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61" r:id="rId4"/>
    <p:sldId id="260" r:id="rId5"/>
    <p:sldId id="262" r:id="rId6"/>
    <p:sldId id="269" r:id="rId7"/>
    <p:sldId id="268" r:id="rId8"/>
    <p:sldId id="271" r:id="rId9"/>
    <p:sldId id="272" r:id="rId10"/>
    <p:sldId id="273" r:id="rId11"/>
    <p:sldId id="274" r:id="rId12"/>
    <p:sldId id="287" r:id="rId13"/>
    <p:sldId id="276" r:id="rId14"/>
    <p:sldId id="275" r:id="rId15"/>
    <p:sldId id="288" r:id="rId16"/>
    <p:sldId id="277" r:id="rId17"/>
    <p:sldId id="280" r:id="rId18"/>
    <p:sldId id="281" r:id="rId19"/>
    <p:sldId id="283" r:id="rId20"/>
    <p:sldId id="289" r:id="rId21"/>
    <p:sldId id="286" r:id="rId22"/>
    <p:sldId id="285" r:id="rId23"/>
    <p:sldId id="258" r:id="rId24"/>
    <p:sldId id="259" r:id="rId25"/>
    <p:sldId id="282" r:id="rId26"/>
    <p:sldId id="263" r:id="rId27"/>
  </p:sldIdLst>
  <p:sldSz cx="12192000" cy="6858000"/>
  <p:notesSz cx="6858000" cy="9144000"/>
  <p:embeddedFontLst>
    <p:embeddedFont>
      <p:font typeface="Agency FB" panose="020B0503020202020204" pitchFamily="34" charset="0"/>
      <p:regular r:id="rId28"/>
      <p:bold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82C00"/>
    <a:srgbClr val="FF66CC"/>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87" d="100"/>
          <a:sy n="87" d="100"/>
        </p:scale>
        <p:origin x="120" y="6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AC88CEA-3002-496C-8112-DF946110291D}" type="datetimeFigureOut">
              <a:rPr lang="en-US" smtClean="0"/>
              <a:t>8/12/2025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D79E69-84CE-43C5-BDA7-0061FF5E6B02}" type="slidenum">
              <a:rPr lang="en-US" smtClean="0"/>
              <a:t>‹#›</a:t>
            </a:fld>
            <a:endParaRPr lang="en-US"/>
          </a:p>
        </p:txBody>
      </p:sp>
    </p:spTree>
    <p:extLst>
      <p:ext uri="{BB962C8B-B14F-4D97-AF65-F5344CB8AC3E}">
        <p14:creationId xmlns:p14="http://schemas.microsoft.com/office/powerpoint/2010/main" val="426823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C88CEA-3002-496C-8112-DF946110291D}" type="datetimeFigureOut">
              <a:rPr lang="en-US" smtClean="0"/>
              <a:t>8/12/2025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D79E69-84CE-43C5-BDA7-0061FF5E6B02}" type="slidenum">
              <a:rPr lang="en-US" smtClean="0"/>
              <a:t>‹#›</a:t>
            </a:fld>
            <a:endParaRPr lang="en-US"/>
          </a:p>
        </p:txBody>
      </p:sp>
    </p:spTree>
    <p:extLst>
      <p:ext uri="{BB962C8B-B14F-4D97-AF65-F5344CB8AC3E}">
        <p14:creationId xmlns:p14="http://schemas.microsoft.com/office/powerpoint/2010/main" val="789037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C88CEA-3002-496C-8112-DF946110291D}" type="datetimeFigureOut">
              <a:rPr lang="en-US" smtClean="0"/>
              <a:t>8/12/2025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D79E69-84CE-43C5-BDA7-0061FF5E6B02}" type="slidenum">
              <a:rPr lang="en-US" smtClean="0"/>
              <a:t>‹#›</a:t>
            </a:fld>
            <a:endParaRPr lang="en-US"/>
          </a:p>
        </p:txBody>
      </p:sp>
    </p:spTree>
    <p:extLst>
      <p:ext uri="{BB962C8B-B14F-4D97-AF65-F5344CB8AC3E}">
        <p14:creationId xmlns:p14="http://schemas.microsoft.com/office/powerpoint/2010/main" val="1318387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C88CEA-3002-496C-8112-DF946110291D}" type="datetimeFigureOut">
              <a:rPr lang="en-US" smtClean="0"/>
              <a:t>8/12/2025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D79E69-84CE-43C5-BDA7-0061FF5E6B02}" type="slidenum">
              <a:rPr lang="en-US" smtClean="0"/>
              <a:t>‹#›</a:t>
            </a:fld>
            <a:endParaRPr lang="en-US"/>
          </a:p>
        </p:txBody>
      </p:sp>
    </p:spTree>
    <p:extLst>
      <p:ext uri="{BB962C8B-B14F-4D97-AF65-F5344CB8AC3E}">
        <p14:creationId xmlns:p14="http://schemas.microsoft.com/office/powerpoint/2010/main" val="1233922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C88CEA-3002-496C-8112-DF946110291D}" type="datetimeFigureOut">
              <a:rPr lang="en-US" smtClean="0"/>
              <a:t>8/12/2025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D79E69-84CE-43C5-BDA7-0061FF5E6B02}" type="slidenum">
              <a:rPr lang="en-US" smtClean="0"/>
              <a:t>‹#›</a:t>
            </a:fld>
            <a:endParaRPr lang="en-US"/>
          </a:p>
        </p:txBody>
      </p:sp>
    </p:spTree>
    <p:extLst>
      <p:ext uri="{BB962C8B-B14F-4D97-AF65-F5344CB8AC3E}">
        <p14:creationId xmlns:p14="http://schemas.microsoft.com/office/powerpoint/2010/main" val="2375302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AC88CEA-3002-496C-8112-DF946110291D}" type="datetimeFigureOut">
              <a:rPr lang="en-US" smtClean="0"/>
              <a:t>8/12/2025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D79E69-84CE-43C5-BDA7-0061FF5E6B02}" type="slidenum">
              <a:rPr lang="en-US" smtClean="0"/>
              <a:t>‹#›</a:t>
            </a:fld>
            <a:endParaRPr lang="en-US"/>
          </a:p>
        </p:txBody>
      </p:sp>
    </p:spTree>
    <p:extLst>
      <p:ext uri="{BB962C8B-B14F-4D97-AF65-F5344CB8AC3E}">
        <p14:creationId xmlns:p14="http://schemas.microsoft.com/office/powerpoint/2010/main" val="544444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AC88CEA-3002-496C-8112-DF946110291D}" type="datetimeFigureOut">
              <a:rPr lang="en-US" smtClean="0"/>
              <a:t>8/12/2025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D79E69-84CE-43C5-BDA7-0061FF5E6B02}" type="slidenum">
              <a:rPr lang="en-US" smtClean="0"/>
              <a:t>‹#›</a:t>
            </a:fld>
            <a:endParaRPr lang="en-US"/>
          </a:p>
        </p:txBody>
      </p:sp>
    </p:spTree>
    <p:extLst>
      <p:ext uri="{BB962C8B-B14F-4D97-AF65-F5344CB8AC3E}">
        <p14:creationId xmlns:p14="http://schemas.microsoft.com/office/powerpoint/2010/main" val="2693722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AC88CEA-3002-496C-8112-DF946110291D}" type="datetimeFigureOut">
              <a:rPr lang="en-US" smtClean="0"/>
              <a:t>8/12/2025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D79E69-84CE-43C5-BDA7-0061FF5E6B02}" type="slidenum">
              <a:rPr lang="en-US" smtClean="0"/>
              <a:t>‹#›</a:t>
            </a:fld>
            <a:endParaRPr lang="en-US"/>
          </a:p>
        </p:txBody>
      </p:sp>
    </p:spTree>
    <p:extLst>
      <p:ext uri="{BB962C8B-B14F-4D97-AF65-F5344CB8AC3E}">
        <p14:creationId xmlns:p14="http://schemas.microsoft.com/office/powerpoint/2010/main" val="3099653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C88CEA-3002-496C-8112-DF946110291D}" type="datetimeFigureOut">
              <a:rPr lang="en-US" smtClean="0"/>
              <a:t>8/12/2025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D79E69-84CE-43C5-BDA7-0061FF5E6B02}" type="slidenum">
              <a:rPr lang="en-US" smtClean="0"/>
              <a:t>‹#›</a:t>
            </a:fld>
            <a:endParaRPr lang="en-US"/>
          </a:p>
        </p:txBody>
      </p:sp>
    </p:spTree>
    <p:extLst>
      <p:ext uri="{BB962C8B-B14F-4D97-AF65-F5344CB8AC3E}">
        <p14:creationId xmlns:p14="http://schemas.microsoft.com/office/powerpoint/2010/main" val="46538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C88CEA-3002-496C-8112-DF946110291D}" type="datetimeFigureOut">
              <a:rPr lang="en-US" smtClean="0"/>
              <a:t>8/12/2025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D79E69-84CE-43C5-BDA7-0061FF5E6B02}" type="slidenum">
              <a:rPr lang="en-US" smtClean="0"/>
              <a:t>‹#›</a:t>
            </a:fld>
            <a:endParaRPr lang="en-US"/>
          </a:p>
        </p:txBody>
      </p:sp>
    </p:spTree>
    <p:extLst>
      <p:ext uri="{BB962C8B-B14F-4D97-AF65-F5344CB8AC3E}">
        <p14:creationId xmlns:p14="http://schemas.microsoft.com/office/powerpoint/2010/main" val="653289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C88CEA-3002-496C-8112-DF946110291D}" type="datetimeFigureOut">
              <a:rPr lang="en-US" smtClean="0"/>
              <a:t>8/12/2025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D79E69-84CE-43C5-BDA7-0061FF5E6B02}" type="slidenum">
              <a:rPr lang="en-US" smtClean="0"/>
              <a:t>‹#›</a:t>
            </a:fld>
            <a:endParaRPr lang="en-US"/>
          </a:p>
        </p:txBody>
      </p:sp>
    </p:spTree>
    <p:extLst>
      <p:ext uri="{BB962C8B-B14F-4D97-AF65-F5344CB8AC3E}">
        <p14:creationId xmlns:p14="http://schemas.microsoft.com/office/powerpoint/2010/main" val="2775790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C88CEA-3002-496C-8112-DF946110291D}" type="datetimeFigureOut">
              <a:rPr lang="en-US" smtClean="0"/>
              <a:t>8/12/2025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D79E69-84CE-43C5-BDA7-0061FF5E6B02}" type="slidenum">
              <a:rPr lang="en-US" smtClean="0"/>
              <a:t>‹#›</a:t>
            </a:fld>
            <a:endParaRPr lang="en-US"/>
          </a:p>
        </p:txBody>
      </p:sp>
    </p:spTree>
    <p:extLst>
      <p:ext uri="{BB962C8B-B14F-4D97-AF65-F5344CB8AC3E}">
        <p14:creationId xmlns:p14="http://schemas.microsoft.com/office/powerpoint/2010/main" val="33921292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17FEF8E-EBA9-4B1D-B4D9-B13054C2AA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460217"/>
            <a:ext cx="12192000" cy="2246769"/>
          </a:xfrm>
          <a:prstGeom prst="rect">
            <a:avLst/>
          </a:prstGeom>
          <a:noFill/>
        </p:spPr>
        <p:txBody>
          <a:bodyPr wrap="square" rtlCol="0">
            <a:spAutoFit/>
          </a:bodyPr>
          <a:lstStyle/>
          <a:p>
            <a:pPr algn="ctr"/>
            <a:r>
              <a:rPr lang="en-US" sz="8000" dirty="0">
                <a:solidFill>
                  <a:schemeClr val="bg1"/>
                </a:solidFill>
                <a:latin typeface="Agency FB" panose="020B0503020202020204" pitchFamily="34" charset="0"/>
              </a:rPr>
              <a:t>The Birthright</a:t>
            </a:r>
          </a:p>
          <a:p>
            <a:pPr algn="ctr"/>
            <a:r>
              <a:rPr lang="en-US" sz="6000" dirty="0">
                <a:solidFill>
                  <a:schemeClr val="bg1"/>
                </a:solidFill>
                <a:latin typeface="Agency FB" panose="020B0503020202020204" pitchFamily="34" charset="0"/>
              </a:rPr>
              <a:t>Genesis 25-27</a:t>
            </a:r>
          </a:p>
        </p:txBody>
      </p:sp>
      <p:grpSp>
        <p:nvGrpSpPr>
          <p:cNvPr id="7" name="Group 6"/>
          <p:cNvGrpSpPr/>
          <p:nvPr/>
        </p:nvGrpSpPr>
        <p:grpSpPr>
          <a:xfrm>
            <a:off x="2184004" y="2089727"/>
            <a:ext cx="1650816" cy="4113088"/>
            <a:chOff x="1133802" y="686440"/>
            <a:chExt cx="1650816" cy="4113088"/>
          </a:xfrm>
        </p:grpSpPr>
        <p:sp>
          <p:nvSpPr>
            <p:cNvPr id="8" name="Oval 7"/>
            <p:cNvSpPr/>
            <p:nvPr/>
          </p:nvSpPr>
          <p:spPr>
            <a:xfrm rot="1928098" flipH="1">
              <a:off x="1133802" y="2699976"/>
              <a:ext cx="395007" cy="7167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Oval 8"/>
            <p:cNvSpPr/>
            <p:nvPr/>
          </p:nvSpPr>
          <p:spPr>
            <a:xfrm rot="19517134" flipH="1">
              <a:off x="2391263" y="2638994"/>
              <a:ext cx="393355" cy="7167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Oval 9"/>
            <p:cNvSpPr/>
            <p:nvPr/>
          </p:nvSpPr>
          <p:spPr>
            <a:xfrm rot="2247591" flipH="1">
              <a:off x="1546118" y="4082782"/>
              <a:ext cx="324570" cy="7167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Oval 10"/>
            <p:cNvSpPr/>
            <p:nvPr/>
          </p:nvSpPr>
          <p:spPr>
            <a:xfrm rot="18952234" flipH="1">
              <a:off x="1920807" y="4068604"/>
              <a:ext cx="323017" cy="7167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Trapezoid 11"/>
            <p:cNvSpPr/>
            <p:nvPr/>
          </p:nvSpPr>
          <p:spPr>
            <a:xfrm rot="1430708" flipH="1">
              <a:off x="1215111" y="1936945"/>
              <a:ext cx="693167" cy="1278481"/>
            </a:xfrm>
            <a:prstGeom prst="trapezoid">
              <a:avLst/>
            </a:prstGeom>
            <a:solidFill>
              <a:srgbClr val="DB8D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Trapezoid 12"/>
            <p:cNvSpPr/>
            <p:nvPr/>
          </p:nvSpPr>
          <p:spPr>
            <a:xfrm rot="19809709" flipH="1">
              <a:off x="1971687" y="1895055"/>
              <a:ext cx="693167" cy="1278481"/>
            </a:xfrm>
            <a:prstGeom prst="trapezoid">
              <a:avLst/>
            </a:prstGeom>
            <a:solidFill>
              <a:srgbClr val="DB8D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Trapezoid 13"/>
            <p:cNvSpPr/>
            <p:nvPr/>
          </p:nvSpPr>
          <p:spPr>
            <a:xfrm flipH="1">
              <a:off x="1426839" y="2101467"/>
              <a:ext cx="1034098" cy="2335951"/>
            </a:xfrm>
            <a:prstGeom prst="trapezoid">
              <a:avLst/>
            </a:prstGeom>
            <a:solidFill>
              <a:srgbClr val="DB8D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5" name="Group 14"/>
            <p:cNvGrpSpPr/>
            <p:nvPr/>
          </p:nvGrpSpPr>
          <p:grpSpPr>
            <a:xfrm rot="576583">
              <a:off x="1476405" y="3166501"/>
              <a:ext cx="148442" cy="1203961"/>
              <a:chOff x="4038599" y="3983576"/>
              <a:chExt cx="217257" cy="1331328"/>
            </a:xfrm>
          </p:grpSpPr>
          <p:sp>
            <p:nvSpPr>
              <p:cNvPr id="104" name="Pentagon 103"/>
              <p:cNvSpPr/>
              <p:nvPr/>
            </p:nvSpPr>
            <p:spPr>
              <a:xfrm rot="5400000">
                <a:off x="3481564" y="4540611"/>
                <a:ext cx="1331328" cy="217257"/>
              </a:xfrm>
              <a:prstGeom prst="homePlat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104"/>
              <p:cNvGrpSpPr/>
              <p:nvPr/>
            </p:nvGrpSpPr>
            <p:grpSpPr>
              <a:xfrm rot="5400000" flipV="1">
                <a:off x="3549760" y="4476730"/>
                <a:ext cx="1194934" cy="208625"/>
                <a:chOff x="3970020" y="4948646"/>
                <a:chExt cx="6939523" cy="1211581"/>
              </a:xfrm>
            </p:grpSpPr>
            <p:grpSp>
              <p:nvGrpSpPr>
                <p:cNvPr id="106" name="Group 105"/>
                <p:cNvGrpSpPr/>
                <p:nvPr/>
              </p:nvGrpSpPr>
              <p:grpSpPr>
                <a:xfrm>
                  <a:off x="3970020" y="4953000"/>
                  <a:ext cx="2080259" cy="1207227"/>
                  <a:chOff x="4551318" y="4950687"/>
                  <a:chExt cx="2080259" cy="1207227"/>
                </a:xfrm>
              </p:grpSpPr>
              <p:sp>
                <p:nvSpPr>
                  <p:cNvPr id="123" name="Rectangle 122"/>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Left-Right Arrow Callout 124"/>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Diamond 125"/>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Diamond 126"/>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Diamond 127"/>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 name="Diamond 106"/>
                <p:cNvSpPr/>
                <p:nvPr/>
              </p:nvSpPr>
              <p:spPr>
                <a:xfrm>
                  <a:off x="6052456"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 name="Group 107"/>
                <p:cNvGrpSpPr/>
                <p:nvPr/>
              </p:nvGrpSpPr>
              <p:grpSpPr>
                <a:xfrm>
                  <a:off x="6395357" y="4948646"/>
                  <a:ext cx="2080259" cy="1207227"/>
                  <a:chOff x="4551318" y="4950687"/>
                  <a:chExt cx="2080259" cy="1207227"/>
                </a:xfrm>
              </p:grpSpPr>
              <p:sp>
                <p:nvSpPr>
                  <p:cNvPr id="117" name="Rectangle 116"/>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Left-Right Arrow Callout 118"/>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Diamond 119"/>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iamond 120"/>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Diamond 121"/>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9" name="Diamond 108"/>
                <p:cNvSpPr/>
                <p:nvPr/>
              </p:nvSpPr>
              <p:spPr>
                <a:xfrm>
                  <a:off x="8486383"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8829284" y="4948646"/>
                  <a:ext cx="2080259" cy="1207227"/>
                  <a:chOff x="4551318" y="4950687"/>
                  <a:chExt cx="2080259" cy="1207227"/>
                </a:xfrm>
              </p:grpSpPr>
              <p:sp>
                <p:nvSpPr>
                  <p:cNvPr id="111" name="Rectangle 110"/>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Left-Right Arrow Callout 112"/>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Diamond 113"/>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Diamond 114"/>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Diamond 115"/>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6" name="Group 15"/>
            <p:cNvGrpSpPr/>
            <p:nvPr/>
          </p:nvGrpSpPr>
          <p:grpSpPr>
            <a:xfrm rot="21023417" flipH="1">
              <a:off x="1680724" y="3197449"/>
              <a:ext cx="148442" cy="1203961"/>
              <a:chOff x="4038599" y="3983576"/>
              <a:chExt cx="217257" cy="1331328"/>
            </a:xfrm>
          </p:grpSpPr>
          <p:sp>
            <p:nvSpPr>
              <p:cNvPr id="79" name="Pentagon 78"/>
              <p:cNvSpPr/>
              <p:nvPr/>
            </p:nvSpPr>
            <p:spPr>
              <a:xfrm rot="5400000">
                <a:off x="3481564" y="4540611"/>
                <a:ext cx="1331328" cy="217257"/>
              </a:xfrm>
              <a:prstGeom prst="homePlat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rot="5400000" flipV="1">
                <a:off x="3549760" y="4476730"/>
                <a:ext cx="1194934" cy="208625"/>
                <a:chOff x="3970020" y="4948646"/>
                <a:chExt cx="6939523" cy="1211581"/>
              </a:xfrm>
            </p:grpSpPr>
            <p:grpSp>
              <p:nvGrpSpPr>
                <p:cNvPr id="81" name="Group 80"/>
                <p:cNvGrpSpPr/>
                <p:nvPr/>
              </p:nvGrpSpPr>
              <p:grpSpPr>
                <a:xfrm>
                  <a:off x="3970020" y="4953000"/>
                  <a:ext cx="2080259" cy="1207227"/>
                  <a:chOff x="4551318" y="4950687"/>
                  <a:chExt cx="2080259" cy="1207227"/>
                </a:xfrm>
              </p:grpSpPr>
              <p:sp>
                <p:nvSpPr>
                  <p:cNvPr id="98" name="Rectangle 97"/>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Left-Right Arrow Callout 99"/>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Diamond 100"/>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Diamond 101"/>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Diamond 102"/>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Diamond 81"/>
                <p:cNvSpPr/>
                <p:nvPr/>
              </p:nvSpPr>
              <p:spPr>
                <a:xfrm>
                  <a:off x="6052456"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6395357" y="4948646"/>
                  <a:ext cx="2080259" cy="1207227"/>
                  <a:chOff x="4551318" y="4950687"/>
                  <a:chExt cx="2080259" cy="1207227"/>
                </a:xfrm>
              </p:grpSpPr>
              <p:sp>
                <p:nvSpPr>
                  <p:cNvPr id="92" name="Rectangle 91"/>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Left-Right Arrow Callout 93"/>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Diamond 94"/>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Diamond 95"/>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Diamond 96"/>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Diamond 83"/>
                <p:cNvSpPr/>
                <p:nvPr/>
              </p:nvSpPr>
              <p:spPr>
                <a:xfrm>
                  <a:off x="8486383"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p:cNvGrpSpPr/>
                <p:nvPr/>
              </p:nvGrpSpPr>
              <p:grpSpPr>
                <a:xfrm>
                  <a:off x="8829284" y="4948646"/>
                  <a:ext cx="2080259" cy="1207227"/>
                  <a:chOff x="4551318" y="4950687"/>
                  <a:chExt cx="2080259" cy="1207227"/>
                </a:xfrm>
              </p:grpSpPr>
              <p:sp>
                <p:nvSpPr>
                  <p:cNvPr id="86" name="Rectangle 85"/>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Left-Right Arrow Callout 87"/>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Diamond 88"/>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Diamond 89"/>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Diamond 90"/>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7" name="Group 16"/>
            <p:cNvGrpSpPr/>
            <p:nvPr/>
          </p:nvGrpSpPr>
          <p:grpSpPr>
            <a:xfrm>
              <a:off x="1553983" y="3036996"/>
              <a:ext cx="779810" cy="220840"/>
              <a:chOff x="3431377" y="2577520"/>
              <a:chExt cx="2319927" cy="361305"/>
            </a:xfrm>
          </p:grpSpPr>
          <p:sp>
            <p:nvSpPr>
              <p:cNvPr id="54" name="Rounded Rectangle 53"/>
              <p:cNvSpPr/>
              <p:nvPr/>
            </p:nvSpPr>
            <p:spPr>
              <a:xfrm>
                <a:off x="3431377" y="2577520"/>
                <a:ext cx="2319927" cy="361305"/>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p:cNvGrpSpPr/>
              <p:nvPr/>
            </p:nvGrpSpPr>
            <p:grpSpPr>
              <a:xfrm>
                <a:off x="3657600" y="2599731"/>
                <a:ext cx="1892332" cy="330385"/>
                <a:chOff x="3970020" y="4948646"/>
                <a:chExt cx="6939523" cy="1211581"/>
              </a:xfrm>
            </p:grpSpPr>
            <p:grpSp>
              <p:nvGrpSpPr>
                <p:cNvPr id="56" name="Group 55"/>
                <p:cNvGrpSpPr/>
                <p:nvPr/>
              </p:nvGrpSpPr>
              <p:grpSpPr>
                <a:xfrm>
                  <a:off x="3970020" y="4953000"/>
                  <a:ext cx="2080259" cy="1207227"/>
                  <a:chOff x="4551318" y="4950687"/>
                  <a:chExt cx="2080259" cy="1207227"/>
                </a:xfrm>
              </p:grpSpPr>
              <p:sp>
                <p:nvSpPr>
                  <p:cNvPr id="73" name="Rectangle 72"/>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Left-Right Arrow Callout 74"/>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Diamond 75"/>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Diamond 76"/>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Diamond 77"/>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Diamond 56"/>
                <p:cNvSpPr/>
                <p:nvPr/>
              </p:nvSpPr>
              <p:spPr>
                <a:xfrm>
                  <a:off x="6052456"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p:cNvGrpSpPr/>
                <p:nvPr/>
              </p:nvGrpSpPr>
              <p:grpSpPr>
                <a:xfrm>
                  <a:off x="6395357" y="4948646"/>
                  <a:ext cx="2080259" cy="1207227"/>
                  <a:chOff x="4551318" y="4950687"/>
                  <a:chExt cx="2080259" cy="1207227"/>
                </a:xfrm>
              </p:grpSpPr>
              <p:sp>
                <p:nvSpPr>
                  <p:cNvPr id="67" name="Rectangle 66"/>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Left-Right Arrow Callout 68"/>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Diamond 69"/>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Diamond 70"/>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Diamond 71"/>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Diamond 58"/>
                <p:cNvSpPr/>
                <p:nvPr/>
              </p:nvSpPr>
              <p:spPr>
                <a:xfrm>
                  <a:off x="8486383"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p:cNvGrpSpPr/>
                <p:nvPr/>
              </p:nvGrpSpPr>
              <p:grpSpPr>
                <a:xfrm>
                  <a:off x="8829284" y="4948646"/>
                  <a:ext cx="2080259" cy="1207227"/>
                  <a:chOff x="4551318" y="4950687"/>
                  <a:chExt cx="2080259" cy="1207227"/>
                </a:xfrm>
              </p:grpSpPr>
              <p:sp>
                <p:nvSpPr>
                  <p:cNvPr id="61" name="Rectangle 60"/>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Left-Right Arrow Callout 62"/>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Diamond 63"/>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Diamond 64"/>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Diamond 65"/>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8" name="Isosceles Triangle 17"/>
            <p:cNvSpPr/>
            <p:nvPr/>
          </p:nvSpPr>
          <p:spPr>
            <a:xfrm rot="10800000">
              <a:off x="1756266" y="2010776"/>
              <a:ext cx="406144" cy="437632"/>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1238801" y="686440"/>
              <a:ext cx="1515213" cy="1532853"/>
              <a:chOff x="1238801" y="686440"/>
              <a:chExt cx="1515213" cy="1532853"/>
            </a:xfrm>
          </p:grpSpPr>
          <p:sp>
            <p:nvSpPr>
              <p:cNvPr id="20" name="Round Diagonal Corner Rectangle 19"/>
              <p:cNvSpPr/>
              <p:nvPr/>
            </p:nvSpPr>
            <p:spPr>
              <a:xfrm rot="3691160" flipH="1">
                <a:off x="2088645" y="1270630"/>
                <a:ext cx="712151" cy="618586"/>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 name="Round Diagonal Corner Rectangle 20"/>
              <p:cNvSpPr/>
              <p:nvPr/>
            </p:nvSpPr>
            <p:spPr>
              <a:xfrm rot="13069477" flipH="1">
                <a:off x="1238801" y="1302790"/>
                <a:ext cx="608934" cy="622102"/>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 name="Oval 21"/>
              <p:cNvSpPr/>
              <p:nvPr/>
            </p:nvSpPr>
            <p:spPr>
              <a:xfrm flipH="1">
                <a:off x="1475313" y="879776"/>
                <a:ext cx="985624" cy="13395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Round Diagonal Corner Rectangle 22"/>
              <p:cNvSpPr/>
              <p:nvPr/>
            </p:nvSpPr>
            <p:spPr>
              <a:xfrm rot="20363465" flipH="1">
                <a:off x="1966746" y="686440"/>
                <a:ext cx="564930" cy="739503"/>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 name="Round Diagonal Corner Rectangle 23"/>
              <p:cNvSpPr/>
              <p:nvPr/>
            </p:nvSpPr>
            <p:spPr>
              <a:xfrm rot="16523337" flipH="1">
                <a:off x="1390766" y="808506"/>
                <a:ext cx="640667" cy="651227"/>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 name="Oval 24"/>
              <p:cNvSpPr/>
              <p:nvPr/>
            </p:nvSpPr>
            <p:spPr>
              <a:xfrm flipH="1">
                <a:off x="1771000" y="786154"/>
                <a:ext cx="492812" cy="468111"/>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6" name="Oval 25"/>
              <p:cNvSpPr/>
              <p:nvPr/>
            </p:nvSpPr>
            <p:spPr>
              <a:xfrm rot="3657975" flipH="1">
                <a:off x="2233148" y="1103431"/>
                <a:ext cx="492812" cy="180896"/>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7" name="Oval 26"/>
              <p:cNvSpPr/>
              <p:nvPr/>
            </p:nvSpPr>
            <p:spPr>
              <a:xfrm rot="17249456" flipH="1">
                <a:off x="1184821" y="1234739"/>
                <a:ext cx="492812" cy="91802"/>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28" name="Group 27"/>
              <p:cNvGrpSpPr/>
              <p:nvPr/>
            </p:nvGrpSpPr>
            <p:grpSpPr>
              <a:xfrm>
                <a:off x="1361620" y="1073300"/>
                <a:ext cx="1251291" cy="220840"/>
                <a:chOff x="3431377" y="2577520"/>
                <a:chExt cx="2319927" cy="361305"/>
              </a:xfrm>
            </p:grpSpPr>
            <p:sp>
              <p:nvSpPr>
                <p:cNvPr id="29" name="Rounded Rectangle 28"/>
                <p:cNvSpPr/>
                <p:nvPr/>
              </p:nvSpPr>
              <p:spPr>
                <a:xfrm>
                  <a:off x="3431377" y="2577520"/>
                  <a:ext cx="2319927" cy="361305"/>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p:cNvGrpSpPr/>
                <p:nvPr/>
              </p:nvGrpSpPr>
              <p:grpSpPr>
                <a:xfrm>
                  <a:off x="3657600" y="2599731"/>
                  <a:ext cx="1892332" cy="330385"/>
                  <a:chOff x="3970020" y="4948646"/>
                  <a:chExt cx="6939523" cy="1211581"/>
                </a:xfrm>
              </p:grpSpPr>
              <p:grpSp>
                <p:nvGrpSpPr>
                  <p:cNvPr id="31" name="Group 30"/>
                  <p:cNvGrpSpPr/>
                  <p:nvPr/>
                </p:nvGrpSpPr>
                <p:grpSpPr>
                  <a:xfrm>
                    <a:off x="3970020" y="4953000"/>
                    <a:ext cx="2080259" cy="1207227"/>
                    <a:chOff x="4551318" y="4950687"/>
                    <a:chExt cx="2080259" cy="1207227"/>
                  </a:xfrm>
                </p:grpSpPr>
                <p:sp>
                  <p:nvSpPr>
                    <p:cNvPr id="48" name="Rectangle 47"/>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Left-Right Arrow Callout 49"/>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Diamond 50"/>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Diamond 51"/>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Diamond 52"/>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Diamond 31"/>
                  <p:cNvSpPr/>
                  <p:nvPr/>
                </p:nvSpPr>
                <p:spPr>
                  <a:xfrm>
                    <a:off x="6052456"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6395357" y="4948646"/>
                    <a:ext cx="2080259" cy="1207227"/>
                    <a:chOff x="4551318" y="4950687"/>
                    <a:chExt cx="2080259" cy="1207227"/>
                  </a:xfrm>
                </p:grpSpPr>
                <p:sp>
                  <p:nvSpPr>
                    <p:cNvPr id="42" name="Rectangle 41"/>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Left-Right Arrow Callout 43"/>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iamond 44"/>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iamond 45"/>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Diamond 46"/>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Diamond 33"/>
                  <p:cNvSpPr/>
                  <p:nvPr/>
                </p:nvSpPr>
                <p:spPr>
                  <a:xfrm>
                    <a:off x="8486383"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8829284" y="4948646"/>
                    <a:ext cx="2080259" cy="1207227"/>
                    <a:chOff x="4551318" y="4950687"/>
                    <a:chExt cx="2080259" cy="1207227"/>
                  </a:xfrm>
                </p:grpSpPr>
                <p:sp>
                  <p:nvSpPr>
                    <p:cNvPr id="36" name="Rectangle 35"/>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Left-Right Arrow Callout 37"/>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Diamond 38"/>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iamond 39"/>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Diamond 40"/>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grpSp>
        <p:nvGrpSpPr>
          <p:cNvPr id="129" name="Group 128"/>
          <p:cNvGrpSpPr/>
          <p:nvPr/>
        </p:nvGrpSpPr>
        <p:grpSpPr>
          <a:xfrm>
            <a:off x="8129046" y="2187908"/>
            <a:ext cx="2145637" cy="3896522"/>
            <a:chOff x="6931994" y="670255"/>
            <a:chExt cx="1661334" cy="3017017"/>
          </a:xfrm>
        </p:grpSpPr>
        <p:grpSp>
          <p:nvGrpSpPr>
            <p:cNvPr id="130" name="Group 129"/>
            <p:cNvGrpSpPr/>
            <p:nvPr/>
          </p:nvGrpSpPr>
          <p:grpSpPr>
            <a:xfrm>
              <a:off x="6931994" y="670255"/>
              <a:ext cx="1661334" cy="3017017"/>
              <a:chOff x="5659340" y="3383783"/>
              <a:chExt cx="1661334" cy="3017017"/>
            </a:xfrm>
          </p:grpSpPr>
          <p:sp>
            <p:nvSpPr>
              <p:cNvPr id="203" name="Cloud 202"/>
              <p:cNvSpPr/>
              <p:nvPr/>
            </p:nvSpPr>
            <p:spPr>
              <a:xfrm rot="2829162">
                <a:off x="5995997" y="3404051"/>
                <a:ext cx="1033965" cy="1084134"/>
              </a:xfrm>
              <a:prstGeom prst="cloud">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4" name="Group 203"/>
              <p:cNvGrpSpPr/>
              <p:nvPr/>
            </p:nvGrpSpPr>
            <p:grpSpPr>
              <a:xfrm>
                <a:off x="5659340" y="3383783"/>
                <a:ext cx="1661334" cy="3017017"/>
                <a:chOff x="5659340" y="3383783"/>
                <a:chExt cx="1661334" cy="3017017"/>
              </a:xfrm>
            </p:grpSpPr>
            <p:sp>
              <p:nvSpPr>
                <p:cNvPr id="205" name="Oval 204"/>
                <p:cNvSpPr/>
                <p:nvPr/>
              </p:nvSpPr>
              <p:spPr>
                <a:xfrm rot="19671902">
                  <a:off x="6963520" y="4954366"/>
                  <a:ext cx="357154" cy="5071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p:cNvSpPr/>
                <p:nvPr/>
              </p:nvSpPr>
              <p:spPr>
                <a:xfrm rot="2647766">
                  <a:off x="5659340" y="4881366"/>
                  <a:ext cx="337159" cy="5071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p:cNvSpPr/>
                <p:nvPr/>
              </p:nvSpPr>
              <p:spPr>
                <a:xfrm rot="19352409">
                  <a:off x="6589216" y="5893661"/>
                  <a:ext cx="311632" cy="5071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p:cNvSpPr/>
                <p:nvPr/>
              </p:nvSpPr>
              <p:spPr>
                <a:xfrm rot="2647766">
                  <a:off x="6230954" y="5883630"/>
                  <a:ext cx="310141" cy="5071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Trapezoid 208"/>
                <p:cNvSpPr/>
                <p:nvPr/>
              </p:nvSpPr>
              <p:spPr>
                <a:xfrm rot="20169292">
                  <a:off x="6553124" y="4375359"/>
                  <a:ext cx="665537" cy="904599"/>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Trapezoid 209"/>
                <p:cNvSpPr/>
                <p:nvPr/>
              </p:nvSpPr>
              <p:spPr>
                <a:xfrm rot="1790291">
                  <a:off x="5826706" y="4345720"/>
                  <a:ext cx="665537" cy="904599"/>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Trapezoid 210"/>
                <p:cNvSpPr/>
                <p:nvPr/>
              </p:nvSpPr>
              <p:spPr>
                <a:xfrm>
                  <a:off x="6022496" y="4359744"/>
                  <a:ext cx="992877" cy="1784843"/>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p:cNvSpPr/>
                <p:nvPr/>
              </p:nvSpPr>
              <p:spPr>
                <a:xfrm>
                  <a:off x="6337737" y="4154751"/>
                  <a:ext cx="361230" cy="4245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p:cNvSpPr/>
                <p:nvPr/>
              </p:nvSpPr>
              <p:spPr>
                <a:xfrm>
                  <a:off x="6155018" y="3570816"/>
                  <a:ext cx="704188" cy="92568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Cloud 213"/>
                <p:cNvSpPr/>
                <p:nvPr/>
              </p:nvSpPr>
              <p:spPr>
                <a:xfrm rot="5145672">
                  <a:off x="6308024" y="3311027"/>
                  <a:ext cx="398076" cy="543587"/>
                </a:xfrm>
                <a:prstGeom prst="cloud">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1" name="Group 130"/>
            <p:cNvGrpSpPr/>
            <p:nvPr/>
          </p:nvGrpSpPr>
          <p:grpSpPr>
            <a:xfrm rot="997471">
              <a:off x="7341147" y="2622182"/>
              <a:ext cx="142507" cy="584080"/>
              <a:chOff x="7091698" y="1740618"/>
              <a:chExt cx="217257" cy="890452"/>
            </a:xfrm>
          </p:grpSpPr>
          <p:sp>
            <p:nvSpPr>
              <p:cNvPr id="181" name="Pentagon 180"/>
              <p:cNvSpPr/>
              <p:nvPr/>
            </p:nvSpPr>
            <p:spPr>
              <a:xfrm rot="5400000">
                <a:off x="6755101" y="2077215"/>
                <a:ext cx="890452" cy="217257"/>
              </a:xfrm>
              <a:prstGeom prst="homePlat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2" name="Group 181"/>
              <p:cNvGrpSpPr/>
              <p:nvPr/>
            </p:nvGrpSpPr>
            <p:grpSpPr>
              <a:xfrm rot="5400000">
                <a:off x="6833381" y="2050526"/>
                <a:ext cx="715875" cy="153178"/>
                <a:chOff x="5881772" y="938753"/>
                <a:chExt cx="715875" cy="153178"/>
              </a:xfrm>
            </p:grpSpPr>
            <p:grpSp>
              <p:nvGrpSpPr>
                <p:cNvPr id="183" name="Group 182"/>
                <p:cNvGrpSpPr/>
                <p:nvPr/>
              </p:nvGrpSpPr>
              <p:grpSpPr>
                <a:xfrm rot="2670115">
                  <a:off x="5881772" y="940897"/>
                  <a:ext cx="152122" cy="148890"/>
                  <a:chOff x="5757466" y="974350"/>
                  <a:chExt cx="1743980" cy="1706926"/>
                </a:xfrm>
              </p:grpSpPr>
              <p:sp>
                <p:nvSpPr>
                  <p:cNvPr id="199" name="Donut 198"/>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0" name="Donut 199"/>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1" name="Donut 200"/>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2" name="Donut 201"/>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84" name="Group 183"/>
                <p:cNvGrpSpPr/>
                <p:nvPr/>
              </p:nvGrpSpPr>
              <p:grpSpPr>
                <a:xfrm rot="2670115">
                  <a:off x="6072548" y="943041"/>
                  <a:ext cx="152122" cy="148890"/>
                  <a:chOff x="5757466" y="974350"/>
                  <a:chExt cx="1743980" cy="1706926"/>
                </a:xfrm>
              </p:grpSpPr>
              <p:sp>
                <p:nvSpPr>
                  <p:cNvPr id="195" name="Donut 194"/>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6" name="Donut 195"/>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7" name="Donut 196"/>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8" name="Donut 197"/>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85" name="Group 184"/>
                <p:cNvGrpSpPr/>
                <p:nvPr/>
              </p:nvGrpSpPr>
              <p:grpSpPr>
                <a:xfrm rot="2670115">
                  <a:off x="6256892" y="943040"/>
                  <a:ext cx="152122" cy="148890"/>
                  <a:chOff x="5757466" y="974350"/>
                  <a:chExt cx="1743980" cy="1706926"/>
                </a:xfrm>
              </p:grpSpPr>
              <p:sp>
                <p:nvSpPr>
                  <p:cNvPr id="191" name="Donut 190"/>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2" name="Donut 191"/>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3" name="Donut 192"/>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4" name="Donut 193"/>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86" name="Group 185"/>
                <p:cNvGrpSpPr/>
                <p:nvPr/>
              </p:nvGrpSpPr>
              <p:grpSpPr>
                <a:xfrm rot="2670115">
                  <a:off x="6445525" y="938753"/>
                  <a:ext cx="152122" cy="148890"/>
                  <a:chOff x="5757466" y="974350"/>
                  <a:chExt cx="1743980" cy="1706926"/>
                </a:xfrm>
              </p:grpSpPr>
              <p:sp>
                <p:nvSpPr>
                  <p:cNvPr id="187" name="Donut 186"/>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8" name="Donut 187"/>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9" name="Donut 188"/>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0" name="Donut 189"/>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132" name="Group 131"/>
            <p:cNvGrpSpPr/>
            <p:nvPr/>
          </p:nvGrpSpPr>
          <p:grpSpPr>
            <a:xfrm rot="20602529" flipH="1">
              <a:off x="7524934" y="2558582"/>
              <a:ext cx="142507" cy="584080"/>
              <a:chOff x="7091698" y="1740618"/>
              <a:chExt cx="217257" cy="890452"/>
            </a:xfrm>
          </p:grpSpPr>
          <p:sp>
            <p:nvSpPr>
              <p:cNvPr id="159" name="Pentagon 158"/>
              <p:cNvSpPr/>
              <p:nvPr/>
            </p:nvSpPr>
            <p:spPr>
              <a:xfrm rot="5400000">
                <a:off x="6755101" y="2077215"/>
                <a:ext cx="890452" cy="217257"/>
              </a:xfrm>
              <a:prstGeom prst="homePlat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0" name="Group 159"/>
              <p:cNvGrpSpPr/>
              <p:nvPr/>
            </p:nvGrpSpPr>
            <p:grpSpPr>
              <a:xfrm rot="5400000">
                <a:off x="6833381" y="2050526"/>
                <a:ext cx="715875" cy="153178"/>
                <a:chOff x="5881772" y="938753"/>
                <a:chExt cx="715875" cy="153178"/>
              </a:xfrm>
            </p:grpSpPr>
            <p:grpSp>
              <p:nvGrpSpPr>
                <p:cNvPr id="161" name="Group 160"/>
                <p:cNvGrpSpPr/>
                <p:nvPr/>
              </p:nvGrpSpPr>
              <p:grpSpPr>
                <a:xfrm rot="2670115">
                  <a:off x="5881772" y="940897"/>
                  <a:ext cx="152122" cy="148890"/>
                  <a:chOff x="5757466" y="974350"/>
                  <a:chExt cx="1743980" cy="1706926"/>
                </a:xfrm>
              </p:grpSpPr>
              <p:sp>
                <p:nvSpPr>
                  <p:cNvPr id="177" name="Donut 176"/>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8" name="Donut 177"/>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9" name="Donut 178"/>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0" name="Donut 179"/>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2" name="Group 161"/>
                <p:cNvGrpSpPr/>
                <p:nvPr/>
              </p:nvGrpSpPr>
              <p:grpSpPr>
                <a:xfrm rot="2670115">
                  <a:off x="6072548" y="943041"/>
                  <a:ext cx="152122" cy="148890"/>
                  <a:chOff x="5757466" y="974350"/>
                  <a:chExt cx="1743980" cy="1706926"/>
                </a:xfrm>
              </p:grpSpPr>
              <p:sp>
                <p:nvSpPr>
                  <p:cNvPr id="173" name="Donut 172"/>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4" name="Donut 173"/>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5" name="Donut 174"/>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6" name="Donut 175"/>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3" name="Group 162"/>
                <p:cNvGrpSpPr/>
                <p:nvPr/>
              </p:nvGrpSpPr>
              <p:grpSpPr>
                <a:xfrm rot="2670115">
                  <a:off x="6256892" y="943040"/>
                  <a:ext cx="152122" cy="148890"/>
                  <a:chOff x="5757466" y="974350"/>
                  <a:chExt cx="1743980" cy="1706926"/>
                </a:xfrm>
              </p:grpSpPr>
              <p:sp>
                <p:nvSpPr>
                  <p:cNvPr id="169" name="Donut 168"/>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0" name="Donut 169"/>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1" name="Donut 170"/>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2" name="Donut 171"/>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4" name="Group 163"/>
                <p:cNvGrpSpPr/>
                <p:nvPr/>
              </p:nvGrpSpPr>
              <p:grpSpPr>
                <a:xfrm rot="2670115">
                  <a:off x="6445525" y="938753"/>
                  <a:ext cx="152122" cy="148890"/>
                  <a:chOff x="5757466" y="974350"/>
                  <a:chExt cx="1743980" cy="1706926"/>
                </a:xfrm>
              </p:grpSpPr>
              <p:sp>
                <p:nvSpPr>
                  <p:cNvPr id="165" name="Donut 164"/>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6" name="Donut 165"/>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7" name="Donut 166"/>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8" name="Donut 167"/>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133" name="Group 132"/>
            <p:cNvGrpSpPr/>
            <p:nvPr/>
          </p:nvGrpSpPr>
          <p:grpSpPr>
            <a:xfrm>
              <a:off x="7394133" y="2400116"/>
              <a:ext cx="795354" cy="173794"/>
              <a:chOff x="5757466" y="264089"/>
              <a:chExt cx="1615640" cy="353036"/>
            </a:xfrm>
          </p:grpSpPr>
          <p:sp>
            <p:nvSpPr>
              <p:cNvPr id="138" name="Rounded Rectangle 137"/>
              <p:cNvSpPr/>
              <p:nvPr/>
            </p:nvSpPr>
            <p:spPr>
              <a:xfrm>
                <a:off x="5757466" y="264089"/>
                <a:ext cx="1615640" cy="353036"/>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9" name="Group 138"/>
              <p:cNvGrpSpPr/>
              <p:nvPr/>
            </p:nvGrpSpPr>
            <p:grpSpPr>
              <a:xfrm rot="2670115">
                <a:off x="5867287" y="296724"/>
                <a:ext cx="309012" cy="302447"/>
                <a:chOff x="5757466" y="974350"/>
                <a:chExt cx="1743980" cy="1706926"/>
              </a:xfrm>
            </p:grpSpPr>
            <p:sp>
              <p:nvSpPr>
                <p:cNvPr id="155" name="Donut 154"/>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6" name="Donut 155"/>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7" name="Donut 156"/>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8" name="Donut 157"/>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0" name="Group 139"/>
              <p:cNvGrpSpPr/>
              <p:nvPr/>
            </p:nvGrpSpPr>
            <p:grpSpPr>
              <a:xfrm rot="2670115">
                <a:off x="6254818" y="301079"/>
                <a:ext cx="309012" cy="302447"/>
                <a:chOff x="5757466" y="974350"/>
                <a:chExt cx="1743980" cy="1706926"/>
              </a:xfrm>
            </p:grpSpPr>
            <p:sp>
              <p:nvSpPr>
                <p:cNvPr id="151" name="Donut 150"/>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2" name="Donut 151"/>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3" name="Donut 152"/>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4" name="Donut 153"/>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1" name="Group 140"/>
              <p:cNvGrpSpPr/>
              <p:nvPr/>
            </p:nvGrpSpPr>
            <p:grpSpPr>
              <a:xfrm rot="2670115">
                <a:off x="6629286" y="301078"/>
                <a:ext cx="309012" cy="302447"/>
                <a:chOff x="5757466" y="974350"/>
                <a:chExt cx="1743980" cy="1706926"/>
              </a:xfrm>
            </p:grpSpPr>
            <p:sp>
              <p:nvSpPr>
                <p:cNvPr id="147" name="Donut 146"/>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8" name="Donut 147"/>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9" name="Donut 148"/>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0" name="Donut 149"/>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2" name="Group 141"/>
              <p:cNvGrpSpPr/>
              <p:nvPr/>
            </p:nvGrpSpPr>
            <p:grpSpPr>
              <a:xfrm rot="2670115">
                <a:off x="7012464" y="292369"/>
                <a:ext cx="309012" cy="302447"/>
                <a:chOff x="5757466" y="974350"/>
                <a:chExt cx="1743980" cy="1706926"/>
              </a:xfrm>
            </p:grpSpPr>
            <p:sp>
              <p:nvSpPr>
                <p:cNvPr id="143" name="Donut 142"/>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4" name="Donut 143"/>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5" name="Donut 144"/>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6" name="Donut 145"/>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134" name="Oval 133"/>
            <p:cNvSpPr/>
            <p:nvPr/>
          </p:nvSpPr>
          <p:spPr>
            <a:xfrm>
              <a:off x="7480460" y="810546"/>
              <a:ext cx="170917" cy="147670"/>
            </a:xfrm>
            <a:prstGeom prst="ellipse">
              <a:avLst/>
            </a:prstGeom>
            <a:solidFill>
              <a:srgbClr val="8B6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7918322" y="851940"/>
              <a:ext cx="227032" cy="137876"/>
            </a:xfrm>
            <a:prstGeom prst="ellipse">
              <a:avLst/>
            </a:prstGeom>
            <a:solidFill>
              <a:srgbClr val="8B6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Cloud 135"/>
            <p:cNvSpPr/>
            <p:nvPr/>
          </p:nvSpPr>
          <p:spPr>
            <a:xfrm rot="416318">
              <a:off x="7493250" y="1445273"/>
              <a:ext cx="542688" cy="500681"/>
            </a:xfrm>
            <a:prstGeom prst="cloud">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7658678" y="1517841"/>
              <a:ext cx="225541" cy="14481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219947" y="3147287"/>
            <a:ext cx="3997580" cy="2308324"/>
          </a:xfrm>
          <a:prstGeom prst="rect">
            <a:avLst/>
          </a:prstGeom>
        </p:spPr>
        <p:txBody>
          <a:bodyPr wrap="square">
            <a:spAutoFit/>
          </a:bodyPr>
          <a:lstStyle/>
          <a:p>
            <a:r>
              <a:rPr lang="en-US" i="1" dirty="0">
                <a:solidFill>
                  <a:schemeClr val="bg1"/>
                </a:solidFill>
                <a:latin typeface="Calibri" panose="020F0502020204030204" pitchFamily="34" charset="0"/>
              </a:rPr>
              <a:t>And behold, ye are the children of the prophets; and ye are of the house of Israel; and ye are of the covenant which the Father made with your fathers, saying unto Abraham: And in thy seed shall all the </a:t>
            </a:r>
            <a:r>
              <a:rPr lang="en-US" i="1" dirty="0" err="1">
                <a:solidFill>
                  <a:schemeClr val="bg1"/>
                </a:solidFill>
                <a:latin typeface="Calibri" panose="020F0502020204030204" pitchFamily="34" charset="0"/>
              </a:rPr>
              <a:t>kindreds</a:t>
            </a:r>
            <a:r>
              <a:rPr lang="en-US" i="1" dirty="0">
                <a:solidFill>
                  <a:schemeClr val="bg1"/>
                </a:solidFill>
                <a:latin typeface="Calibri" panose="020F0502020204030204" pitchFamily="34" charset="0"/>
              </a:rPr>
              <a:t> of the earth be blessed.</a:t>
            </a:r>
          </a:p>
          <a:p>
            <a:pPr algn="ctr"/>
            <a:r>
              <a:rPr lang="en-US" i="1" dirty="0">
                <a:solidFill>
                  <a:schemeClr val="bg1"/>
                </a:solidFill>
                <a:latin typeface="Calibri" panose="020F0502020204030204" pitchFamily="34" charset="0"/>
              </a:rPr>
              <a:t>3 Nephi 20:25</a:t>
            </a:r>
            <a:endParaRPr lang="en-US" i="1" dirty="0">
              <a:solidFill>
                <a:schemeClr val="bg1"/>
              </a:solidFill>
            </a:endParaRPr>
          </a:p>
        </p:txBody>
      </p:sp>
    </p:spTree>
    <p:extLst>
      <p:ext uri="{BB962C8B-B14F-4D97-AF65-F5344CB8AC3E}">
        <p14:creationId xmlns:p14="http://schemas.microsoft.com/office/powerpoint/2010/main" val="172077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 name="Picture 98">
            <a:extLst>
              <a:ext uri="{FF2B5EF4-FFF2-40B4-BE49-F238E27FC236}">
                <a16:creationId xmlns:a16="http://schemas.microsoft.com/office/drawing/2014/main" id="{B5A4F2A1-BB26-4C25-BD78-683609577191}"/>
              </a:ext>
            </a:extLst>
          </p:cNvPr>
          <p:cNvPicPr>
            <a:picLocks noChangeAspect="1"/>
          </p:cNvPicPr>
          <p:nvPr/>
        </p:nvPicPr>
        <p:blipFill rotWithShape="1">
          <a:blip r:embed="rId2">
            <a:extLst>
              <a:ext uri="{28A0092B-C50C-407E-A947-70E740481C1C}">
                <a14:useLocalDpi xmlns:a14="http://schemas.microsoft.com/office/drawing/2010/main" val="0"/>
              </a:ext>
            </a:extLst>
          </a:blip>
          <a:srcRect b="5024"/>
          <a:stretch/>
        </p:blipFill>
        <p:spPr>
          <a:xfrm>
            <a:off x="0" y="0"/>
            <a:ext cx="12192000" cy="6858000"/>
          </a:xfrm>
          <a:prstGeom prst="rect">
            <a:avLst/>
          </a:prstGeom>
        </p:spPr>
      </p:pic>
      <p:sp>
        <p:nvSpPr>
          <p:cNvPr id="4" name="TextBox 3"/>
          <p:cNvSpPr txBox="1"/>
          <p:nvPr/>
        </p:nvSpPr>
        <p:spPr>
          <a:xfrm>
            <a:off x="11422457" y="6438245"/>
            <a:ext cx="769543" cy="369332"/>
          </a:xfrm>
          <a:prstGeom prst="rect">
            <a:avLst/>
          </a:prstGeom>
          <a:noFill/>
        </p:spPr>
        <p:txBody>
          <a:bodyPr wrap="square" rtlCol="0">
            <a:spAutoFit/>
          </a:bodyPr>
          <a:lstStyle/>
          <a:p>
            <a:pPr algn="r"/>
            <a:r>
              <a:rPr lang="en-US" dirty="0">
                <a:solidFill>
                  <a:schemeClr val="bg1"/>
                </a:solidFill>
              </a:rPr>
              <a:t>(2)</a:t>
            </a:r>
          </a:p>
        </p:txBody>
      </p:sp>
      <p:sp>
        <p:nvSpPr>
          <p:cNvPr id="29" name="Rectangle 28"/>
          <p:cNvSpPr/>
          <p:nvPr/>
        </p:nvSpPr>
        <p:spPr>
          <a:xfrm>
            <a:off x="0" y="-9301"/>
            <a:ext cx="12192000" cy="1015663"/>
          </a:xfrm>
          <a:prstGeom prst="rect">
            <a:avLst/>
          </a:prstGeom>
        </p:spPr>
        <p:txBody>
          <a:bodyPr wrap="square">
            <a:spAutoFit/>
          </a:bodyPr>
          <a:lstStyle/>
          <a:p>
            <a:pPr algn="ctr"/>
            <a:r>
              <a:rPr lang="en-US" sz="6000" dirty="0">
                <a:solidFill>
                  <a:schemeClr val="bg1"/>
                </a:solidFill>
                <a:latin typeface="Agency FB" panose="020B0503020202020204" pitchFamily="34" charset="0"/>
              </a:rPr>
              <a:t>Esau</a:t>
            </a:r>
          </a:p>
        </p:txBody>
      </p:sp>
      <p:sp>
        <p:nvSpPr>
          <p:cNvPr id="2" name="Rectangle 1"/>
          <p:cNvSpPr/>
          <p:nvPr/>
        </p:nvSpPr>
        <p:spPr>
          <a:xfrm>
            <a:off x="322897" y="842679"/>
            <a:ext cx="8888343" cy="5632311"/>
          </a:xfrm>
          <a:prstGeom prst="rect">
            <a:avLst/>
          </a:prstGeom>
        </p:spPr>
        <p:txBody>
          <a:bodyPr wrap="square">
            <a:spAutoFit/>
          </a:bodyPr>
          <a:lstStyle/>
          <a:p>
            <a:r>
              <a:rPr lang="en-US" dirty="0">
                <a:solidFill>
                  <a:schemeClr val="bg1"/>
                </a:solidFill>
                <a:latin typeface="Calibri" panose="020F0502020204030204" pitchFamily="34" charset="0"/>
              </a:rPr>
              <a:t>He was the older of two twin sons born to Isaac and Rebekah</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His name means “hairy”</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His father favored him</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was a hunter and a man of the field</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traded his birthright by trading a bowl of ‘pottage’, in which later he regretted</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married non-</a:t>
            </a:r>
            <a:r>
              <a:rPr lang="en-US" dirty="0" err="1">
                <a:solidFill>
                  <a:schemeClr val="bg1"/>
                </a:solidFill>
                <a:latin typeface="Calibri" panose="020F0502020204030204" pitchFamily="34" charset="0"/>
              </a:rPr>
              <a:t>lsraelite</a:t>
            </a:r>
            <a:r>
              <a:rPr lang="en-US" dirty="0">
                <a:solidFill>
                  <a:schemeClr val="bg1"/>
                </a:solidFill>
                <a:latin typeface="Calibri" panose="020F0502020204030204" pitchFamily="34" charset="0"/>
              </a:rPr>
              <a:t> women, Judith</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When his father was old and frail, Isaac, wanted to bless the firstborn, however his mother counseled Jacob to manage to receive the blessing instead</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was enraged and wanted to kill Jacob, for which Jacob was sent away to relatives until Esau ‘’cooled down”</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Eventually Esau and Jacob reconciled, and their descendants constituted two rival nations, the Israelite and the Edomites</a:t>
            </a:r>
          </a:p>
        </p:txBody>
      </p:sp>
      <p:grpSp>
        <p:nvGrpSpPr>
          <p:cNvPr id="11" name="Group 10"/>
          <p:cNvGrpSpPr/>
          <p:nvPr/>
        </p:nvGrpSpPr>
        <p:grpSpPr>
          <a:xfrm>
            <a:off x="9566337" y="1708666"/>
            <a:ext cx="1661334" cy="3017017"/>
            <a:chOff x="6931994" y="670255"/>
            <a:chExt cx="1661334" cy="3017017"/>
          </a:xfrm>
        </p:grpSpPr>
        <p:grpSp>
          <p:nvGrpSpPr>
            <p:cNvPr id="12" name="Group 11"/>
            <p:cNvGrpSpPr/>
            <p:nvPr/>
          </p:nvGrpSpPr>
          <p:grpSpPr>
            <a:xfrm>
              <a:off x="6931994" y="670255"/>
              <a:ext cx="1661334" cy="3017017"/>
              <a:chOff x="5659340" y="3383783"/>
              <a:chExt cx="1661334" cy="3017017"/>
            </a:xfrm>
          </p:grpSpPr>
          <p:sp>
            <p:nvSpPr>
              <p:cNvPr id="87" name="Cloud 86"/>
              <p:cNvSpPr/>
              <p:nvPr/>
            </p:nvSpPr>
            <p:spPr>
              <a:xfrm rot="2829162">
                <a:off x="5995997" y="3404051"/>
                <a:ext cx="1033965" cy="1084134"/>
              </a:xfrm>
              <a:prstGeom prst="cloud">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5659340" y="3383783"/>
                <a:ext cx="1661334" cy="3017017"/>
                <a:chOff x="5659340" y="3383783"/>
                <a:chExt cx="1661334" cy="3017017"/>
              </a:xfrm>
            </p:grpSpPr>
            <p:sp>
              <p:nvSpPr>
                <p:cNvPr id="89" name="Oval 88"/>
                <p:cNvSpPr/>
                <p:nvPr/>
              </p:nvSpPr>
              <p:spPr>
                <a:xfrm rot="19671902">
                  <a:off x="6963520" y="4954366"/>
                  <a:ext cx="357154" cy="5071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rot="2647766">
                  <a:off x="5659340" y="4881366"/>
                  <a:ext cx="337159" cy="5071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rot="19352409">
                  <a:off x="6589216" y="5893661"/>
                  <a:ext cx="311632" cy="5071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rot="2647766">
                  <a:off x="6230954" y="5883630"/>
                  <a:ext cx="310141" cy="5071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rapezoid 92"/>
                <p:cNvSpPr/>
                <p:nvPr/>
              </p:nvSpPr>
              <p:spPr>
                <a:xfrm rot="20169292">
                  <a:off x="6553124" y="4375359"/>
                  <a:ext cx="665537" cy="904599"/>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rapezoid 93"/>
                <p:cNvSpPr/>
                <p:nvPr/>
              </p:nvSpPr>
              <p:spPr>
                <a:xfrm rot="1790291">
                  <a:off x="5826706" y="4345720"/>
                  <a:ext cx="665537" cy="904599"/>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rapezoid 94"/>
                <p:cNvSpPr/>
                <p:nvPr/>
              </p:nvSpPr>
              <p:spPr>
                <a:xfrm>
                  <a:off x="6022496" y="4359744"/>
                  <a:ext cx="992877" cy="1784843"/>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6337737" y="4154751"/>
                  <a:ext cx="361230" cy="4245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6155018" y="3570816"/>
                  <a:ext cx="704188" cy="92568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Cloud 97"/>
                <p:cNvSpPr/>
                <p:nvPr/>
              </p:nvSpPr>
              <p:spPr>
                <a:xfrm rot="5145672">
                  <a:off x="6308024" y="3311027"/>
                  <a:ext cx="398076" cy="543587"/>
                </a:xfrm>
                <a:prstGeom prst="cloud">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 name="Group 12"/>
            <p:cNvGrpSpPr/>
            <p:nvPr/>
          </p:nvGrpSpPr>
          <p:grpSpPr>
            <a:xfrm rot="997471">
              <a:off x="7341147" y="2622182"/>
              <a:ext cx="142507" cy="584080"/>
              <a:chOff x="7091698" y="1740618"/>
              <a:chExt cx="217257" cy="890452"/>
            </a:xfrm>
          </p:grpSpPr>
          <p:sp>
            <p:nvSpPr>
              <p:cNvPr id="65" name="Pentagon 64"/>
              <p:cNvSpPr/>
              <p:nvPr/>
            </p:nvSpPr>
            <p:spPr>
              <a:xfrm rot="5400000">
                <a:off x="6755101" y="2077215"/>
                <a:ext cx="890452" cy="217257"/>
              </a:xfrm>
              <a:prstGeom prst="homePlat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5400000">
                <a:off x="6833381" y="2050526"/>
                <a:ext cx="715875" cy="153178"/>
                <a:chOff x="5881772" y="938753"/>
                <a:chExt cx="715875" cy="153178"/>
              </a:xfrm>
            </p:grpSpPr>
            <p:grpSp>
              <p:nvGrpSpPr>
                <p:cNvPr id="67" name="Group 66"/>
                <p:cNvGrpSpPr/>
                <p:nvPr/>
              </p:nvGrpSpPr>
              <p:grpSpPr>
                <a:xfrm rot="2670115">
                  <a:off x="5881772" y="940897"/>
                  <a:ext cx="152122" cy="148890"/>
                  <a:chOff x="5757466" y="974350"/>
                  <a:chExt cx="1743980" cy="1706926"/>
                </a:xfrm>
              </p:grpSpPr>
              <p:sp>
                <p:nvSpPr>
                  <p:cNvPr id="83" name="Donut 82"/>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 name="Donut 83"/>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5" name="Donut 84"/>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6" name="Donut 85"/>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8" name="Group 67"/>
                <p:cNvGrpSpPr/>
                <p:nvPr/>
              </p:nvGrpSpPr>
              <p:grpSpPr>
                <a:xfrm rot="2670115">
                  <a:off x="6072548" y="943041"/>
                  <a:ext cx="152122" cy="148890"/>
                  <a:chOff x="5757466" y="974350"/>
                  <a:chExt cx="1743980" cy="1706926"/>
                </a:xfrm>
              </p:grpSpPr>
              <p:sp>
                <p:nvSpPr>
                  <p:cNvPr id="79" name="Donut 78"/>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 name="Donut 79"/>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 name="Donut 80"/>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2" name="Donut 81"/>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9" name="Group 68"/>
                <p:cNvGrpSpPr/>
                <p:nvPr/>
              </p:nvGrpSpPr>
              <p:grpSpPr>
                <a:xfrm rot="2670115">
                  <a:off x="6256892" y="943040"/>
                  <a:ext cx="152122" cy="148890"/>
                  <a:chOff x="5757466" y="974350"/>
                  <a:chExt cx="1743980" cy="1706926"/>
                </a:xfrm>
              </p:grpSpPr>
              <p:sp>
                <p:nvSpPr>
                  <p:cNvPr id="75" name="Donut 74"/>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6" name="Donut 75"/>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Donut 76"/>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 name="Donut 77"/>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0" name="Group 69"/>
                <p:cNvGrpSpPr/>
                <p:nvPr/>
              </p:nvGrpSpPr>
              <p:grpSpPr>
                <a:xfrm rot="2670115">
                  <a:off x="6445525" y="938753"/>
                  <a:ext cx="152122" cy="148890"/>
                  <a:chOff x="5757466" y="974350"/>
                  <a:chExt cx="1743980" cy="1706926"/>
                </a:xfrm>
              </p:grpSpPr>
              <p:sp>
                <p:nvSpPr>
                  <p:cNvPr id="71" name="Donut 70"/>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 name="Donut 71"/>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 name="Donut 72"/>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Donut 73"/>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14" name="Group 13"/>
            <p:cNvGrpSpPr/>
            <p:nvPr/>
          </p:nvGrpSpPr>
          <p:grpSpPr>
            <a:xfrm rot="20602529" flipH="1">
              <a:off x="7524934" y="2558582"/>
              <a:ext cx="142507" cy="584080"/>
              <a:chOff x="7091698" y="1740618"/>
              <a:chExt cx="217257" cy="890452"/>
            </a:xfrm>
          </p:grpSpPr>
          <p:sp>
            <p:nvSpPr>
              <p:cNvPr id="43" name="Pentagon 42"/>
              <p:cNvSpPr/>
              <p:nvPr/>
            </p:nvSpPr>
            <p:spPr>
              <a:xfrm rot="5400000">
                <a:off x="6755101" y="2077215"/>
                <a:ext cx="890452" cy="217257"/>
              </a:xfrm>
              <a:prstGeom prst="homePlat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rot="5400000">
                <a:off x="6833381" y="2050526"/>
                <a:ext cx="715875" cy="153178"/>
                <a:chOff x="5881772" y="938753"/>
                <a:chExt cx="715875" cy="153178"/>
              </a:xfrm>
            </p:grpSpPr>
            <p:grpSp>
              <p:nvGrpSpPr>
                <p:cNvPr id="45" name="Group 44"/>
                <p:cNvGrpSpPr/>
                <p:nvPr/>
              </p:nvGrpSpPr>
              <p:grpSpPr>
                <a:xfrm rot="2670115">
                  <a:off x="5881772" y="940897"/>
                  <a:ext cx="152122" cy="148890"/>
                  <a:chOff x="5757466" y="974350"/>
                  <a:chExt cx="1743980" cy="1706926"/>
                </a:xfrm>
              </p:grpSpPr>
              <p:sp>
                <p:nvSpPr>
                  <p:cNvPr id="61" name="Donut 60"/>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Donut 61"/>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Donut 62"/>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 name="Donut 63"/>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6" name="Group 45"/>
                <p:cNvGrpSpPr/>
                <p:nvPr/>
              </p:nvGrpSpPr>
              <p:grpSpPr>
                <a:xfrm rot="2670115">
                  <a:off x="6072548" y="943041"/>
                  <a:ext cx="152122" cy="148890"/>
                  <a:chOff x="5757466" y="974350"/>
                  <a:chExt cx="1743980" cy="1706926"/>
                </a:xfrm>
              </p:grpSpPr>
              <p:sp>
                <p:nvSpPr>
                  <p:cNvPr id="57" name="Donut 56"/>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 name="Donut 57"/>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Donut 58"/>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Donut 59"/>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7" name="Group 46"/>
                <p:cNvGrpSpPr/>
                <p:nvPr/>
              </p:nvGrpSpPr>
              <p:grpSpPr>
                <a:xfrm rot="2670115">
                  <a:off x="6256892" y="943040"/>
                  <a:ext cx="152122" cy="148890"/>
                  <a:chOff x="5757466" y="974350"/>
                  <a:chExt cx="1743980" cy="1706926"/>
                </a:xfrm>
              </p:grpSpPr>
              <p:sp>
                <p:nvSpPr>
                  <p:cNvPr id="53" name="Donut 52"/>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Donut 53"/>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Donut 54"/>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 name="Donut 55"/>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8" name="Group 47"/>
                <p:cNvGrpSpPr/>
                <p:nvPr/>
              </p:nvGrpSpPr>
              <p:grpSpPr>
                <a:xfrm rot="2670115">
                  <a:off x="6445525" y="938753"/>
                  <a:ext cx="152122" cy="148890"/>
                  <a:chOff x="5757466" y="974350"/>
                  <a:chExt cx="1743980" cy="1706926"/>
                </a:xfrm>
              </p:grpSpPr>
              <p:sp>
                <p:nvSpPr>
                  <p:cNvPr id="49" name="Donut 48"/>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Donut 49"/>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Donut 50"/>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Donut 51"/>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15" name="Group 14"/>
            <p:cNvGrpSpPr/>
            <p:nvPr/>
          </p:nvGrpSpPr>
          <p:grpSpPr>
            <a:xfrm>
              <a:off x="7394133" y="2400116"/>
              <a:ext cx="795354" cy="173794"/>
              <a:chOff x="5757466" y="264089"/>
              <a:chExt cx="1615640" cy="353036"/>
            </a:xfrm>
          </p:grpSpPr>
          <p:sp>
            <p:nvSpPr>
              <p:cNvPr id="21" name="Rounded Rectangle 20"/>
              <p:cNvSpPr/>
              <p:nvPr/>
            </p:nvSpPr>
            <p:spPr>
              <a:xfrm>
                <a:off x="5757466" y="264089"/>
                <a:ext cx="1615640" cy="353036"/>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rot="2670115">
                <a:off x="5867287" y="296724"/>
                <a:ext cx="309012" cy="302447"/>
                <a:chOff x="5757466" y="974350"/>
                <a:chExt cx="1743980" cy="1706926"/>
              </a:xfrm>
            </p:grpSpPr>
            <p:sp>
              <p:nvSpPr>
                <p:cNvPr id="39" name="Donut 38"/>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Donut 39"/>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Donut 40"/>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Donut 41"/>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3" name="Group 22"/>
              <p:cNvGrpSpPr/>
              <p:nvPr/>
            </p:nvGrpSpPr>
            <p:grpSpPr>
              <a:xfrm rot="2670115">
                <a:off x="6254818" y="301079"/>
                <a:ext cx="309012" cy="302447"/>
                <a:chOff x="5757466" y="974350"/>
                <a:chExt cx="1743980" cy="1706926"/>
              </a:xfrm>
            </p:grpSpPr>
            <p:sp>
              <p:nvSpPr>
                <p:cNvPr id="35" name="Donut 34"/>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Donut 35"/>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Donut 36"/>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Donut 37"/>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4" name="Group 23"/>
              <p:cNvGrpSpPr/>
              <p:nvPr/>
            </p:nvGrpSpPr>
            <p:grpSpPr>
              <a:xfrm rot="2670115">
                <a:off x="6629286" y="301078"/>
                <a:ext cx="309012" cy="302447"/>
                <a:chOff x="5757466" y="974350"/>
                <a:chExt cx="1743980" cy="1706926"/>
              </a:xfrm>
            </p:grpSpPr>
            <p:sp>
              <p:nvSpPr>
                <p:cNvPr id="31" name="Donut 30"/>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Donut 31"/>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Donut 32"/>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Donut 33"/>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5" name="Group 24"/>
              <p:cNvGrpSpPr/>
              <p:nvPr/>
            </p:nvGrpSpPr>
            <p:grpSpPr>
              <a:xfrm rot="2670115">
                <a:off x="7012464" y="292369"/>
                <a:ext cx="309012" cy="302447"/>
                <a:chOff x="5757466" y="974350"/>
                <a:chExt cx="1743980" cy="1706926"/>
              </a:xfrm>
            </p:grpSpPr>
            <p:sp>
              <p:nvSpPr>
                <p:cNvPr id="26" name="Donut 25"/>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Donut 26"/>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Donut 27"/>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Donut 29"/>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16" name="Oval 15"/>
            <p:cNvSpPr/>
            <p:nvPr/>
          </p:nvSpPr>
          <p:spPr>
            <a:xfrm>
              <a:off x="7480460" y="810546"/>
              <a:ext cx="170917" cy="147670"/>
            </a:xfrm>
            <a:prstGeom prst="ellipse">
              <a:avLst/>
            </a:prstGeom>
            <a:solidFill>
              <a:srgbClr val="8B6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7918322" y="851940"/>
              <a:ext cx="227032" cy="137876"/>
            </a:xfrm>
            <a:prstGeom prst="ellipse">
              <a:avLst/>
            </a:prstGeom>
            <a:solidFill>
              <a:srgbClr val="8B6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loud 17"/>
            <p:cNvSpPr/>
            <p:nvPr/>
          </p:nvSpPr>
          <p:spPr>
            <a:xfrm rot="416318">
              <a:off x="7493250" y="1445273"/>
              <a:ext cx="542688" cy="500681"/>
            </a:xfrm>
            <a:prstGeom prst="cloud">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7658678" y="1517841"/>
              <a:ext cx="225541" cy="14481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40160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wipe(down)">
                                      <p:cBhvr>
                                        <p:cTn id="9" dur="580">
                                          <p:stCondLst>
                                            <p:cond delay="0"/>
                                          </p:stCondLst>
                                        </p:cTn>
                                        <p:tgtEl>
                                          <p:spTgt spid="11"/>
                                        </p:tgtEl>
                                      </p:cBhvr>
                                    </p:animEffect>
                                    <p:anim calcmode="lin" valueType="num">
                                      <p:cBhvr>
                                        <p:cTn id="10"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5" dur="26">
                                          <p:stCondLst>
                                            <p:cond delay="650"/>
                                          </p:stCondLst>
                                        </p:cTn>
                                        <p:tgtEl>
                                          <p:spTgt spid="11"/>
                                        </p:tgtEl>
                                      </p:cBhvr>
                                      <p:to x="100000" y="60000"/>
                                    </p:animScale>
                                    <p:animScale>
                                      <p:cBhvr>
                                        <p:cTn id="16" dur="166" decel="50000">
                                          <p:stCondLst>
                                            <p:cond delay="676"/>
                                          </p:stCondLst>
                                        </p:cTn>
                                        <p:tgtEl>
                                          <p:spTgt spid="11"/>
                                        </p:tgtEl>
                                      </p:cBhvr>
                                      <p:to x="100000" y="100000"/>
                                    </p:animScale>
                                    <p:animScale>
                                      <p:cBhvr>
                                        <p:cTn id="17" dur="26">
                                          <p:stCondLst>
                                            <p:cond delay="1312"/>
                                          </p:stCondLst>
                                        </p:cTn>
                                        <p:tgtEl>
                                          <p:spTgt spid="11"/>
                                        </p:tgtEl>
                                      </p:cBhvr>
                                      <p:to x="100000" y="80000"/>
                                    </p:animScale>
                                    <p:animScale>
                                      <p:cBhvr>
                                        <p:cTn id="18" dur="166" decel="50000">
                                          <p:stCondLst>
                                            <p:cond delay="1338"/>
                                          </p:stCondLst>
                                        </p:cTn>
                                        <p:tgtEl>
                                          <p:spTgt spid="11"/>
                                        </p:tgtEl>
                                      </p:cBhvr>
                                      <p:to x="100000" y="100000"/>
                                    </p:animScale>
                                    <p:animScale>
                                      <p:cBhvr>
                                        <p:cTn id="19" dur="26">
                                          <p:stCondLst>
                                            <p:cond delay="1642"/>
                                          </p:stCondLst>
                                        </p:cTn>
                                        <p:tgtEl>
                                          <p:spTgt spid="11"/>
                                        </p:tgtEl>
                                      </p:cBhvr>
                                      <p:to x="100000" y="90000"/>
                                    </p:animScale>
                                    <p:animScale>
                                      <p:cBhvr>
                                        <p:cTn id="20" dur="166" decel="50000">
                                          <p:stCondLst>
                                            <p:cond delay="1668"/>
                                          </p:stCondLst>
                                        </p:cTn>
                                        <p:tgtEl>
                                          <p:spTgt spid="11"/>
                                        </p:tgtEl>
                                      </p:cBhvr>
                                      <p:to x="100000" y="100000"/>
                                    </p:animScale>
                                    <p:animScale>
                                      <p:cBhvr>
                                        <p:cTn id="21" dur="26">
                                          <p:stCondLst>
                                            <p:cond delay="1808"/>
                                          </p:stCondLst>
                                        </p:cTn>
                                        <p:tgtEl>
                                          <p:spTgt spid="11"/>
                                        </p:tgtEl>
                                      </p:cBhvr>
                                      <p:to x="100000" y="95000"/>
                                    </p:animScale>
                                    <p:animScale>
                                      <p:cBhvr>
                                        <p:cTn id="22" dur="166" decel="50000">
                                          <p:stCondLst>
                                            <p:cond delay="1834"/>
                                          </p:stCondLst>
                                        </p:cTn>
                                        <p:tgtEl>
                                          <p:spTgt spid="11"/>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 name="Picture 130">
            <a:extLst>
              <a:ext uri="{FF2B5EF4-FFF2-40B4-BE49-F238E27FC236}">
                <a16:creationId xmlns:a16="http://schemas.microsoft.com/office/drawing/2014/main" id="{5731F063-75FF-451A-8DF5-3B58DD80A5D7}"/>
              </a:ext>
            </a:extLst>
          </p:cNvPr>
          <p:cNvPicPr>
            <a:picLocks noChangeAspect="1"/>
          </p:cNvPicPr>
          <p:nvPr/>
        </p:nvPicPr>
        <p:blipFill rotWithShape="1">
          <a:blip r:embed="rId2">
            <a:extLst>
              <a:ext uri="{28A0092B-C50C-407E-A947-70E740481C1C}">
                <a14:useLocalDpi xmlns:a14="http://schemas.microsoft.com/office/drawing/2010/main" val="0"/>
              </a:ext>
            </a:extLst>
          </a:blip>
          <a:srcRect b="5024"/>
          <a:stretch/>
        </p:blipFill>
        <p:spPr>
          <a:xfrm>
            <a:off x="0" y="0"/>
            <a:ext cx="12192000" cy="6858000"/>
          </a:xfrm>
          <a:prstGeom prst="rect">
            <a:avLst/>
          </a:prstGeom>
        </p:spPr>
      </p:pic>
      <p:sp>
        <p:nvSpPr>
          <p:cNvPr id="29" name="Rectangle 28"/>
          <p:cNvSpPr/>
          <p:nvPr/>
        </p:nvSpPr>
        <p:spPr>
          <a:xfrm>
            <a:off x="0" y="55185"/>
            <a:ext cx="12192000" cy="1015663"/>
          </a:xfrm>
          <a:prstGeom prst="rect">
            <a:avLst/>
          </a:prstGeom>
        </p:spPr>
        <p:txBody>
          <a:bodyPr wrap="square">
            <a:spAutoFit/>
          </a:bodyPr>
          <a:lstStyle/>
          <a:p>
            <a:pPr algn="ctr"/>
            <a:r>
              <a:rPr lang="en-US" sz="6000" dirty="0">
                <a:solidFill>
                  <a:schemeClr val="bg1"/>
                </a:solidFill>
                <a:latin typeface="Agency FB" panose="020B0503020202020204" pitchFamily="34" charset="0"/>
              </a:rPr>
              <a:t>Jacob</a:t>
            </a:r>
          </a:p>
        </p:txBody>
      </p:sp>
      <p:grpSp>
        <p:nvGrpSpPr>
          <p:cNvPr id="6" name="Group 5"/>
          <p:cNvGrpSpPr/>
          <p:nvPr/>
        </p:nvGrpSpPr>
        <p:grpSpPr>
          <a:xfrm>
            <a:off x="9515802" y="1372456"/>
            <a:ext cx="1650816" cy="4113088"/>
            <a:chOff x="1133802" y="686440"/>
            <a:chExt cx="1650816" cy="4113088"/>
          </a:xfrm>
        </p:grpSpPr>
        <p:sp>
          <p:nvSpPr>
            <p:cNvPr id="7" name="Oval 6"/>
            <p:cNvSpPr/>
            <p:nvPr/>
          </p:nvSpPr>
          <p:spPr>
            <a:xfrm rot="1928098" flipH="1">
              <a:off x="1133802" y="2699976"/>
              <a:ext cx="395007" cy="7167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Oval 7"/>
            <p:cNvSpPr/>
            <p:nvPr/>
          </p:nvSpPr>
          <p:spPr>
            <a:xfrm rot="19517134" flipH="1">
              <a:off x="2391263" y="2638994"/>
              <a:ext cx="393355" cy="7167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Oval 8"/>
            <p:cNvSpPr/>
            <p:nvPr/>
          </p:nvSpPr>
          <p:spPr>
            <a:xfrm rot="2247591" flipH="1">
              <a:off x="1546118" y="4082782"/>
              <a:ext cx="324570" cy="7167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Oval 9"/>
            <p:cNvSpPr/>
            <p:nvPr/>
          </p:nvSpPr>
          <p:spPr>
            <a:xfrm rot="18952234" flipH="1">
              <a:off x="1920807" y="4068604"/>
              <a:ext cx="323017" cy="7167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Trapezoid 10"/>
            <p:cNvSpPr/>
            <p:nvPr/>
          </p:nvSpPr>
          <p:spPr>
            <a:xfrm rot="1430708" flipH="1">
              <a:off x="1215111" y="1936945"/>
              <a:ext cx="693167" cy="1278481"/>
            </a:xfrm>
            <a:prstGeom prst="trapezoid">
              <a:avLst/>
            </a:prstGeom>
            <a:solidFill>
              <a:srgbClr val="DB8D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Trapezoid 11"/>
            <p:cNvSpPr/>
            <p:nvPr/>
          </p:nvSpPr>
          <p:spPr>
            <a:xfrm rot="19809709" flipH="1">
              <a:off x="1971687" y="1895055"/>
              <a:ext cx="693167" cy="1278481"/>
            </a:xfrm>
            <a:prstGeom prst="trapezoid">
              <a:avLst/>
            </a:prstGeom>
            <a:solidFill>
              <a:srgbClr val="DB8D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Trapezoid 12"/>
            <p:cNvSpPr/>
            <p:nvPr/>
          </p:nvSpPr>
          <p:spPr>
            <a:xfrm flipH="1">
              <a:off x="1426839" y="2101467"/>
              <a:ext cx="1034098" cy="2335951"/>
            </a:xfrm>
            <a:prstGeom prst="trapezoid">
              <a:avLst/>
            </a:prstGeom>
            <a:solidFill>
              <a:srgbClr val="DB8D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4" name="Group 13"/>
            <p:cNvGrpSpPr/>
            <p:nvPr/>
          </p:nvGrpSpPr>
          <p:grpSpPr>
            <a:xfrm rot="576583">
              <a:off x="1476405" y="3166501"/>
              <a:ext cx="148442" cy="1203961"/>
              <a:chOff x="4038599" y="3983576"/>
              <a:chExt cx="217257" cy="1331328"/>
            </a:xfrm>
          </p:grpSpPr>
          <p:sp>
            <p:nvSpPr>
              <p:cNvPr id="104" name="Pentagon 103"/>
              <p:cNvSpPr/>
              <p:nvPr/>
            </p:nvSpPr>
            <p:spPr>
              <a:xfrm rot="5400000">
                <a:off x="3481564" y="4540611"/>
                <a:ext cx="1331328" cy="217257"/>
              </a:xfrm>
              <a:prstGeom prst="homePlat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104"/>
              <p:cNvGrpSpPr/>
              <p:nvPr/>
            </p:nvGrpSpPr>
            <p:grpSpPr>
              <a:xfrm rot="5400000" flipV="1">
                <a:off x="3549760" y="4476730"/>
                <a:ext cx="1194934" cy="208625"/>
                <a:chOff x="3970020" y="4948646"/>
                <a:chExt cx="6939523" cy="1211581"/>
              </a:xfrm>
            </p:grpSpPr>
            <p:grpSp>
              <p:nvGrpSpPr>
                <p:cNvPr id="106" name="Group 105"/>
                <p:cNvGrpSpPr/>
                <p:nvPr/>
              </p:nvGrpSpPr>
              <p:grpSpPr>
                <a:xfrm>
                  <a:off x="3970020" y="4953000"/>
                  <a:ext cx="2080259" cy="1207227"/>
                  <a:chOff x="4551318" y="4950687"/>
                  <a:chExt cx="2080259" cy="1207227"/>
                </a:xfrm>
              </p:grpSpPr>
              <p:sp>
                <p:nvSpPr>
                  <p:cNvPr id="123" name="Rectangle 122"/>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Left-Right Arrow Callout 124"/>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Diamond 125"/>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Diamond 126"/>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Diamond 127"/>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 name="Diamond 106"/>
                <p:cNvSpPr/>
                <p:nvPr/>
              </p:nvSpPr>
              <p:spPr>
                <a:xfrm>
                  <a:off x="6052456"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 name="Group 107"/>
                <p:cNvGrpSpPr/>
                <p:nvPr/>
              </p:nvGrpSpPr>
              <p:grpSpPr>
                <a:xfrm>
                  <a:off x="6395357" y="4948646"/>
                  <a:ext cx="2080259" cy="1207227"/>
                  <a:chOff x="4551318" y="4950687"/>
                  <a:chExt cx="2080259" cy="1207227"/>
                </a:xfrm>
              </p:grpSpPr>
              <p:sp>
                <p:nvSpPr>
                  <p:cNvPr id="117" name="Rectangle 116"/>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Left-Right Arrow Callout 118"/>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Diamond 119"/>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iamond 120"/>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Diamond 121"/>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9" name="Diamond 108"/>
                <p:cNvSpPr/>
                <p:nvPr/>
              </p:nvSpPr>
              <p:spPr>
                <a:xfrm>
                  <a:off x="8486383"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8829284" y="4948646"/>
                  <a:ext cx="2080259" cy="1207227"/>
                  <a:chOff x="4551318" y="4950687"/>
                  <a:chExt cx="2080259" cy="1207227"/>
                </a:xfrm>
              </p:grpSpPr>
              <p:sp>
                <p:nvSpPr>
                  <p:cNvPr id="111" name="Rectangle 110"/>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Left-Right Arrow Callout 112"/>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Diamond 113"/>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Diamond 114"/>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Diamond 115"/>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5" name="Group 14"/>
            <p:cNvGrpSpPr/>
            <p:nvPr/>
          </p:nvGrpSpPr>
          <p:grpSpPr>
            <a:xfrm rot="21023417" flipH="1">
              <a:off x="1680724" y="3197449"/>
              <a:ext cx="148442" cy="1203961"/>
              <a:chOff x="4038599" y="3983576"/>
              <a:chExt cx="217257" cy="1331328"/>
            </a:xfrm>
          </p:grpSpPr>
          <p:sp>
            <p:nvSpPr>
              <p:cNvPr id="79" name="Pentagon 78"/>
              <p:cNvSpPr/>
              <p:nvPr/>
            </p:nvSpPr>
            <p:spPr>
              <a:xfrm rot="5400000">
                <a:off x="3481564" y="4540611"/>
                <a:ext cx="1331328" cy="217257"/>
              </a:xfrm>
              <a:prstGeom prst="homePlat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rot="5400000" flipV="1">
                <a:off x="3549760" y="4476730"/>
                <a:ext cx="1194934" cy="208625"/>
                <a:chOff x="3970020" y="4948646"/>
                <a:chExt cx="6939523" cy="1211581"/>
              </a:xfrm>
            </p:grpSpPr>
            <p:grpSp>
              <p:nvGrpSpPr>
                <p:cNvPr id="81" name="Group 80"/>
                <p:cNvGrpSpPr/>
                <p:nvPr/>
              </p:nvGrpSpPr>
              <p:grpSpPr>
                <a:xfrm>
                  <a:off x="3970020" y="4953000"/>
                  <a:ext cx="2080259" cy="1207227"/>
                  <a:chOff x="4551318" y="4950687"/>
                  <a:chExt cx="2080259" cy="1207227"/>
                </a:xfrm>
              </p:grpSpPr>
              <p:sp>
                <p:nvSpPr>
                  <p:cNvPr id="98" name="Rectangle 97"/>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Left-Right Arrow Callout 99"/>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Diamond 100"/>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Diamond 101"/>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Diamond 102"/>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Diamond 81"/>
                <p:cNvSpPr/>
                <p:nvPr/>
              </p:nvSpPr>
              <p:spPr>
                <a:xfrm>
                  <a:off x="6052456"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6395357" y="4948646"/>
                  <a:ext cx="2080259" cy="1207227"/>
                  <a:chOff x="4551318" y="4950687"/>
                  <a:chExt cx="2080259" cy="1207227"/>
                </a:xfrm>
              </p:grpSpPr>
              <p:sp>
                <p:nvSpPr>
                  <p:cNvPr id="92" name="Rectangle 91"/>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Left-Right Arrow Callout 93"/>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Diamond 94"/>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Diamond 95"/>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Diamond 96"/>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Diamond 83"/>
                <p:cNvSpPr/>
                <p:nvPr/>
              </p:nvSpPr>
              <p:spPr>
                <a:xfrm>
                  <a:off x="8486383"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p:cNvGrpSpPr/>
                <p:nvPr/>
              </p:nvGrpSpPr>
              <p:grpSpPr>
                <a:xfrm>
                  <a:off x="8829284" y="4948646"/>
                  <a:ext cx="2080259" cy="1207227"/>
                  <a:chOff x="4551318" y="4950687"/>
                  <a:chExt cx="2080259" cy="1207227"/>
                </a:xfrm>
              </p:grpSpPr>
              <p:sp>
                <p:nvSpPr>
                  <p:cNvPr id="86" name="Rectangle 85"/>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Left-Right Arrow Callout 87"/>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Diamond 88"/>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Diamond 89"/>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Diamond 90"/>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6" name="Group 15"/>
            <p:cNvGrpSpPr/>
            <p:nvPr/>
          </p:nvGrpSpPr>
          <p:grpSpPr>
            <a:xfrm>
              <a:off x="1553983" y="3036996"/>
              <a:ext cx="779810" cy="220840"/>
              <a:chOff x="3431377" y="2577520"/>
              <a:chExt cx="2319927" cy="361305"/>
            </a:xfrm>
          </p:grpSpPr>
          <p:sp>
            <p:nvSpPr>
              <p:cNvPr id="54" name="Rounded Rectangle 53"/>
              <p:cNvSpPr/>
              <p:nvPr/>
            </p:nvSpPr>
            <p:spPr>
              <a:xfrm>
                <a:off x="3431377" y="2577520"/>
                <a:ext cx="2319927" cy="361305"/>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p:cNvGrpSpPr/>
              <p:nvPr/>
            </p:nvGrpSpPr>
            <p:grpSpPr>
              <a:xfrm>
                <a:off x="3657600" y="2599731"/>
                <a:ext cx="1892332" cy="330385"/>
                <a:chOff x="3970020" y="4948646"/>
                <a:chExt cx="6939523" cy="1211581"/>
              </a:xfrm>
            </p:grpSpPr>
            <p:grpSp>
              <p:nvGrpSpPr>
                <p:cNvPr id="56" name="Group 55"/>
                <p:cNvGrpSpPr/>
                <p:nvPr/>
              </p:nvGrpSpPr>
              <p:grpSpPr>
                <a:xfrm>
                  <a:off x="3970020" y="4953000"/>
                  <a:ext cx="2080259" cy="1207227"/>
                  <a:chOff x="4551318" y="4950687"/>
                  <a:chExt cx="2080259" cy="1207227"/>
                </a:xfrm>
              </p:grpSpPr>
              <p:sp>
                <p:nvSpPr>
                  <p:cNvPr id="73" name="Rectangle 72"/>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Left-Right Arrow Callout 74"/>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Diamond 75"/>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Diamond 76"/>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Diamond 77"/>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Diamond 56"/>
                <p:cNvSpPr/>
                <p:nvPr/>
              </p:nvSpPr>
              <p:spPr>
                <a:xfrm>
                  <a:off x="6052456"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p:cNvGrpSpPr/>
                <p:nvPr/>
              </p:nvGrpSpPr>
              <p:grpSpPr>
                <a:xfrm>
                  <a:off x="6395357" y="4948646"/>
                  <a:ext cx="2080259" cy="1207227"/>
                  <a:chOff x="4551318" y="4950687"/>
                  <a:chExt cx="2080259" cy="1207227"/>
                </a:xfrm>
              </p:grpSpPr>
              <p:sp>
                <p:nvSpPr>
                  <p:cNvPr id="67" name="Rectangle 66"/>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Left-Right Arrow Callout 68"/>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Diamond 69"/>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Diamond 70"/>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Diamond 71"/>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Diamond 58"/>
                <p:cNvSpPr/>
                <p:nvPr/>
              </p:nvSpPr>
              <p:spPr>
                <a:xfrm>
                  <a:off x="8486383"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p:cNvGrpSpPr/>
                <p:nvPr/>
              </p:nvGrpSpPr>
              <p:grpSpPr>
                <a:xfrm>
                  <a:off x="8829284" y="4948646"/>
                  <a:ext cx="2080259" cy="1207227"/>
                  <a:chOff x="4551318" y="4950687"/>
                  <a:chExt cx="2080259" cy="1207227"/>
                </a:xfrm>
              </p:grpSpPr>
              <p:sp>
                <p:nvSpPr>
                  <p:cNvPr id="61" name="Rectangle 60"/>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Left-Right Arrow Callout 62"/>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Diamond 63"/>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Diamond 64"/>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Diamond 65"/>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7" name="Isosceles Triangle 16"/>
            <p:cNvSpPr/>
            <p:nvPr/>
          </p:nvSpPr>
          <p:spPr>
            <a:xfrm rot="10800000">
              <a:off x="1756266" y="2010776"/>
              <a:ext cx="406144" cy="437632"/>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238801" y="686440"/>
              <a:ext cx="1515213" cy="1532853"/>
              <a:chOff x="1238801" y="686440"/>
              <a:chExt cx="1515213" cy="1532853"/>
            </a:xfrm>
          </p:grpSpPr>
          <p:sp>
            <p:nvSpPr>
              <p:cNvPr id="19" name="Round Diagonal Corner Rectangle 18"/>
              <p:cNvSpPr/>
              <p:nvPr/>
            </p:nvSpPr>
            <p:spPr>
              <a:xfrm rot="3691160" flipH="1">
                <a:off x="2088645" y="1270630"/>
                <a:ext cx="712151" cy="618586"/>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 name="Round Diagonal Corner Rectangle 19"/>
              <p:cNvSpPr/>
              <p:nvPr/>
            </p:nvSpPr>
            <p:spPr>
              <a:xfrm rot="13069477" flipH="1">
                <a:off x="1238801" y="1302790"/>
                <a:ext cx="608934" cy="622102"/>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 name="Oval 20"/>
              <p:cNvSpPr/>
              <p:nvPr/>
            </p:nvSpPr>
            <p:spPr>
              <a:xfrm flipH="1">
                <a:off x="1475313" y="879776"/>
                <a:ext cx="985624" cy="13395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 name="Round Diagonal Corner Rectangle 21"/>
              <p:cNvSpPr/>
              <p:nvPr/>
            </p:nvSpPr>
            <p:spPr>
              <a:xfrm rot="20363465" flipH="1">
                <a:off x="1966746" y="686440"/>
                <a:ext cx="564930" cy="739503"/>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Round Diagonal Corner Rectangle 22"/>
              <p:cNvSpPr/>
              <p:nvPr/>
            </p:nvSpPr>
            <p:spPr>
              <a:xfrm rot="16523337" flipH="1">
                <a:off x="1390766" y="808506"/>
                <a:ext cx="640667" cy="651227"/>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 name="Oval 23"/>
              <p:cNvSpPr/>
              <p:nvPr/>
            </p:nvSpPr>
            <p:spPr>
              <a:xfrm flipH="1">
                <a:off x="1771000" y="786154"/>
                <a:ext cx="492812" cy="468111"/>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 name="Oval 24"/>
              <p:cNvSpPr/>
              <p:nvPr/>
            </p:nvSpPr>
            <p:spPr>
              <a:xfrm rot="3657975" flipH="1">
                <a:off x="2233148" y="1103431"/>
                <a:ext cx="492812" cy="180896"/>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6" name="Oval 25"/>
              <p:cNvSpPr/>
              <p:nvPr/>
            </p:nvSpPr>
            <p:spPr>
              <a:xfrm rot="17249456" flipH="1">
                <a:off x="1184821" y="1234739"/>
                <a:ext cx="492812" cy="91802"/>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27" name="Group 26"/>
              <p:cNvGrpSpPr/>
              <p:nvPr/>
            </p:nvGrpSpPr>
            <p:grpSpPr>
              <a:xfrm>
                <a:off x="1361620" y="1073300"/>
                <a:ext cx="1251291" cy="220840"/>
                <a:chOff x="3431377" y="2577520"/>
                <a:chExt cx="2319927" cy="361305"/>
              </a:xfrm>
            </p:grpSpPr>
            <p:sp>
              <p:nvSpPr>
                <p:cNvPr id="28" name="Rounded Rectangle 27"/>
                <p:cNvSpPr/>
                <p:nvPr/>
              </p:nvSpPr>
              <p:spPr>
                <a:xfrm>
                  <a:off x="3431377" y="2577520"/>
                  <a:ext cx="2319927" cy="361305"/>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p:cNvGrpSpPr/>
                <p:nvPr/>
              </p:nvGrpSpPr>
              <p:grpSpPr>
                <a:xfrm>
                  <a:off x="3657600" y="2599731"/>
                  <a:ext cx="1892332" cy="330385"/>
                  <a:chOff x="3970020" y="4948646"/>
                  <a:chExt cx="6939523" cy="1211581"/>
                </a:xfrm>
              </p:grpSpPr>
              <p:grpSp>
                <p:nvGrpSpPr>
                  <p:cNvPr id="31" name="Group 30"/>
                  <p:cNvGrpSpPr/>
                  <p:nvPr/>
                </p:nvGrpSpPr>
                <p:grpSpPr>
                  <a:xfrm>
                    <a:off x="3970020" y="4953000"/>
                    <a:ext cx="2080259" cy="1207227"/>
                    <a:chOff x="4551318" y="4950687"/>
                    <a:chExt cx="2080259" cy="1207227"/>
                  </a:xfrm>
                </p:grpSpPr>
                <p:sp>
                  <p:nvSpPr>
                    <p:cNvPr id="48" name="Rectangle 47"/>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Left-Right Arrow Callout 49"/>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Diamond 50"/>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Diamond 51"/>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Diamond 52"/>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Diamond 31"/>
                  <p:cNvSpPr/>
                  <p:nvPr/>
                </p:nvSpPr>
                <p:spPr>
                  <a:xfrm>
                    <a:off x="6052456"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6395357" y="4948646"/>
                    <a:ext cx="2080259" cy="1207227"/>
                    <a:chOff x="4551318" y="4950687"/>
                    <a:chExt cx="2080259" cy="1207227"/>
                  </a:xfrm>
                </p:grpSpPr>
                <p:sp>
                  <p:nvSpPr>
                    <p:cNvPr id="42" name="Rectangle 41"/>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Left-Right Arrow Callout 43"/>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iamond 44"/>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iamond 45"/>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Diamond 46"/>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Diamond 33"/>
                  <p:cNvSpPr/>
                  <p:nvPr/>
                </p:nvSpPr>
                <p:spPr>
                  <a:xfrm>
                    <a:off x="8486383"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8829284" y="4948646"/>
                    <a:ext cx="2080259" cy="1207227"/>
                    <a:chOff x="4551318" y="4950687"/>
                    <a:chExt cx="2080259" cy="1207227"/>
                  </a:xfrm>
                </p:grpSpPr>
                <p:sp>
                  <p:nvSpPr>
                    <p:cNvPr id="36" name="Rectangle 35"/>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Left-Right Arrow Callout 37"/>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Diamond 38"/>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iamond 39"/>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Diamond 40"/>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sp>
        <p:nvSpPr>
          <p:cNvPr id="129" name="TextBox 128"/>
          <p:cNvSpPr txBox="1"/>
          <p:nvPr/>
        </p:nvSpPr>
        <p:spPr>
          <a:xfrm>
            <a:off x="11422457" y="6438245"/>
            <a:ext cx="769543" cy="369332"/>
          </a:xfrm>
          <a:prstGeom prst="rect">
            <a:avLst/>
          </a:prstGeom>
          <a:noFill/>
        </p:spPr>
        <p:txBody>
          <a:bodyPr wrap="square" rtlCol="0">
            <a:spAutoFit/>
          </a:bodyPr>
          <a:lstStyle/>
          <a:p>
            <a:pPr algn="r"/>
            <a:r>
              <a:rPr lang="en-US" dirty="0">
                <a:solidFill>
                  <a:schemeClr val="bg1"/>
                </a:solidFill>
              </a:rPr>
              <a:t>(2)</a:t>
            </a:r>
          </a:p>
        </p:txBody>
      </p:sp>
      <p:sp>
        <p:nvSpPr>
          <p:cNvPr id="130" name="Rectangle 129"/>
          <p:cNvSpPr/>
          <p:nvPr/>
        </p:nvSpPr>
        <p:spPr>
          <a:xfrm>
            <a:off x="219812" y="828953"/>
            <a:ext cx="11202645" cy="6001643"/>
          </a:xfrm>
          <a:prstGeom prst="rect">
            <a:avLst/>
          </a:prstGeom>
        </p:spPr>
        <p:txBody>
          <a:bodyPr wrap="square">
            <a:spAutoFit/>
          </a:bodyPr>
          <a:lstStyle/>
          <a:p>
            <a:r>
              <a:rPr lang="en-US" sz="1600" dirty="0">
                <a:solidFill>
                  <a:schemeClr val="bg1"/>
                </a:solidFill>
                <a:latin typeface="Calibri" panose="020F0502020204030204" pitchFamily="34" charset="0"/>
              </a:rPr>
              <a:t>He was the younger of two twin sons born to Isaac and Rebekah</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His name means </a:t>
            </a:r>
            <a:r>
              <a:rPr lang="en-US" sz="1600" dirty="0" err="1">
                <a:solidFill>
                  <a:schemeClr val="bg1"/>
                </a:solidFill>
                <a:latin typeface="Calibri" panose="020F0502020204030204" pitchFamily="34" charset="0"/>
              </a:rPr>
              <a:t>supplanter</a:t>
            </a:r>
            <a:r>
              <a:rPr lang="en-US" sz="1600" dirty="0">
                <a:solidFill>
                  <a:schemeClr val="bg1"/>
                </a:solidFill>
                <a:latin typeface="Calibri" panose="020F0502020204030204" pitchFamily="34" charset="0"/>
              </a:rPr>
              <a:t> (governments and rulers of countries)</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He was a ‘plain man’ and dwelt in tents</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The Covenant promise was granted to his seed through Abraham and Isaac</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He exchanges ‘pottage’ for Esau’s birthright (Genesis 25:32-34)</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He is sent away after Esau learns of the blessing their father gave to him. </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His name is changed to Israel</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He is valiant during his lifetime</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He has 12 sons in whom Joseph is given the Covenant blessings</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He is the father of the 12 tribes of Israel</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The Lord refers him to the House of Israel</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The Doctrine and Covenants confirms that he was one of the patriarchs whose descendants carried forth the work of the Abrahamic covenant to spread the blessing of the gospel of salvation and the priesthood of God to the world</a:t>
            </a:r>
          </a:p>
        </p:txBody>
      </p:sp>
    </p:spTree>
    <p:extLst>
      <p:ext uri="{BB962C8B-B14F-4D97-AF65-F5344CB8AC3E}">
        <p14:creationId xmlns:p14="http://schemas.microsoft.com/office/powerpoint/2010/main" val="2152200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0">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0">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0">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0">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0">
                                            <p:txEl>
                                              <p:pRg st="14" end="1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0">
                                            <p:txEl>
                                              <p:pRg st="16" end="1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0">
                                            <p:txEl>
                                              <p:pRg st="18" end="1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30">
                                            <p:txEl>
                                              <p:pRg st="20" end="2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30">
                                            <p:txEl>
                                              <p:pRg st="22" end="2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272768-5C16-A003-36E9-5E4F24454C5D}"/>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2FD732BA-5521-AEC9-359C-167D89167C6F}"/>
              </a:ext>
            </a:extLst>
          </p:cNvPr>
          <p:cNvPicPr>
            <a:picLocks noChangeAspect="1"/>
          </p:cNvPicPr>
          <p:nvPr/>
        </p:nvPicPr>
        <p:blipFill rotWithShape="1">
          <a:blip r:embed="rId2">
            <a:extLst>
              <a:ext uri="{28A0092B-C50C-407E-A947-70E740481C1C}">
                <a14:useLocalDpi xmlns:a14="http://schemas.microsoft.com/office/drawing/2010/main" val="0"/>
              </a:ext>
            </a:extLst>
          </a:blip>
          <a:srcRect b="5024"/>
          <a:stretch/>
        </p:blipFill>
        <p:spPr>
          <a:xfrm>
            <a:off x="0" y="0"/>
            <a:ext cx="12192000" cy="6858000"/>
          </a:xfrm>
          <a:prstGeom prst="rect">
            <a:avLst/>
          </a:prstGeom>
        </p:spPr>
      </p:pic>
      <p:sp>
        <p:nvSpPr>
          <p:cNvPr id="3" name="Rectangle 2">
            <a:extLst>
              <a:ext uri="{FF2B5EF4-FFF2-40B4-BE49-F238E27FC236}">
                <a16:creationId xmlns:a16="http://schemas.microsoft.com/office/drawing/2014/main" id="{1CD5CE70-751F-7095-228F-F7D5F30AF18D}"/>
              </a:ext>
            </a:extLst>
          </p:cNvPr>
          <p:cNvSpPr/>
          <p:nvPr/>
        </p:nvSpPr>
        <p:spPr>
          <a:xfrm>
            <a:off x="702906" y="1670667"/>
            <a:ext cx="6096000" cy="4247317"/>
          </a:xfrm>
          <a:prstGeom prst="rect">
            <a:avLst/>
          </a:prstGeom>
        </p:spPr>
        <p:txBody>
          <a:bodyPr>
            <a:spAutoFit/>
          </a:bodyPr>
          <a:lstStyle/>
          <a:p>
            <a:r>
              <a:rPr lang="en-US" dirty="0">
                <a:solidFill>
                  <a:schemeClr val="bg1"/>
                </a:solidFill>
              </a:rPr>
              <a:t>In Old Testament times, the oldest son typically received the birthright. </a:t>
            </a:r>
          </a:p>
          <a:p>
            <a:endParaRPr lang="en-US" dirty="0">
              <a:solidFill>
                <a:schemeClr val="bg1"/>
              </a:solidFill>
            </a:endParaRPr>
          </a:p>
          <a:p>
            <a:r>
              <a:rPr lang="en-US" dirty="0">
                <a:solidFill>
                  <a:schemeClr val="bg1"/>
                </a:solidFill>
              </a:rPr>
              <a:t>The birthright inheritance included a double portion of land and wealth. </a:t>
            </a:r>
          </a:p>
          <a:p>
            <a:endParaRPr lang="en-US" dirty="0">
              <a:solidFill>
                <a:schemeClr val="bg1"/>
              </a:solidFill>
            </a:endParaRPr>
          </a:p>
          <a:p>
            <a:r>
              <a:rPr lang="en-US" dirty="0">
                <a:solidFill>
                  <a:schemeClr val="bg1"/>
                </a:solidFill>
              </a:rPr>
              <a:t>It also included greater responsibility to care for the mother and the rest of the family following the death of the father. </a:t>
            </a:r>
          </a:p>
          <a:p>
            <a:endParaRPr lang="en-US" dirty="0">
              <a:solidFill>
                <a:schemeClr val="bg1"/>
              </a:solidFill>
            </a:endParaRPr>
          </a:p>
          <a:p>
            <a:r>
              <a:rPr lang="en-US" dirty="0">
                <a:solidFill>
                  <a:schemeClr val="bg1"/>
                </a:solidFill>
              </a:rPr>
              <a:t>In addition to the temporal inheritance, the father would give a birthright blessing to confer priesthood authority upon the oldest son. </a:t>
            </a:r>
          </a:p>
          <a:p>
            <a:endParaRPr lang="en-US" dirty="0">
              <a:solidFill>
                <a:schemeClr val="bg1"/>
              </a:solidFill>
            </a:endParaRPr>
          </a:p>
          <a:p>
            <a:r>
              <a:rPr lang="en-US" dirty="0">
                <a:solidFill>
                  <a:schemeClr val="bg1"/>
                </a:solidFill>
              </a:rPr>
              <a:t>This blessing established the son’s position in the family as teacher and leader.</a:t>
            </a:r>
            <a:endParaRPr lang="en-US" dirty="0">
              <a:solidFill>
                <a:schemeClr val="bg1"/>
              </a:solidFill>
              <a:latin typeface="Calibri" panose="020F0502020204030204" pitchFamily="34" charset="0"/>
            </a:endParaRPr>
          </a:p>
        </p:txBody>
      </p:sp>
      <p:sp>
        <p:nvSpPr>
          <p:cNvPr id="4" name="Rectangle 3">
            <a:extLst>
              <a:ext uri="{FF2B5EF4-FFF2-40B4-BE49-F238E27FC236}">
                <a16:creationId xmlns:a16="http://schemas.microsoft.com/office/drawing/2014/main" id="{B798999C-AF76-4363-71F4-F5D9790FEA1B}"/>
              </a:ext>
            </a:extLst>
          </p:cNvPr>
          <p:cNvSpPr/>
          <p:nvPr/>
        </p:nvSpPr>
        <p:spPr>
          <a:xfrm>
            <a:off x="0" y="55185"/>
            <a:ext cx="12192000" cy="1015663"/>
          </a:xfrm>
          <a:prstGeom prst="rect">
            <a:avLst/>
          </a:prstGeom>
        </p:spPr>
        <p:txBody>
          <a:bodyPr wrap="square">
            <a:spAutoFit/>
          </a:bodyPr>
          <a:lstStyle/>
          <a:p>
            <a:pPr algn="ctr"/>
            <a:r>
              <a:rPr lang="en-US" sz="6000" dirty="0">
                <a:solidFill>
                  <a:schemeClr val="bg1"/>
                </a:solidFill>
                <a:latin typeface="Agency FB" panose="020B0503020202020204" pitchFamily="34" charset="0"/>
              </a:rPr>
              <a:t>Birthright</a:t>
            </a:r>
          </a:p>
        </p:txBody>
      </p:sp>
      <p:pic>
        <p:nvPicPr>
          <p:cNvPr id="7" name="Picture 6">
            <a:extLst>
              <a:ext uri="{FF2B5EF4-FFF2-40B4-BE49-F238E27FC236}">
                <a16:creationId xmlns:a16="http://schemas.microsoft.com/office/drawing/2014/main" id="{39267285-9B9C-4DA2-8631-0684AA908DDD}"/>
              </a:ext>
            </a:extLst>
          </p:cNvPr>
          <p:cNvPicPr>
            <a:picLocks noChangeAspect="1"/>
          </p:cNvPicPr>
          <p:nvPr/>
        </p:nvPicPr>
        <p:blipFill>
          <a:blip r:embed="rId3"/>
          <a:stretch>
            <a:fillRect/>
          </a:stretch>
        </p:blipFill>
        <p:spPr>
          <a:xfrm>
            <a:off x="7389845" y="1792454"/>
            <a:ext cx="3312368" cy="3273091"/>
          </a:xfrm>
          <a:prstGeom prst="rect">
            <a:avLst/>
          </a:prstGeom>
        </p:spPr>
      </p:pic>
    </p:spTree>
    <p:extLst>
      <p:ext uri="{BB962C8B-B14F-4D97-AF65-F5344CB8AC3E}">
        <p14:creationId xmlns:p14="http://schemas.microsoft.com/office/powerpoint/2010/main" val="20315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CB6F2D5-B98A-4D1F-8BE3-3D6F2DACBB68}"/>
              </a:ext>
            </a:extLst>
          </p:cNvPr>
          <p:cNvPicPr>
            <a:picLocks noChangeAspect="1"/>
          </p:cNvPicPr>
          <p:nvPr/>
        </p:nvPicPr>
        <p:blipFill rotWithShape="1">
          <a:blip r:embed="rId2">
            <a:extLst>
              <a:ext uri="{28A0092B-C50C-407E-A947-70E740481C1C}">
                <a14:useLocalDpi xmlns:a14="http://schemas.microsoft.com/office/drawing/2010/main" val="0"/>
              </a:ext>
            </a:extLst>
          </a:blip>
          <a:srcRect b="5024"/>
          <a:stretch/>
        </p:blipFill>
        <p:spPr>
          <a:xfrm>
            <a:off x="0" y="0"/>
            <a:ext cx="12192000" cy="6858000"/>
          </a:xfrm>
          <a:prstGeom prst="rect">
            <a:avLst/>
          </a:prstGeom>
        </p:spPr>
      </p:pic>
      <p:sp>
        <p:nvSpPr>
          <p:cNvPr id="3" name="Rectangle 2"/>
          <p:cNvSpPr/>
          <p:nvPr/>
        </p:nvSpPr>
        <p:spPr>
          <a:xfrm>
            <a:off x="805543" y="1344096"/>
            <a:ext cx="6096000" cy="3416320"/>
          </a:xfrm>
          <a:prstGeom prst="rect">
            <a:avLst/>
          </a:prstGeom>
        </p:spPr>
        <p:txBody>
          <a:bodyPr>
            <a:spAutoFit/>
          </a:bodyPr>
          <a:lstStyle/>
          <a:p>
            <a:r>
              <a:rPr lang="en-US" dirty="0">
                <a:solidFill>
                  <a:schemeClr val="bg1"/>
                </a:solidFill>
                <a:latin typeface="Calibri" panose="020F0502020204030204" pitchFamily="34" charset="0"/>
              </a:rPr>
              <a:t>“It appears that anciently under the Patriarchal Order certain special blessings, rights, powers, and privileges—collectively called the </a:t>
            </a:r>
            <a:r>
              <a:rPr lang="en-US" i="1" dirty="0">
                <a:solidFill>
                  <a:schemeClr val="bg1"/>
                </a:solidFill>
                <a:latin typeface="Calibri" panose="020F0502020204030204" pitchFamily="34" charset="0"/>
              </a:rPr>
              <a:t>birthright</a:t>
            </a:r>
            <a:r>
              <a:rPr lang="en-US" dirty="0">
                <a:solidFill>
                  <a:schemeClr val="bg1"/>
                </a:solidFill>
                <a:latin typeface="Calibri" panose="020F0502020204030204" pitchFamily="34" charset="0"/>
              </a:rPr>
              <a:t>—passed from the father to his </a:t>
            </a:r>
            <a:r>
              <a:rPr lang="en-US" i="1" dirty="0">
                <a:solidFill>
                  <a:schemeClr val="bg1"/>
                </a:solidFill>
                <a:latin typeface="Calibri" panose="020F0502020204030204" pitchFamily="34" charset="0"/>
              </a:rPr>
              <a:t>firstborn son.</a:t>
            </a:r>
            <a:r>
              <a:rPr lang="en-US" dirty="0">
                <a:solidFill>
                  <a:schemeClr val="bg1"/>
                </a:solidFill>
                <a:latin typeface="Calibri" panose="020F0502020204030204" pitchFamily="34" charset="0"/>
              </a:rPr>
              <a:t>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In later ages special blessings and prerogatives have been poured out upon </a:t>
            </a:r>
            <a:r>
              <a:rPr lang="en-US" i="1" dirty="0">
                <a:solidFill>
                  <a:schemeClr val="bg1"/>
                </a:solidFill>
                <a:latin typeface="Calibri" panose="020F0502020204030204" pitchFamily="34" charset="0"/>
              </a:rPr>
              <a:t>all</a:t>
            </a:r>
            <a:r>
              <a:rPr lang="en-US" dirty="0">
                <a:solidFill>
                  <a:schemeClr val="bg1"/>
                </a:solidFill>
                <a:latin typeface="Calibri" panose="020F0502020204030204" pitchFamily="34" charset="0"/>
              </a:rPr>
              <a:t> the worthy descendants of some who gained special blessings and birthrights anciently. </a:t>
            </a:r>
            <a:r>
              <a:rPr lang="en-US" sz="1200" dirty="0">
                <a:solidFill>
                  <a:schemeClr val="bg1"/>
                </a:solidFill>
                <a:latin typeface="Calibri" panose="020F0502020204030204" pitchFamily="34" charset="0"/>
              </a:rPr>
              <a:t>(3 Ne. 20:25–27.)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Justification for this system, in large part, lies in the pre-existent preparation and training of those born in the lines destined to inherit preferential endowments.”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5057" y="1914405"/>
            <a:ext cx="1828800" cy="2552700"/>
          </a:xfrm>
          <a:prstGeom prst="rect">
            <a:avLst/>
          </a:prstGeom>
        </p:spPr>
      </p:pic>
    </p:spTree>
    <p:extLst>
      <p:ext uri="{BB962C8B-B14F-4D97-AF65-F5344CB8AC3E}">
        <p14:creationId xmlns:p14="http://schemas.microsoft.com/office/powerpoint/2010/main" val="1098247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 name="Picture 191">
            <a:extLst>
              <a:ext uri="{FF2B5EF4-FFF2-40B4-BE49-F238E27FC236}">
                <a16:creationId xmlns:a16="http://schemas.microsoft.com/office/drawing/2014/main" id="{930BC48E-9C51-4FAB-BF89-440DC76FEF8A}"/>
              </a:ext>
            </a:extLst>
          </p:cNvPr>
          <p:cNvPicPr>
            <a:picLocks noChangeAspect="1"/>
          </p:cNvPicPr>
          <p:nvPr/>
        </p:nvPicPr>
        <p:blipFill rotWithShape="1">
          <a:blip r:embed="rId2">
            <a:extLst>
              <a:ext uri="{28A0092B-C50C-407E-A947-70E740481C1C}">
                <a14:useLocalDpi xmlns:a14="http://schemas.microsoft.com/office/drawing/2010/main" val="0"/>
              </a:ext>
            </a:extLst>
          </a:blip>
          <a:srcRect b="5024"/>
          <a:stretch/>
        </p:blipFill>
        <p:spPr>
          <a:xfrm>
            <a:off x="0" y="0"/>
            <a:ext cx="12192000" cy="6858000"/>
          </a:xfrm>
          <a:prstGeom prst="rect">
            <a:avLst/>
          </a:prstGeom>
        </p:spPr>
      </p:pic>
      <p:sp>
        <p:nvSpPr>
          <p:cNvPr id="4" name="TextBox 3"/>
          <p:cNvSpPr txBox="1"/>
          <p:nvPr/>
        </p:nvSpPr>
        <p:spPr>
          <a:xfrm>
            <a:off x="-1" y="6479615"/>
            <a:ext cx="2145671" cy="369332"/>
          </a:xfrm>
          <a:prstGeom prst="rect">
            <a:avLst/>
          </a:prstGeom>
          <a:noFill/>
        </p:spPr>
        <p:txBody>
          <a:bodyPr wrap="square" rtlCol="0">
            <a:spAutoFit/>
          </a:bodyPr>
          <a:lstStyle/>
          <a:p>
            <a:r>
              <a:rPr lang="en-US" dirty="0">
                <a:solidFill>
                  <a:schemeClr val="bg1"/>
                </a:solidFill>
              </a:rPr>
              <a:t>Genesis 25:29-34</a:t>
            </a:r>
          </a:p>
        </p:txBody>
      </p:sp>
      <p:sp>
        <p:nvSpPr>
          <p:cNvPr id="29" name="Rectangle 28"/>
          <p:cNvSpPr/>
          <p:nvPr/>
        </p:nvSpPr>
        <p:spPr>
          <a:xfrm>
            <a:off x="0" y="55185"/>
            <a:ext cx="12192000" cy="1015663"/>
          </a:xfrm>
          <a:prstGeom prst="rect">
            <a:avLst/>
          </a:prstGeom>
        </p:spPr>
        <p:txBody>
          <a:bodyPr wrap="square">
            <a:spAutoFit/>
          </a:bodyPr>
          <a:lstStyle/>
          <a:p>
            <a:pPr algn="ctr"/>
            <a:r>
              <a:rPr lang="en-US" sz="6000" dirty="0">
                <a:solidFill>
                  <a:schemeClr val="bg1"/>
                </a:solidFill>
                <a:latin typeface="Agency FB" panose="020B0503020202020204" pitchFamily="34" charset="0"/>
              </a:rPr>
              <a:t>Pottage--Soup</a:t>
            </a:r>
          </a:p>
        </p:txBody>
      </p:sp>
      <p:sp>
        <p:nvSpPr>
          <p:cNvPr id="19" name="Rectangle 18"/>
          <p:cNvSpPr/>
          <p:nvPr/>
        </p:nvSpPr>
        <p:spPr>
          <a:xfrm>
            <a:off x="7763866" y="2415595"/>
            <a:ext cx="2656793" cy="1477328"/>
          </a:xfrm>
          <a:prstGeom prst="rect">
            <a:avLst/>
          </a:prstGeom>
        </p:spPr>
        <p:txBody>
          <a:bodyPr wrap="square">
            <a:spAutoFit/>
          </a:bodyPr>
          <a:lstStyle/>
          <a:p>
            <a:r>
              <a:rPr lang="en-US" dirty="0">
                <a:solidFill>
                  <a:schemeClr val="bg1"/>
                </a:solidFill>
                <a:latin typeface="Calibri" panose="020F0502020204030204" pitchFamily="34" charset="0"/>
              </a:rPr>
              <a:t>Esau’s choice, because he was famished, was to eat today, and then later miss out on the blessings of the future</a:t>
            </a:r>
          </a:p>
        </p:txBody>
      </p:sp>
      <p:sp>
        <p:nvSpPr>
          <p:cNvPr id="3" name="Rectangle 2"/>
          <p:cNvSpPr/>
          <p:nvPr/>
        </p:nvSpPr>
        <p:spPr>
          <a:xfrm>
            <a:off x="386281" y="1394730"/>
            <a:ext cx="6096000" cy="646331"/>
          </a:xfrm>
          <a:prstGeom prst="rect">
            <a:avLst/>
          </a:prstGeom>
        </p:spPr>
        <p:txBody>
          <a:bodyPr>
            <a:spAutoFit/>
          </a:bodyPr>
          <a:lstStyle/>
          <a:p>
            <a:r>
              <a:rPr lang="en-US" b="1" dirty="0">
                <a:solidFill>
                  <a:schemeClr val="bg1"/>
                </a:solidFill>
                <a:latin typeface="arial" panose="020B0604020202020204" pitchFamily="34" charset="0"/>
              </a:rPr>
              <a:t>Pottage</a:t>
            </a:r>
            <a:r>
              <a:rPr lang="en-US" dirty="0">
                <a:solidFill>
                  <a:schemeClr val="bg1"/>
                </a:solidFill>
                <a:latin typeface="arial" panose="020B0604020202020204" pitchFamily="34" charset="0"/>
              </a:rPr>
              <a:t> is a thick soup or stew made by boiling vegetables, grains, and, if available, meat or fish</a:t>
            </a:r>
            <a:endParaRPr lang="en-US" dirty="0">
              <a:solidFill>
                <a:schemeClr val="bg1"/>
              </a:solidFill>
            </a:endParaRPr>
          </a:p>
        </p:txBody>
      </p:sp>
      <p:grpSp>
        <p:nvGrpSpPr>
          <p:cNvPr id="8" name="Group 7"/>
          <p:cNvGrpSpPr/>
          <p:nvPr/>
        </p:nvGrpSpPr>
        <p:grpSpPr>
          <a:xfrm>
            <a:off x="550863" y="2409393"/>
            <a:ext cx="4567556" cy="3925748"/>
            <a:chOff x="550863" y="2409393"/>
            <a:chExt cx="4567556" cy="3925748"/>
          </a:xfrm>
        </p:grpSpPr>
        <p:pic>
          <p:nvPicPr>
            <p:cNvPr id="5" name="Picture 2" descr="http://uploads5.wikiart.org/images/matthias-stom/esau-sold-jacob-his-birthright-and-the-mess-of-pottage(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863" y="2409393"/>
              <a:ext cx="4567556" cy="37018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560559" y="6088920"/>
              <a:ext cx="1362874" cy="246221"/>
            </a:xfrm>
            <a:prstGeom prst="rect">
              <a:avLst/>
            </a:prstGeom>
          </p:spPr>
          <p:txBody>
            <a:bodyPr wrap="none">
              <a:spAutoFit/>
            </a:bodyPr>
            <a:lstStyle/>
            <a:p>
              <a:r>
                <a:rPr lang="en-US" sz="1000" dirty="0">
                  <a:solidFill>
                    <a:schemeClr val="bg1"/>
                  </a:solidFill>
                  <a:latin typeface="Arial" panose="020B0604020202020204" pitchFamily="34" charset="0"/>
                </a:rPr>
                <a:t>Artist: Matthias </a:t>
              </a:r>
              <a:r>
                <a:rPr lang="en-US" sz="1000" dirty="0" err="1">
                  <a:solidFill>
                    <a:schemeClr val="bg1"/>
                  </a:solidFill>
                  <a:latin typeface="Arial" panose="020B0604020202020204" pitchFamily="34" charset="0"/>
                </a:rPr>
                <a:t>Stom</a:t>
              </a:r>
              <a:endParaRPr lang="en-US" sz="1000" dirty="0">
                <a:solidFill>
                  <a:schemeClr val="bg1"/>
                </a:solidFill>
              </a:endParaRPr>
            </a:p>
          </p:txBody>
        </p:sp>
      </p:grpSp>
      <p:grpSp>
        <p:nvGrpSpPr>
          <p:cNvPr id="15" name="Group 14"/>
          <p:cNvGrpSpPr/>
          <p:nvPr/>
        </p:nvGrpSpPr>
        <p:grpSpPr>
          <a:xfrm>
            <a:off x="6387756" y="2742587"/>
            <a:ext cx="1431417" cy="1908556"/>
            <a:chOff x="7010400" y="3657600"/>
            <a:chExt cx="1600200" cy="2133600"/>
          </a:xfrm>
        </p:grpSpPr>
        <p:sp>
          <p:nvSpPr>
            <p:cNvPr id="16" name="Isosceles Triangle 15"/>
            <p:cNvSpPr/>
            <p:nvPr/>
          </p:nvSpPr>
          <p:spPr>
            <a:xfrm>
              <a:off x="7010400" y="3657600"/>
              <a:ext cx="1600200" cy="2133600"/>
            </a:xfrm>
            <a:prstGeom prst="triangl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216675" y="4110182"/>
              <a:ext cx="1225361" cy="1625600"/>
            </a:xfrm>
            <a:custGeom>
              <a:avLst/>
              <a:gdLst>
                <a:gd name="connsiteX0" fmla="*/ 43107 w 1225361"/>
                <a:gd name="connsiteY0" fmla="*/ 1524000 h 1625600"/>
                <a:gd name="connsiteX1" fmla="*/ 43107 w 1225361"/>
                <a:gd name="connsiteY1" fmla="*/ 1524000 h 1625600"/>
                <a:gd name="connsiteX2" fmla="*/ 6161 w 1225361"/>
                <a:gd name="connsiteY2" fmla="*/ 1450109 h 1625600"/>
                <a:gd name="connsiteX3" fmla="*/ 33870 w 1225361"/>
                <a:gd name="connsiteY3" fmla="*/ 1339273 h 1625600"/>
                <a:gd name="connsiteX4" fmla="*/ 61580 w 1225361"/>
                <a:gd name="connsiteY4" fmla="*/ 1320800 h 1625600"/>
                <a:gd name="connsiteX5" fmla="*/ 89289 w 1225361"/>
                <a:gd name="connsiteY5" fmla="*/ 1311563 h 1625600"/>
                <a:gd name="connsiteX6" fmla="*/ 190889 w 1225361"/>
                <a:gd name="connsiteY6" fmla="*/ 1256145 h 1625600"/>
                <a:gd name="connsiteX7" fmla="*/ 218598 w 1225361"/>
                <a:gd name="connsiteY7" fmla="*/ 1200727 h 1625600"/>
                <a:gd name="connsiteX8" fmla="*/ 209361 w 1225361"/>
                <a:gd name="connsiteY8" fmla="*/ 1136073 h 1625600"/>
                <a:gd name="connsiteX9" fmla="*/ 200125 w 1225361"/>
                <a:gd name="connsiteY9" fmla="*/ 1062182 h 1625600"/>
                <a:gd name="connsiteX10" fmla="*/ 218598 w 1225361"/>
                <a:gd name="connsiteY10" fmla="*/ 942109 h 1625600"/>
                <a:gd name="connsiteX11" fmla="*/ 237070 w 1225361"/>
                <a:gd name="connsiteY11" fmla="*/ 914400 h 1625600"/>
                <a:gd name="connsiteX12" fmla="*/ 292489 w 1225361"/>
                <a:gd name="connsiteY12" fmla="*/ 858982 h 1625600"/>
                <a:gd name="connsiteX13" fmla="*/ 347907 w 1225361"/>
                <a:gd name="connsiteY13" fmla="*/ 822036 h 1625600"/>
                <a:gd name="connsiteX14" fmla="*/ 394089 w 1225361"/>
                <a:gd name="connsiteY14" fmla="*/ 738909 h 1625600"/>
                <a:gd name="connsiteX15" fmla="*/ 403325 w 1225361"/>
                <a:gd name="connsiteY15" fmla="*/ 471054 h 1625600"/>
                <a:gd name="connsiteX16" fmla="*/ 421798 w 1225361"/>
                <a:gd name="connsiteY16" fmla="*/ 415636 h 1625600"/>
                <a:gd name="connsiteX17" fmla="*/ 449507 w 1225361"/>
                <a:gd name="connsiteY17" fmla="*/ 323273 h 1625600"/>
                <a:gd name="connsiteX18" fmla="*/ 467980 w 1225361"/>
                <a:gd name="connsiteY18" fmla="*/ 295563 h 1625600"/>
                <a:gd name="connsiteX19" fmla="*/ 477216 w 1225361"/>
                <a:gd name="connsiteY19" fmla="*/ 267854 h 1625600"/>
                <a:gd name="connsiteX20" fmla="*/ 523398 w 1225361"/>
                <a:gd name="connsiteY20" fmla="*/ 184727 h 1625600"/>
                <a:gd name="connsiteX21" fmla="*/ 551107 w 1225361"/>
                <a:gd name="connsiteY21" fmla="*/ 18473 h 1625600"/>
                <a:gd name="connsiteX22" fmla="*/ 578816 w 1225361"/>
                <a:gd name="connsiteY22" fmla="*/ 0 h 1625600"/>
                <a:gd name="connsiteX23" fmla="*/ 652707 w 1225361"/>
                <a:gd name="connsiteY23" fmla="*/ 46182 h 1625600"/>
                <a:gd name="connsiteX24" fmla="*/ 698889 w 1225361"/>
                <a:gd name="connsiteY24" fmla="*/ 92363 h 1625600"/>
                <a:gd name="connsiteX25" fmla="*/ 717361 w 1225361"/>
                <a:gd name="connsiteY25" fmla="*/ 147782 h 1625600"/>
                <a:gd name="connsiteX26" fmla="*/ 726598 w 1225361"/>
                <a:gd name="connsiteY26" fmla="*/ 350982 h 1625600"/>
                <a:gd name="connsiteX27" fmla="*/ 735834 w 1225361"/>
                <a:gd name="connsiteY27" fmla="*/ 378691 h 1625600"/>
                <a:gd name="connsiteX28" fmla="*/ 754307 w 1225361"/>
                <a:gd name="connsiteY28" fmla="*/ 406400 h 1625600"/>
                <a:gd name="connsiteX29" fmla="*/ 782016 w 1225361"/>
                <a:gd name="connsiteY29" fmla="*/ 424873 h 1625600"/>
                <a:gd name="connsiteX30" fmla="*/ 791252 w 1225361"/>
                <a:gd name="connsiteY30" fmla="*/ 480291 h 1625600"/>
                <a:gd name="connsiteX31" fmla="*/ 800489 w 1225361"/>
                <a:gd name="connsiteY31" fmla="*/ 775854 h 1625600"/>
                <a:gd name="connsiteX32" fmla="*/ 818961 w 1225361"/>
                <a:gd name="connsiteY32" fmla="*/ 803563 h 1625600"/>
                <a:gd name="connsiteX33" fmla="*/ 855907 w 1225361"/>
                <a:gd name="connsiteY33" fmla="*/ 822036 h 1625600"/>
                <a:gd name="connsiteX34" fmla="*/ 883616 w 1225361"/>
                <a:gd name="connsiteY34" fmla="*/ 840509 h 1625600"/>
                <a:gd name="connsiteX35" fmla="*/ 902089 w 1225361"/>
                <a:gd name="connsiteY35" fmla="*/ 868218 h 1625600"/>
                <a:gd name="connsiteX36" fmla="*/ 920561 w 1225361"/>
                <a:gd name="connsiteY36" fmla="*/ 923636 h 1625600"/>
                <a:gd name="connsiteX37" fmla="*/ 957507 w 1225361"/>
                <a:gd name="connsiteY37" fmla="*/ 979054 h 1625600"/>
                <a:gd name="connsiteX38" fmla="*/ 1003689 w 1225361"/>
                <a:gd name="connsiteY38" fmla="*/ 1062182 h 1625600"/>
                <a:gd name="connsiteX39" fmla="*/ 1049870 w 1225361"/>
                <a:gd name="connsiteY39" fmla="*/ 1117600 h 1625600"/>
                <a:gd name="connsiteX40" fmla="*/ 1077580 w 1225361"/>
                <a:gd name="connsiteY40" fmla="*/ 1136073 h 1625600"/>
                <a:gd name="connsiteX41" fmla="*/ 1105289 w 1225361"/>
                <a:gd name="connsiteY41" fmla="*/ 1191491 h 1625600"/>
                <a:gd name="connsiteX42" fmla="*/ 1114525 w 1225361"/>
                <a:gd name="connsiteY42" fmla="*/ 1219200 h 1625600"/>
                <a:gd name="connsiteX43" fmla="*/ 1151470 w 1225361"/>
                <a:gd name="connsiteY43" fmla="*/ 1283854 h 1625600"/>
                <a:gd name="connsiteX44" fmla="*/ 1179180 w 1225361"/>
                <a:gd name="connsiteY44" fmla="*/ 1302327 h 1625600"/>
                <a:gd name="connsiteX45" fmla="*/ 1206889 w 1225361"/>
                <a:gd name="connsiteY45" fmla="*/ 1394691 h 1625600"/>
                <a:gd name="connsiteX46" fmla="*/ 1216125 w 1225361"/>
                <a:gd name="connsiteY46" fmla="*/ 1422400 h 1625600"/>
                <a:gd name="connsiteX47" fmla="*/ 1225361 w 1225361"/>
                <a:gd name="connsiteY47" fmla="*/ 1450109 h 1625600"/>
                <a:gd name="connsiteX48" fmla="*/ 1216125 w 1225361"/>
                <a:gd name="connsiteY48" fmla="*/ 1542473 h 1625600"/>
                <a:gd name="connsiteX49" fmla="*/ 1151470 w 1225361"/>
                <a:gd name="connsiteY49" fmla="*/ 1579418 h 1625600"/>
                <a:gd name="connsiteX50" fmla="*/ 1123761 w 1225361"/>
                <a:gd name="connsiteY50" fmla="*/ 1588654 h 1625600"/>
                <a:gd name="connsiteX51" fmla="*/ 1059107 w 1225361"/>
                <a:gd name="connsiteY51" fmla="*/ 1570182 h 1625600"/>
                <a:gd name="connsiteX52" fmla="*/ 1031398 w 1225361"/>
                <a:gd name="connsiteY52" fmla="*/ 1542473 h 1625600"/>
                <a:gd name="connsiteX53" fmla="*/ 1003689 w 1225361"/>
                <a:gd name="connsiteY53" fmla="*/ 1533236 h 1625600"/>
                <a:gd name="connsiteX54" fmla="*/ 975980 w 1225361"/>
                <a:gd name="connsiteY54" fmla="*/ 1514763 h 1625600"/>
                <a:gd name="connsiteX55" fmla="*/ 911325 w 1225361"/>
                <a:gd name="connsiteY55" fmla="*/ 1524000 h 1625600"/>
                <a:gd name="connsiteX56" fmla="*/ 846670 w 1225361"/>
                <a:gd name="connsiteY56" fmla="*/ 1560945 h 1625600"/>
                <a:gd name="connsiteX57" fmla="*/ 791252 w 1225361"/>
                <a:gd name="connsiteY57" fmla="*/ 1588654 h 1625600"/>
                <a:gd name="connsiteX58" fmla="*/ 643470 w 1225361"/>
                <a:gd name="connsiteY58" fmla="*/ 1570182 h 1625600"/>
                <a:gd name="connsiteX59" fmla="*/ 615761 w 1225361"/>
                <a:gd name="connsiteY59" fmla="*/ 1551709 h 1625600"/>
                <a:gd name="connsiteX60" fmla="*/ 523398 w 1225361"/>
                <a:gd name="connsiteY60" fmla="*/ 1570182 h 1625600"/>
                <a:gd name="connsiteX61" fmla="*/ 458743 w 1225361"/>
                <a:gd name="connsiteY61" fmla="*/ 1579418 h 1625600"/>
                <a:gd name="connsiteX62" fmla="*/ 431034 w 1225361"/>
                <a:gd name="connsiteY62" fmla="*/ 1597891 h 1625600"/>
                <a:gd name="connsiteX63" fmla="*/ 394089 w 1225361"/>
                <a:gd name="connsiteY63" fmla="*/ 1607127 h 1625600"/>
                <a:gd name="connsiteX64" fmla="*/ 301725 w 1225361"/>
                <a:gd name="connsiteY64" fmla="*/ 1625600 h 1625600"/>
                <a:gd name="connsiteX65" fmla="*/ 274016 w 1225361"/>
                <a:gd name="connsiteY65" fmla="*/ 1616363 h 1625600"/>
                <a:gd name="connsiteX66" fmla="*/ 218598 w 1225361"/>
                <a:gd name="connsiteY66" fmla="*/ 1588654 h 1625600"/>
                <a:gd name="connsiteX67" fmla="*/ 52343 w 1225361"/>
                <a:gd name="connsiteY67" fmla="*/ 1579418 h 1625600"/>
                <a:gd name="connsiteX68" fmla="*/ 6161 w 1225361"/>
                <a:gd name="connsiteY68" fmla="*/ 1496291 h 1625600"/>
                <a:gd name="connsiteX69" fmla="*/ 6161 w 1225361"/>
                <a:gd name="connsiteY69" fmla="*/ 1468582 h 1625600"/>
                <a:gd name="connsiteX70" fmla="*/ 6161 w 1225361"/>
                <a:gd name="connsiteY70" fmla="*/ 1468582 h 1625600"/>
                <a:gd name="connsiteX71" fmla="*/ 24634 w 1225361"/>
                <a:gd name="connsiteY71" fmla="*/ 145010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225361" h="1625600">
                  <a:moveTo>
                    <a:pt x="43107" y="1524000"/>
                  </a:moveTo>
                  <a:lnTo>
                    <a:pt x="43107" y="1524000"/>
                  </a:lnTo>
                  <a:cubicBezTo>
                    <a:pt x="30792" y="1499370"/>
                    <a:pt x="10947" y="1477228"/>
                    <a:pt x="6161" y="1450109"/>
                  </a:cubicBezTo>
                  <a:cubicBezTo>
                    <a:pt x="0" y="1415195"/>
                    <a:pt x="6553" y="1366590"/>
                    <a:pt x="33870" y="1339273"/>
                  </a:cubicBezTo>
                  <a:cubicBezTo>
                    <a:pt x="41720" y="1331423"/>
                    <a:pt x="51651" y="1325765"/>
                    <a:pt x="61580" y="1320800"/>
                  </a:cubicBezTo>
                  <a:cubicBezTo>
                    <a:pt x="70288" y="1316446"/>
                    <a:pt x="80426" y="1315592"/>
                    <a:pt x="89289" y="1311563"/>
                  </a:cubicBezTo>
                  <a:cubicBezTo>
                    <a:pt x="155152" y="1281625"/>
                    <a:pt x="147506" y="1285067"/>
                    <a:pt x="190889" y="1256145"/>
                  </a:cubicBezTo>
                  <a:cubicBezTo>
                    <a:pt x="200227" y="1242137"/>
                    <a:pt x="218598" y="1219845"/>
                    <a:pt x="218598" y="1200727"/>
                  </a:cubicBezTo>
                  <a:cubicBezTo>
                    <a:pt x="218598" y="1178957"/>
                    <a:pt x="212238" y="1157652"/>
                    <a:pt x="209361" y="1136073"/>
                  </a:cubicBezTo>
                  <a:cubicBezTo>
                    <a:pt x="206080" y="1111469"/>
                    <a:pt x="203204" y="1086812"/>
                    <a:pt x="200125" y="1062182"/>
                  </a:cubicBezTo>
                  <a:cubicBezTo>
                    <a:pt x="202775" y="1035680"/>
                    <a:pt x="201953" y="975399"/>
                    <a:pt x="218598" y="942109"/>
                  </a:cubicBezTo>
                  <a:cubicBezTo>
                    <a:pt x="223562" y="932180"/>
                    <a:pt x="229695" y="922697"/>
                    <a:pt x="237070" y="914400"/>
                  </a:cubicBezTo>
                  <a:cubicBezTo>
                    <a:pt x="254426" y="894874"/>
                    <a:pt x="270752" y="873473"/>
                    <a:pt x="292489" y="858982"/>
                  </a:cubicBezTo>
                  <a:lnTo>
                    <a:pt x="347907" y="822036"/>
                  </a:lnTo>
                  <a:cubicBezTo>
                    <a:pt x="390253" y="758517"/>
                    <a:pt x="377831" y="787680"/>
                    <a:pt x="394089" y="738909"/>
                  </a:cubicBezTo>
                  <a:cubicBezTo>
                    <a:pt x="397168" y="649624"/>
                    <a:pt x="395695" y="560066"/>
                    <a:pt x="403325" y="471054"/>
                  </a:cubicBezTo>
                  <a:cubicBezTo>
                    <a:pt x="404988" y="451653"/>
                    <a:pt x="417075" y="434527"/>
                    <a:pt x="421798" y="415636"/>
                  </a:cubicBezTo>
                  <a:cubicBezTo>
                    <a:pt x="429475" y="384929"/>
                    <a:pt x="436656" y="352188"/>
                    <a:pt x="449507" y="323273"/>
                  </a:cubicBezTo>
                  <a:cubicBezTo>
                    <a:pt x="454016" y="313129"/>
                    <a:pt x="461822" y="304800"/>
                    <a:pt x="467980" y="295563"/>
                  </a:cubicBezTo>
                  <a:cubicBezTo>
                    <a:pt x="471059" y="286327"/>
                    <a:pt x="472488" y="276365"/>
                    <a:pt x="477216" y="267854"/>
                  </a:cubicBezTo>
                  <a:cubicBezTo>
                    <a:pt x="530151" y="172571"/>
                    <a:pt x="502496" y="247428"/>
                    <a:pt x="523398" y="184727"/>
                  </a:cubicBezTo>
                  <a:cubicBezTo>
                    <a:pt x="526799" y="133709"/>
                    <a:pt x="508536" y="61044"/>
                    <a:pt x="551107" y="18473"/>
                  </a:cubicBezTo>
                  <a:cubicBezTo>
                    <a:pt x="558956" y="10624"/>
                    <a:pt x="569580" y="6158"/>
                    <a:pt x="578816" y="0"/>
                  </a:cubicBezTo>
                  <a:cubicBezTo>
                    <a:pt x="608080" y="14633"/>
                    <a:pt x="628728" y="22203"/>
                    <a:pt x="652707" y="46182"/>
                  </a:cubicBezTo>
                  <a:cubicBezTo>
                    <a:pt x="714282" y="107756"/>
                    <a:pt x="625000" y="43105"/>
                    <a:pt x="698889" y="92363"/>
                  </a:cubicBezTo>
                  <a:cubicBezTo>
                    <a:pt x="705046" y="110836"/>
                    <a:pt x="716477" y="128330"/>
                    <a:pt x="717361" y="147782"/>
                  </a:cubicBezTo>
                  <a:cubicBezTo>
                    <a:pt x="720440" y="215515"/>
                    <a:pt x="721191" y="283395"/>
                    <a:pt x="726598" y="350982"/>
                  </a:cubicBezTo>
                  <a:cubicBezTo>
                    <a:pt x="727374" y="360687"/>
                    <a:pt x="731480" y="369983"/>
                    <a:pt x="735834" y="378691"/>
                  </a:cubicBezTo>
                  <a:cubicBezTo>
                    <a:pt x="740798" y="388620"/>
                    <a:pt x="746458" y="398551"/>
                    <a:pt x="754307" y="406400"/>
                  </a:cubicBezTo>
                  <a:cubicBezTo>
                    <a:pt x="762156" y="414249"/>
                    <a:pt x="772780" y="418715"/>
                    <a:pt x="782016" y="424873"/>
                  </a:cubicBezTo>
                  <a:cubicBezTo>
                    <a:pt x="785095" y="443346"/>
                    <a:pt x="790268" y="461589"/>
                    <a:pt x="791252" y="480291"/>
                  </a:cubicBezTo>
                  <a:cubicBezTo>
                    <a:pt x="796433" y="578724"/>
                    <a:pt x="792071" y="677645"/>
                    <a:pt x="800489" y="775854"/>
                  </a:cubicBezTo>
                  <a:cubicBezTo>
                    <a:pt x="801437" y="786914"/>
                    <a:pt x="810433" y="796457"/>
                    <a:pt x="818961" y="803563"/>
                  </a:cubicBezTo>
                  <a:cubicBezTo>
                    <a:pt x="829539" y="812378"/>
                    <a:pt x="843952" y="815205"/>
                    <a:pt x="855907" y="822036"/>
                  </a:cubicBezTo>
                  <a:cubicBezTo>
                    <a:pt x="865545" y="827544"/>
                    <a:pt x="874380" y="834351"/>
                    <a:pt x="883616" y="840509"/>
                  </a:cubicBezTo>
                  <a:cubicBezTo>
                    <a:pt x="889774" y="849745"/>
                    <a:pt x="897581" y="858074"/>
                    <a:pt x="902089" y="868218"/>
                  </a:cubicBezTo>
                  <a:cubicBezTo>
                    <a:pt x="909997" y="886012"/>
                    <a:pt x="909760" y="907435"/>
                    <a:pt x="920561" y="923636"/>
                  </a:cubicBezTo>
                  <a:lnTo>
                    <a:pt x="957507" y="979054"/>
                  </a:lnTo>
                  <a:cubicBezTo>
                    <a:pt x="973764" y="1027826"/>
                    <a:pt x="961342" y="998661"/>
                    <a:pt x="1003689" y="1062182"/>
                  </a:cubicBezTo>
                  <a:cubicBezTo>
                    <a:pt x="1021853" y="1089428"/>
                    <a:pt x="1023200" y="1095375"/>
                    <a:pt x="1049870" y="1117600"/>
                  </a:cubicBezTo>
                  <a:cubicBezTo>
                    <a:pt x="1058398" y="1124707"/>
                    <a:pt x="1068343" y="1129915"/>
                    <a:pt x="1077580" y="1136073"/>
                  </a:cubicBezTo>
                  <a:cubicBezTo>
                    <a:pt x="1100795" y="1205720"/>
                    <a:pt x="1069479" y="1119872"/>
                    <a:pt x="1105289" y="1191491"/>
                  </a:cubicBezTo>
                  <a:cubicBezTo>
                    <a:pt x="1109643" y="1200199"/>
                    <a:pt x="1110690" y="1210251"/>
                    <a:pt x="1114525" y="1219200"/>
                  </a:cubicBezTo>
                  <a:cubicBezTo>
                    <a:pt x="1119957" y="1231874"/>
                    <a:pt x="1139877" y="1272261"/>
                    <a:pt x="1151470" y="1283854"/>
                  </a:cubicBezTo>
                  <a:cubicBezTo>
                    <a:pt x="1159320" y="1291704"/>
                    <a:pt x="1169943" y="1296169"/>
                    <a:pt x="1179180" y="1302327"/>
                  </a:cubicBezTo>
                  <a:cubicBezTo>
                    <a:pt x="1193139" y="1358167"/>
                    <a:pt x="1184400" y="1327225"/>
                    <a:pt x="1206889" y="1394691"/>
                  </a:cubicBezTo>
                  <a:lnTo>
                    <a:pt x="1216125" y="1422400"/>
                  </a:lnTo>
                  <a:lnTo>
                    <a:pt x="1225361" y="1450109"/>
                  </a:lnTo>
                  <a:cubicBezTo>
                    <a:pt x="1222282" y="1480897"/>
                    <a:pt x="1223082" y="1512324"/>
                    <a:pt x="1216125" y="1542473"/>
                  </a:cubicBezTo>
                  <a:cubicBezTo>
                    <a:pt x="1207310" y="1580670"/>
                    <a:pt x="1182563" y="1571645"/>
                    <a:pt x="1151470" y="1579418"/>
                  </a:cubicBezTo>
                  <a:cubicBezTo>
                    <a:pt x="1142025" y="1581779"/>
                    <a:pt x="1132997" y="1585575"/>
                    <a:pt x="1123761" y="1588654"/>
                  </a:cubicBezTo>
                  <a:cubicBezTo>
                    <a:pt x="1118835" y="1587423"/>
                    <a:pt x="1067057" y="1575482"/>
                    <a:pt x="1059107" y="1570182"/>
                  </a:cubicBezTo>
                  <a:cubicBezTo>
                    <a:pt x="1048239" y="1562936"/>
                    <a:pt x="1042266" y="1549719"/>
                    <a:pt x="1031398" y="1542473"/>
                  </a:cubicBezTo>
                  <a:cubicBezTo>
                    <a:pt x="1023297" y="1537072"/>
                    <a:pt x="1012397" y="1537590"/>
                    <a:pt x="1003689" y="1533236"/>
                  </a:cubicBezTo>
                  <a:cubicBezTo>
                    <a:pt x="993760" y="1528271"/>
                    <a:pt x="985216" y="1520921"/>
                    <a:pt x="975980" y="1514763"/>
                  </a:cubicBezTo>
                  <a:cubicBezTo>
                    <a:pt x="954428" y="1517842"/>
                    <a:pt x="932328" y="1518272"/>
                    <a:pt x="911325" y="1524000"/>
                  </a:cubicBezTo>
                  <a:cubicBezTo>
                    <a:pt x="875710" y="1533713"/>
                    <a:pt x="876759" y="1545901"/>
                    <a:pt x="846670" y="1560945"/>
                  </a:cubicBezTo>
                  <a:cubicBezTo>
                    <a:pt x="770194" y="1599182"/>
                    <a:pt x="870657" y="1535720"/>
                    <a:pt x="791252" y="1588654"/>
                  </a:cubicBezTo>
                  <a:cubicBezTo>
                    <a:pt x="768344" y="1586892"/>
                    <a:pt x="683342" y="1590117"/>
                    <a:pt x="643470" y="1570182"/>
                  </a:cubicBezTo>
                  <a:cubicBezTo>
                    <a:pt x="633541" y="1565218"/>
                    <a:pt x="624997" y="1557867"/>
                    <a:pt x="615761" y="1551709"/>
                  </a:cubicBezTo>
                  <a:cubicBezTo>
                    <a:pt x="584973" y="1557867"/>
                    <a:pt x="554318" y="1564726"/>
                    <a:pt x="523398" y="1570182"/>
                  </a:cubicBezTo>
                  <a:cubicBezTo>
                    <a:pt x="501959" y="1573965"/>
                    <a:pt x="479595" y="1573162"/>
                    <a:pt x="458743" y="1579418"/>
                  </a:cubicBezTo>
                  <a:cubicBezTo>
                    <a:pt x="448110" y="1582608"/>
                    <a:pt x="441237" y="1593518"/>
                    <a:pt x="431034" y="1597891"/>
                  </a:cubicBezTo>
                  <a:cubicBezTo>
                    <a:pt x="419366" y="1602891"/>
                    <a:pt x="406295" y="1603640"/>
                    <a:pt x="394089" y="1607127"/>
                  </a:cubicBezTo>
                  <a:cubicBezTo>
                    <a:pt x="329605" y="1625550"/>
                    <a:pt x="412068" y="1609836"/>
                    <a:pt x="301725" y="1625600"/>
                  </a:cubicBezTo>
                  <a:cubicBezTo>
                    <a:pt x="292489" y="1622521"/>
                    <a:pt x="282724" y="1620717"/>
                    <a:pt x="274016" y="1616363"/>
                  </a:cubicBezTo>
                  <a:cubicBezTo>
                    <a:pt x="249112" y="1603911"/>
                    <a:pt x="247272" y="1591385"/>
                    <a:pt x="218598" y="1588654"/>
                  </a:cubicBezTo>
                  <a:cubicBezTo>
                    <a:pt x="163344" y="1583392"/>
                    <a:pt x="107761" y="1582497"/>
                    <a:pt x="52343" y="1579418"/>
                  </a:cubicBezTo>
                  <a:cubicBezTo>
                    <a:pt x="34714" y="1552974"/>
                    <a:pt x="11580" y="1528803"/>
                    <a:pt x="6161" y="1496291"/>
                  </a:cubicBezTo>
                  <a:cubicBezTo>
                    <a:pt x="4642" y="1487180"/>
                    <a:pt x="6161" y="1477818"/>
                    <a:pt x="6161" y="1468582"/>
                  </a:cubicBezTo>
                  <a:lnTo>
                    <a:pt x="6161" y="1468582"/>
                  </a:lnTo>
                  <a:lnTo>
                    <a:pt x="24634" y="1450109"/>
                  </a:lnTo>
                </a:path>
              </a:pathLst>
            </a:custGeom>
            <a:solidFill>
              <a:srgbClr val="CF3D0F"/>
            </a:solidFill>
            <a:ln>
              <a:solidFill>
                <a:srgbClr val="CF3D0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Oval 17"/>
            <p:cNvSpPr/>
            <p:nvPr/>
          </p:nvSpPr>
          <p:spPr>
            <a:xfrm>
              <a:off x="7391400" y="51054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8001000" y="5029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7620000" y="4267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rot="19710285">
              <a:off x="7753366" y="4781566"/>
              <a:ext cx="304800" cy="304800"/>
              <a:chOff x="8153400" y="2971800"/>
              <a:chExt cx="609600" cy="609600"/>
            </a:xfrm>
          </p:grpSpPr>
          <p:sp>
            <p:nvSpPr>
              <p:cNvPr id="32" name="Oval 31"/>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rot="15655269">
              <a:off x="7677167" y="5314967"/>
              <a:ext cx="304800" cy="304800"/>
              <a:chOff x="8153400" y="2971800"/>
              <a:chExt cx="609600" cy="609600"/>
            </a:xfrm>
          </p:grpSpPr>
          <p:sp>
            <p:nvSpPr>
              <p:cNvPr id="30" name="Oval 29"/>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rot="6637614">
              <a:off x="7528396" y="4475745"/>
              <a:ext cx="290705" cy="268712"/>
              <a:chOff x="8153400" y="2971800"/>
              <a:chExt cx="609600" cy="609600"/>
            </a:xfrm>
          </p:grpSpPr>
          <p:sp>
            <p:nvSpPr>
              <p:cNvPr id="27" name="Oval 26"/>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Moon 24"/>
            <p:cNvSpPr/>
            <p:nvPr/>
          </p:nvSpPr>
          <p:spPr>
            <a:xfrm>
              <a:off x="7848600" y="4419600"/>
              <a:ext cx="152400" cy="304800"/>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Moon 25"/>
            <p:cNvSpPr/>
            <p:nvPr/>
          </p:nvSpPr>
          <p:spPr>
            <a:xfrm rot="8335049">
              <a:off x="7560180" y="4730674"/>
              <a:ext cx="145038" cy="336111"/>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p:cNvGrpSpPr/>
          <p:nvPr/>
        </p:nvGrpSpPr>
        <p:grpSpPr>
          <a:xfrm>
            <a:off x="9341406" y="4206798"/>
            <a:ext cx="2267447" cy="2226593"/>
            <a:chOff x="7357974" y="1923743"/>
            <a:chExt cx="3382599" cy="3321652"/>
          </a:xfrm>
        </p:grpSpPr>
        <p:grpSp>
          <p:nvGrpSpPr>
            <p:cNvPr id="35" name="Group 34"/>
            <p:cNvGrpSpPr/>
            <p:nvPr/>
          </p:nvGrpSpPr>
          <p:grpSpPr>
            <a:xfrm>
              <a:off x="8330112" y="3355992"/>
              <a:ext cx="1849372" cy="1889403"/>
              <a:chOff x="8330112" y="3355992"/>
              <a:chExt cx="1849372" cy="1889403"/>
            </a:xfrm>
          </p:grpSpPr>
          <p:grpSp>
            <p:nvGrpSpPr>
              <p:cNvPr id="158" name="Group 157"/>
              <p:cNvGrpSpPr/>
              <p:nvPr/>
            </p:nvGrpSpPr>
            <p:grpSpPr>
              <a:xfrm>
                <a:off x="8330112" y="3546587"/>
                <a:ext cx="1274106" cy="1698808"/>
                <a:chOff x="7010400" y="3657600"/>
                <a:chExt cx="1600200" cy="2133600"/>
              </a:xfrm>
            </p:grpSpPr>
            <p:sp>
              <p:nvSpPr>
                <p:cNvPr id="176" name="Isosceles Triangle 175"/>
                <p:cNvSpPr/>
                <p:nvPr/>
              </p:nvSpPr>
              <p:spPr>
                <a:xfrm>
                  <a:off x="7010400" y="3657600"/>
                  <a:ext cx="1600200" cy="2133600"/>
                </a:xfrm>
                <a:prstGeom prst="triangl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176"/>
                <p:cNvSpPr/>
                <p:nvPr/>
              </p:nvSpPr>
              <p:spPr>
                <a:xfrm>
                  <a:off x="7216675" y="4110182"/>
                  <a:ext cx="1225361" cy="1625600"/>
                </a:xfrm>
                <a:custGeom>
                  <a:avLst/>
                  <a:gdLst>
                    <a:gd name="connsiteX0" fmla="*/ 43107 w 1225361"/>
                    <a:gd name="connsiteY0" fmla="*/ 1524000 h 1625600"/>
                    <a:gd name="connsiteX1" fmla="*/ 43107 w 1225361"/>
                    <a:gd name="connsiteY1" fmla="*/ 1524000 h 1625600"/>
                    <a:gd name="connsiteX2" fmla="*/ 6161 w 1225361"/>
                    <a:gd name="connsiteY2" fmla="*/ 1450109 h 1625600"/>
                    <a:gd name="connsiteX3" fmla="*/ 33870 w 1225361"/>
                    <a:gd name="connsiteY3" fmla="*/ 1339273 h 1625600"/>
                    <a:gd name="connsiteX4" fmla="*/ 61580 w 1225361"/>
                    <a:gd name="connsiteY4" fmla="*/ 1320800 h 1625600"/>
                    <a:gd name="connsiteX5" fmla="*/ 89289 w 1225361"/>
                    <a:gd name="connsiteY5" fmla="*/ 1311563 h 1625600"/>
                    <a:gd name="connsiteX6" fmla="*/ 190889 w 1225361"/>
                    <a:gd name="connsiteY6" fmla="*/ 1256145 h 1625600"/>
                    <a:gd name="connsiteX7" fmla="*/ 218598 w 1225361"/>
                    <a:gd name="connsiteY7" fmla="*/ 1200727 h 1625600"/>
                    <a:gd name="connsiteX8" fmla="*/ 209361 w 1225361"/>
                    <a:gd name="connsiteY8" fmla="*/ 1136073 h 1625600"/>
                    <a:gd name="connsiteX9" fmla="*/ 200125 w 1225361"/>
                    <a:gd name="connsiteY9" fmla="*/ 1062182 h 1625600"/>
                    <a:gd name="connsiteX10" fmla="*/ 218598 w 1225361"/>
                    <a:gd name="connsiteY10" fmla="*/ 942109 h 1625600"/>
                    <a:gd name="connsiteX11" fmla="*/ 237070 w 1225361"/>
                    <a:gd name="connsiteY11" fmla="*/ 914400 h 1625600"/>
                    <a:gd name="connsiteX12" fmla="*/ 292489 w 1225361"/>
                    <a:gd name="connsiteY12" fmla="*/ 858982 h 1625600"/>
                    <a:gd name="connsiteX13" fmla="*/ 347907 w 1225361"/>
                    <a:gd name="connsiteY13" fmla="*/ 822036 h 1625600"/>
                    <a:gd name="connsiteX14" fmla="*/ 394089 w 1225361"/>
                    <a:gd name="connsiteY14" fmla="*/ 738909 h 1625600"/>
                    <a:gd name="connsiteX15" fmla="*/ 403325 w 1225361"/>
                    <a:gd name="connsiteY15" fmla="*/ 471054 h 1625600"/>
                    <a:gd name="connsiteX16" fmla="*/ 421798 w 1225361"/>
                    <a:gd name="connsiteY16" fmla="*/ 415636 h 1625600"/>
                    <a:gd name="connsiteX17" fmla="*/ 449507 w 1225361"/>
                    <a:gd name="connsiteY17" fmla="*/ 323273 h 1625600"/>
                    <a:gd name="connsiteX18" fmla="*/ 467980 w 1225361"/>
                    <a:gd name="connsiteY18" fmla="*/ 295563 h 1625600"/>
                    <a:gd name="connsiteX19" fmla="*/ 477216 w 1225361"/>
                    <a:gd name="connsiteY19" fmla="*/ 267854 h 1625600"/>
                    <a:gd name="connsiteX20" fmla="*/ 523398 w 1225361"/>
                    <a:gd name="connsiteY20" fmla="*/ 184727 h 1625600"/>
                    <a:gd name="connsiteX21" fmla="*/ 551107 w 1225361"/>
                    <a:gd name="connsiteY21" fmla="*/ 18473 h 1625600"/>
                    <a:gd name="connsiteX22" fmla="*/ 578816 w 1225361"/>
                    <a:gd name="connsiteY22" fmla="*/ 0 h 1625600"/>
                    <a:gd name="connsiteX23" fmla="*/ 652707 w 1225361"/>
                    <a:gd name="connsiteY23" fmla="*/ 46182 h 1625600"/>
                    <a:gd name="connsiteX24" fmla="*/ 698889 w 1225361"/>
                    <a:gd name="connsiteY24" fmla="*/ 92363 h 1625600"/>
                    <a:gd name="connsiteX25" fmla="*/ 717361 w 1225361"/>
                    <a:gd name="connsiteY25" fmla="*/ 147782 h 1625600"/>
                    <a:gd name="connsiteX26" fmla="*/ 726598 w 1225361"/>
                    <a:gd name="connsiteY26" fmla="*/ 350982 h 1625600"/>
                    <a:gd name="connsiteX27" fmla="*/ 735834 w 1225361"/>
                    <a:gd name="connsiteY27" fmla="*/ 378691 h 1625600"/>
                    <a:gd name="connsiteX28" fmla="*/ 754307 w 1225361"/>
                    <a:gd name="connsiteY28" fmla="*/ 406400 h 1625600"/>
                    <a:gd name="connsiteX29" fmla="*/ 782016 w 1225361"/>
                    <a:gd name="connsiteY29" fmla="*/ 424873 h 1625600"/>
                    <a:gd name="connsiteX30" fmla="*/ 791252 w 1225361"/>
                    <a:gd name="connsiteY30" fmla="*/ 480291 h 1625600"/>
                    <a:gd name="connsiteX31" fmla="*/ 800489 w 1225361"/>
                    <a:gd name="connsiteY31" fmla="*/ 775854 h 1625600"/>
                    <a:gd name="connsiteX32" fmla="*/ 818961 w 1225361"/>
                    <a:gd name="connsiteY32" fmla="*/ 803563 h 1625600"/>
                    <a:gd name="connsiteX33" fmla="*/ 855907 w 1225361"/>
                    <a:gd name="connsiteY33" fmla="*/ 822036 h 1625600"/>
                    <a:gd name="connsiteX34" fmla="*/ 883616 w 1225361"/>
                    <a:gd name="connsiteY34" fmla="*/ 840509 h 1625600"/>
                    <a:gd name="connsiteX35" fmla="*/ 902089 w 1225361"/>
                    <a:gd name="connsiteY35" fmla="*/ 868218 h 1625600"/>
                    <a:gd name="connsiteX36" fmla="*/ 920561 w 1225361"/>
                    <a:gd name="connsiteY36" fmla="*/ 923636 h 1625600"/>
                    <a:gd name="connsiteX37" fmla="*/ 957507 w 1225361"/>
                    <a:gd name="connsiteY37" fmla="*/ 979054 h 1625600"/>
                    <a:gd name="connsiteX38" fmla="*/ 1003689 w 1225361"/>
                    <a:gd name="connsiteY38" fmla="*/ 1062182 h 1625600"/>
                    <a:gd name="connsiteX39" fmla="*/ 1049870 w 1225361"/>
                    <a:gd name="connsiteY39" fmla="*/ 1117600 h 1625600"/>
                    <a:gd name="connsiteX40" fmla="*/ 1077580 w 1225361"/>
                    <a:gd name="connsiteY40" fmla="*/ 1136073 h 1625600"/>
                    <a:gd name="connsiteX41" fmla="*/ 1105289 w 1225361"/>
                    <a:gd name="connsiteY41" fmla="*/ 1191491 h 1625600"/>
                    <a:gd name="connsiteX42" fmla="*/ 1114525 w 1225361"/>
                    <a:gd name="connsiteY42" fmla="*/ 1219200 h 1625600"/>
                    <a:gd name="connsiteX43" fmla="*/ 1151470 w 1225361"/>
                    <a:gd name="connsiteY43" fmla="*/ 1283854 h 1625600"/>
                    <a:gd name="connsiteX44" fmla="*/ 1179180 w 1225361"/>
                    <a:gd name="connsiteY44" fmla="*/ 1302327 h 1625600"/>
                    <a:gd name="connsiteX45" fmla="*/ 1206889 w 1225361"/>
                    <a:gd name="connsiteY45" fmla="*/ 1394691 h 1625600"/>
                    <a:gd name="connsiteX46" fmla="*/ 1216125 w 1225361"/>
                    <a:gd name="connsiteY46" fmla="*/ 1422400 h 1625600"/>
                    <a:gd name="connsiteX47" fmla="*/ 1225361 w 1225361"/>
                    <a:gd name="connsiteY47" fmla="*/ 1450109 h 1625600"/>
                    <a:gd name="connsiteX48" fmla="*/ 1216125 w 1225361"/>
                    <a:gd name="connsiteY48" fmla="*/ 1542473 h 1625600"/>
                    <a:gd name="connsiteX49" fmla="*/ 1151470 w 1225361"/>
                    <a:gd name="connsiteY49" fmla="*/ 1579418 h 1625600"/>
                    <a:gd name="connsiteX50" fmla="*/ 1123761 w 1225361"/>
                    <a:gd name="connsiteY50" fmla="*/ 1588654 h 1625600"/>
                    <a:gd name="connsiteX51" fmla="*/ 1059107 w 1225361"/>
                    <a:gd name="connsiteY51" fmla="*/ 1570182 h 1625600"/>
                    <a:gd name="connsiteX52" fmla="*/ 1031398 w 1225361"/>
                    <a:gd name="connsiteY52" fmla="*/ 1542473 h 1625600"/>
                    <a:gd name="connsiteX53" fmla="*/ 1003689 w 1225361"/>
                    <a:gd name="connsiteY53" fmla="*/ 1533236 h 1625600"/>
                    <a:gd name="connsiteX54" fmla="*/ 975980 w 1225361"/>
                    <a:gd name="connsiteY54" fmla="*/ 1514763 h 1625600"/>
                    <a:gd name="connsiteX55" fmla="*/ 911325 w 1225361"/>
                    <a:gd name="connsiteY55" fmla="*/ 1524000 h 1625600"/>
                    <a:gd name="connsiteX56" fmla="*/ 846670 w 1225361"/>
                    <a:gd name="connsiteY56" fmla="*/ 1560945 h 1625600"/>
                    <a:gd name="connsiteX57" fmla="*/ 791252 w 1225361"/>
                    <a:gd name="connsiteY57" fmla="*/ 1588654 h 1625600"/>
                    <a:gd name="connsiteX58" fmla="*/ 643470 w 1225361"/>
                    <a:gd name="connsiteY58" fmla="*/ 1570182 h 1625600"/>
                    <a:gd name="connsiteX59" fmla="*/ 615761 w 1225361"/>
                    <a:gd name="connsiteY59" fmla="*/ 1551709 h 1625600"/>
                    <a:gd name="connsiteX60" fmla="*/ 523398 w 1225361"/>
                    <a:gd name="connsiteY60" fmla="*/ 1570182 h 1625600"/>
                    <a:gd name="connsiteX61" fmla="*/ 458743 w 1225361"/>
                    <a:gd name="connsiteY61" fmla="*/ 1579418 h 1625600"/>
                    <a:gd name="connsiteX62" fmla="*/ 431034 w 1225361"/>
                    <a:gd name="connsiteY62" fmla="*/ 1597891 h 1625600"/>
                    <a:gd name="connsiteX63" fmla="*/ 394089 w 1225361"/>
                    <a:gd name="connsiteY63" fmla="*/ 1607127 h 1625600"/>
                    <a:gd name="connsiteX64" fmla="*/ 301725 w 1225361"/>
                    <a:gd name="connsiteY64" fmla="*/ 1625600 h 1625600"/>
                    <a:gd name="connsiteX65" fmla="*/ 274016 w 1225361"/>
                    <a:gd name="connsiteY65" fmla="*/ 1616363 h 1625600"/>
                    <a:gd name="connsiteX66" fmla="*/ 218598 w 1225361"/>
                    <a:gd name="connsiteY66" fmla="*/ 1588654 h 1625600"/>
                    <a:gd name="connsiteX67" fmla="*/ 52343 w 1225361"/>
                    <a:gd name="connsiteY67" fmla="*/ 1579418 h 1625600"/>
                    <a:gd name="connsiteX68" fmla="*/ 6161 w 1225361"/>
                    <a:gd name="connsiteY68" fmla="*/ 1496291 h 1625600"/>
                    <a:gd name="connsiteX69" fmla="*/ 6161 w 1225361"/>
                    <a:gd name="connsiteY69" fmla="*/ 1468582 h 1625600"/>
                    <a:gd name="connsiteX70" fmla="*/ 6161 w 1225361"/>
                    <a:gd name="connsiteY70" fmla="*/ 1468582 h 1625600"/>
                    <a:gd name="connsiteX71" fmla="*/ 24634 w 1225361"/>
                    <a:gd name="connsiteY71" fmla="*/ 145010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225361" h="1625600">
                      <a:moveTo>
                        <a:pt x="43107" y="1524000"/>
                      </a:moveTo>
                      <a:lnTo>
                        <a:pt x="43107" y="1524000"/>
                      </a:lnTo>
                      <a:cubicBezTo>
                        <a:pt x="30792" y="1499370"/>
                        <a:pt x="10947" y="1477228"/>
                        <a:pt x="6161" y="1450109"/>
                      </a:cubicBezTo>
                      <a:cubicBezTo>
                        <a:pt x="0" y="1415195"/>
                        <a:pt x="6553" y="1366590"/>
                        <a:pt x="33870" y="1339273"/>
                      </a:cubicBezTo>
                      <a:cubicBezTo>
                        <a:pt x="41720" y="1331423"/>
                        <a:pt x="51651" y="1325765"/>
                        <a:pt x="61580" y="1320800"/>
                      </a:cubicBezTo>
                      <a:cubicBezTo>
                        <a:pt x="70288" y="1316446"/>
                        <a:pt x="80426" y="1315592"/>
                        <a:pt x="89289" y="1311563"/>
                      </a:cubicBezTo>
                      <a:cubicBezTo>
                        <a:pt x="155152" y="1281625"/>
                        <a:pt x="147506" y="1285067"/>
                        <a:pt x="190889" y="1256145"/>
                      </a:cubicBezTo>
                      <a:cubicBezTo>
                        <a:pt x="200227" y="1242137"/>
                        <a:pt x="218598" y="1219845"/>
                        <a:pt x="218598" y="1200727"/>
                      </a:cubicBezTo>
                      <a:cubicBezTo>
                        <a:pt x="218598" y="1178957"/>
                        <a:pt x="212238" y="1157652"/>
                        <a:pt x="209361" y="1136073"/>
                      </a:cubicBezTo>
                      <a:cubicBezTo>
                        <a:pt x="206080" y="1111469"/>
                        <a:pt x="203204" y="1086812"/>
                        <a:pt x="200125" y="1062182"/>
                      </a:cubicBezTo>
                      <a:cubicBezTo>
                        <a:pt x="202775" y="1035680"/>
                        <a:pt x="201953" y="975399"/>
                        <a:pt x="218598" y="942109"/>
                      </a:cubicBezTo>
                      <a:cubicBezTo>
                        <a:pt x="223562" y="932180"/>
                        <a:pt x="229695" y="922697"/>
                        <a:pt x="237070" y="914400"/>
                      </a:cubicBezTo>
                      <a:cubicBezTo>
                        <a:pt x="254426" y="894874"/>
                        <a:pt x="270752" y="873473"/>
                        <a:pt x="292489" y="858982"/>
                      </a:cubicBezTo>
                      <a:lnTo>
                        <a:pt x="347907" y="822036"/>
                      </a:lnTo>
                      <a:cubicBezTo>
                        <a:pt x="390253" y="758517"/>
                        <a:pt x="377831" y="787680"/>
                        <a:pt x="394089" y="738909"/>
                      </a:cubicBezTo>
                      <a:cubicBezTo>
                        <a:pt x="397168" y="649624"/>
                        <a:pt x="395695" y="560066"/>
                        <a:pt x="403325" y="471054"/>
                      </a:cubicBezTo>
                      <a:cubicBezTo>
                        <a:pt x="404988" y="451653"/>
                        <a:pt x="417075" y="434527"/>
                        <a:pt x="421798" y="415636"/>
                      </a:cubicBezTo>
                      <a:cubicBezTo>
                        <a:pt x="429475" y="384929"/>
                        <a:pt x="436656" y="352188"/>
                        <a:pt x="449507" y="323273"/>
                      </a:cubicBezTo>
                      <a:cubicBezTo>
                        <a:pt x="454016" y="313129"/>
                        <a:pt x="461822" y="304800"/>
                        <a:pt x="467980" y="295563"/>
                      </a:cubicBezTo>
                      <a:cubicBezTo>
                        <a:pt x="471059" y="286327"/>
                        <a:pt x="472488" y="276365"/>
                        <a:pt x="477216" y="267854"/>
                      </a:cubicBezTo>
                      <a:cubicBezTo>
                        <a:pt x="530151" y="172571"/>
                        <a:pt x="502496" y="247428"/>
                        <a:pt x="523398" y="184727"/>
                      </a:cubicBezTo>
                      <a:cubicBezTo>
                        <a:pt x="526799" y="133709"/>
                        <a:pt x="508536" y="61044"/>
                        <a:pt x="551107" y="18473"/>
                      </a:cubicBezTo>
                      <a:cubicBezTo>
                        <a:pt x="558956" y="10624"/>
                        <a:pt x="569580" y="6158"/>
                        <a:pt x="578816" y="0"/>
                      </a:cubicBezTo>
                      <a:cubicBezTo>
                        <a:pt x="608080" y="14633"/>
                        <a:pt x="628728" y="22203"/>
                        <a:pt x="652707" y="46182"/>
                      </a:cubicBezTo>
                      <a:cubicBezTo>
                        <a:pt x="714282" y="107756"/>
                        <a:pt x="625000" y="43105"/>
                        <a:pt x="698889" y="92363"/>
                      </a:cubicBezTo>
                      <a:cubicBezTo>
                        <a:pt x="705046" y="110836"/>
                        <a:pt x="716477" y="128330"/>
                        <a:pt x="717361" y="147782"/>
                      </a:cubicBezTo>
                      <a:cubicBezTo>
                        <a:pt x="720440" y="215515"/>
                        <a:pt x="721191" y="283395"/>
                        <a:pt x="726598" y="350982"/>
                      </a:cubicBezTo>
                      <a:cubicBezTo>
                        <a:pt x="727374" y="360687"/>
                        <a:pt x="731480" y="369983"/>
                        <a:pt x="735834" y="378691"/>
                      </a:cubicBezTo>
                      <a:cubicBezTo>
                        <a:pt x="740798" y="388620"/>
                        <a:pt x="746458" y="398551"/>
                        <a:pt x="754307" y="406400"/>
                      </a:cubicBezTo>
                      <a:cubicBezTo>
                        <a:pt x="762156" y="414249"/>
                        <a:pt x="772780" y="418715"/>
                        <a:pt x="782016" y="424873"/>
                      </a:cubicBezTo>
                      <a:cubicBezTo>
                        <a:pt x="785095" y="443346"/>
                        <a:pt x="790268" y="461589"/>
                        <a:pt x="791252" y="480291"/>
                      </a:cubicBezTo>
                      <a:cubicBezTo>
                        <a:pt x="796433" y="578724"/>
                        <a:pt x="792071" y="677645"/>
                        <a:pt x="800489" y="775854"/>
                      </a:cubicBezTo>
                      <a:cubicBezTo>
                        <a:pt x="801437" y="786914"/>
                        <a:pt x="810433" y="796457"/>
                        <a:pt x="818961" y="803563"/>
                      </a:cubicBezTo>
                      <a:cubicBezTo>
                        <a:pt x="829539" y="812378"/>
                        <a:pt x="843952" y="815205"/>
                        <a:pt x="855907" y="822036"/>
                      </a:cubicBezTo>
                      <a:cubicBezTo>
                        <a:pt x="865545" y="827544"/>
                        <a:pt x="874380" y="834351"/>
                        <a:pt x="883616" y="840509"/>
                      </a:cubicBezTo>
                      <a:cubicBezTo>
                        <a:pt x="889774" y="849745"/>
                        <a:pt x="897581" y="858074"/>
                        <a:pt x="902089" y="868218"/>
                      </a:cubicBezTo>
                      <a:cubicBezTo>
                        <a:pt x="909997" y="886012"/>
                        <a:pt x="909760" y="907435"/>
                        <a:pt x="920561" y="923636"/>
                      </a:cubicBezTo>
                      <a:lnTo>
                        <a:pt x="957507" y="979054"/>
                      </a:lnTo>
                      <a:cubicBezTo>
                        <a:pt x="973764" y="1027826"/>
                        <a:pt x="961342" y="998661"/>
                        <a:pt x="1003689" y="1062182"/>
                      </a:cubicBezTo>
                      <a:cubicBezTo>
                        <a:pt x="1021853" y="1089428"/>
                        <a:pt x="1023200" y="1095375"/>
                        <a:pt x="1049870" y="1117600"/>
                      </a:cubicBezTo>
                      <a:cubicBezTo>
                        <a:pt x="1058398" y="1124707"/>
                        <a:pt x="1068343" y="1129915"/>
                        <a:pt x="1077580" y="1136073"/>
                      </a:cubicBezTo>
                      <a:cubicBezTo>
                        <a:pt x="1100795" y="1205720"/>
                        <a:pt x="1069479" y="1119872"/>
                        <a:pt x="1105289" y="1191491"/>
                      </a:cubicBezTo>
                      <a:cubicBezTo>
                        <a:pt x="1109643" y="1200199"/>
                        <a:pt x="1110690" y="1210251"/>
                        <a:pt x="1114525" y="1219200"/>
                      </a:cubicBezTo>
                      <a:cubicBezTo>
                        <a:pt x="1119957" y="1231874"/>
                        <a:pt x="1139877" y="1272261"/>
                        <a:pt x="1151470" y="1283854"/>
                      </a:cubicBezTo>
                      <a:cubicBezTo>
                        <a:pt x="1159320" y="1291704"/>
                        <a:pt x="1169943" y="1296169"/>
                        <a:pt x="1179180" y="1302327"/>
                      </a:cubicBezTo>
                      <a:cubicBezTo>
                        <a:pt x="1193139" y="1358167"/>
                        <a:pt x="1184400" y="1327225"/>
                        <a:pt x="1206889" y="1394691"/>
                      </a:cubicBezTo>
                      <a:lnTo>
                        <a:pt x="1216125" y="1422400"/>
                      </a:lnTo>
                      <a:lnTo>
                        <a:pt x="1225361" y="1450109"/>
                      </a:lnTo>
                      <a:cubicBezTo>
                        <a:pt x="1222282" y="1480897"/>
                        <a:pt x="1223082" y="1512324"/>
                        <a:pt x="1216125" y="1542473"/>
                      </a:cubicBezTo>
                      <a:cubicBezTo>
                        <a:pt x="1207310" y="1580670"/>
                        <a:pt x="1182563" y="1571645"/>
                        <a:pt x="1151470" y="1579418"/>
                      </a:cubicBezTo>
                      <a:cubicBezTo>
                        <a:pt x="1142025" y="1581779"/>
                        <a:pt x="1132997" y="1585575"/>
                        <a:pt x="1123761" y="1588654"/>
                      </a:cubicBezTo>
                      <a:cubicBezTo>
                        <a:pt x="1118835" y="1587423"/>
                        <a:pt x="1067057" y="1575482"/>
                        <a:pt x="1059107" y="1570182"/>
                      </a:cubicBezTo>
                      <a:cubicBezTo>
                        <a:pt x="1048239" y="1562936"/>
                        <a:pt x="1042266" y="1549719"/>
                        <a:pt x="1031398" y="1542473"/>
                      </a:cubicBezTo>
                      <a:cubicBezTo>
                        <a:pt x="1023297" y="1537072"/>
                        <a:pt x="1012397" y="1537590"/>
                        <a:pt x="1003689" y="1533236"/>
                      </a:cubicBezTo>
                      <a:cubicBezTo>
                        <a:pt x="993760" y="1528271"/>
                        <a:pt x="985216" y="1520921"/>
                        <a:pt x="975980" y="1514763"/>
                      </a:cubicBezTo>
                      <a:cubicBezTo>
                        <a:pt x="954428" y="1517842"/>
                        <a:pt x="932328" y="1518272"/>
                        <a:pt x="911325" y="1524000"/>
                      </a:cubicBezTo>
                      <a:cubicBezTo>
                        <a:pt x="875710" y="1533713"/>
                        <a:pt x="876759" y="1545901"/>
                        <a:pt x="846670" y="1560945"/>
                      </a:cubicBezTo>
                      <a:cubicBezTo>
                        <a:pt x="770194" y="1599182"/>
                        <a:pt x="870657" y="1535720"/>
                        <a:pt x="791252" y="1588654"/>
                      </a:cubicBezTo>
                      <a:cubicBezTo>
                        <a:pt x="768344" y="1586892"/>
                        <a:pt x="683342" y="1590117"/>
                        <a:pt x="643470" y="1570182"/>
                      </a:cubicBezTo>
                      <a:cubicBezTo>
                        <a:pt x="633541" y="1565218"/>
                        <a:pt x="624997" y="1557867"/>
                        <a:pt x="615761" y="1551709"/>
                      </a:cubicBezTo>
                      <a:cubicBezTo>
                        <a:pt x="584973" y="1557867"/>
                        <a:pt x="554318" y="1564726"/>
                        <a:pt x="523398" y="1570182"/>
                      </a:cubicBezTo>
                      <a:cubicBezTo>
                        <a:pt x="501959" y="1573965"/>
                        <a:pt x="479595" y="1573162"/>
                        <a:pt x="458743" y="1579418"/>
                      </a:cubicBezTo>
                      <a:cubicBezTo>
                        <a:pt x="448110" y="1582608"/>
                        <a:pt x="441237" y="1593518"/>
                        <a:pt x="431034" y="1597891"/>
                      </a:cubicBezTo>
                      <a:cubicBezTo>
                        <a:pt x="419366" y="1602891"/>
                        <a:pt x="406295" y="1603640"/>
                        <a:pt x="394089" y="1607127"/>
                      </a:cubicBezTo>
                      <a:cubicBezTo>
                        <a:pt x="329605" y="1625550"/>
                        <a:pt x="412068" y="1609836"/>
                        <a:pt x="301725" y="1625600"/>
                      </a:cubicBezTo>
                      <a:cubicBezTo>
                        <a:pt x="292489" y="1622521"/>
                        <a:pt x="282724" y="1620717"/>
                        <a:pt x="274016" y="1616363"/>
                      </a:cubicBezTo>
                      <a:cubicBezTo>
                        <a:pt x="249112" y="1603911"/>
                        <a:pt x="247272" y="1591385"/>
                        <a:pt x="218598" y="1588654"/>
                      </a:cubicBezTo>
                      <a:cubicBezTo>
                        <a:pt x="163344" y="1583392"/>
                        <a:pt x="107761" y="1582497"/>
                        <a:pt x="52343" y="1579418"/>
                      </a:cubicBezTo>
                      <a:cubicBezTo>
                        <a:pt x="34714" y="1552974"/>
                        <a:pt x="11580" y="1528803"/>
                        <a:pt x="6161" y="1496291"/>
                      </a:cubicBezTo>
                      <a:cubicBezTo>
                        <a:pt x="4642" y="1487180"/>
                        <a:pt x="6161" y="1477818"/>
                        <a:pt x="6161" y="1468582"/>
                      </a:cubicBezTo>
                      <a:lnTo>
                        <a:pt x="6161" y="1468582"/>
                      </a:lnTo>
                      <a:lnTo>
                        <a:pt x="24634" y="1450109"/>
                      </a:lnTo>
                    </a:path>
                  </a:pathLst>
                </a:custGeom>
                <a:solidFill>
                  <a:srgbClr val="CF3D0F"/>
                </a:solidFill>
                <a:ln>
                  <a:solidFill>
                    <a:srgbClr val="CF3D0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8" name="Oval 177"/>
                <p:cNvSpPr/>
                <p:nvPr/>
              </p:nvSpPr>
              <p:spPr>
                <a:xfrm>
                  <a:off x="7391400" y="51054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p:nvPr/>
              </p:nvSpPr>
              <p:spPr>
                <a:xfrm>
                  <a:off x="8001000" y="5029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p:nvPr/>
              </p:nvSpPr>
              <p:spPr>
                <a:xfrm>
                  <a:off x="7620000" y="4267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1" name="Group 180"/>
                <p:cNvGrpSpPr/>
                <p:nvPr/>
              </p:nvGrpSpPr>
              <p:grpSpPr>
                <a:xfrm rot="19710285">
                  <a:off x="7753366" y="4781566"/>
                  <a:ext cx="304800" cy="304800"/>
                  <a:chOff x="8153400" y="2971800"/>
                  <a:chExt cx="609600" cy="609600"/>
                </a:xfrm>
              </p:grpSpPr>
              <p:sp>
                <p:nvSpPr>
                  <p:cNvPr id="190" name="Oval 189"/>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2" name="Group 181"/>
                <p:cNvGrpSpPr/>
                <p:nvPr/>
              </p:nvGrpSpPr>
              <p:grpSpPr>
                <a:xfrm rot="15655269">
                  <a:off x="7677167" y="5314967"/>
                  <a:ext cx="304800" cy="304800"/>
                  <a:chOff x="8153400" y="2971800"/>
                  <a:chExt cx="609600" cy="609600"/>
                </a:xfrm>
              </p:grpSpPr>
              <p:sp>
                <p:nvSpPr>
                  <p:cNvPr id="188" name="Oval 187"/>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3" name="Group 182"/>
                <p:cNvGrpSpPr/>
                <p:nvPr/>
              </p:nvGrpSpPr>
              <p:grpSpPr>
                <a:xfrm rot="6637614">
                  <a:off x="7528396" y="4475745"/>
                  <a:ext cx="290705" cy="268712"/>
                  <a:chOff x="8153400" y="2971800"/>
                  <a:chExt cx="609600" cy="609600"/>
                </a:xfrm>
              </p:grpSpPr>
              <p:sp>
                <p:nvSpPr>
                  <p:cNvPr id="186" name="Oval 185"/>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4" name="Moon 183"/>
                <p:cNvSpPr/>
                <p:nvPr/>
              </p:nvSpPr>
              <p:spPr>
                <a:xfrm>
                  <a:off x="7848600" y="4419600"/>
                  <a:ext cx="152400" cy="304800"/>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Moon 184"/>
                <p:cNvSpPr/>
                <p:nvPr/>
              </p:nvSpPr>
              <p:spPr>
                <a:xfrm rot="8335049">
                  <a:off x="7560180" y="4730674"/>
                  <a:ext cx="145038" cy="336111"/>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9" name="Group 158"/>
              <p:cNvGrpSpPr/>
              <p:nvPr/>
            </p:nvGrpSpPr>
            <p:grpSpPr>
              <a:xfrm rot="19086799">
                <a:off x="8905378" y="3355992"/>
                <a:ext cx="1274106" cy="1698808"/>
                <a:chOff x="7010400" y="3657600"/>
                <a:chExt cx="1600200" cy="2133600"/>
              </a:xfrm>
            </p:grpSpPr>
            <p:sp>
              <p:nvSpPr>
                <p:cNvPr id="160" name="Isosceles Triangle 159"/>
                <p:cNvSpPr/>
                <p:nvPr/>
              </p:nvSpPr>
              <p:spPr>
                <a:xfrm>
                  <a:off x="7010400" y="3657600"/>
                  <a:ext cx="1600200" cy="2133600"/>
                </a:xfrm>
                <a:prstGeom prst="triangl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160"/>
                <p:cNvSpPr/>
                <p:nvPr/>
              </p:nvSpPr>
              <p:spPr>
                <a:xfrm>
                  <a:off x="7216675" y="4110182"/>
                  <a:ext cx="1225361" cy="1625600"/>
                </a:xfrm>
                <a:custGeom>
                  <a:avLst/>
                  <a:gdLst>
                    <a:gd name="connsiteX0" fmla="*/ 43107 w 1225361"/>
                    <a:gd name="connsiteY0" fmla="*/ 1524000 h 1625600"/>
                    <a:gd name="connsiteX1" fmla="*/ 43107 w 1225361"/>
                    <a:gd name="connsiteY1" fmla="*/ 1524000 h 1625600"/>
                    <a:gd name="connsiteX2" fmla="*/ 6161 w 1225361"/>
                    <a:gd name="connsiteY2" fmla="*/ 1450109 h 1625600"/>
                    <a:gd name="connsiteX3" fmla="*/ 33870 w 1225361"/>
                    <a:gd name="connsiteY3" fmla="*/ 1339273 h 1625600"/>
                    <a:gd name="connsiteX4" fmla="*/ 61580 w 1225361"/>
                    <a:gd name="connsiteY4" fmla="*/ 1320800 h 1625600"/>
                    <a:gd name="connsiteX5" fmla="*/ 89289 w 1225361"/>
                    <a:gd name="connsiteY5" fmla="*/ 1311563 h 1625600"/>
                    <a:gd name="connsiteX6" fmla="*/ 190889 w 1225361"/>
                    <a:gd name="connsiteY6" fmla="*/ 1256145 h 1625600"/>
                    <a:gd name="connsiteX7" fmla="*/ 218598 w 1225361"/>
                    <a:gd name="connsiteY7" fmla="*/ 1200727 h 1625600"/>
                    <a:gd name="connsiteX8" fmla="*/ 209361 w 1225361"/>
                    <a:gd name="connsiteY8" fmla="*/ 1136073 h 1625600"/>
                    <a:gd name="connsiteX9" fmla="*/ 200125 w 1225361"/>
                    <a:gd name="connsiteY9" fmla="*/ 1062182 h 1625600"/>
                    <a:gd name="connsiteX10" fmla="*/ 218598 w 1225361"/>
                    <a:gd name="connsiteY10" fmla="*/ 942109 h 1625600"/>
                    <a:gd name="connsiteX11" fmla="*/ 237070 w 1225361"/>
                    <a:gd name="connsiteY11" fmla="*/ 914400 h 1625600"/>
                    <a:gd name="connsiteX12" fmla="*/ 292489 w 1225361"/>
                    <a:gd name="connsiteY12" fmla="*/ 858982 h 1625600"/>
                    <a:gd name="connsiteX13" fmla="*/ 347907 w 1225361"/>
                    <a:gd name="connsiteY13" fmla="*/ 822036 h 1625600"/>
                    <a:gd name="connsiteX14" fmla="*/ 394089 w 1225361"/>
                    <a:gd name="connsiteY14" fmla="*/ 738909 h 1625600"/>
                    <a:gd name="connsiteX15" fmla="*/ 403325 w 1225361"/>
                    <a:gd name="connsiteY15" fmla="*/ 471054 h 1625600"/>
                    <a:gd name="connsiteX16" fmla="*/ 421798 w 1225361"/>
                    <a:gd name="connsiteY16" fmla="*/ 415636 h 1625600"/>
                    <a:gd name="connsiteX17" fmla="*/ 449507 w 1225361"/>
                    <a:gd name="connsiteY17" fmla="*/ 323273 h 1625600"/>
                    <a:gd name="connsiteX18" fmla="*/ 467980 w 1225361"/>
                    <a:gd name="connsiteY18" fmla="*/ 295563 h 1625600"/>
                    <a:gd name="connsiteX19" fmla="*/ 477216 w 1225361"/>
                    <a:gd name="connsiteY19" fmla="*/ 267854 h 1625600"/>
                    <a:gd name="connsiteX20" fmla="*/ 523398 w 1225361"/>
                    <a:gd name="connsiteY20" fmla="*/ 184727 h 1625600"/>
                    <a:gd name="connsiteX21" fmla="*/ 551107 w 1225361"/>
                    <a:gd name="connsiteY21" fmla="*/ 18473 h 1625600"/>
                    <a:gd name="connsiteX22" fmla="*/ 578816 w 1225361"/>
                    <a:gd name="connsiteY22" fmla="*/ 0 h 1625600"/>
                    <a:gd name="connsiteX23" fmla="*/ 652707 w 1225361"/>
                    <a:gd name="connsiteY23" fmla="*/ 46182 h 1625600"/>
                    <a:gd name="connsiteX24" fmla="*/ 698889 w 1225361"/>
                    <a:gd name="connsiteY24" fmla="*/ 92363 h 1625600"/>
                    <a:gd name="connsiteX25" fmla="*/ 717361 w 1225361"/>
                    <a:gd name="connsiteY25" fmla="*/ 147782 h 1625600"/>
                    <a:gd name="connsiteX26" fmla="*/ 726598 w 1225361"/>
                    <a:gd name="connsiteY26" fmla="*/ 350982 h 1625600"/>
                    <a:gd name="connsiteX27" fmla="*/ 735834 w 1225361"/>
                    <a:gd name="connsiteY27" fmla="*/ 378691 h 1625600"/>
                    <a:gd name="connsiteX28" fmla="*/ 754307 w 1225361"/>
                    <a:gd name="connsiteY28" fmla="*/ 406400 h 1625600"/>
                    <a:gd name="connsiteX29" fmla="*/ 782016 w 1225361"/>
                    <a:gd name="connsiteY29" fmla="*/ 424873 h 1625600"/>
                    <a:gd name="connsiteX30" fmla="*/ 791252 w 1225361"/>
                    <a:gd name="connsiteY30" fmla="*/ 480291 h 1625600"/>
                    <a:gd name="connsiteX31" fmla="*/ 800489 w 1225361"/>
                    <a:gd name="connsiteY31" fmla="*/ 775854 h 1625600"/>
                    <a:gd name="connsiteX32" fmla="*/ 818961 w 1225361"/>
                    <a:gd name="connsiteY32" fmla="*/ 803563 h 1625600"/>
                    <a:gd name="connsiteX33" fmla="*/ 855907 w 1225361"/>
                    <a:gd name="connsiteY33" fmla="*/ 822036 h 1625600"/>
                    <a:gd name="connsiteX34" fmla="*/ 883616 w 1225361"/>
                    <a:gd name="connsiteY34" fmla="*/ 840509 h 1625600"/>
                    <a:gd name="connsiteX35" fmla="*/ 902089 w 1225361"/>
                    <a:gd name="connsiteY35" fmla="*/ 868218 h 1625600"/>
                    <a:gd name="connsiteX36" fmla="*/ 920561 w 1225361"/>
                    <a:gd name="connsiteY36" fmla="*/ 923636 h 1625600"/>
                    <a:gd name="connsiteX37" fmla="*/ 957507 w 1225361"/>
                    <a:gd name="connsiteY37" fmla="*/ 979054 h 1625600"/>
                    <a:gd name="connsiteX38" fmla="*/ 1003689 w 1225361"/>
                    <a:gd name="connsiteY38" fmla="*/ 1062182 h 1625600"/>
                    <a:gd name="connsiteX39" fmla="*/ 1049870 w 1225361"/>
                    <a:gd name="connsiteY39" fmla="*/ 1117600 h 1625600"/>
                    <a:gd name="connsiteX40" fmla="*/ 1077580 w 1225361"/>
                    <a:gd name="connsiteY40" fmla="*/ 1136073 h 1625600"/>
                    <a:gd name="connsiteX41" fmla="*/ 1105289 w 1225361"/>
                    <a:gd name="connsiteY41" fmla="*/ 1191491 h 1625600"/>
                    <a:gd name="connsiteX42" fmla="*/ 1114525 w 1225361"/>
                    <a:gd name="connsiteY42" fmla="*/ 1219200 h 1625600"/>
                    <a:gd name="connsiteX43" fmla="*/ 1151470 w 1225361"/>
                    <a:gd name="connsiteY43" fmla="*/ 1283854 h 1625600"/>
                    <a:gd name="connsiteX44" fmla="*/ 1179180 w 1225361"/>
                    <a:gd name="connsiteY44" fmla="*/ 1302327 h 1625600"/>
                    <a:gd name="connsiteX45" fmla="*/ 1206889 w 1225361"/>
                    <a:gd name="connsiteY45" fmla="*/ 1394691 h 1625600"/>
                    <a:gd name="connsiteX46" fmla="*/ 1216125 w 1225361"/>
                    <a:gd name="connsiteY46" fmla="*/ 1422400 h 1625600"/>
                    <a:gd name="connsiteX47" fmla="*/ 1225361 w 1225361"/>
                    <a:gd name="connsiteY47" fmla="*/ 1450109 h 1625600"/>
                    <a:gd name="connsiteX48" fmla="*/ 1216125 w 1225361"/>
                    <a:gd name="connsiteY48" fmla="*/ 1542473 h 1625600"/>
                    <a:gd name="connsiteX49" fmla="*/ 1151470 w 1225361"/>
                    <a:gd name="connsiteY49" fmla="*/ 1579418 h 1625600"/>
                    <a:gd name="connsiteX50" fmla="*/ 1123761 w 1225361"/>
                    <a:gd name="connsiteY50" fmla="*/ 1588654 h 1625600"/>
                    <a:gd name="connsiteX51" fmla="*/ 1059107 w 1225361"/>
                    <a:gd name="connsiteY51" fmla="*/ 1570182 h 1625600"/>
                    <a:gd name="connsiteX52" fmla="*/ 1031398 w 1225361"/>
                    <a:gd name="connsiteY52" fmla="*/ 1542473 h 1625600"/>
                    <a:gd name="connsiteX53" fmla="*/ 1003689 w 1225361"/>
                    <a:gd name="connsiteY53" fmla="*/ 1533236 h 1625600"/>
                    <a:gd name="connsiteX54" fmla="*/ 975980 w 1225361"/>
                    <a:gd name="connsiteY54" fmla="*/ 1514763 h 1625600"/>
                    <a:gd name="connsiteX55" fmla="*/ 911325 w 1225361"/>
                    <a:gd name="connsiteY55" fmla="*/ 1524000 h 1625600"/>
                    <a:gd name="connsiteX56" fmla="*/ 846670 w 1225361"/>
                    <a:gd name="connsiteY56" fmla="*/ 1560945 h 1625600"/>
                    <a:gd name="connsiteX57" fmla="*/ 791252 w 1225361"/>
                    <a:gd name="connsiteY57" fmla="*/ 1588654 h 1625600"/>
                    <a:gd name="connsiteX58" fmla="*/ 643470 w 1225361"/>
                    <a:gd name="connsiteY58" fmla="*/ 1570182 h 1625600"/>
                    <a:gd name="connsiteX59" fmla="*/ 615761 w 1225361"/>
                    <a:gd name="connsiteY59" fmla="*/ 1551709 h 1625600"/>
                    <a:gd name="connsiteX60" fmla="*/ 523398 w 1225361"/>
                    <a:gd name="connsiteY60" fmla="*/ 1570182 h 1625600"/>
                    <a:gd name="connsiteX61" fmla="*/ 458743 w 1225361"/>
                    <a:gd name="connsiteY61" fmla="*/ 1579418 h 1625600"/>
                    <a:gd name="connsiteX62" fmla="*/ 431034 w 1225361"/>
                    <a:gd name="connsiteY62" fmla="*/ 1597891 h 1625600"/>
                    <a:gd name="connsiteX63" fmla="*/ 394089 w 1225361"/>
                    <a:gd name="connsiteY63" fmla="*/ 1607127 h 1625600"/>
                    <a:gd name="connsiteX64" fmla="*/ 301725 w 1225361"/>
                    <a:gd name="connsiteY64" fmla="*/ 1625600 h 1625600"/>
                    <a:gd name="connsiteX65" fmla="*/ 274016 w 1225361"/>
                    <a:gd name="connsiteY65" fmla="*/ 1616363 h 1625600"/>
                    <a:gd name="connsiteX66" fmla="*/ 218598 w 1225361"/>
                    <a:gd name="connsiteY66" fmla="*/ 1588654 h 1625600"/>
                    <a:gd name="connsiteX67" fmla="*/ 52343 w 1225361"/>
                    <a:gd name="connsiteY67" fmla="*/ 1579418 h 1625600"/>
                    <a:gd name="connsiteX68" fmla="*/ 6161 w 1225361"/>
                    <a:gd name="connsiteY68" fmla="*/ 1496291 h 1625600"/>
                    <a:gd name="connsiteX69" fmla="*/ 6161 w 1225361"/>
                    <a:gd name="connsiteY69" fmla="*/ 1468582 h 1625600"/>
                    <a:gd name="connsiteX70" fmla="*/ 6161 w 1225361"/>
                    <a:gd name="connsiteY70" fmla="*/ 1468582 h 1625600"/>
                    <a:gd name="connsiteX71" fmla="*/ 24634 w 1225361"/>
                    <a:gd name="connsiteY71" fmla="*/ 145010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225361" h="1625600">
                      <a:moveTo>
                        <a:pt x="43107" y="1524000"/>
                      </a:moveTo>
                      <a:lnTo>
                        <a:pt x="43107" y="1524000"/>
                      </a:lnTo>
                      <a:cubicBezTo>
                        <a:pt x="30792" y="1499370"/>
                        <a:pt x="10947" y="1477228"/>
                        <a:pt x="6161" y="1450109"/>
                      </a:cubicBezTo>
                      <a:cubicBezTo>
                        <a:pt x="0" y="1415195"/>
                        <a:pt x="6553" y="1366590"/>
                        <a:pt x="33870" y="1339273"/>
                      </a:cubicBezTo>
                      <a:cubicBezTo>
                        <a:pt x="41720" y="1331423"/>
                        <a:pt x="51651" y="1325765"/>
                        <a:pt x="61580" y="1320800"/>
                      </a:cubicBezTo>
                      <a:cubicBezTo>
                        <a:pt x="70288" y="1316446"/>
                        <a:pt x="80426" y="1315592"/>
                        <a:pt x="89289" y="1311563"/>
                      </a:cubicBezTo>
                      <a:cubicBezTo>
                        <a:pt x="155152" y="1281625"/>
                        <a:pt x="147506" y="1285067"/>
                        <a:pt x="190889" y="1256145"/>
                      </a:cubicBezTo>
                      <a:cubicBezTo>
                        <a:pt x="200227" y="1242137"/>
                        <a:pt x="218598" y="1219845"/>
                        <a:pt x="218598" y="1200727"/>
                      </a:cubicBezTo>
                      <a:cubicBezTo>
                        <a:pt x="218598" y="1178957"/>
                        <a:pt x="212238" y="1157652"/>
                        <a:pt x="209361" y="1136073"/>
                      </a:cubicBezTo>
                      <a:cubicBezTo>
                        <a:pt x="206080" y="1111469"/>
                        <a:pt x="203204" y="1086812"/>
                        <a:pt x="200125" y="1062182"/>
                      </a:cubicBezTo>
                      <a:cubicBezTo>
                        <a:pt x="202775" y="1035680"/>
                        <a:pt x="201953" y="975399"/>
                        <a:pt x="218598" y="942109"/>
                      </a:cubicBezTo>
                      <a:cubicBezTo>
                        <a:pt x="223562" y="932180"/>
                        <a:pt x="229695" y="922697"/>
                        <a:pt x="237070" y="914400"/>
                      </a:cubicBezTo>
                      <a:cubicBezTo>
                        <a:pt x="254426" y="894874"/>
                        <a:pt x="270752" y="873473"/>
                        <a:pt x="292489" y="858982"/>
                      </a:cubicBezTo>
                      <a:lnTo>
                        <a:pt x="347907" y="822036"/>
                      </a:lnTo>
                      <a:cubicBezTo>
                        <a:pt x="390253" y="758517"/>
                        <a:pt x="377831" y="787680"/>
                        <a:pt x="394089" y="738909"/>
                      </a:cubicBezTo>
                      <a:cubicBezTo>
                        <a:pt x="397168" y="649624"/>
                        <a:pt x="395695" y="560066"/>
                        <a:pt x="403325" y="471054"/>
                      </a:cubicBezTo>
                      <a:cubicBezTo>
                        <a:pt x="404988" y="451653"/>
                        <a:pt x="417075" y="434527"/>
                        <a:pt x="421798" y="415636"/>
                      </a:cubicBezTo>
                      <a:cubicBezTo>
                        <a:pt x="429475" y="384929"/>
                        <a:pt x="436656" y="352188"/>
                        <a:pt x="449507" y="323273"/>
                      </a:cubicBezTo>
                      <a:cubicBezTo>
                        <a:pt x="454016" y="313129"/>
                        <a:pt x="461822" y="304800"/>
                        <a:pt x="467980" y="295563"/>
                      </a:cubicBezTo>
                      <a:cubicBezTo>
                        <a:pt x="471059" y="286327"/>
                        <a:pt x="472488" y="276365"/>
                        <a:pt x="477216" y="267854"/>
                      </a:cubicBezTo>
                      <a:cubicBezTo>
                        <a:pt x="530151" y="172571"/>
                        <a:pt x="502496" y="247428"/>
                        <a:pt x="523398" y="184727"/>
                      </a:cubicBezTo>
                      <a:cubicBezTo>
                        <a:pt x="526799" y="133709"/>
                        <a:pt x="508536" y="61044"/>
                        <a:pt x="551107" y="18473"/>
                      </a:cubicBezTo>
                      <a:cubicBezTo>
                        <a:pt x="558956" y="10624"/>
                        <a:pt x="569580" y="6158"/>
                        <a:pt x="578816" y="0"/>
                      </a:cubicBezTo>
                      <a:cubicBezTo>
                        <a:pt x="608080" y="14633"/>
                        <a:pt x="628728" y="22203"/>
                        <a:pt x="652707" y="46182"/>
                      </a:cubicBezTo>
                      <a:cubicBezTo>
                        <a:pt x="714282" y="107756"/>
                        <a:pt x="625000" y="43105"/>
                        <a:pt x="698889" y="92363"/>
                      </a:cubicBezTo>
                      <a:cubicBezTo>
                        <a:pt x="705046" y="110836"/>
                        <a:pt x="716477" y="128330"/>
                        <a:pt x="717361" y="147782"/>
                      </a:cubicBezTo>
                      <a:cubicBezTo>
                        <a:pt x="720440" y="215515"/>
                        <a:pt x="721191" y="283395"/>
                        <a:pt x="726598" y="350982"/>
                      </a:cubicBezTo>
                      <a:cubicBezTo>
                        <a:pt x="727374" y="360687"/>
                        <a:pt x="731480" y="369983"/>
                        <a:pt x="735834" y="378691"/>
                      </a:cubicBezTo>
                      <a:cubicBezTo>
                        <a:pt x="740798" y="388620"/>
                        <a:pt x="746458" y="398551"/>
                        <a:pt x="754307" y="406400"/>
                      </a:cubicBezTo>
                      <a:cubicBezTo>
                        <a:pt x="762156" y="414249"/>
                        <a:pt x="772780" y="418715"/>
                        <a:pt x="782016" y="424873"/>
                      </a:cubicBezTo>
                      <a:cubicBezTo>
                        <a:pt x="785095" y="443346"/>
                        <a:pt x="790268" y="461589"/>
                        <a:pt x="791252" y="480291"/>
                      </a:cubicBezTo>
                      <a:cubicBezTo>
                        <a:pt x="796433" y="578724"/>
                        <a:pt x="792071" y="677645"/>
                        <a:pt x="800489" y="775854"/>
                      </a:cubicBezTo>
                      <a:cubicBezTo>
                        <a:pt x="801437" y="786914"/>
                        <a:pt x="810433" y="796457"/>
                        <a:pt x="818961" y="803563"/>
                      </a:cubicBezTo>
                      <a:cubicBezTo>
                        <a:pt x="829539" y="812378"/>
                        <a:pt x="843952" y="815205"/>
                        <a:pt x="855907" y="822036"/>
                      </a:cubicBezTo>
                      <a:cubicBezTo>
                        <a:pt x="865545" y="827544"/>
                        <a:pt x="874380" y="834351"/>
                        <a:pt x="883616" y="840509"/>
                      </a:cubicBezTo>
                      <a:cubicBezTo>
                        <a:pt x="889774" y="849745"/>
                        <a:pt x="897581" y="858074"/>
                        <a:pt x="902089" y="868218"/>
                      </a:cubicBezTo>
                      <a:cubicBezTo>
                        <a:pt x="909997" y="886012"/>
                        <a:pt x="909760" y="907435"/>
                        <a:pt x="920561" y="923636"/>
                      </a:cubicBezTo>
                      <a:lnTo>
                        <a:pt x="957507" y="979054"/>
                      </a:lnTo>
                      <a:cubicBezTo>
                        <a:pt x="973764" y="1027826"/>
                        <a:pt x="961342" y="998661"/>
                        <a:pt x="1003689" y="1062182"/>
                      </a:cubicBezTo>
                      <a:cubicBezTo>
                        <a:pt x="1021853" y="1089428"/>
                        <a:pt x="1023200" y="1095375"/>
                        <a:pt x="1049870" y="1117600"/>
                      </a:cubicBezTo>
                      <a:cubicBezTo>
                        <a:pt x="1058398" y="1124707"/>
                        <a:pt x="1068343" y="1129915"/>
                        <a:pt x="1077580" y="1136073"/>
                      </a:cubicBezTo>
                      <a:cubicBezTo>
                        <a:pt x="1100795" y="1205720"/>
                        <a:pt x="1069479" y="1119872"/>
                        <a:pt x="1105289" y="1191491"/>
                      </a:cubicBezTo>
                      <a:cubicBezTo>
                        <a:pt x="1109643" y="1200199"/>
                        <a:pt x="1110690" y="1210251"/>
                        <a:pt x="1114525" y="1219200"/>
                      </a:cubicBezTo>
                      <a:cubicBezTo>
                        <a:pt x="1119957" y="1231874"/>
                        <a:pt x="1139877" y="1272261"/>
                        <a:pt x="1151470" y="1283854"/>
                      </a:cubicBezTo>
                      <a:cubicBezTo>
                        <a:pt x="1159320" y="1291704"/>
                        <a:pt x="1169943" y="1296169"/>
                        <a:pt x="1179180" y="1302327"/>
                      </a:cubicBezTo>
                      <a:cubicBezTo>
                        <a:pt x="1193139" y="1358167"/>
                        <a:pt x="1184400" y="1327225"/>
                        <a:pt x="1206889" y="1394691"/>
                      </a:cubicBezTo>
                      <a:lnTo>
                        <a:pt x="1216125" y="1422400"/>
                      </a:lnTo>
                      <a:lnTo>
                        <a:pt x="1225361" y="1450109"/>
                      </a:lnTo>
                      <a:cubicBezTo>
                        <a:pt x="1222282" y="1480897"/>
                        <a:pt x="1223082" y="1512324"/>
                        <a:pt x="1216125" y="1542473"/>
                      </a:cubicBezTo>
                      <a:cubicBezTo>
                        <a:pt x="1207310" y="1580670"/>
                        <a:pt x="1182563" y="1571645"/>
                        <a:pt x="1151470" y="1579418"/>
                      </a:cubicBezTo>
                      <a:cubicBezTo>
                        <a:pt x="1142025" y="1581779"/>
                        <a:pt x="1132997" y="1585575"/>
                        <a:pt x="1123761" y="1588654"/>
                      </a:cubicBezTo>
                      <a:cubicBezTo>
                        <a:pt x="1118835" y="1587423"/>
                        <a:pt x="1067057" y="1575482"/>
                        <a:pt x="1059107" y="1570182"/>
                      </a:cubicBezTo>
                      <a:cubicBezTo>
                        <a:pt x="1048239" y="1562936"/>
                        <a:pt x="1042266" y="1549719"/>
                        <a:pt x="1031398" y="1542473"/>
                      </a:cubicBezTo>
                      <a:cubicBezTo>
                        <a:pt x="1023297" y="1537072"/>
                        <a:pt x="1012397" y="1537590"/>
                        <a:pt x="1003689" y="1533236"/>
                      </a:cubicBezTo>
                      <a:cubicBezTo>
                        <a:pt x="993760" y="1528271"/>
                        <a:pt x="985216" y="1520921"/>
                        <a:pt x="975980" y="1514763"/>
                      </a:cubicBezTo>
                      <a:cubicBezTo>
                        <a:pt x="954428" y="1517842"/>
                        <a:pt x="932328" y="1518272"/>
                        <a:pt x="911325" y="1524000"/>
                      </a:cubicBezTo>
                      <a:cubicBezTo>
                        <a:pt x="875710" y="1533713"/>
                        <a:pt x="876759" y="1545901"/>
                        <a:pt x="846670" y="1560945"/>
                      </a:cubicBezTo>
                      <a:cubicBezTo>
                        <a:pt x="770194" y="1599182"/>
                        <a:pt x="870657" y="1535720"/>
                        <a:pt x="791252" y="1588654"/>
                      </a:cubicBezTo>
                      <a:cubicBezTo>
                        <a:pt x="768344" y="1586892"/>
                        <a:pt x="683342" y="1590117"/>
                        <a:pt x="643470" y="1570182"/>
                      </a:cubicBezTo>
                      <a:cubicBezTo>
                        <a:pt x="633541" y="1565218"/>
                        <a:pt x="624997" y="1557867"/>
                        <a:pt x="615761" y="1551709"/>
                      </a:cubicBezTo>
                      <a:cubicBezTo>
                        <a:pt x="584973" y="1557867"/>
                        <a:pt x="554318" y="1564726"/>
                        <a:pt x="523398" y="1570182"/>
                      </a:cubicBezTo>
                      <a:cubicBezTo>
                        <a:pt x="501959" y="1573965"/>
                        <a:pt x="479595" y="1573162"/>
                        <a:pt x="458743" y="1579418"/>
                      </a:cubicBezTo>
                      <a:cubicBezTo>
                        <a:pt x="448110" y="1582608"/>
                        <a:pt x="441237" y="1593518"/>
                        <a:pt x="431034" y="1597891"/>
                      </a:cubicBezTo>
                      <a:cubicBezTo>
                        <a:pt x="419366" y="1602891"/>
                        <a:pt x="406295" y="1603640"/>
                        <a:pt x="394089" y="1607127"/>
                      </a:cubicBezTo>
                      <a:cubicBezTo>
                        <a:pt x="329605" y="1625550"/>
                        <a:pt x="412068" y="1609836"/>
                        <a:pt x="301725" y="1625600"/>
                      </a:cubicBezTo>
                      <a:cubicBezTo>
                        <a:pt x="292489" y="1622521"/>
                        <a:pt x="282724" y="1620717"/>
                        <a:pt x="274016" y="1616363"/>
                      </a:cubicBezTo>
                      <a:cubicBezTo>
                        <a:pt x="249112" y="1603911"/>
                        <a:pt x="247272" y="1591385"/>
                        <a:pt x="218598" y="1588654"/>
                      </a:cubicBezTo>
                      <a:cubicBezTo>
                        <a:pt x="163344" y="1583392"/>
                        <a:pt x="107761" y="1582497"/>
                        <a:pt x="52343" y="1579418"/>
                      </a:cubicBezTo>
                      <a:cubicBezTo>
                        <a:pt x="34714" y="1552974"/>
                        <a:pt x="11580" y="1528803"/>
                        <a:pt x="6161" y="1496291"/>
                      </a:cubicBezTo>
                      <a:cubicBezTo>
                        <a:pt x="4642" y="1487180"/>
                        <a:pt x="6161" y="1477818"/>
                        <a:pt x="6161" y="1468582"/>
                      </a:cubicBezTo>
                      <a:lnTo>
                        <a:pt x="6161" y="1468582"/>
                      </a:lnTo>
                      <a:lnTo>
                        <a:pt x="24634" y="1450109"/>
                      </a:lnTo>
                    </a:path>
                  </a:pathLst>
                </a:custGeom>
                <a:solidFill>
                  <a:srgbClr val="CF3D0F"/>
                </a:solidFill>
                <a:ln>
                  <a:solidFill>
                    <a:srgbClr val="CF3D0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2" name="Oval 161"/>
                <p:cNvSpPr/>
                <p:nvPr/>
              </p:nvSpPr>
              <p:spPr>
                <a:xfrm>
                  <a:off x="7391400" y="51054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a:off x="8001000" y="5029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a:off x="7620000" y="4267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5" name="Group 164"/>
                <p:cNvGrpSpPr/>
                <p:nvPr/>
              </p:nvGrpSpPr>
              <p:grpSpPr>
                <a:xfrm rot="19710285">
                  <a:off x="7753366" y="4781566"/>
                  <a:ext cx="304800" cy="304800"/>
                  <a:chOff x="8153400" y="2971800"/>
                  <a:chExt cx="609600" cy="609600"/>
                </a:xfrm>
              </p:grpSpPr>
              <p:sp>
                <p:nvSpPr>
                  <p:cNvPr id="174" name="Oval 173"/>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6" name="Group 165"/>
                <p:cNvGrpSpPr/>
                <p:nvPr/>
              </p:nvGrpSpPr>
              <p:grpSpPr>
                <a:xfrm rot="15655269">
                  <a:off x="7677167" y="5314967"/>
                  <a:ext cx="304800" cy="304800"/>
                  <a:chOff x="8153400" y="2971800"/>
                  <a:chExt cx="609600" cy="609600"/>
                </a:xfrm>
              </p:grpSpPr>
              <p:sp>
                <p:nvSpPr>
                  <p:cNvPr id="172" name="Oval 171"/>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7" name="Group 166"/>
                <p:cNvGrpSpPr/>
                <p:nvPr/>
              </p:nvGrpSpPr>
              <p:grpSpPr>
                <a:xfrm rot="6637614">
                  <a:off x="7528396" y="4475745"/>
                  <a:ext cx="290705" cy="268712"/>
                  <a:chOff x="8153400" y="2971800"/>
                  <a:chExt cx="609600" cy="609600"/>
                </a:xfrm>
              </p:grpSpPr>
              <p:sp>
                <p:nvSpPr>
                  <p:cNvPr id="170" name="Oval 169"/>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8" name="Moon 167"/>
                <p:cNvSpPr/>
                <p:nvPr/>
              </p:nvSpPr>
              <p:spPr>
                <a:xfrm>
                  <a:off x="7848600" y="4419600"/>
                  <a:ext cx="152400" cy="304800"/>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Moon 168"/>
                <p:cNvSpPr/>
                <p:nvPr/>
              </p:nvSpPr>
              <p:spPr>
                <a:xfrm rot="8335049">
                  <a:off x="7560180" y="4730674"/>
                  <a:ext cx="145038" cy="336111"/>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6" name="Group 35"/>
            <p:cNvGrpSpPr/>
            <p:nvPr/>
          </p:nvGrpSpPr>
          <p:grpSpPr>
            <a:xfrm rot="4905570">
              <a:off x="7377990" y="2992343"/>
              <a:ext cx="1849372" cy="1889403"/>
              <a:chOff x="8330112" y="3355992"/>
              <a:chExt cx="1849372" cy="1889403"/>
            </a:xfrm>
          </p:grpSpPr>
          <p:grpSp>
            <p:nvGrpSpPr>
              <p:cNvPr id="124" name="Group 123"/>
              <p:cNvGrpSpPr/>
              <p:nvPr/>
            </p:nvGrpSpPr>
            <p:grpSpPr>
              <a:xfrm>
                <a:off x="8330112" y="3546587"/>
                <a:ext cx="1274106" cy="1698808"/>
                <a:chOff x="7010400" y="3657600"/>
                <a:chExt cx="1600200" cy="2133600"/>
              </a:xfrm>
            </p:grpSpPr>
            <p:sp>
              <p:nvSpPr>
                <p:cNvPr id="142" name="Isosceles Triangle 141"/>
                <p:cNvSpPr/>
                <p:nvPr/>
              </p:nvSpPr>
              <p:spPr>
                <a:xfrm>
                  <a:off x="7010400" y="3657600"/>
                  <a:ext cx="1600200" cy="2133600"/>
                </a:xfrm>
                <a:prstGeom prst="triangl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p:nvPr/>
              </p:nvSpPr>
              <p:spPr>
                <a:xfrm>
                  <a:off x="7216675" y="4110182"/>
                  <a:ext cx="1225361" cy="1625600"/>
                </a:xfrm>
                <a:custGeom>
                  <a:avLst/>
                  <a:gdLst>
                    <a:gd name="connsiteX0" fmla="*/ 43107 w 1225361"/>
                    <a:gd name="connsiteY0" fmla="*/ 1524000 h 1625600"/>
                    <a:gd name="connsiteX1" fmla="*/ 43107 w 1225361"/>
                    <a:gd name="connsiteY1" fmla="*/ 1524000 h 1625600"/>
                    <a:gd name="connsiteX2" fmla="*/ 6161 w 1225361"/>
                    <a:gd name="connsiteY2" fmla="*/ 1450109 h 1625600"/>
                    <a:gd name="connsiteX3" fmla="*/ 33870 w 1225361"/>
                    <a:gd name="connsiteY3" fmla="*/ 1339273 h 1625600"/>
                    <a:gd name="connsiteX4" fmla="*/ 61580 w 1225361"/>
                    <a:gd name="connsiteY4" fmla="*/ 1320800 h 1625600"/>
                    <a:gd name="connsiteX5" fmla="*/ 89289 w 1225361"/>
                    <a:gd name="connsiteY5" fmla="*/ 1311563 h 1625600"/>
                    <a:gd name="connsiteX6" fmla="*/ 190889 w 1225361"/>
                    <a:gd name="connsiteY6" fmla="*/ 1256145 h 1625600"/>
                    <a:gd name="connsiteX7" fmla="*/ 218598 w 1225361"/>
                    <a:gd name="connsiteY7" fmla="*/ 1200727 h 1625600"/>
                    <a:gd name="connsiteX8" fmla="*/ 209361 w 1225361"/>
                    <a:gd name="connsiteY8" fmla="*/ 1136073 h 1625600"/>
                    <a:gd name="connsiteX9" fmla="*/ 200125 w 1225361"/>
                    <a:gd name="connsiteY9" fmla="*/ 1062182 h 1625600"/>
                    <a:gd name="connsiteX10" fmla="*/ 218598 w 1225361"/>
                    <a:gd name="connsiteY10" fmla="*/ 942109 h 1625600"/>
                    <a:gd name="connsiteX11" fmla="*/ 237070 w 1225361"/>
                    <a:gd name="connsiteY11" fmla="*/ 914400 h 1625600"/>
                    <a:gd name="connsiteX12" fmla="*/ 292489 w 1225361"/>
                    <a:gd name="connsiteY12" fmla="*/ 858982 h 1625600"/>
                    <a:gd name="connsiteX13" fmla="*/ 347907 w 1225361"/>
                    <a:gd name="connsiteY13" fmla="*/ 822036 h 1625600"/>
                    <a:gd name="connsiteX14" fmla="*/ 394089 w 1225361"/>
                    <a:gd name="connsiteY14" fmla="*/ 738909 h 1625600"/>
                    <a:gd name="connsiteX15" fmla="*/ 403325 w 1225361"/>
                    <a:gd name="connsiteY15" fmla="*/ 471054 h 1625600"/>
                    <a:gd name="connsiteX16" fmla="*/ 421798 w 1225361"/>
                    <a:gd name="connsiteY16" fmla="*/ 415636 h 1625600"/>
                    <a:gd name="connsiteX17" fmla="*/ 449507 w 1225361"/>
                    <a:gd name="connsiteY17" fmla="*/ 323273 h 1625600"/>
                    <a:gd name="connsiteX18" fmla="*/ 467980 w 1225361"/>
                    <a:gd name="connsiteY18" fmla="*/ 295563 h 1625600"/>
                    <a:gd name="connsiteX19" fmla="*/ 477216 w 1225361"/>
                    <a:gd name="connsiteY19" fmla="*/ 267854 h 1625600"/>
                    <a:gd name="connsiteX20" fmla="*/ 523398 w 1225361"/>
                    <a:gd name="connsiteY20" fmla="*/ 184727 h 1625600"/>
                    <a:gd name="connsiteX21" fmla="*/ 551107 w 1225361"/>
                    <a:gd name="connsiteY21" fmla="*/ 18473 h 1625600"/>
                    <a:gd name="connsiteX22" fmla="*/ 578816 w 1225361"/>
                    <a:gd name="connsiteY22" fmla="*/ 0 h 1625600"/>
                    <a:gd name="connsiteX23" fmla="*/ 652707 w 1225361"/>
                    <a:gd name="connsiteY23" fmla="*/ 46182 h 1625600"/>
                    <a:gd name="connsiteX24" fmla="*/ 698889 w 1225361"/>
                    <a:gd name="connsiteY24" fmla="*/ 92363 h 1625600"/>
                    <a:gd name="connsiteX25" fmla="*/ 717361 w 1225361"/>
                    <a:gd name="connsiteY25" fmla="*/ 147782 h 1625600"/>
                    <a:gd name="connsiteX26" fmla="*/ 726598 w 1225361"/>
                    <a:gd name="connsiteY26" fmla="*/ 350982 h 1625600"/>
                    <a:gd name="connsiteX27" fmla="*/ 735834 w 1225361"/>
                    <a:gd name="connsiteY27" fmla="*/ 378691 h 1625600"/>
                    <a:gd name="connsiteX28" fmla="*/ 754307 w 1225361"/>
                    <a:gd name="connsiteY28" fmla="*/ 406400 h 1625600"/>
                    <a:gd name="connsiteX29" fmla="*/ 782016 w 1225361"/>
                    <a:gd name="connsiteY29" fmla="*/ 424873 h 1625600"/>
                    <a:gd name="connsiteX30" fmla="*/ 791252 w 1225361"/>
                    <a:gd name="connsiteY30" fmla="*/ 480291 h 1625600"/>
                    <a:gd name="connsiteX31" fmla="*/ 800489 w 1225361"/>
                    <a:gd name="connsiteY31" fmla="*/ 775854 h 1625600"/>
                    <a:gd name="connsiteX32" fmla="*/ 818961 w 1225361"/>
                    <a:gd name="connsiteY32" fmla="*/ 803563 h 1625600"/>
                    <a:gd name="connsiteX33" fmla="*/ 855907 w 1225361"/>
                    <a:gd name="connsiteY33" fmla="*/ 822036 h 1625600"/>
                    <a:gd name="connsiteX34" fmla="*/ 883616 w 1225361"/>
                    <a:gd name="connsiteY34" fmla="*/ 840509 h 1625600"/>
                    <a:gd name="connsiteX35" fmla="*/ 902089 w 1225361"/>
                    <a:gd name="connsiteY35" fmla="*/ 868218 h 1625600"/>
                    <a:gd name="connsiteX36" fmla="*/ 920561 w 1225361"/>
                    <a:gd name="connsiteY36" fmla="*/ 923636 h 1625600"/>
                    <a:gd name="connsiteX37" fmla="*/ 957507 w 1225361"/>
                    <a:gd name="connsiteY37" fmla="*/ 979054 h 1625600"/>
                    <a:gd name="connsiteX38" fmla="*/ 1003689 w 1225361"/>
                    <a:gd name="connsiteY38" fmla="*/ 1062182 h 1625600"/>
                    <a:gd name="connsiteX39" fmla="*/ 1049870 w 1225361"/>
                    <a:gd name="connsiteY39" fmla="*/ 1117600 h 1625600"/>
                    <a:gd name="connsiteX40" fmla="*/ 1077580 w 1225361"/>
                    <a:gd name="connsiteY40" fmla="*/ 1136073 h 1625600"/>
                    <a:gd name="connsiteX41" fmla="*/ 1105289 w 1225361"/>
                    <a:gd name="connsiteY41" fmla="*/ 1191491 h 1625600"/>
                    <a:gd name="connsiteX42" fmla="*/ 1114525 w 1225361"/>
                    <a:gd name="connsiteY42" fmla="*/ 1219200 h 1625600"/>
                    <a:gd name="connsiteX43" fmla="*/ 1151470 w 1225361"/>
                    <a:gd name="connsiteY43" fmla="*/ 1283854 h 1625600"/>
                    <a:gd name="connsiteX44" fmla="*/ 1179180 w 1225361"/>
                    <a:gd name="connsiteY44" fmla="*/ 1302327 h 1625600"/>
                    <a:gd name="connsiteX45" fmla="*/ 1206889 w 1225361"/>
                    <a:gd name="connsiteY45" fmla="*/ 1394691 h 1625600"/>
                    <a:gd name="connsiteX46" fmla="*/ 1216125 w 1225361"/>
                    <a:gd name="connsiteY46" fmla="*/ 1422400 h 1625600"/>
                    <a:gd name="connsiteX47" fmla="*/ 1225361 w 1225361"/>
                    <a:gd name="connsiteY47" fmla="*/ 1450109 h 1625600"/>
                    <a:gd name="connsiteX48" fmla="*/ 1216125 w 1225361"/>
                    <a:gd name="connsiteY48" fmla="*/ 1542473 h 1625600"/>
                    <a:gd name="connsiteX49" fmla="*/ 1151470 w 1225361"/>
                    <a:gd name="connsiteY49" fmla="*/ 1579418 h 1625600"/>
                    <a:gd name="connsiteX50" fmla="*/ 1123761 w 1225361"/>
                    <a:gd name="connsiteY50" fmla="*/ 1588654 h 1625600"/>
                    <a:gd name="connsiteX51" fmla="*/ 1059107 w 1225361"/>
                    <a:gd name="connsiteY51" fmla="*/ 1570182 h 1625600"/>
                    <a:gd name="connsiteX52" fmla="*/ 1031398 w 1225361"/>
                    <a:gd name="connsiteY52" fmla="*/ 1542473 h 1625600"/>
                    <a:gd name="connsiteX53" fmla="*/ 1003689 w 1225361"/>
                    <a:gd name="connsiteY53" fmla="*/ 1533236 h 1625600"/>
                    <a:gd name="connsiteX54" fmla="*/ 975980 w 1225361"/>
                    <a:gd name="connsiteY54" fmla="*/ 1514763 h 1625600"/>
                    <a:gd name="connsiteX55" fmla="*/ 911325 w 1225361"/>
                    <a:gd name="connsiteY55" fmla="*/ 1524000 h 1625600"/>
                    <a:gd name="connsiteX56" fmla="*/ 846670 w 1225361"/>
                    <a:gd name="connsiteY56" fmla="*/ 1560945 h 1625600"/>
                    <a:gd name="connsiteX57" fmla="*/ 791252 w 1225361"/>
                    <a:gd name="connsiteY57" fmla="*/ 1588654 h 1625600"/>
                    <a:gd name="connsiteX58" fmla="*/ 643470 w 1225361"/>
                    <a:gd name="connsiteY58" fmla="*/ 1570182 h 1625600"/>
                    <a:gd name="connsiteX59" fmla="*/ 615761 w 1225361"/>
                    <a:gd name="connsiteY59" fmla="*/ 1551709 h 1625600"/>
                    <a:gd name="connsiteX60" fmla="*/ 523398 w 1225361"/>
                    <a:gd name="connsiteY60" fmla="*/ 1570182 h 1625600"/>
                    <a:gd name="connsiteX61" fmla="*/ 458743 w 1225361"/>
                    <a:gd name="connsiteY61" fmla="*/ 1579418 h 1625600"/>
                    <a:gd name="connsiteX62" fmla="*/ 431034 w 1225361"/>
                    <a:gd name="connsiteY62" fmla="*/ 1597891 h 1625600"/>
                    <a:gd name="connsiteX63" fmla="*/ 394089 w 1225361"/>
                    <a:gd name="connsiteY63" fmla="*/ 1607127 h 1625600"/>
                    <a:gd name="connsiteX64" fmla="*/ 301725 w 1225361"/>
                    <a:gd name="connsiteY64" fmla="*/ 1625600 h 1625600"/>
                    <a:gd name="connsiteX65" fmla="*/ 274016 w 1225361"/>
                    <a:gd name="connsiteY65" fmla="*/ 1616363 h 1625600"/>
                    <a:gd name="connsiteX66" fmla="*/ 218598 w 1225361"/>
                    <a:gd name="connsiteY66" fmla="*/ 1588654 h 1625600"/>
                    <a:gd name="connsiteX67" fmla="*/ 52343 w 1225361"/>
                    <a:gd name="connsiteY67" fmla="*/ 1579418 h 1625600"/>
                    <a:gd name="connsiteX68" fmla="*/ 6161 w 1225361"/>
                    <a:gd name="connsiteY68" fmla="*/ 1496291 h 1625600"/>
                    <a:gd name="connsiteX69" fmla="*/ 6161 w 1225361"/>
                    <a:gd name="connsiteY69" fmla="*/ 1468582 h 1625600"/>
                    <a:gd name="connsiteX70" fmla="*/ 6161 w 1225361"/>
                    <a:gd name="connsiteY70" fmla="*/ 1468582 h 1625600"/>
                    <a:gd name="connsiteX71" fmla="*/ 24634 w 1225361"/>
                    <a:gd name="connsiteY71" fmla="*/ 145010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225361" h="1625600">
                      <a:moveTo>
                        <a:pt x="43107" y="1524000"/>
                      </a:moveTo>
                      <a:lnTo>
                        <a:pt x="43107" y="1524000"/>
                      </a:lnTo>
                      <a:cubicBezTo>
                        <a:pt x="30792" y="1499370"/>
                        <a:pt x="10947" y="1477228"/>
                        <a:pt x="6161" y="1450109"/>
                      </a:cubicBezTo>
                      <a:cubicBezTo>
                        <a:pt x="0" y="1415195"/>
                        <a:pt x="6553" y="1366590"/>
                        <a:pt x="33870" y="1339273"/>
                      </a:cubicBezTo>
                      <a:cubicBezTo>
                        <a:pt x="41720" y="1331423"/>
                        <a:pt x="51651" y="1325765"/>
                        <a:pt x="61580" y="1320800"/>
                      </a:cubicBezTo>
                      <a:cubicBezTo>
                        <a:pt x="70288" y="1316446"/>
                        <a:pt x="80426" y="1315592"/>
                        <a:pt x="89289" y="1311563"/>
                      </a:cubicBezTo>
                      <a:cubicBezTo>
                        <a:pt x="155152" y="1281625"/>
                        <a:pt x="147506" y="1285067"/>
                        <a:pt x="190889" y="1256145"/>
                      </a:cubicBezTo>
                      <a:cubicBezTo>
                        <a:pt x="200227" y="1242137"/>
                        <a:pt x="218598" y="1219845"/>
                        <a:pt x="218598" y="1200727"/>
                      </a:cubicBezTo>
                      <a:cubicBezTo>
                        <a:pt x="218598" y="1178957"/>
                        <a:pt x="212238" y="1157652"/>
                        <a:pt x="209361" y="1136073"/>
                      </a:cubicBezTo>
                      <a:cubicBezTo>
                        <a:pt x="206080" y="1111469"/>
                        <a:pt x="203204" y="1086812"/>
                        <a:pt x="200125" y="1062182"/>
                      </a:cubicBezTo>
                      <a:cubicBezTo>
                        <a:pt x="202775" y="1035680"/>
                        <a:pt x="201953" y="975399"/>
                        <a:pt x="218598" y="942109"/>
                      </a:cubicBezTo>
                      <a:cubicBezTo>
                        <a:pt x="223562" y="932180"/>
                        <a:pt x="229695" y="922697"/>
                        <a:pt x="237070" y="914400"/>
                      </a:cubicBezTo>
                      <a:cubicBezTo>
                        <a:pt x="254426" y="894874"/>
                        <a:pt x="270752" y="873473"/>
                        <a:pt x="292489" y="858982"/>
                      </a:cubicBezTo>
                      <a:lnTo>
                        <a:pt x="347907" y="822036"/>
                      </a:lnTo>
                      <a:cubicBezTo>
                        <a:pt x="390253" y="758517"/>
                        <a:pt x="377831" y="787680"/>
                        <a:pt x="394089" y="738909"/>
                      </a:cubicBezTo>
                      <a:cubicBezTo>
                        <a:pt x="397168" y="649624"/>
                        <a:pt x="395695" y="560066"/>
                        <a:pt x="403325" y="471054"/>
                      </a:cubicBezTo>
                      <a:cubicBezTo>
                        <a:pt x="404988" y="451653"/>
                        <a:pt x="417075" y="434527"/>
                        <a:pt x="421798" y="415636"/>
                      </a:cubicBezTo>
                      <a:cubicBezTo>
                        <a:pt x="429475" y="384929"/>
                        <a:pt x="436656" y="352188"/>
                        <a:pt x="449507" y="323273"/>
                      </a:cubicBezTo>
                      <a:cubicBezTo>
                        <a:pt x="454016" y="313129"/>
                        <a:pt x="461822" y="304800"/>
                        <a:pt x="467980" y="295563"/>
                      </a:cubicBezTo>
                      <a:cubicBezTo>
                        <a:pt x="471059" y="286327"/>
                        <a:pt x="472488" y="276365"/>
                        <a:pt x="477216" y="267854"/>
                      </a:cubicBezTo>
                      <a:cubicBezTo>
                        <a:pt x="530151" y="172571"/>
                        <a:pt x="502496" y="247428"/>
                        <a:pt x="523398" y="184727"/>
                      </a:cubicBezTo>
                      <a:cubicBezTo>
                        <a:pt x="526799" y="133709"/>
                        <a:pt x="508536" y="61044"/>
                        <a:pt x="551107" y="18473"/>
                      </a:cubicBezTo>
                      <a:cubicBezTo>
                        <a:pt x="558956" y="10624"/>
                        <a:pt x="569580" y="6158"/>
                        <a:pt x="578816" y="0"/>
                      </a:cubicBezTo>
                      <a:cubicBezTo>
                        <a:pt x="608080" y="14633"/>
                        <a:pt x="628728" y="22203"/>
                        <a:pt x="652707" y="46182"/>
                      </a:cubicBezTo>
                      <a:cubicBezTo>
                        <a:pt x="714282" y="107756"/>
                        <a:pt x="625000" y="43105"/>
                        <a:pt x="698889" y="92363"/>
                      </a:cubicBezTo>
                      <a:cubicBezTo>
                        <a:pt x="705046" y="110836"/>
                        <a:pt x="716477" y="128330"/>
                        <a:pt x="717361" y="147782"/>
                      </a:cubicBezTo>
                      <a:cubicBezTo>
                        <a:pt x="720440" y="215515"/>
                        <a:pt x="721191" y="283395"/>
                        <a:pt x="726598" y="350982"/>
                      </a:cubicBezTo>
                      <a:cubicBezTo>
                        <a:pt x="727374" y="360687"/>
                        <a:pt x="731480" y="369983"/>
                        <a:pt x="735834" y="378691"/>
                      </a:cubicBezTo>
                      <a:cubicBezTo>
                        <a:pt x="740798" y="388620"/>
                        <a:pt x="746458" y="398551"/>
                        <a:pt x="754307" y="406400"/>
                      </a:cubicBezTo>
                      <a:cubicBezTo>
                        <a:pt x="762156" y="414249"/>
                        <a:pt x="772780" y="418715"/>
                        <a:pt x="782016" y="424873"/>
                      </a:cubicBezTo>
                      <a:cubicBezTo>
                        <a:pt x="785095" y="443346"/>
                        <a:pt x="790268" y="461589"/>
                        <a:pt x="791252" y="480291"/>
                      </a:cubicBezTo>
                      <a:cubicBezTo>
                        <a:pt x="796433" y="578724"/>
                        <a:pt x="792071" y="677645"/>
                        <a:pt x="800489" y="775854"/>
                      </a:cubicBezTo>
                      <a:cubicBezTo>
                        <a:pt x="801437" y="786914"/>
                        <a:pt x="810433" y="796457"/>
                        <a:pt x="818961" y="803563"/>
                      </a:cubicBezTo>
                      <a:cubicBezTo>
                        <a:pt x="829539" y="812378"/>
                        <a:pt x="843952" y="815205"/>
                        <a:pt x="855907" y="822036"/>
                      </a:cubicBezTo>
                      <a:cubicBezTo>
                        <a:pt x="865545" y="827544"/>
                        <a:pt x="874380" y="834351"/>
                        <a:pt x="883616" y="840509"/>
                      </a:cubicBezTo>
                      <a:cubicBezTo>
                        <a:pt x="889774" y="849745"/>
                        <a:pt x="897581" y="858074"/>
                        <a:pt x="902089" y="868218"/>
                      </a:cubicBezTo>
                      <a:cubicBezTo>
                        <a:pt x="909997" y="886012"/>
                        <a:pt x="909760" y="907435"/>
                        <a:pt x="920561" y="923636"/>
                      </a:cubicBezTo>
                      <a:lnTo>
                        <a:pt x="957507" y="979054"/>
                      </a:lnTo>
                      <a:cubicBezTo>
                        <a:pt x="973764" y="1027826"/>
                        <a:pt x="961342" y="998661"/>
                        <a:pt x="1003689" y="1062182"/>
                      </a:cubicBezTo>
                      <a:cubicBezTo>
                        <a:pt x="1021853" y="1089428"/>
                        <a:pt x="1023200" y="1095375"/>
                        <a:pt x="1049870" y="1117600"/>
                      </a:cubicBezTo>
                      <a:cubicBezTo>
                        <a:pt x="1058398" y="1124707"/>
                        <a:pt x="1068343" y="1129915"/>
                        <a:pt x="1077580" y="1136073"/>
                      </a:cubicBezTo>
                      <a:cubicBezTo>
                        <a:pt x="1100795" y="1205720"/>
                        <a:pt x="1069479" y="1119872"/>
                        <a:pt x="1105289" y="1191491"/>
                      </a:cubicBezTo>
                      <a:cubicBezTo>
                        <a:pt x="1109643" y="1200199"/>
                        <a:pt x="1110690" y="1210251"/>
                        <a:pt x="1114525" y="1219200"/>
                      </a:cubicBezTo>
                      <a:cubicBezTo>
                        <a:pt x="1119957" y="1231874"/>
                        <a:pt x="1139877" y="1272261"/>
                        <a:pt x="1151470" y="1283854"/>
                      </a:cubicBezTo>
                      <a:cubicBezTo>
                        <a:pt x="1159320" y="1291704"/>
                        <a:pt x="1169943" y="1296169"/>
                        <a:pt x="1179180" y="1302327"/>
                      </a:cubicBezTo>
                      <a:cubicBezTo>
                        <a:pt x="1193139" y="1358167"/>
                        <a:pt x="1184400" y="1327225"/>
                        <a:pt x="1206889" y="1394691"/>
                      </a:cubicBezTo>
                      <a:lnTo>
                        <a:pt x="1216125" y="1422400"/>
                      </a:lnTo>
                      <a:lnTo>
                        <a:pt x="1225361" y="1450109"/>
                      </a:lnTo>
                      <a:cubicBezTo>
                        <a:pt x="1222282" y="1480897"/>
                        <a:pt x="1223082" y="1512324"/>
                        <a:pt x="1216125" y="1542473"/>
                      </a:cubicBezTo>
                      <a:cubicBezTo>
                        <a:pt x="1207310" y="1580670"/>
                        <a:pt x="1182563" y="1571645"/>
                        <a:pt x="1151470" y="1579418"/>
                      </a:cubicBezTo>
                      <a:cubicBezTo>
                        <a:pt x="1142025" y="1581779"/>
                        <a:pt x="1132997" y="1585575"/>
                        <a:pt x="1123761" y="1588654"/>
                      </a:cubicBezTo>
                      <a:cubicBezTo>
                        <a:pt x="1118835" y="1587423"/>
                        <a:pt x="1067057" y="1575482"/>
                        <a:pt x="1059107" y="1570182"/>
                      </a:cubicBezTo>
                      <a:cubicBezTo>
                        <a:pt x="1048239" y="1562936"/>
                        <a:pt x="1042266" y="1549719"/>
                        <a:pt x="1031398" y="1542473"/>
                      </a:cubicBezTo>
                      <a:cubicBezTo>
                        <a:pt x="1023297" y="1537072"/>
                        <a:pt x="1012397" y="1537590"/>
                        <a:pt x="1003689" y="1533236"/>
                      </a:cubicBezTo>
                      <a:cubicBezTo>
                        <a:pt x="993760" y="1528271"/>
                        <a:pt x="985216" y="1520921"/>
                        <a:pt x="975980" y="1514763"/>
                      </a:cubicBezTo>
                      <a:cubicBezTo>
                        <a:pt x="954428" y="1517842"/>
                        <a:pt x="932328" y="1518272"/>
                        <a:pt x="911325" y="1524000"/>
                      </a:cubicBezTo>
                      <a:cubicBezTo>
                        <a:pt x="875710" y="1533713"/>
                        <a:pt x="876759" y="1545901"/>
                        <a:pt x="846670" y="1560945"/>
                      </a:cubicBezTo>
                      <a:cubicBezTo>
                        <a:pt x="770194" y="1599182"/>
                        <a:pt x="870657" y="1535720"/>
                        <a:pt x="791252" y="1588654"/>
                      </a:cubicBezTo>
                      <a:cubicBezTo>
                        <a:pt x="768344" y="1586892"/>
                        <a:pt x="683342" y="1590117"/>
                        <a:pt x="643470" y="1570182"/>
                      </a:cubicBezTo>
                      <a:cubicBezTo>
                        <a:pt x="633541" y="1565218"/>
                        <a:pt x="624997" y="1557867"/>
                        <a:pt x="615761" y="1551709"/>
                      </a:cubicBezTo>
                      <a:cubicBezTo>
                        <a:pt x="584973" y="1557867"/>
                        <a:pt x="554318" y="1564726"/>
                        <a:pt x="523398" y="1570182"/>
                      </a:cubicBezTo>
                      <a:cubicBezTo>
                        <a:pt x="501959" y="1573965"/>
                        <a:pt x="479595" y="1573162"/>
                        <a:pt x="458743" y="1579418"/>
                      </a:cubicBezTo>
                      <a:cubicBezTo>
                        <a:pt x="448110" y="1582608"/>
                        <a:pt x="441237" y="1593518"/>
                        <a:pt x="431034" y="1597891"/>
                      </a:cubicBezTo>
                      <a:cubicBezTo>
                        <a:pt x="419366" y="1602891"/>
                        <a:pt x="406295" y="1603640"/>
                        <a:pt x="394089" y="1607127"/>
                      </a:cubicBezTo>
                      <a:cubicBezTo>
                        <a:pt x="329605" y="1625550"/>
                        <a:pt x="412068" y="1609836"/>
                        <a:pt x="301725" y="1625600"/>
                      </a:cubicBezTo>
                      <a:cubicBezTo>
                        <a:pt x="292489" y="1622521"/>
                        <a:pt x="282724" y="1620717"/>
                        <a:pt x="274016" y="1616363"/>
                      </a:cubicBezTo>
                      <a:cubicBezTo>
                        <a:pt x="249112" y="1603911"/>
                        <a:pt x="247272" y="1591385"/>
                        <a:pt x="218598" y="1588654"/>
                      </a:cubicBezTo>
                      <a:cubicBezTo>
                        <a:pt x="163344" y="1583392"/>
                        <a:pt x="107761" y="1582497"/>
                        <a:pt x="52343" y="1579418"/>
                      </a:cubicBezTo>
                      <a:cubicBezTo>
                        <a:pt x="34714" y="1552974"/>
                        <a:pt x="11580" y="1528803"/>
                        <a:pt x="6161" y="1496291"/>
                      </a:cubicBezTo>
                      <a:cubicBezTo>
                        <a:pt x="4642" y="1487180"/>
                        <a:pt x="6161" y="1477818"/>
                        <a:pt x="6161" y="1468582"/>
                      </a:cubicBezTo>
                      <a:lnTo>
                        <a:pt x="6161" y="1468582"/>
                      </a:lnTo>
                      <a:lnTo>
                        <a:pt x="24634" y="1450109"/>
                      </a:lnTo>
                    </a:path>
                  </a:pathLst>
                </a:custGeom>
                <a:solidFill>
                  <a:srgbClr val="CF3D0F"/>
                </a:solidFill>
                <a:ln>
                  <a:solidFill>
                    <a:srgbClr val="CF3D0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4" name="Oval 143"/>
                <p:cNvSpPr/>
                <p:nvPr/>
              </p:nvSpPr>
              <p:spPr>
                <a:xfrm>
                  <a:off x="7391400" y="51054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a:off x="8001000" y="5029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7620000" y="4267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7" name="Group 146"/>
                <p:cNvGrpSpPr/>
                <p:nvPr/>
              </p:nvGrpSpPr>
              <p:grpSpPr>
                <a:xfrm rot="19710285">
                  <a:off x="7753366" y="4781566"/>
                  <a:ext cx="304800" cy="304800"/>
                  <a:chOff x="8153400" y="2971800"/>
                  <a:chExt cx="609600" cy="609600"/>
                </a:xfrm>
              </p:grpSpPr>
              <p:sp>
                <p:nvSpPr>
                  <p:cNvPr id="156" name="Oval 155"/>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p:cNvGrpSpPr/>
                <p:nvPr/>
              </p:nvGrpSpPr>
              <p:grpSpPr>
                <a:xfrm rot="15655269">
                  <a:off x="7677167" y="5314967"/>
                  <a:ext cx="304800" cy="304800"/>
                  <a:chOff x="8153400" y="2971800"/>
                  <a:chExt cx="609600" cy="609600"/>
                </a:xfrm>
              </p:grpSpPr>
              <p:sp>
                <p:nvSpPr>
                  <p:cNvPr id="154" name="Oval 153"/>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p:cNvGrpSpPr/>
                <p:nvPr/>
              </p:nvGrpSpPr>
              <p:grpSpPr>
                <a:xfrm rot="6637614">
                  <a:off x="7528396" y="4475745"/>
                  <a:ext cx="290705" cy="268712"/>
                  <a:chOff x="8153400" y="2971800"/>
                  <a:chExt cx="609600" cy="609600"/>
                </a:xfrm>
              </p:grpSpPr>
              <p:sp>
                <p:nvSpPr>
                  <p:cNvPr id="152" name="Oval 151"/>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0" name="Moon 149"/>
                <p:cNvSpPr/>
                <p:nvPr/>
              </p:nvSpPr>
              <p:spPr>
                <a:xfrm>
                  <a:off x="7848600" y="4419600"/>
                  <a:ext cx="152400" cy="304800"/>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Moon 150"/>
                <p:cNvSpPr/>
                <p:nvPr/>
              </p:nvSpPr>
              <p:spPr>
                <a:xfrm rot="8335049">
                  <a:off x="7560180" y="4730674"/>
                  <a:ext cx="145038" cy="336111"/>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p:nvPr/>
            </p:nvGrpSpPr>
            <p:grpSpPr>
              <a:xfrm rot="19086799">
                <a:off x="8905378" y="3355992"/>
                <a:ext cx="1274106" cy="1698808"/>
                <a:chOff x="7010400" y="3657600"/>
                <a:chExt cx="1600200" cy="2133600"/>
              </a:xfrm>
            </p:grpSpPr>
            <p:sp>
              <p:nvSpPr>
                <p:cNvPr id="126" name="Isosceles Triangle 125"/>
                <p:cNvSpPr/>
                <p:nvPr/>
              </p:nvSpPr>
              <p:spPr>
                <a:xfrm>
                  <a:off x="7010400" y="3657600"/>
                  <a:ext cx="1600200" cy="2133600"/>
                </a:xfrm>
                <a:prstGeom prst="triangl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26"/>
                <p:cNvSpPr/>
                <p:nvPr/>
              </p:nvSpPr>
              <p:spPr>
                <a:xfrm>
                  <a:off x="7216675" y="4110182"/>
                  <a:ext cx="1225361" cy="1625600"/>
                </a:xfrm>
                <a:custGeom>
                  <a:avLst/>
                  <a:gdLst>
                    <a:gd name="connsiteX0" fmla="*/ 43107 w 1225361"/>
                    <a:gd name="connsiteY0" fmla="*/ 1524000 h 1625600"/>
                    <a:gd name="connsiteX1" fmla="*/ 43107 w 1225361"/>
                    <a:gd name="connsiteY1" fmla="*/ 1524000 h 1625600"/>
                    <a:gd name="connsiteX2" fmla="*/ 6161 w 1225361"/>
                    <a:gd name="connsiteY2" fmla="*/ 1450109 h 1625600"/>
                    <a:gd name="connsiteX3" fmla="*/ 33870 w 1225361"/>
                    <a:gd name="connsiteY3" fmla="*/ 1339273 h 1625600"/>
                    <a:gd name="connsiteX4" fmla="*/ 61580 w 1225361"/>
                    <a:gd name="connsiteY4" fmla="*/ 1320800 h 1625600"/>
                    <a:gd name="connsiteX5" fmla="*/ 89289 w 1225361"/>
                    <a:gd name="connsiteY5" fmla="*/ 1311563 h 1625600"/>
                    <a:gd name="connsiteX6" fmla="*/ 190889 w 1225361"/>
                    <a:gd name="connsiteY6" fmla="*/ 1256145 h 1625600"/>
                    <a:gd name="connsiteX7" fmla="*/ 218598 w 1225361"/>
                    <a:gd name="connsiteY7" fmla="*/ 1200727 h 1625600"/>
                    <a:gd name="connsiteX8" fmla="*/ 209361 w 1225361"/>
                    <a:gd name="connsiteY8" fmla="*/ 1136073 h 1625600"/>
                    <a:gd name="connsiteX9" fmla="*/ 200125 w 1225361"/>
                    <a:gd name="connsiteY9" fmla="*/ 1062182 h 1625600"/>
                    <a:gd name="connsiteX10" fmla="*/ 218598 w 1225361"/>
                    <a:gd name="connsiteY10" fmla="*/ 942109 h 1625600"/>
                    <a:gd name="connsiteX11" fmla="*/ 237070 w 1225361"/>
                    <a:gd name="connsiteY11" fmla="*/ 914400 h 1625600"/>
                    <a:gd name="connsiteX12" fmla="*/ 292489 w 1225361"/>
                    <a:gd name="connsiteY12" fmla="*/ 858982 h 1625600"/>
                    <a:gd name="connsiteX13" fmla="*/ 347907 w 1225361"/>
                    <a:gd name="connsiteY13" fmla="*/ 822036 h 1625600"/>
                    <a:gd name="connsiteX14" fmla="*/ 394089 w 1225361"/>
                    <a:gd name="connsiteY14" fmla="*/ 738909 h 1625600"/>
                    <a:gd name="connsiteX15" fmla="*/ 403325 w 1225361"/>
                    <a:gd name="connsiteY15" fmla="*/ 471054 h 1625600"/>
                    <a:gd name="connsiteX16" fmla="*/ 421798 w 1225361"/>
                    <a:gd name="connsiteY16" fmla="*/ 415636 h 1625600"/>
                    <a:gd name="connsiteX17" fmla="*/ 449507 w 1225361"/>
                    <a:gd name="connsiteY17" fmla="*/ 323273 h 1625600"/>
                    <a:gd name="connsiteX18" fmla="*/ 467980 w 1225361"/>
                    <a:gd name="connsiteY18" fmla="*/ 295563 h 1625600"/>
                    <a:gd name="connsiteX19" fmla="*/ 477216 w 1225361"/>
                    <a:gd name="connsiteY19" fmla="*/ 267854 h 1625600"/>
                    <a:gd name="connsiteX20" fmla="*/ 523398 w 1225361"/>
                    <a:gd name="connsiteY20" fmla="*/ 184727 h 1625600"/>
                    <a:gd name="connsiteX21" fmla="*/ 551107 w 1225361"/>
                    <a:gd name="connsiteY21" fmla="*/ 18473 h 1625600"/>
                    <a:gd name="connsiteX22" fmla="*/ 578816 w 1225361"/>
                    <a:gd name="connsiteY22" fmla="*/ 0 h 1625600"/>
                    <a:gd name="connsiteX23" fmla="*/ 652707 w 1225361"/>
                    <a:gd name="connsiteY23" fmla="*/ 46182 h 1625600"/>
                    <a:gd name="connsiteX24" fmla="*/ 698889 w 1225361"/>
                    <a:gd name="connsiteY24" fmla="*/ 92363 h 1625600"/>
                    <a:gd name="connsiteX25" fmla="*/ 717361 w 1225361"/>
                    <a:gd name="connsiteY25" fmla="*/ 147782 h 1625600"/>
                    <a:gd name="connsiteX26" fmla="*/ 726598 w 1225361"/>
                    <a:gd name="connsiteY26" fmla="*/ 350982 h 1625600"/>
                    <a:gd name="connsiteX27" fmla="*/ 735834 w 1225361"/>
                    <a:gd name="connsiteY27" fmla="*/ 378691 h 1625600"/>
                    <a:gd name="connsiteX28" fmla="*/ 754307 w 1225361"/>
                    <a:gd name="connsiteY28" fmla="*/ 406400 h 1625600"/>
                    <a:gd name="connsiteX29" fmla="*/ 782016 w 1225361"/>
                    <a:gd name="connsiteY29" fmla="*/ 424873 h 1625600"/>
                    <a:gd name="connsiteX30" fmla="*/ 791252 w 1225361"/>
                    <a:gd name="connsiteY30" fmla="*/ 480291 h 1625600"/>
                    <a:gd name="connsiteX31" fmla="*/ 800489 w 1225361"/>
                    <a:gd name="connsiteY31" fmla="*/ 775854 h 1625600"/>
                    <a:gd name="connsiteX32" fmla="*/ 818961 w 1225361"/>
                    <a:gd name="connsiteY32" fmla="*/ 803563 h 1625600"/>
                    <a:gd name="connsiteX33" fmla="*/ 855907 w 1225361"/>
                    <a:gd name="connsiteY33" fmla="*/ 822036 h 1625600"/>
                    <a:gd name="connsiteX34" fmla="*/ 883616 w 1225361"/>
                    <a:gd name="connsiteY34" fmla="*/ 840509 h 1625600"/>
                    <a:gd name="connsiteX35" fmla="*/ 902089 w 1225361"/>
                    <a:gd name="connsiteY35" fmla="*/ 868218 h 1625600"/>
                    <a:gd name="connsiteX36" fmla="*/ 920561 w 1225361"/>
                    <a:gd name="connsiteY36" fmla="*/ 923636 h 1625600"/>
                    <a:gd name="connsiteX37" fmla="*/ 957507 w 1225361"/>
                    <a:gd name="connsiteY37" fmla="*/ 979054 h 1625600"/>
                    <a:gd name="connsiteX38" fmla="*/ 1003689 w 1225361"/>
                    <a:gd name="connsiteY38" fmla="*/ 1062182 h 1625600"/>
                    <a:gd name="connsiteX39" fmla="*/ 1049870 w 1225361"/>
                    <a:gd name="connsiteY39" fmla="*/ 1117600 h 1625600"/>
                    <a:gd name="connsiteX40" fmla="*/ 1077580 w 1225361"/>
                    <a:gd name="connsiteY40" fmla="*/ 1136073 h 1625600"/>
                    <a:gd name="connsiteX41" fmla="*/ 1105289 w 1225361"/>
                    <a:gd name="connsiteY41" fmla="*/ 1191491 h 1625600"/>
                    <a:gd name="connsiteX42" fmla="*/ 1114525 w 1225361"/>
                    <a:gd name="connsiteY42" fmla="*/ 1219200 h 1625600"/>
                    <a:gd name="connsiteX43" fmla="*/ 1151470 w 1225361"/>
                    <a:gd name="connsiteY43" fmla="*/ 1283854 h 1625600"/>
                    <a:gd name="connsiteX44" fmla="*/ 1179180 w 1225361"/>
                    <a:gd name="connsiteY44" fmla="*/ 1302327 h 1625600"/>
                    <a:gd name="connsiteX45" fmla="*/ 1206889 w 1225361"/>
                    <a:gd name="connsiteY45" fmla="*/ 1394691 h 1625600"/>
                    <a:gd name="connsiteX46" fmla="*/ 1216125 w 1225361"/>
                    <a:gd name="connsiteY46" fmla="*/ 1422400 h 1625600"/>
                    <a:gd name="connsiteX47" fmla="*/ 1225361 w 1225361"/>
                    <a:gd name="connsiteY47" fmla="*/ 1450109 h 1625600"/>
                    <a:gd name="connsiteX48" fmla="*/ 1216125 w 1225361"/>
                    <a:gd name="connsiteY48" fmla="*/ 1542473 h 1625600"/>
                    <a:gd name="connsiteX49" fmla="*/ 1151470 w 1225361"/>
                    <a:gd name="connsiteY49" fmla="*/ 1579418 h 1625600"/>
                    <a:gd name="connsiteX50" fmla="*/ 1123761 w 1225361"/>
                    <a:gd name="connsiteY50" fmla="*/ 1588654 h 1625600"/>
                    <a:gd name="connsiteX51" fmla="*/ 1059107 w 1225361"/>
                    <a:gd name="connsiteY51" fmla="*/ 1570182 h 1625600"/>
                    <a:gd name="connsiteX52" fmla="*/ 1031398 w 1225361"/>
                    <a:gd name="connsiteY52" fmla="*/ 1542473 h 1625600"/>
                    <a:gd name="connsiteX53" fmla="*/ 1003689 w 1225361"/>
                    <a:gd name="connsiteY53" fmla="*/ 1533236 h 1625600"/>
                    <a:gd name="connsiteX54" fmla="*/ 975980 w 1225361"/>
                    <a:gd name="connsiteY54" fmla="*/ 1514763 h 1625600"/>
                    <a:gd name="connsiteX55" fmla="*/ 911325 w 1225361"/>
                    <a:gd name="connsiteY55" fmla="*/ 1524000 h 1625600"/>
                    <a:gd name="connsiteX56" fmla="*/ 846670 w 1225361"/>
                    <a:gd name="connsiteY56" fmla="*/ 1560945 h 1625600"/>
                    <a:gd name="connsiteX57" fmla="*/ 791252 w 1225361"/>
                    <a:gd name="connsiteY57" fmla="*/ 1588654 h 1625600"/>
                    <a:gd name="connsiteX58" fmla="*/ 643470 w 1225361"/>
                    <a:gd name="connsiteY58" fmla="*/ 1570182 h 1625600"/>
                    <a:gd name="connsiteX59" fmla="*/ 615761 w 1225361"/>
                    <a:gd name="connsiteY59" fmla="*/ 1551709 h 1625600"/>
                    <a:gd name="connsiteX60" fmla="*/ 523398 w 1225361"/>
                    <a:gd name="connsiteY60" fmla="*/ 1570182 h 1625600"/>
                    <a:gd name="connsiteX61" fmla="*/ 458743 w 1225361"/>
                    <a:gd name="connsiteY61" fmla="*/ 1579418 h 1625600"/>
                    <a:gd name="connsiteX62" fmla="*/ 431034 w 1225361"/>
                    <a:gd name="connsiteY62" fmla="*/ 1597891 h 1625600"/>
                    <a:gd name="connsiteX63" fmla="*/ 394089 w 1225361"/>
                    <a:gd name="connsiteY63" fmla="*/ 1607127 h 1625600"/>
                    <a:gd name="connsiteX64" fmla="*/ 301725 w 1225361"/>
                    <a:gd name="connsiteY64" fmla="*/ 1625600 h 1625600"/>
                    <a:gd name="connsiteX65" fmla="*/ 274016 w 1225361"/>
                    <a:gd name="connsiteY65" fmla="*/ 1616363 h 1625600"/>
                    <a:gd name="connsiteX66" fmla="*/ 218598 w 1225361"/>
                    <a:gd name="connsiteY66" fmla="*/ 1588654 h 1625600"/>
                    <a:gd name="connsiteX67" fmla="*/ 52343 w 1225361"/>
                    <a:gd name="connsiteY67" fmla="*/ 1579418 h 1625600"/>
                    <a:gd name="connsiteX68" fmla="*/ 6161 w 1225361"/>
                    <a:gd name="connsiteY68" fmla="*/ 1496291 h 1625600"/>
                    <a:gd name="connsiteX69" fmla="*/ 6161 w 1225361"/>
                    <a:gd name="connsiteY69" fmla="*/ 1468582 h 1625600"/>
                    <a:gd name="connsiteX70" fmla="*/ 6161 w 1225361"/>
                    <a:gd name="connsiteY70" fmla="*/ 1468582 h 1625600"/>
                    <a:gd name="connsiteX71" fmla="*/ 24634 w 1225361"/>
                    <a:gd name="connsiteY71" fmla="*/ 145010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225361" h="1625600">
                      <a:moveTo>
                        <a:pt x="43107" y="1524000"/>
                      </a:moveTo>
                      <a:lnTo>
                        <a:pt x="43107" y="1524000"/>
                      </a:lnTo>
                      <a:cubicBezTo>
                        <a:pt x="30792" y="1499370"/>
                        <a:pt x="10947" y="1477228"/>
                        <a:pt x="6161" y="1450109"/>
                      </a:cubicBezTo>
                      <a:cubicBezTo>
                        <a:pt x="0" y="1415195"/>
                        <a:pt x="6553" y="1366590"/>
                        <a:pt x="33870" y="1339273"/>
                      </a:cubicBezTo>
                      <a:cubicBezTo>
                        <a:pt x="41720" y="1331423"/>
                        <a:pt x="51651" y="1325765"/>
                        <a:pt x="61580" y="1320800"/>
                      </a:cubicBezTo>
                      <a:cubicBezTo>
                        <a:pt x="70288" y="1316446"/>
                        <a:pt x="80426" y="1315592"/>
                        <a:pt x="89289" y="1311563"/>
                      </a:cubicBezTo>
                      <a:cubicBezTo>
                        <a:pt x="155152" y="1281625"/>
                        <a:pt x="147506" y="1285067"/>
                        <a:pt x="190889" y="1256145"/>
                      </a:cubicBezTo>
                      <a:cubicBezTo>
                        <a:pt x="200227" y="1242137"/>
                        <a:pt x="218598" y="1219845"/>
                        <a:pt x="218598" y="1200727"/>
                      </a:cubicBezTo>
                      <a:cubicBezTo>
                        <a:pt x="218598" y="1178957"/>
                        <a:pt x="212238" y="1157652"/>
                        <a:pt x="209361" y="1136073"/>
                      </a:cubicBezTo>
                      <a:cubicBezTo>
                        <a:pt x="206080" y="1111469"/>
                        <a:pt x="203204" y="1086812"/>
                        <a:pt x="200125" y="1062182"/>
                      </a:cubicBezTo>
                      <a:cubicBezTo>
                        <a:pt x="202775" y="1035680"/>
                        <a:pt x="201953" y="975399"/>
                        <a:pt x="218598" y="942109"/>
                      </a:cubicBezTo>
                      <a:cubicBezTo>
                        <a:pt x="223562" y="932180"/>
                        <a:pt x="229695" y="922697"/>
                        <a:pt x="237070" y="914400"/>
                      </a:cubicBezTo>
                      <a:cubicBezTo>
                        <a:pt x="254426" y="894874"/>
                        <a:pt x="270752" y="873473"/>
                        <a:pt x="292489" y="858982"/>
                      </a:cubicBezTo>
                      <a:lnTo>
                        <a:pt x="347907" y="822036"/>
                      </a:lnTo>
                      <a:cubicBezTo>
                        <a:pt x="390253" y="758517"/>
                        <a:pt x="377831" y="787680"/>
                        <a:pt x="394089" y="738909"/>
                      </a:cubicBezTo>
                      <a:cubicBezTo>
                        <a:pt x="397168" y="649624"/>
                        <a:pt x="395695" y="560066"/>
                        <a:pt x="403325" y="471054"/>
                      </a:cubicBezTo>
                      <a:cubicBezTo>
                        <a:pt x="404988" y="451653"/>
                        <a:pt x="417075" y="434527"/>
                        <a:pt x="421798" y="415636"/>
                      </a:cubicBezTo>
                      <a:cubicBezTo>
                        <a:pt x="429475" y="384929"/>
                        <a:pt x="436656" y="352188"/>
                        <a:pt x="449507" y="323273"/>
                      </a:cubicBezTo>
                      <a:cubicBezTo>
                        <a:pt x="454016" y="313129"/>
                        <a:pt x="461822" y="304800"/>
                        <a:pt x="467980" y="295563"/>
                      </a:cubicBezTo>
                      <a:cubicBezTo>
                        <a:pt x="471059" y="286327"/>
                        <a:pt x="472488" y="276365"/>
                        <a:pt x="477216" y="267854"/>
                      </a:cubicBezTo>
                      <a:cubicBezTo>
                        <a:pt x="530151" y="172571"/>
                        <a:pt x="502496" y="247428"/>
                        <a:pt x="523398" y="184727"/>
                      </a:cubicBezTo>
                      <a:cubicBezTo>
                        <a:pt x="526799" y="133709"/>
                        <a:pt x="508536" y="61044"/>
                        <a:pt x="551107" y="18473"/>
                      </a:cubicBezTo>
                      <a:cubicBezTo>
                        <a:pt x="558956" y="10624"/>
                        <a:pt x="569580" y="6158"/>
                        <a:pt x="578816" y="0"/>
                      </a:cubicBezTo>
                      <a:cubicBezTo>
                        <a:pt x="608080" y="14633"/>
                        <a:pt x="628728" y="22203"/>
                        <a:pt x="652707" y="46182"/>
                      </a:cubicBezTo>
                      <a:cubicBezTo>
                        <a:pt x="714282" y="107756"/>
                        <a:pt x="625000" y="43105"/>
                        <a:pt x="698889" y="92363"/>
                      </a:cubicBezTo>
                      <a:cubicBezTo>
                        <a:pt x="705046" y="110836"/>
                        <a:pt x="716477" y="128330"/>
                        <a:pt x="717361" y="147782"/>
                      </a:cubicBezTo>
                      <a:cubicBezTo>
                        <a:pt x="720440" y="215515"/>
                        <a:pt x="721191" y="283395"/>
                        <a:pt x="726598" y="350982"/>
                      </a:cubicBezTo>
                      <a:cubicBezTo>
                        <a:pt x="727374" y="360687"/>
                        <a:pt x="731480" y="369983"/>
                        <a:pt x="735834" y="378691"/>
                      </a:cubicBezTo>
                      <a:cubicBezTo>
                        <a:pt x="740798" y="388620"/>
                        <a:pt x="746458" y="398551"/>
                        <a:pt x="754307" y="406400"/>
                      </a:cubicBezTo>
                      <a:cubicBezTo>
                        <a:pt x="762156" y="414249"/>
                        <a:pt x="772780" y="418715"/>
                        <a:pt x="782016" y="424873"/>
                      </a:cubicBezTo>
                      <a:cubicBezTo>
                        <a:pt x="785095" y="443346"/>
                        <a:pt x="790268" y="461589"/>
                        <a:pt x="791252" y="480291"/>
                      </a:cubicBezTo>
                      <a:cubicBezTo>
                        <a:pt x="796433" y="578724"/>
                        <a:pt x="792071" y="677645"/>
                        <a:pt x="800489" y="775854"/>
                      </a:cubicBezTo>
                      <a:cubicBezTo>
                        <a:pt x="801437" y="786914"/>
                        <a:pt x="810433" y="796457"/>
                        <a:pt x="818961" y="803563"/>
                      </a:cubicBezTo>
                      <a:cubicBezTo>
                        <a:pt x="829539" y="812378"/>
                        <a:pt x="843952" y="815205"/>
                        <a:pt x="855907" y="822036"/>
                      </a:cubicBezTo>
                      <a:cubicBezTo>
                        <a:pt x="865545" y="827544"/>
                        <a:pt x="874380" y="834351"/>
                        <a:pt x="883616" y="840509"/>
                      </a:cubicBezTo>
                      <a:cubicBezTo>
                        <a:pt x="889774" y="849745"/>
                        <a:pt x="897581" y="858074"/>
                        <a:pt x="902089" y="868218"/>
                      </a:cubicBezTo>
                      <a:cubicBezTo>
                        <a:pt x="909997" y="886012"/>
                        <a:pt x="909760" y="907435"/>
                        <a:pt x="920561" y="923636"/>
                      </a:cubicBezTo>
                      <a:lnTo>
                        <a:pt x="957507" y="979054"/>
                      </a:lnTo>
                      <a:cubicBezTo>
                        <a:pt x="973764" y="1027826"/>
                        <a:pt x="961342" y="998661"/>
                        <a:pt x="1003689" y="1062182"/>
                      </a:cubicBezTo>
                      <a:cubicBezTo>
                        <a:pt x="1021853" y="1089428"/>
                        <a:pt x="1023200" y="1095375"/>
                        <a:pt x="1049870" y="1117600"/>
                      </a:cubicBezTo>
                      <a:cubicBezTo>
                        <a:pt x="1058398" y="1124707"/>
                        <a:pt x="1068343" y="1129915"/>
                        <a:pt x="1077580" y="1136073"/>
                      </a:cubicBezTo>
                      <a:cubicBezTo>
                        <a:pt x="1100795" y="1205720"/>
                        <a:pt x="1069479" y="1119872"/>
                        <a:pt x="1105289" y="1191491"/>
                      </a:cubicBezTo>
                      <a:cubicBezTo>
                        <a:pt x="1109643" y="1200199"/>
                        <a:pt x="1110690" y="1210251"/>
                        <a:pt x="1114525" y="1219200"/>
                      </a:cubicBezTo>
                      <a:cubicBezTo>
                        <a:pt x="1119957" y="1231874"/>
                        <a:pt x="1139877" y="1272261"/>
                        <a:pt x="1151470" y="1283854"/>
                      </a:cubicBezTo>
                      <a:cubicBezTo>
                        <a:pt x="1159320" y="1291704"/>
                        <a:pt x="1169943" y="1296169"/>
                        <a:pt x="1179180" y="1302327"/>
                      </a:cubicBezTo>
                      <a:cubicBezTo>
                        <a:pt x="1193139" y="1358167"/>
                        <a:pt x="1184400" y="1327225"/>
                        <a:pt x="1206889" y="1394691"/>
                      </a:cubicBezTo>
                      <a:lnTo>
                        <a:pt x="1216125" y="1422400"/>
                      </a:lnTo>
                      <a:lnTo>
                        <a:pt x="1225361" y="1450109"/>
                      </a:lnTo>
                      <a:cubicBezTo>
                        <a:pt x="1222282" y="1480897"/>
                        <a:pt x="1223082" y="1512324"/>
                        <a:pt x="1216125" y="1542473"/>
                      </a:cubicBezTo>
                      <a:cubicBezTo>
                        <a:pt x="1207310" y="1580670"/>
                        <a:pt x="1182563" y="1571645"/>
                        <a:pt x="1151470" y="1579418"/>
                      </a:cubicBezTo>
                      <a:cubicBezTo>
                        <a:pt x="1142025" y="1581779"/>
                        <a:pt x="1132997" y="1585575"/>
                        <a:pt x="1123761" y="1588654"/>
                      </a:cubicBezTo>
                      <a:cubicBezTo>
                        <a:pt x="1118835" y="1587423"/>
                        <a:pt x="1067057" y="1575482"/>
                        <a:pt x="1059107" y="1570182"/>
                      </a:cubicBezTo>
                      <a:cubicBezTo>
                        <a:pt x="1048239" y="1562936"/>
                        <a:pt x="1042266" y="1549719"/>
                        <a:pt x="1031398" y="1542473"/>
                      </a:cubicBezTo>
                      <a:cubicBezTo>
                        <a:pt x="1023297" y="1537072"/>
                        <a:pt x="1012397" y="1537590"/>
                        <a:pt x="1003689" y="1533236"/>
                      </a:cubicBezTo>
                      <a:cubicBezTo>
                        <a:pt x="993760" y="1528271"/>
                        <a:pt x="985216" y="1520921"/>
                        <a:pt x="975980" y="1514763"/>
                      </a:cubicBezTo>
                      <a:cubicBezTo>
                        <a:pt x="954428" y="1517842"/>
                        <a:pt x="932328" y="1518272"/>
                        <a:pt x="911325" y="1524000"/>
                      </a:cubicBezTo>
                      <a:cubicBezTo>
                        <a:pt x="875710" y="1533713"/>
                        <a:pt x="876759" y="1545901"/>
                        <a:pt x="846670" y="1560945"/>
                      </a:cubicBezTo>
                      <a:cubicBezTo>
                        <a:pt x="770194" y="1599182"/>
                        <a:pt x="870657" y="1535720"/>
                        <a:pt x="791252" y="1588654"/>
                      </a:cubicBezTo>
                      <a:cubicBezTo>
                        <a:pt x="768344" y="1586892"/>
                        <a:pt x="683342" y="1590117"/>
                        <a:pt x="643470" y="1570182"/>
                      </a:cubicBezTo>
                      <a:cubicBezTo>
                        <a:pt x="633541" y="1565218"/>
                        <a:pt x="624997" y="1557867"/>
                        <a:pt x="615761" y="1551709"/>
                      </a:cubicBezTo>
                      <a:cubicBezTo>
                        <a:pt x="584973" y="1557867"/>
                        <a:pt x="554318" y="1564726"/>
                        <a:pt x="523398" y="1570182"/>
                      </a:cubicBezTo>
                      <a:cubicBezTo>
                        <a:pt x="501959" y="1573965"/>
                        <a:pt x="479595" y="1573162"/>
                        <a:pt x="458743" y="1579418"/>
                      </a:cubicBezTo>
                      <a:cubicBezTo>
                        <a:pt x="448110" y="1582608"/>
                        <a:pt x="441237" y="1593518"/>
                        <a:pt x="431034" y="1597891"/>
                      </a:cubicBezTo>
                      <a:cubicBezTo>
                        <a:pt x="419366" y="1602891"/>
                        <a:pt x="406295" y="1603640"/>
                        <a:pt x="394089" y="1607127"/>
                      </a:cubicBezTo>
                      <a:cubicBezTo>
                        <a:pt x="329605" y="1625550"/>
                        <a:pt x="412068" y="1609836"/>
                        <a:pt x="301725" y="1625600"/>
                      </a:cubicBezTo>
                      <a:cubicBezTo>
                        <a:pt x="292489" y="1622521"/>
                        <a:pt x="282724" y="1620717"/>
                        <a:pt x="274016" y="1616363"/>
                      </a:cubicBezTo>
                      <a:cubicBezTo>
                        <a:pt x="249112" y="1603911"/>
                        <a:pt x="247272" y="1591385"/>
                        <a:pt x="218598" y="1588654"/>
                      </a:cubicBezTo>
                      <a:cubicBezTo>
                        <a:pt x="163344" y="1583392"/>
                        <a:pt x="107761" y="1582497"/>
                        <a:pt x="52343" y="1579418"/>
                      </a:cubicBezTo>
                      <a:cubicBezTo>
                        <a:pt x="34714" y="1552974"/>
                        <a:pt x="11580" y="1528803"/>
                        <a:pt x="6161" y="1496291"/>
                      </a:cubicBezTo>
                      <a:cubicBezTo>
                        <a:pt x="4642" y="1487180"/>
                        <a:pt x="6161" y="1477818"/>
                        <a:pt x="6161" y="1468582"/>
                      </a:cubicBezTo>
                      <a:lnTo>
                        <a:pt x="6161" y="1468582"/>
                      </a:lnTo>
                      <a:lnTo>
                        <a:pt x="24634" y="1450109"/>
                      </a:lnTo>
                    </a:path>
                  </a:pathLst>
                </a:custGeom>
                <a:solidFill>
                  <a:srgbClr val="CF3D0F"/>
                </a:solidFill>
                <a:ln>
                  <a:solidFill>
                    <a:srgbClr val="CF3D0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 name="Oval 127"/>
                <p:cNvSpPr/>
                <p:nvPr/>
              </p:nvSpPr>
              <p:spPr>
                <a:xfrm>
                  <a:off x="7391400" y="51054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8001000" y="5029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7620000" y="4267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p:cNvGrpSpPr/>
                <p:nvPr/>
              </p:nvGrpSpPr>
              <p:grpSpPr>
                <a:xfrm rot="19710285">
                  <a:off x="7753366" y="4781566"/>
                  <a:ext cx="304800" cy="304800"/>
                  <a:chOff x="8153400" y="2971800"/>
                  <a:chExt cx="609600" cy="609600"/>
                </a:xfrm>
              </p:grpSpPr>
              <p:sp>
                <p:nvSpPr>
                  <p:cNvPr id="140" name="Oval 139"/>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2" name="Group 131"/>
                <p:cNvGrpSpPr/>
                <p:nvPr/>
              </p:nvGrpSpPr>
              <p:grpSpPr>
                <a:xfrm rot="15655269">
                  <a:off x="7677167" y="5314967"/>
                  <a:ext cx="304800" cy="304800"/>
                  <a:chOff x="8153400" y="2971800"/>
                  <a:chExt cx="609600" cy="609600"/>
                </a:xfrm>
              </p:grpSpPr>
              <p:sp>
                <p:nvSpPr>
                  <p:cNvPr id="138" name="Oval 137"/>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 name="Group 132"/>
                <p:cNvGrpSpPr/>
                <p:nvPr/>
              </p:nvGrpSpPr>
              <p:grpSpPr>
                <a:xfrm rot="6637614">
                  <a:off x="7528396" y="4475745"/>
                  <a:ext cx="290705" cy="268712"/>
                  <a:chOff x="8153400" y="2971800"/>
                  <a:chExt cx="609600" cy="609600"/>
                </a:xfrm>
              </p:grpSpPr>
              <p:sp>
                <p:nvSpPr>
                  <p:cNvPr id="136" name="Oval 135"/>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Moon 133"/>
                <p:cNvSpPr/>
                <p:nvPr/>
              </p:nvSpPr>
              <p:spPr>
                <a:xfrm>
                  <a:off x="7848600" y="4419600"/>
                  <a:ext cx="152400" cy="304800"/>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Moon 134"/>
                <p:cNvSpPr/>
                <p:nvPr/>
              </p:nvSpPr>
              <p:spPr>
                <a:xfrm rot="8335049">
                  <a:off x="7560180" y="4730674"/>
                  <a:ext cx="145038" cy="336111"/>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7" name="Group 36"/>
            <p:cNvGrpSpPr/>
            <p:nvPr/>
          </p:nvGrpSpPr>
          <p:grpSpPr>
            <a:xfrm rot="16653790">
              <a:off x="8871186" y="2458965"/>
              <a:ext cx="1849372" cy="1889403"/>
              <a:chOff x="8330112" y="3355992"/>
              <a:chExt cx="1849372" cy="1889403"/>
            </a:xfrm>
          </p:grpSpPr>
          <p:grpSp>
            <p:nvGrpSpPr>
              <p:cNvPr id="90" name="Group 89"/>
              <p:cNvGrpSpPr/>
              <p:nvPr/>
            </p:nvGrpSpPr>
            <p:grpSpPr>
              <a:xfrm>
                <a:off x="8330112" y="3546587"/>
                <a:ext cx="1274106" cy="1698808"/>
                <a:chOff x="7010400" y="3657600"/>
                <a:chExt cx="1600200" cy="2133600"/>
              </a:xfrm>
            </p:grpSpPr>
            <p:sp>
              <p:nvSpPr>
                <p:cNvPr id="108" name="Isosceles Triangle 107"/>
                <p:cNvSpPr/>
                <p:nvPr/>
              </p:nvSpPr>
              <p:spPr>
                <a:xfrm>
                  <a:off x="7010400" y="3657600"/>
                  <a:ext cx="1600200" cy="2133600"/>
                </a:xfrm>
                <a:prstGeom prst="triangl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p:nvPr/>
              </p:nvSpPr>
              <p:spPr>
                <a:xfrm>
                  <a:off x="7216675" y="4110182"/>
                  <a:ext cx="1225361" cy="1625600"/>
                </a:xfrm>
                <a:custGeom>
                  <a:avLst/>
                  <a:gdLst>
                    <a:gd name="connsiteX0" fmla="*/ 43107 w 1225361"/>
                    <a:gd name="connsiteY0" fmla="*/ 1524000 h 1625600"/>
                    <a:gd name="connsiteX1" fmla="*/ 43107 w 1225361"/>
                    <a:gd name="connsiteY1" fmla="*/ 1524000 h 1625600"/>
                    <a:gd name="connsiteX2" fmla="*/ 6161 w 1225361"/>
                    <a:gd name="connsiteY2" fmla="*/ 1450109 h 1625600"/>
                    <a:gd name="connsiteX3" fmla="*/ 33870 w 1225361"/>
                    <a:gd name="connsiteY3" fmla="*/ 1339273 h 1625600"/>
                    <a:gd name="connsiteX4" fmla="*/ 61580 w 1225361"/>
                    <a:gd name="connsiteY4" fmla="*/ 1320800 h 1625600"/>
                    <a:gd name="connsiteX5" fmla="*/ 89289 w 1225361"/>
                    <a:gd name="connsiteY5" fmla="*/ 1311563 h 1625600"/>
                    <a:gd name="connsiteX6" fmla="*/ 190889 w 1225361"/>
                    <a:gd name="connsiteY6" fmla="*/ 1256145 h 1625600"/>
                    <a:gd name="connsiteX7" fmla="*/ 218598 w 1225361"/>
                    <a:gd name="connsiteY7" fmla="*/ 1200727 h 1625600"/>
                    <a:gd name="connsiteX8" fmla="*/ 209361 w 1225361"/>
                    <a:gd name="connsiteY8" fmla="*/ 1136073 h 1625600"/>
                    <a:gd name="connsiteX9" fmla="*/ 200125 w 1225361"/>
                    <a:gd name="connsiteY9" fmla="*/ 1062182 h 1625600"/>
                    <a:gd name="connsiteX10" fmla="*/ 218598 w 1225361"/>
                    <a:gd name="connsiteY10" fmla="*/ 942109 h 1625600"/>
                    <a:gd name="connsiteX11" fmla="*/ 237070 w 1225361"/>
                    <a:gd name="connsiteY11" fmla="*/ 914400 h 1625600"/>
                    <a:gd name="connsiteX12" fmla="*/ 292489 w 1225361"/>
                    <a:gd name="connsiteY12" fmla="*/ 858982 h 1625600"/>
                    <a:gd name="connsiteX13" fmla="*/ 347907 w 1225361"/>
                    <a:gd name="connsiteY13" fmla="*/ 822036 h 1625600"/>
                    <a:gd name="connsiteX14" fmla="*/ 394089 w 1225361"/>
                    <a:gd name="connsiteY14" fmla="*/ 738909 h 1625600"/>
                    <a:gd name="connsiteX15" fmla="*/ 403325 w 1225361"/>
                    <a:gd name="connsiteY15" fmla="*/ 471054 h 1625600"/>
                    <a:gd name="connsiteX16" fmla="*/ 421798 w 1225361"/>
                    <a:gd name="connsiteY16" fmla="*/ 415636 h 1625600"/>
                    <a:gd name="connsiteX17" fmla="*/ 449507 w 1225361"/>
                    <a:gd name="connsiteY17" fmla="*/ 323273 h 1625600"/>
                    <a:gd name="connsiteX18" fmla="*/ 467980 w 1225361"/>
                    <a:gd name="connsiteY18" fmla="*/ 295563 h 1625600"/>
                    <a:gd name="connsiteX19" fmla="*/ 477216 w 1225361"/>
                    <a:gd name="connsiteY19" fmla="*/ 267854 h 1625600"/>
                    <a:gd name="connsiteX20" fmla="*/ 523398 w 1225361"/>
                    <a:gd name="connsiteY20" fmla="*/ 184727 h 1625600"/>
                    <a:gd name="connsiteX21" fmla="*/ 551107 w 1225361"/>
                    <a:gd name="connsiteY21" fmla="*/ 18473 h 1625600"/>
                    <a:gd name="connsiteX22" fmla="*/ 578816 w 1225361"/>
                    <a:gd name="connsiteY22" fmla="*/ 0 h 1625600"/>
                    <a:gd name="connsiteX23" fmla="*/ 652707 w 1225361"/>
                    <a:gd name="connsiteY23" fmla="*/ 46182 h 1625600"/>
                    <a:gd name="connsiteX24" fmla="*/ 698889 w 1225361"/>
                    <a:gd name="connsiteY24" fmla="*/ 92363 h 1625600"/>
                    <a:gd name="connsiteX25" fmla="*/ 717361 w 1225361"/>
                    <a:gd name="connsiteY25" fmla="*/ 147782 h 1625600"/>
                    <a:gd name="connsiteX26" fmla="*/ 726598 w 1225361"/>
                    <a:gd name="connsiteY26" fmla="*/ 350982 h 1625600"/>
                    <a:gd name="connsiteX27" fmla="*/ 735834 w 1225361"/>
                    <a:gd name="connsiteY27" fmla="*/ 378691 h 1625600"/>
                    <a:gd name="connsiteX28" fmla="*/ 754307 w 1225361"/>
                    <a:gd name="connsiteY28" fmla="*/ 406400 h 1625600"/>
                    <a:gd name="connsiteX29" fmla="*/ 782016 w 1225361"/>
                    <a:gd name="connsiteY29" fmla="*/ 424873 h 1625600"/>
                    <a:gd name="connsiteX30" fmla="*/ 791252 w 1225361"/>
                    <a:gd name="connsiteY30" fmla="*/ 480291 h 1625600"/>
                    <a:gd name="connsiteX31" fmla="*/ 800489 w 1225361"/>
                    <a:gd name="connsiteY31" fmla="*/ 775854 h 1625600"/>
                    <a:gd name="connsiteX32" fmla="*/ 818961 w 1225361"/>
                    <a:gd name="connsiteY32" fmla="*/ 803563 h 1625600"/>
                    <a:gd name="connsiteX33" fmla="*/ 855907 w 1225361"/>
                    <a:gd name="connsiteY33" fmla="*/ 822036 h 1625600"/>
                    <a:gd name="connsiteX34" fmla="*/ 883616 w 1225361"/>
                    <a:gd name="connsiteY34" fmla="*/ 840509 h 1625600"/>
                    <a:gd name="connsiteX35" fmla="*/ 902089 w 1225361"/>
                    <a:gd name="connsiteY35" fmla="*/ 868218 h 1625600"/>
                    <a:gd name="connsiteX36" fmla="*/ 920561 w 1225361"/>
                    <a:gd name="connsiteY36" fmla="*/ 923636 h 1625600"/>
                    <a:gd name="connsiteX37" fmla="*/ 957507 w 1225361"/>
                    <a:gd name="connsiteY37" fmla="*/ 979054 h 1625600"/>
                    <a:gd name="connsiteX38" fmla="*/ 1003689 w 1225361"/>
                    <a:gd name="connsiteY38" fmla="*/ 1062182 h 1625600"/>
                    <a:gd name="connsiteX39" fmla="*/ 1049870 w 1225361"/>
                    <a:gd name="connsiteY39" fmla="*/ 1117600 h 1625600"/>
                    <a:gd name="connsiteX40" fmla="*/ 1077580 w 1225361"/>
                    <a:gd name="connsiteY40" fmla="*/ 1136073 h 1625600"/>
                    <a:gd name="connsiteX41" fmla="*/ 1105289 w 1225361"/>
                    <a:gd name="connsiteY41" fmla="*/ 1191491 h 1625600"/>
                    <a:gd name="connsiteX42" fmla="*/ 1114525 w 1225361"/>
                    <a:gd name="connsiteY42" fmla="*/ 1219200 h 1625600"/>
                    <a:gd name="connsiteX43" fmla="*/ 1151470 w 1225361"/>
                    <a:gd name="connsiteY43" fmla="*/ 1283854 h 1625600"/>
                    <a:gd name="connsiteX44" fmla="*/ 1179180 w 1225361"/>
                    <a:gd name="connsiteY44" fmla="*/ 1302327 h 1625600"/>
                    <a:gd name="connsiteX45" fmla="*/ 1206889 w 1225361"/>
                    <a:gd name="connsiteY45" fmla="*/ 1394691 h 1625600"/>
                    <a:gd name="connsiteX46" fmla="*/ 1216125 w 1225361"/>
                    <a:gd name="connsiteY46" fmla="*/ 1422400 h 1625600"/>
                    <a:gd name="connsiteX47" fmla="*/ 1225361 w 1225361"/>
                    <a:gd name="connsiteY47" fmla="*/ 1450109 h 1625600"/>
                    <a:gd name="connsiteX48" fmla="*/ 1216125 w 1225361"/>
                    <a:gd name="connsiteY48" fmla="*/ 1542473 h 1625600"/>
                    <a:gd name="connsiteX49" fmla="*/ 1151470 w 1225361"/>
                    <a:gd name="connsiteY49" fmla="*/ 1579418 h 1625600"/>
                    <a:gd name="connsiteX50" fmla="*/ 1123761 w 1225361"/>
                    <a:gd name="connsiteY50" fmla="*/ 1588654 h 1625600"/>
                    <a:gd name="connsiteX51" fmla="*/ 1059107 w 1225361"/>
                    <a:gd name="connsiteY51" fmla="*/ 1570182 h 1625600"/>
                    <a:gd name="connsiteX52" fmla="*/ 1031398 w 1225361"/>
                    <a:gd name="connsiteY52" fmla="*/ 1542473 h 1625600"/>
                    <a:gd name="connsiteX53" fmla="*/ 1003689 w 1225361"/>
                    <a:gd name="connsiteY53" fmla="*/ 1533236 h 1625600"/>
                    <a:gd name="connsiteX54" fmla="*/ 975980 w 1225361"/>
                    <a:gd name="connsiteY54" fmla="*/ 1514763 h 1625600"/>
                    <a:gd name="connsiteX55" fmla="*/ 911325 w 1225361"/>
                    <a:gd name="connsiteY55" fmla="*/ 1524000 h 1625600"/>
                    <a:gd name="connsiteX56" fmla="*/ 846670 w 1225361"/>
                    <a:gd name="connsiteY56" fmla="*/ 1560945 h 1625600"/>
                    <a:gd name="connsiteX57" fmla="*/ 791252 w 1225361"/>
                    <a:gd name="connsiteY57" fmla="*/ 1588654 h 1625600"/>
                    <a:gd name="connsiteX58" fmla="*/ 643470 w 1225361"/>
                    <a:gd name="connsiteY58" fmla="*/ 1570182 h 1625600"/>
                    <a:gd name="connsiteX59" fmla="*/ 615761 w 1225361"/>
                    <a:gd name="connsiteY59" fmla="*/ 1551709 h 1625600"/>
                    <a:gd name="connsiteX60" fmla="*/ 523398 w 1225361"/>
                    <a:gd name="connsiteY60" fmla="*/ 1570182 h 1625600"/>
                    <a:gd name="connsiteX61" fmla="*/ 458743 w 1225361"/>
                    <a:gd name="connsiteY61" fmla="*/ 1579418 h 1625600"/>
                    <a:gd name="connsiteX62" fmla="*/ 431034 w 1225361"/>
                    <a:gd name="connsiteY62" fmla="*/ 1597891 h 1625600"/>
                    <a:gd name="connsiteX63" fmla="*/ 394089 w 1225361"/>
                    <a:gd name="connsiteY63" fmla="*/ 1607127 h 1625600"/>
                    <a:gd name="connsiteX64" fmla="*/ 301725 w 1225361"/>
                    <a:gd name="connsiteY64" fmla="*/ 1625600 h 1625600"/>
                    <a:gd name="connsiteX65" fmla="*/ 274016 w 1225361"/>
                    <a:gd name="connsiteY65" fmla="*/ 1616363 h 1625600"/>
                    <a:gd name="connsiteX66" fmla="*/ 218598 w 1225361"/>
                    <a:gd name="connsiteY66" fmla="*/ 1588654 h 1625600"/>
                    <a:gd name="connsiteX67" fmla="*/ 52343 w 1225361"/>
                    <a:gd name="connsiteY67" fmla="*/ 1579418 h 1625600"/>
                    <a:gd name="connsiteX68" fmla="*/ 6161 w 1225361"/>
                    <a:gd name="connsiteY68" fmla="*/ 1496291 h 1625600"/>
                    <a:gd name="connsiteX69" fmla="*/ 6161 w 1225361"/>
                    <a:gd name="connsiteY69" fmla="*/ 1468582 h 1625600"/>
                    <a:gd name="connsiteX70" fmla="*/ 6161 w 1225361"/>
                    <a:gd name="connsiteY70" fmla="*/ 1468582 h 1625600"/>
                    <a:gd name="connsiteX71" fmla="*/ 24634 w 1225361"/>
                    <a:gd name="connsiteY71" fmla="*/ 145010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225361" h="1625600">
                      <a:moveTo>
                        <a:pt x="43107" y="1524000"/>
                      </a:moveTo>
                      <a:lnTo>
                        <a:pt x="43107" y="1524000"/>
                      </a:lnTo>
                      <a:cubicBezTo>
                        <a:pt x="30792" y="1499370"/>
                        <a:pt x="10947" y="1477228"/>
                        <a:pt x="6161" y="1450109"/>
                      </a:cubicBezTo>
                      <a:cubicBezTo>
                        <a:pt x="0" y="1415195"/>
                        <a:pt x="6553" y="1366590"/>
                        <a:pt x="33870" y="1339273"/>
                      </a:cubicBezTo>
                      <a:cubicBezTo>
                        <a:pt x="41720" y="1331423"/>
                        <a:pt x="51651" y="1325765"/>
                        <a:pt x="61580" y="1320800"/>
                      </a:cubicBezTo>
                      <a:cubicBezTo>
                        <a:pt x="70288" y="1316446"/>
                        <a:pt x="80426" y="1315592"/>
                        <a:pt x="89289" y="1311563"/>
                      </a:cubicBezTo>
                      <a:cubicBezTo>
                        <a:pt x="155152" y="1281625"/>
                        <a:pt x="147506" y="1285067"/>
                        <a:pt x="190889" y="1256145"/>
                      </a:cubicBezTo>
                      <a:cubicBezTo>
                        <a:pt x="200227" y="1242137"/>
                        <a:pt x="218598" y="1219845"/>
                        <a:pt x="218598" y="1200727"/>
                      </a:cubicBezTo>
                      <a:cubicBezTo>
                        <a:pt x="218598" y="1178957"/>
                        <a:pt x="212238" y="1157652"/>
                        <a:pt x="209361" y="1136073"/>
                      </a:cubicBezTo>
                      <a:cubicBezTo>
                        <a:pt x="206080" y="1111469"/>
                        <a:pt x="203204" y="1086812"/>
                        <a:pt x="200125" y="1062182"/>
                      </a:cubicBezTo>
                      <a:cubicBezTo>
                        <a:pt x="202775" y="1035680"/>
                        <a:pt x="201953" y="975399"/>
                        <a:pt x="218598" y="942109"/>
                      </a:cubicBezTo>
                      <a:cubicBezTo>
                        <a:pt x="223562" y="932180"/>
                        <a:pt x="229695" y="922697"/>
                        <a:pt x="237070" y="914400"/>
                      </a:cubicBezTo>
                      <a:cubicBezTo>
                        <a:pt x="254426" y="894874"/>
                        <a:pt x="270752" y="873473"/>
                        <a:pt x="292489" y="858982"/>
                      </a:cubicBezTo>
                      <a:lnTo>
                        <a:pt x="347907" y="822036"/>
                      </a:lnTo>
                      <a:cubicBezTo>
                        <a:pt x="390253" y="758517"/>
                        <a:pt x="377831" y="787680"/>
                        <a:pt x="394089" y="738909"/>
                      </a:cubicBezTo>
                      <a:cubicBezTo>
                        <a:pt x="397168" y="649624"/>
                        <a:pt x="395695" y="560066"/>
                        <a:pt x="403325" y="471054"/>
                      </a:cubicBezTo>
                      <a:cubicBezTo>
                        <a:pt x="404988" y="451653"/>
                        <a:pt x="417075" y="434527"/>
                        <a:pt x="421798" y="415636"/>
                      </a:cubicBezTo>
                      <a:cubicBezTo>
                        <a:pt x="429475" y="384929"/>
                        <a:pt x="436656" y="352188"/>
                        <a:pt x="449507" y="323273"/>
                      </a:cubicBezTo>
                      <a:cubicBezTo>
                        <a:pt x="454016" y="313129"/>
                        <a:pt x="461822" y="304800"/>
                        <a:pt x="467980" y="295563"/>
                      </a:cubicBezTo>
                      <a:cubicBezTo>
                        <a:pt x="471059" y="286327"/>
                        <a:pt x="472488" y="276365"/>
                        <a:pt x="477216" y="267854"/>
                      </a:cubicBezTo>
                      <a:cubicBezTo>
                        <a:pt x="530151" y="172571"/>
                        <a:pt x="502496" y="247428"/>
                        <a:pt x="523398" y="184727"/>
                      </a:cubicBezTo>
                      <a:cubicBezTo>
                        <a:pt x="526799" y="133709"/>
                        <a:pt x="508536" y="61044"/>
                        <a:pt x="551107" y="18473"/>
                      </a:cubicBezTo>
                      <a:cubicBezTo>
                        <a:pt x="558956" y="10624"/>
                        <a:pt x="569580" y="6158"/>
                        <a:pt x="578816" y="0"/>
                      </a:cubicBezTo>
                      <a:cubicBezTo>
                        <a:pt x="608080" y="14633"/>
                        <a:pt x="628728" y="22203"/>
                        <a:pt x="652707" y="46182"/>
                      </a:cubicBezTo>
                      <a:cubicBezTo>
                        <a:pt x="714282" y="107756"/>
                        <a:pt x="625000" y="43105"/>
                        <a:pt x="698889" y="92363"/>
                      </a:cubicBezTo>
                      <a:cubicBezTo>
                        <a:pt x="705046" y="110836"/>
                        <a:pt x="716477" y="128330"/>
                        <a:pt x="717361" y="147782"/>
                      </a:cubicBezTo>
                      <a:cubicBezTo>
                        <a:pt x="720440" y="215515"/>
                        <a:pt x="721191" y="283395"/>
                        <a:pt x="726598" y="350982"/>
                      </a:cubicBezTo>
                      <a:cubicBezTo>
                        <a:pt x="727374" y="360687"/>
                        <a:pt x="731480" y="369983"/>
                        <a:pt x="735834" y="378691"/>
                      </a:cubicBezTo>
                      <a:cubicBezTo>
                        <a:pt x="740798" y="388620"/>
                        <a:pt x="746458" y="398551"/>
                        <a:pt x="754307" y="406400"/>
                      </a:cubicBezTo>
                      <a:cubicBezTo>
                        <a:pt x="762156" y="414249"/>
                        <a:pt x="772780" y="418715"/>
                        <a:pt x="782016" y="424873"/>
                      </a:cubicBezTo>
                      <a:cubicBezTo>
                        <a:pt x="785095" y="443346"/>
                        <a:pt x="790268" y="461589"/>
                        <a:pt x="791252" y="480291"/>
                      </a:cubicBezTo>
                      <a:cubicBezTo>
                        <a:pt x="796433" y="578724"/>
                        <a:pt x="792071" y="677645"/>
                        <a:pt x="800489" y="775854"/>
                      </a:cubicBezTo>
                      <a:cubicBezTo>
                        <a:pt x="801437" y="786914"/>
                        <a:pt x="810433" y="796457"/>
                        <a:pt x="818961" y="803563"/>
                      </a:cubicBezTo>
                      <a:cubicBezTo>
                        <a:pt x="829539" y="812378"/>
                        <a:pt x="843952" y="815205"/>
                        <a:pt x="855907" y="822036"/>
                      </a:cubicBezTo>
                      <a:cubicBezTo>
                        <a:pt x="865545" y="827544"/>
                        <a:pt x="874380" y="834351"/>
                        <a:pt x="883616" y="840509"/>
                      </a:cubicBezTo>
                      <a:cubicBezTo>
                        <a:pt x="889774" y="849745"/>
                        <a:pt x="897581" y="858074"/>
                        <a:pt x="902089" y="868218"/>
                      </a:cubicBezTo>
                      <a:cubicBezTo>
                        <a:pt x="909997" y="886012"/>
                        <a:pt x="909760" y="907435"/>
                        <a:pt x="920561" y="923636"/>
                      </a:cubicBezTo>
                      <a:lnTo>
                        <a:pt x="957507" y="979054"/>
                      </a:lnTo>
                      <a:cubicBezTo>
                        <a:pt x="973764" y="1027826"/>
                        <a:pt x="961342" y="998661"/>
                        <a:pt x="1003689" y="1062182"/>
                      </a:cubicBezTo>
                      <a:cubicBezTo>
                        <a:pt x="1021853" y="1089428"/>
                        <a:pt x="1023200" y="1095375"/>
                        <a:pt x="1049870" y="1117600"/>
                      </a:cubicBezTo>
                      <a:cubicBezTo>
                        <a:pt x="1058398" y="1124707"/>
                        <a:pt x="1068343" y="1129915"/>
                        <a:pt x="1077580" y="1136073"/>
                      </a:cubicBezTo>
                      <a:cubicBezTo>
                        <a:pt x="1100795" y="1205720"/>
                        <a:pt x="1069479" y="1119872"/>
                        <a:pt x="1105289" y="1191491"/>
                      </a:cubicBezTo>
                      <a:cubicBezTo>
                        <a:pt x="1109643" y="1200199"/>
                        <a:pt x="1110690" y="1210251"/>
                        <a:pt x="1114525" y="1219200"/>
                      </a:cubicBezTo>
                      <a:cubicBezTo>
                        <a:pt x="1119957" y="1231874"/>
                        <a:pt x="1139877" y="1272261"/>
                        <a:pt x="1151470" y="1283854"/>
                      </a:cubicBezTo>
                      <a:cubicBezTo>
                        <a:pt x="1159320" y="1291704"/>
                        <a:pt x="1169943" y="1296169"/>
                        <a:pt x="1179180" y="1302327"/>
                      </a:cubicBezTo>
                      <a:cubicBezTo>
                        <a:pt x="1193139" y="1358167"/>
                        <a:pt x="1184400" y="1327225"/>
                        <a:pt x="1206889" y="1394691"/>
                      </a:cubicBezTo>
                      <a:lnTo>
                        <a:pt x="1216125" y="1422400"/>
                      </a:lnTo>
                      <a:lnTo>
                        <a:pt x="1225361" y="1450109"/>
                      </a:lnTo>
                      <a:cubicBezTo>
                        <a:pt x="1222282" y="1480897"/>
                        <a:pt x="1223082" y="1512324"/>
                        <a:pt x="1216125" y="1542473"/>
                      </a:cubicBezTo>
                      <a:cubicBezTo>
                        <a:pt x="1207310" y="1580670"/>
                        <a:pt x="1182563" y="1571645"/>
                        <a:pt x="1151470" y="1579418"/>
                      </a:cubicBezTo>
                      <a:cubicBezTo>
                        <a:pt x="1142025" y="1581779"/>
                        <a:pt x="1132997" y="1585575"/>
                        <a:pt x="1123761" y="1588654"/>
                      </a:cubicBezTo>
                      <a:cubicBezTo>
                        <a:pt x="1118835" y="1587423"/>
                        <a:pt x="1067057" y="1575482"/>
                        <a:pt x="1059107" y="1570182"/>
                      </a:cubicBezTo>
                      <a:cubicBezTo>
                        <a:pt x="1048239" y="1562936"/>
                        <a:pt x="1042266" y="1549719"/>
                        <a:pt x="1031398" y="1542473"/>
                      </a:cubicBezTo>
                      <a:cubicBezTo>
                        <a:pt x="1023297" y="1537072"/>
                        <a:pt x="1012397" y="1537590"/>
                        <a:pt x="1003689" y="1533236"/>
                      </a:cubicBezTo>
                      <a:cubicBezTo>
                        <a:pt x="993760" y="1528271"/>
                        <a:pt x="985216" y="1520921"/>
                        <a:pt x="975980" y="1514763"/>
                      </a:cubicBezTo>
                      <a:cubicBezTo>
                        <a:pt x="954428" y="1517842"/>
                        <a:pt x="932328" y="1518272"/>
                        <a:pt x="911325" y="1524000"/>
                      </a:cubicBezTo>
                      <a:cubicBezTo>
                        <a:pt x="875710" y="1533713"/>
                        <a:pt x="876759" y="1545901"/>
                        <a:pt x="846670" y="1560945"/>
                      </a:cubicBezTo>
                      <a:cubicBezTo>
                        <a:pt x="770194" y="1599182"/>
                        <a:pt x="870657" y="1535720"/>
                        <a:pt x="791252" y="1588654"/>
                      </a:cubicBezTo>
                      <a:cubicBezTo>
                        <a:pt x="768344" y="1586892"/>
                        <a:pt x="683342" y="1590117"/>
                        <a:pt x="643470" y="1570182"/>
                      </a:cubicBezTo>
                      <a:cubicBezTo>
                        <a:pt x="633541" y="1565218"/>
                        <a:pt x="624997" y="1557867"/>
                        <a:pt x="615761" y="1551709"/>
                      </a:cubicBezTo>
                      <a:cubicBezTo>
                        <a:pt x="584973" y="1557867"/>
                        <a:pt x="554318" y="1564726"/>
                        <a:pt x="523398" y="1570182"/>
                      </a:cubicBezTo>
                      <a:cubicBezTo>
                        <a:pt x="501959" y="1573965"/>
                        <a:pt x="479595" y="1573162"/>
                        <a:pt x="458743" y="1579418"/>
                      </a:cubicBezTo>
                      <a:cubicBezTo>
                        <a:pt x="448110" y="1582608"/>
                        <a:pt x="441237" y="1593518"/>
                        <a:pt x="431034" y="1597891"/>
                      </a:cubicBezTo>
                      <a:cubicBezTo>
                        <a:pt x="419366" y="1602891"/>
                        <a:pt x="406295" y="1603640"/>
                        <a:pt x="394089" y="1607127"/>
                      </a:cubicBezTo>
                      <a:cubicBezTo>
                        <a:pt x="329605" y="1625550"/>
                        <a:pt x="412068" y="1609836"/>
                        <a:pt x="301725" y="1625600"/>
                      </a:cubicBezTo>
                      <a:cubicBezTo>
                        <a:pt x="292489" y="1622521"/>
                        <a:pt x="282724" y="1620717"/>
                        <a:pt x="274016" y="1616363"/>
                      </a:cubicBezTo>
                      <a:cubicBezTo>
                        <a:pt x="249112" y="1603911"/>
                        <a:pt x="247272" y="1591385"/>
                        <a:pt x="218598" y="1588654"/>
                      </a:cubicBezTo>
                      <a:cubicBezTo>
                        <a:pt x="163344" y="1583392"/>
                        <a:pt x="107761" y="1582497"/>
                        <a:pt x="52343" y="1579418"/>
                      </a:cubicBezTo>
                      <a:cubicBezTo>
                        <a:pt x="34714" y="1552974"/>
                        <a:pt x="11580" y="1528803"/>
                        <a:pt x="6161" y="1496291"/>
                      </a:cubicBezTo>
                      <a:cubicBezTo>
                        <a:pt x="4642" y="1487180"/>
                        <a:pt x="6161" y="1477818"/>
                        <a:pt x="6161" y="1468582"/>
                      </a:cubicBezTo>
                      <a:lnTo>
                        <a:pt x="6161" y="1468582"/>
                      </a:lnTo>
                      <a:lnTo>
                        <a:pt x="24634" y="1450109"/>
                      </a:lnTo>
                    </a:path>
                  </a:pathLst>
                </a:custGeom>
                <a:solidFill>
                  <a:srgbClr val="CF3D0F"/>
                </a:solidFill>
                <a:ln>
                  <a:solidFill>
                    <a:srgbClr val="CF3D0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 name="Oval 109"/>
                <p:cNvSpPr/>
                <p:nvPr/>
              </p:nvSpPr>
              <p:spPr>
                <a:xfrm>
                  <a:off x="7391400" y="51054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8001000" y="5029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7620000" y="4267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p:cNvGrpSpPr/>
                <p:nvPr/>
              </p:nvGrpSpPr>
              <p:grpSpPr>
                <a:xfrm rot="19710285">
                  <a:off x="7753366" y="4781566"/>
                  <a:ext cx="304800" cy="304800"/>
                  <a:chOff x="8153400" y="2971800"/>
                  <a:chExt cx="609600" cy="609600"/>
                </a:xfrm>
              </p:grpSpPr>
              <p:sp>
                <p:nvSpPr>
                  <p:cNvPr id="122" name="Oval 121"/>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 name="Group 113"/>
                <p:cNvGrpSpPr/>
                <p:nvPr/>
              </p:nvGrpSpPr>
              <p:grpSpPr>
                <a:xfrm rot="15655269">
                  <a:off x="7677167" y="5314967"/>
                  <a:ext cx="304800" cy="304800"/>
                  <a:chOff x="8153400" y="2971800"/>
                  <a:chExt cx="609600" cy="609600"/>
                </a:xfrm>
              </p:grpSpPr>
              <p:sp>
                <p:nvSpPr>
                  <p:cNvPr id="120" name="Oval 119"/>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p:cNvGrpSpPr/>
                <p:nvPr/>
              </p:nvGrpSpPr>
              <p:grpSpPr>
                <a:xfrm rot="6637614">
                  <a:off x="7528396" y="4475745"/>
                  <a:ext cx="290705" cy="268712"/>
                  <a:chOff x="8153400" y="2971800"/>
                  <a:chExt cx="609600" cy="609600"/>
                </a:xfrm>
              </p:grpSpPr>
              <p:sp>
                <p:nvSpPr>
                  <p:cNvPr id="118" name="Oval 117"/>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6" name="Moon 115"/>
                <p:cNvSpPr/>
                <p:nvPr/>
              </p:nvSpPr>
              <p:spPr>
                <a:xfrm>
                  <a:off x="7848600" y="4419600"/>
                  <a:ext cx="152400" cy="304800"/>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Moon 116"/>
                <p:cNvSpPr/>
                <p:nvPr/>
              </p:nvSpPr>
              <p:spPr>
                <a:xfrm rot="8335049">
                  <a:off x="7560180" y="4730674"/>
                  <a:ext cx="145038" cy="336111"/>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90"/>
              <p:cNvGrpSpPr/>
              <p:nvPr/>
            </p:nvGrpSpPr>
            <p:grpSpPr>
              <a:xfrm rot="19086799">
                <a:off x="8905378" y="3355992"/>
                <a:ext cx="1274106" cy="1698808"/>
                <a:chOff x="7010400" y="3657600"/>
                <a:chExt cx="1600200" cy="2133600"/>
              </a:xfrm>
            </p:grpSpPr>
            <p:sp>
              <p:nvSpPr>
                <p:cNvPr id="92" name="Isosceles Triangle 91"/>
                <p:cNvSpPr/>
                <p:nvPr/>
              </p:nvSpPr>
              <p:spPr>
                <a:xfrm>
                  <a:off x="7010400" y="3657600"/>
                  <a:ext cx="1600200" cy="2133600"/>
                </a:xfrm>
                <a:prstGeom prst="triangl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92"/>
                <p:cNvSpPr/>
                <p:nvPr/>
              </p:nvSpPr>
              <p:spPr>
                <a:xfrm>
                  <a:off x="7216675" y="4110182"/>
                  <a:ext cx="1225361" cy="1625600"/>
                </a:xfrm>
                <a:custGeom>
                  <a:avLst/>
                  <a:gdLst>
                    <a:gd name="connsiteX0" fmla="*/ 43107 w 1225361"/>
                    <a:gd name="connsiteY0" fmla="*/ 1524000 h 1625600"/>
                    <a:gd name="connsiteX1" fmla="*/ 43107 w 1225361"/>
                    <a:gd name="connsiteY1" fmla="*/ 1524000 h 1625600"/>
                    <a:gd name="connsiteX2" fmla="*/ 6161 w 1225361"/>
                    <a:gd name="connsiteY2" fmla="*/ 1450109 h 1625600"/>
                    <a:gd name="connsiteX3" fmla="*/ 33870 w 1225361"/>
                    <a:gd name="connsiteY3" fmla="*/ 1339273 h 1625600"/>
                    <a:gd name="connsiteX4" fmla="*/ 61580 w 1225361"/>
                    <a:gd name="connsiteY4" fmla="*/ 1320800 h 1625600"/>
                    <a:gd name="connsiteX5" fmla="*/ 89289 w 1225361"/>
                    <a:gd name="connsiteY5" fmla="*/ 1311563 h 1625600"/>
                    <a:gd name="connsiteX6" fmla="*/ 190889 w 1225361"/>
                    <a:gd name="connsiteY6" fmla="*/ 1256145 h 1625600"/>
                    <a:gd name="connsiteX7" fmla="*/ 218598 w 1225361"/>
                    <a:gd name="connsiteY7" fmla="*/ 1200727 h 1625600"/>
                    <a:gd name="connsiteX8" fmla="*/ 209361 w 1225361"/>
                    <a:gd name="connsiteY8" fmla="*/ 1136073 h 1625600"/>
                    <a:gd name="connsiteX9" fmla="*/ 200125 w 1225361"/>
                    <a:gd name="connsiteY9" fmla="*/ 1062182 h 1625600"/>
                    <a:gd name="connsiteX10" fmla="*/ 218598 w 1225361"/>
                    <a:gd name="connsiteY10" fmla="*/ 942109 h 1625600"/>
                    <a:gd name="connsiteX11" fmla="*/ 237070 w 1225361"/>
                    <a:gd name="connsiteY11" fmla="*/ 914400 h 1625600"/>
                    <a:gd name="connsiteX12" fmla="*/ 292489 w 1225361"/>
                    <a:gd name="connsiteY12" fmla="*/ 858982 h 1625600"/>
                    <a:gd name="connsiteX13" fmla="*/ 347907 w 1225361"/>
                    <a:gd name="connsiteY13" fmla="*/ 822036 h 1625600"/>
                    <a:gd name="connsiteX14" fmla="*/ 394089 w 1225361"/>
                    <a:gd name="connsiteY14" fmla="*/ 738909 h 1625600"/>
                    <a:gd name="connsiteX15" fmla="*/ 403325 w 1225361"/>
                    <a:gd name="connsiteY15" fmla="*/ 471054 h 1625600"/>
                    <a:gd name="connsiteX16" fmla="*/ 421798 w 1225361"/>
                    <a:gd name="connsiteY16" fmla="*/ 415636 h 1625600"/>
                    <a:gd name="connsiteX17" fmla="*/ 449507 w 1225361"/>
                    <a:gd name="connsiteY17" fmla="*/ 323273 h 1625600"/>
                    <a:gd name="connsiteX18" fmla="*/ 467980 w 1225361"/>
                    <a:gd name="connsiteY18" fmla="*/ 295563 h 1625600"/>
                    <a:gd name="connsiteX19" fmla="*/ 477216 w 1225361"/>
                    <a:gd name="connsiteY19" fmla="*/ 267854 h 1625600"/>
                    <a:gd name="connsiteX20" fmla="*/ 523398 w 1225361"/>
                    <a:gd name="connsiteY20" fmla="*/ 184727 h 1625600"/>
                    <a:gd name="connsiteX21" fmla="*/ 551107 w 1225361"/>
                    <a:gd name="connsiteY21" fmla="*/ 18473 h 1625600"/>
                    <a:gd name="connsiteX22" fmla="*/ 578816 w 1225361"/>
                    <a:gd name="connsiteY22" fmla="*/ 0 h 1625600"/>
                    <a:gd name="connsiteX23" fmla="*/ 652707 w 1225361"/>
                    <a:gd name="connsiteY23" fmla="*/ 46182 h 1625600"/>
                    <a:gd name="connsiteX24" fmla="*/ 698889 w 1225361"/>
                    <a:gd name="connsiteY24" fmla="*/ 92363 h 1625600"/>
                    <a:gd name="connsiteX25" fmla="*/ 717361 w 1225361"/>
                    <a:gd name="connsiteY25" fmla="*/ 147782 h 1625600"/>
                    <a:gd name="connsiteX26" fmla="*/ 726598 w 1225361"/>
                    <a:gd name="connsiteY26" fmla="*/ 350982 h 1625600"/>
                    <a:gd name="connsiteX27" fmla="*/ 735834 w 1225361"/>
                    <a:gd name="connsiteY27" fmla="*/ 378691 h 1625600"/>
                    <a:gd name="connsiteX28" fmla="*/ 754307 w 1225361"/>
                    <a:gd name="connsiteY28" fmla="*/ 406400 h 1625600"/>
                    <a:gd name="connsiteX29" fmla="*/ 782016 w 1225361"/>
                    <a:gd name="connsiteY29" fmla="*/ 424873 h 1625600"/>
                    <a:gd name="connsiteX30" fmla="*/ 791252 w 1225361"/>
                    <a:gd name="connsiteY30" fmla="*/ 480291 h 1625600"/>
                    <a:gd name="connsiteX31" fmla="*/ 800489 w 1225361"/>
                    <a:gd name="connsiteY31" fmla="*/ 775854 h 1625600"/>
                    <a:gd name="connsiteX32" fmla="*/ 818961 w 1225361"/>
                    <a:gd name="connsiteY32" fmla="*/ 803563 h 1625600"/>
                    <a:gd name="connsiteX33" fmla="*/ 855907 w 1225361"/>
                    <a:gd name="connsiteY33" fmla="*/ 822036 h 1625600"/>
                    <a:gd name="connsiteX34" fmla="*/ 883616 w 1225361"/>
                    <a:gd name="connsiteY34" fmla="*/ 840509 h 1625600"/>
                    <a:gd name="connsiteX35" fmla="*/ 902089 w 1225361"/>
                    <a:gd name="connsiteY35" fmla="*/ 868218 h 1625600"/>
                    <a:gd name="connsiteX36" fmla="*/ 920561 w 1225361"/>
                    <a:gd name="connsiteY36" fmla="*/ 923636 h 1625600"/>
                    <a:gd name="connsiteX37" fmla="*/ 957507 w 1225361"/>
                    <a:gd name="connsiteY37" fmla="*/ 979054 h 1625600"/>
                    <a:gd name="connsiteX38" fmla="*/ 1003689 w 1225361"/>
                    <a:gd name="connsiteY38" fmla="*/ 1062182 h 1625600"/>
                    <a:gd name="connsiteX39" fmla="*/ 1049870 w 1225361"/>
                    <a:gd name="connsiteY39" fmla="*/ 1117600 h 1625600"/>
                    <a:gd name="connsiteX40" fmla="*/ 1077580 w 1225361"/>
                    <a:gd name="connsiteY40" fmla="*/ 1136073 h 1625600"/>
                    <a:gd name="connsiteX41" fmla="*/ 1105289 w 1225361"/>
                    <a:gd name="connsiteY41" fmla="*/ 1191491 h 1625600"/>
                    <a:gd name="connsiteX42" fmla="*/ 1114525 w 1225361"/>
                    <a:gd name="connsiteY42" fmla="*/ 1219200 h 1625600"/>
                    <a:gd name="connsiteX43" fmla="*/ 1151470 w 1225361"/>
                    <a:gd name="connsiteY43" fmla="*/ 1283854 h 1625600"/>
                    <a:gd name="connsiteX44" fmla="*/ 1179180 w 1225361"/>
                    <a:gd name="connsiteY44" fmla="*/ 1302327 h 1625600"/>
                    <a:gd name="connsiteX45" fmla="*/ 1206889 w 1225361"/>
                    <a:gd name="connsiteY45" fmla="*/ 1394691 h 1625600"/>
                    <a:gd name="connsiteX46" fmla="*/ 1216125 w 1225361"/>
                    <a:gd name="connsiteY46" fmla="*/ 1422400 h 1625600"/>
                    <a:gd name="connsiteX47" fmla="*/ 1225361 w 1225361"/>
                    <a:gd name="connsiteY47" fmla="*/ 1450109 h 1625600"/>
                    <a:gd name="connsiteX48" fmla="*/ 1216125 w 1225361"/>
                    <a:gd name="connsiteY48" fmla="*/ 1542473 h 1625600"/>
                    <a:gd name="connsiteX49" fmla="*/ 1151470 w 1225361"/>
                    <a:gd name="connsiteY49" fmla="*/ 1579418 h 1625600"/>
                    <a:gd name="connsiteX50" fmla="*/ 1123761 w 1225361"/>
                    <a:gd name="connsiteY50" fmla="*/ 1588654 h 1625600"/>
                    <a:gd name="connsiteX51" fmla="*/ 1059107 w 1225361"/>
                    <a:gd name="connsiteY51" fmla="*/ 1570182 h 1625600"/>
                    <a:gd name="connsiteX52" fmla="*/ 1031398 w 1225361"/>
                    <a:gd name="connsiteY52" fmla="*/ 1542473 h 1625600"/>
                    <a:gd name="connsiteX53" fmla="*/ 1003689 w 1225361"/>
                    <a:gd name="connsiteY53" fmla="*/ 1533236 h 1625600"/>
                    <a:gd name="connsiteX54" fmla="*/ 975980 w 1225361"/>
                    <a:gd name="connsiteY54" fmla="*/ 1514763 h 1625600"/>
                    <a:gd name="connsiteX55" fmla="*/ 911325 w 1225361"/>
                    <a:gd name="connsiteY55" fmla="*/ 1524000 h 1625600"/>
                    <a:gd name="connsiteX56" fmla="*/ 846670 w 1225361"/>
                    <a:gd name="connsiteY56" fmla="*/ 1560945 h 1625600"/>
                    <a:gd name="connsiteX57" fmla="*/ 791252 w 1225361"/>
                    <a:gd name="connsiteY57" fmla="*/ 1588654 h 1625600"/>
                    <a:gd name="connsiteX58" fmla="*/ 643470 w 1225361"/>
                    <a:gd name="connsiteY58" fmla="*/ 1570182 h 1625600"/>
                    <a:gd name="connsiteX59" fmla="*/ 615761 w 1225361"/>
                    <a:gd name="connsiteY59" fmla="*/ 1551709 h 1625600"/>
                    <a:gd name="connsiteX60" fmla="*/ 523398 w 1225361"/>
                    <a:gd name="connsiteY60" fmla="*/ 1570182 h 1625600"/>
                    <a:gd name="connsiteX61" fmla="*/ 458743 w 1225361"/>
                    <a:gd name="connsiteY61" fmla="*/ 1579418 h 1625600"/>
                    <a:gd name="connsiteX62" fmla="*/ 431034 w 1225361"/>
                    <a:gd name="connsiteY62" fmla="*/ 1597891 h 1625600"/>
                    <a:gd name="connsiteX63" fmla="*/ 394089 w 1225361"/>
                    <a:gd name="connsiteY63" fmla="*/ 1607127 h 1625600"/>
                    <a:gd name="connsiteX64" fmla="*/ 301725 w 1225361"/>
                    <a:gd name="connsiteY64" fmla="*/ 1625600 h 1625600"/>
                    <a:gd name="connsiteX65" fmla="*/ 274016 w 1225361"/>
                    <a:gd name="connsiteY65" fmla="*/ 1616363 h 1625600"/>
                    <a:gd name="connsiteX66" fmla="*/ 218598 w 1225361"/>
                    <a:gd name="connsiteY66" fmla="*/ 1588654 h 1625600"/>
                    <a:gd name="connsiteX67" fmla="*/ 52343 w 1225361"/>
                    <a:gd name="connsiteY67" fmla="*/ 1579418 h 1625600"/>
                    <a:gd name="connsiteX68" fmla="*/ 6161 w 1225361"/>
                    <a:gd name="connsiteY68" fmla="*/ 1496291 h 1625600"/>
                    <a:gd name="connsiteX69" fmla="*/ 6161 w 1225361"/>
                    <a:gd name="connsiteY69" fmla="*/ 1468582 h 1625600"/>
                    <a:gd name="connsiteX70" fmla="*/ 6161 w 1225361"/>
                    <a:gd name="connsiteY70" fmla="*/ 1468582 h 1625600"/>
                    <a:gd name="connsiteX71" fmla="*/ 24634 w 1225361"/>
                    <a:gd name="connsiteY71" fmla="*/ 145010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225361" h="1625600">
                      <a:moveTo>
                        <a:pt x="43107" y="1524000"/>
                      </a:moveTo>
                      <a:lnTo>
                        <a:pt x="43107" y="1524000"/>
                      </a:lnTo>
                      <a:cubicBezTo>
                        <a:pt x="30792" y="1499370"/>
                        <a:pt x="10947" y="1477228"/>
                        <a:pt x="6161" y="1450109"/>
                      </a:cubicBezTo>
                      <a:cubicBezTo>
                        <a:pt x="0" y="1415195"/>
                        <a:pt x="6553" y="1366590"/>
                        <a:pt x="33870" y="1339273"/>
                      </a:cubicBezTo>
                      <a:cubicBezTo>
                        <a:pt x="41720" y="1331423"/>
                        <a:pt x="51651" y="1325765"/>
                        <a:pt x="61580" y="1320800"/>
                      </a:cubicBezTo>
                      <a:cubicBezTo>
                        <a:pt x="70288" y="1316446"/>
                        <a:pt x="80426" y="1315592"/>
                        <a:pt x="89289" y="1311563"/>
                      </a:cubicBezTo>
                      <a:cubicBezTo>
                        <a:pt x="155152" y="1281625"/>
                        <a:pt x="147506" y="1285067"/>
                        <a:pt x="190889" y="1256145"/>
                      </a:cubicBezTo>
                      <a:cubicBezTo>
                        <a:pt x="200227" y="1242137"/>
                        <a:pt x="218598" y="1219845"/>
                        <a:pt x="218598" y="1200727"/>
                      </a:cubicBezTo>
                      <a:cubicBezTo>
                        <a:pt x="218598" y="1178957"/>
                        <a:pt x="212238" y="1157652"/>
                        <a:pt x="209361" y="1136073"/>
                      </a:cubicBezTo>
                      <a:cubicBezTo>
                        <a:pt x="206080" y="1111469"/>
                        <a:pt x="203204" y="1086812"/>
                        <a:pt x="200125" y="1062182"/>
                      </a:cubicBezTo>
                      <a:cubicBezTo>
                        <a:pt x="202775" y="1035680"/>
                        <a:pt x="201953" y="975399"/>
                        <a:pt x="218598" y="942109"/>
                      </a:cubicBezTo>
                      <a:cubicBezTo>
                        <a:pt x="223562" y="932180"/>
                        <a:pt x="229695" y="922697"/>
                        <a:pt x="237070" y="914400"/>
                      </a:cubicBezTo>
                      <a:cubicBezTo>
                        <a:pt x="254426" y="894874"/>
                        <a:pt x="270752" y="873473"/>
                        <a:pt x="292489" y="858982"/>
                      </a:cubicBezTo>
                      <a:lnTo>
                        <a:pt x="347907" y="822036"/>
                      </a:lnTo>
                      <a:cubicBezTo>
                        <a:pt x="390253" y="758517"/>
                        <a:pt x="377831" y="787680"/>
                        <a:pt x="394089" y="738909"/>
                      </a:cubicBezTo>
                      <a:cubicBezTo>
                        <a:pt x="397168" y="649624"/>
                        <a:pt x="395695" y="560066"/>
                        <a:pt x="403325" y="471054"/>
                      </a:cubicBezTo>
                      <a:cubicBezTo>
                        <a:pt x="404988" y="451653"/>
                        <a:pt x="417075" y="434527"/>
                        <a:pt x="421798" y="415636"/>
                      </a:cubicBezTo>
                      <a:cubicBezTo>
                        <a:pt x="429475" y="384929"/>
                        <a:pt x="436656" y="352188"/>
                        <a:pt x="449507" y="323273"/>
                      </a:cubicBezTo>
                      <a:cubicBezTo>
                        <a:pt x="454016" y="313129"/>
                        <a:pt x="461822" y="304800"/>
                        <a:pt x="467980" y="295563"/>
                      </a:cubicBezTo>
                      <a:cubicBezTo>
                        <a:pt x="471059" y="286327"/>
                        <a:pt x="472488" y="276365"/>
                        <a:pt x="477216" y="267854"/>
                      </a:cubicBezTo>
                      <a:cubicBezTo>
                        <a:pt x="530151" y="172571"/>
                        <a:pt x="502496" y="247428"/>
                        <a:pt x="523398" y="184727"/>
                      </a:cubicBezTo>
                      <a:cubicBezTo>
                        <a:pt x="526799" y="133709"/>
                        <a:pt x="508536" y="61044"/>
                        <a:pt x="551107" y="18473"/>
                      </a:cubicBezTo>
                      <a:cubicBezTo>
                        <a:pt x="558956" y="10624"/>
                        <a:pt x="569580" y="6158"/>
                        <a:pt x="578816" y="0"/>
                      </a:cubicBezTo>
                      <a:cubicBezTo>
                        <a:pt x="608080" y="14633"/>
                        <a:pt x="628728" y="22203"/>
                        <a:pt x="652707" y="46182"/>
                      </a:cubicBezTo>
                      <a:cubicBezTo>
                        <a:pt x="714282" y="107756"/>
                        <a:pt x="625000" y="43105"/>
                        <a:pt x="698889" y="92363"/>
                      </a:cubicBezTo>
                      <a:cubicBezTo>
                        <a:pt x="705046" y="110836"/>
                        <a:pt x="716477" y="128330"/>
                        <a:pt x="717361" y="147782"/>
                      </a:cubicBezTo>
                      <a:cubicBezTo>
                        <a:pt x="720440" y="215515"/>
                        <a:pt x="721191" y="283395"/>
                        <a:pt x="726598" y="350982"/>
                      </a:cubicBezTo>
                      <a:cubicBezTo>
                        <a:pt x="727374" y="360687"/>
                        <a:pt x="731480" y="369983"/>
                        <a:pt x="735834" y="378691"/>
                      </a:cubicBezTo>
                      <a:cubicBezTo>
                        <a:pt x="740798" y="388620"/>
                        <a:pt x="746458" y="398551"/>
                        <a:pt x="754307" y="406400"/>
                      </a:cubicBezTo>
                      <a:cubicBezTo>
                        <a:pt x="762156" y="414249"/>
                        <a:pt x="772780" y="418715"/>
                        <a:pt x="782016" y="424873"/>
                      </a:cubicBezTo>
                      <a:cubicBezTo>
                        <a:pt x="785095" y="443346"/>
                        <a:pt x="790268" y="461589"/>
                        <a:pt x="791252" y="480291"/>
                      </a:cubicBezTo>
                      <a:cubicBezTo>
                        <a:pt x="796433" y="578724"/>
                        <a:pt x="792071" y="677645"/>
                        <a:pt x="800489" y="775854"/>
                      </a:cubicBezTo>
                      <a:cubicBezTo>
                        <a:pt x="801437" y="786914"/>
                        <a:pt x="810433" y="796457"/>
                        <a:pt x="818961" y="803563"/>
                      </a:cubicBezTo>
                      <a:cubicBezTo>
                        <a:pt x="829539" y="812378"/>
                        <a:pt x="843952" y="815205"/>
                        <a:pt x="855907" y="822036"/>
                      </a:cubicBezTo>
                      <a:cubicBezTo>
                        <a:pt x="865545" y="827544"/>
                        <a:pt x="874380" y="834351"/>
                        <a:pt x="883616" y="840509"/>
                      </a:cubicBezTo>
                      <a:cubicBezTo>
                        <a:pt x="889774" y="849745"/>
                        <a:pt x="897581" y="858074"/>
                        <a:pt x="902089" y="868218"/>
                      </a:cubicBezTo>
                      <a:cubicBezTo>
                        <a:pt x="909997" y="886012"/>
                        <a:pt x="909760" y="907435"/>
                        <a:pt x="920561" y="923636"/>
                      </a:cubicBezTo>
                      <a:lnTo>
                        <a:pt x="957507" y="979054"/>
                      </a:lnTo>
                      <a:cubicBezTo>
                        <a:pt x="973764" y="1027826"/>
                        <a:pt x="961342" y="998661"/>
                        <a:pt x="1003689" y="1062182"/>
                      </a:cubicBezTo>
                      <a:cubicBezTo>
                        <a:pt x="1021853" y="1089428"/>
                        <a:pt x="1023200" y="1095375"/>
                        <a:pt x="1049870" y="1117600"/>
                      </a:cubicBezTo>
                      <a:cubicBezTo>
                        <a:pt x="1058398" y="1124707"/>
                        <a:pt x="1068343" y="1129915"/>
                        <a:pt x="1077580" y="1136073"/>
                      </a:cubicBezTo>
                      <a:cubicBezTo>
                        <a:pt x="1100795" y="1205720"/>
                        <a:pt x="1069479" y="1119872"/>
                        <a:pt x="1105289" y="1191491"/>
                      </a:cubicBezTo>
                      <a:cubicBezTo>
                        <a:pt x="1109643" y="1200199"/>
                        <a:pt x="1110690" y="1210251"/>
                        <a:pt x="1114525" y="1219200"/>
                      </a:cubicBezTo>
                      <a:cubicBezTo>
                        <a:pt x="1119957" y="1231874"/>
                        <a:pt x="1139877" y="1272261"/>
                        <a:pt x="1151470" y="1283854"/>
                      </a:cubicBezTo>
                      <a:cubicBezTo>
                        <a:pt x="1159320" y="1291704"/>
                        <a:pt x="1169943" y="1296169"/>
                        <a:pt x="1179180" y="1302327"/>
                      </a:cubicBezTo>
                      <a:cubicBezTo>
                        <a:pt x="1193139" y="1358167"/>
                        <a:pt x="1184400" y="1327225"/>
                        <a:pt x="1206889" y="1394691"/>
                      </a:cubicBezTo>
                      <a:lnTo>
                        <a:pt x="1216125" y="1422400"/>
                      </a:lnTo>
                      <a:lnTo>
                        <a:pt x="1225361" y="1450109"/>
                      </a:lnTo>
                      <a:cubicBezTo>
                        <a:pt x="1222282" y="1480897"/>
                        <a:pt x="1223082" y="1512324"/>
                        <a:pt x="1216125" y="1542473"/>
                      </a:cubicBezTo>
                      <a:cubicBezTo>
                        <a:pt x="1207310" y="1580670"/>
                        <a:pt x="1182563" y="1571645"/>
                        <a:pt x="1151470" y="1579418"/>
                      </a:cubicBezTo>
                      <a:cubicBezTo>
                        <a:pt x="1142025" y="1581779"/>
                        <a:pt x="1132997" y="1585575"/>
                        <a:pt x="1123761" y="1588654"/>
                      </a:cubicBezTo>
                      <a:cubicBezTo>
                        <a:pt x="1118835" y="1587423"/>
                        <a:pt x="1067057" y="1575482"/>
                        <a:pt x="1059107" y="1570182"/>
                      </a:cubicBezTo>
                      <a:cubicBezTo>
                        <a:pt x="1048239" y="1562936"/>
                        <a:pt x="1042266" y="1549719"/>
                        <a:pt x="1031398" y="1542473"/>
                      </a:cubicBezTo>
                      <a:cubicBezTo>
                        <a:pt x="1023297" y="1537072"/>
                        <a:pt x="1012397" y="1537590"/>
                        <a:pt x="1003689" y="1533236"/>
                      </a:cubicBezTo>
                      <a:cubicBezTo>
                        <a:pt x="993760" y="1528271"/>
                        <a:pt x="985216" y="1520921"/>
                        <a:pt x="975980" y="1514763"/>
                      </a:cubicBezTo>
                      <a:cubicBezTo>
                        <a:pt x="954428" y="1517842"/>
                        <a:pt x="932328" y="1518272"/>
                        <a:pt x="911325" y="1524000"/>
                      </a:cubicBezTo>
                      <a:cubicBezTo>
                        <a:pt x="875710" y="1533713"/>
                        <a:pt x="876759" y="1545901"/>
                        <a:pt x="846670" y="1560945"/>
                      </a:cubicBezTo>
                      <a:cubicBezTo>
                        <a:pt x="770194" y="1599182"/>
                        <a:pt x="870657" y="1535720"/>
                        <a:pt x="791252" y="1588654"/>
                      </a:cubicBezTo>
                      <a:cubicBezTo>
                        <a:pt x="768344" y="1586892"/>
                        <a:pt x="683342" y="1590117"/>
                        <a:pt x="643470" y="1570182"/>
                      </a:cubicBezTo>
                      <a:cubicBezTo>
                        <a:pt x="633541" y="1565218"/>
                        <a:pt x="624997" y="1557867"/>
                        <a:pt x="615761" y="1551709"/>
                      </a:cubicBezTo>
                      <a:cubicBezTo>
                        <a:pt x="584973" y="1557867"/>
                        <a:pt x="554318" y="1564726"/>
                        <a:pt x="523398" y="1570182"/>
                      </a:cubicBezTo>
                      <a:cubicBezTo>
                        <a:pt x="501959" y="1573965"/>
                        <a:pt x="479595" y="1573162"/>
                        <a:pt x="458743" y="1579418"/>
                      </a:cubicBezTo>
                      <a:cubicBezTo>
                        <a:pt x="448110" y="1582608"/>
                        <a:pt x="441237" y="1593518"/>
                        <a:pt x="431034" y="1597891"/>
                      </a:cubicBezTo>
                      <a:cubicBezTo>
                        <a:pt x="419366" y="1602891"/>
                        <a:pt x="406295" y="1603640"/>
                        <a:pt x="394089" y="1607127"/>
                      </a:cubicBezTo>
                      <a:cubicBezTo>
                        <a:pt x="329605" y="1625550"/>
                        <a:pt x="412068" y="1609836"/>
                        <a:pt x="301725" y="1625600"/>
                      </a:cubicBezTo>
                      <a:cubicBezTo>
                        <a:pt x="292489" y="1622521"/>
                        <a:pt x="282724" y="1620717"/>
                        <a:pt x="274016" y="1616363"/>
                      </a:cubicBezTo>
                      <a:cubicBezTo>
                        <a:pt x="249112" y="1603911"/>
                        <a:pt x="247272" y="1591385"/>
                        <a:pt x="218598" y="1588654"/>
                      </a:cubicBezTo>
                      <a:cubicBezTo>
                        <a:pt x="163344" y="1583392"/>
                        <a:pt x="107761" y="1582497"/>
                        <a:pt x="52343" y="1579418"/>
                      </a:cubicBezTo>
                      <a:cubicBezTo>
                        <a:pt x="34714" y="1552974"/>
                        <a:pt x="11580" y="1528803"/>
                        <a:pt x="6161" y="1496291"/>
                      </a:cubicBezTo>
                      <a:cubicBezTo>
                        <a:pt x="4642" y="1487180"/>
                        <a:pt x="6161" y="1477818"/>
                        <a:pt x="6161" y="1468582"/>
                      </a:cubicBezTo>
                      <a:lnTo>
                        <a:pt x="6161" y="1468582"/>
                      </a:lnTo>
                      <a:lnTo>
                        <a:pt x="24634" y="1450109"/>
                      </a:lnTo>
                    </a:path>
                  </a:pathLst>
                </a:custGeom>
                <a:solidFill>
                  <a:srgbClr val="CF3D0F"/>
                </a:solidFill>
                <a:ln>
                  <a:solidFill>
                    <a:srgbClr val="CF3D0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 name="Oval 93"/>
                <p:cNvSpPr/>
                <p:nvPr/>
              </p:nvSpPr>
              <p:spPr>
                <a:xfrm>
                  <a:off x="7391400" y="51054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8001000" y="5029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7620000" y="4267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rot="19710285">
                  <a:off x="7753366" y="4781566"/>
                  <a:ext cx="304800" cy="304800"/>
                  <a:chOff x="8153400" y="2971800"/>
                  <a:chExt cx="609600" cy="609600"/>
                </a:xfrm>
              </p:grpSpPr>
              <p:sp>
                <p:nvSpPr>
                  <p:cNvPr id="106" name="Oval 105"/>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p:nvPr/>
              </p:nvGrpSpPr>
              <p:grpSpPr>
                <a:xfrm rot="15655269">
                  <a:off x="7677167" y="5314967"/>
                  <a:ext cx="304800" cy="304800"/>
                  <a:chOff x="8153400" y="2971800"/>
                  <a:chExt cx="609600" cy="609600"/>
                </a:xfrm>
              </p:grpSpPr>
              <p:sp>
                <p:nvSpPr>
                  <p:cNvPr id="104" name="Oval 103"/>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 name="Group 98"/>
                <p:cNvGrpSpPr/>
                <p:nvPr/>
              </p:nvGrpSpPr>
              <p:grpSpPr>
                <a:xfrm rot="6637614">
                  <a:off x="7528396" y="4475745"/>
                  <a:ext cx="290705" cy="268712"/>
                  <a:chOff x="8153400" y="2971800"/>
                  <a:chExt cx="609600" cy="609600"/>
                </a:xfrm>
              </p:grpSpPr>
              <p:sp>
                <p:nvSpPr>
                  <p:cNvPr id="102" name="Oval 101"/>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0" name="Moon 99"/>
                <p:cNvSpPr/>
                <p:nvPr/>
              </p:nvSpPr>
              <p:spPr>
                <a:xfrm>
                  <a:off x="7848600" y="4419600"/>
                  <a:ext cx="152400" cy="304800"/>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Moon 100"/>
                <p:cNvSpPr/>
                <p:nvPr/>
              </p:nvSpPr>
              <p:spPr>
                <a:xfrm rot="8335049">
                  <a:off x="7560180" y="4730674"/>
                  <a:ext cx="145038" cy="336111"/>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8" name="Group 37"/>
            <p:cNvGrpSpPr/>
            <p:nvPr/>
          </p:nvGrpSpPr>
          <p:grpSpPr>
            <a:xfrm rot="9943623">
              <a:off x="7594138" y="1977432"/>
              <a:ext cx="1849372" cy="1889403"/>
              <a:chOff x="8330112" y="3355992"/>
              <a:chExt cx="1849372" cy="1889403"/>
            </a:xfrm>
          </p:grpSpPr>
          <p:grpSp>
            <p:nvGrpSpPr>
              <p:cNvPr id="56" name="Group 55"/>
              <p:cNvGrpSpPr/>
              <p:nvPr/>
            </p:nvGrpSpPr>
            <p:grpSpPr>
              <a:xfrm>
                <a:off x="8330112" y="3546587"/>
                <a:ext cx="1274106" cy="1698808"/>
                <a:chOff x="7010400" y="3657600"/>
                <a:chExt cx="1600200" cy="2133600"/>
              </a:xfrm>
            </p:grpSpPr>
            <p:sp>
              <p:nvSpPr>
                <p:cNvPr id="74" name="Isosceles Triangle 73"/>
                <p:cNvSpPr/>
                <p:nvPr/>
              </p:nvSpPr>
              <p:spPr>
                <a:xfrm>
                  <a:off x="7010400" y="3657600"/>
                  <a:ext cx="1600200" cy="2133600"/>
                </a:xfrm>
                <a:prstGeom prst="triangl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p:nvPr/>
              </p:nvSpPr>
              <p:spPr>
                <a:xfrm>
                  <a:off x="7216675" y="4110182"/>
                  <a:ext cx="1225361" cy="1625600"/>
                </a:xfrm>
                <a:custGeom>
                  <a:avLst/>
                  <a:gdLst>
                    <a:gd name="connsiteX0" fmla="*/ 43107 w 1225361"/>
                    <a:gd name="connsiteY0" fmla="*/ 1524000 h 1625600"/>
                    <a:gd name="connsiteX1" fmla="*/ 43107 w 1225361"/>
                    <a:gd name="connsiteY1" fmla="*/ 1524000 h 1625600"/>
                    <a:gd name="connsiteX2" fmla="*/ 6161 w 1225361"/>
                    <a:gd name="connsiteY2" fmla="*/ 1450109 h 1625600"/>
                    <a:gd name="connsiteX3" fmla="*/ 33870 w 1225361"/>
                    <a:gd name="connsiteY3" fmla="*/ 1339273 h 1625600"/>
                    <a:gd name="connsiteX4" fmla="*/ 61580 w 1225361"/>
                    <a:gd name="connsiteY4" fmla="*/ 1320800 h 1625600"/>
                    <a:gd name="connsiteX5" fmla="*/ 89289 w 1225361"/>
                    <a:gd name="connsiteY5" fmla="*/ 1311563 h 1625600"/>
                    <a:gd name="connsiteX6" fmla="*/ 190889 w 1225361"/>
                    <a:gd name="connsiteY6" fmla="*/ 1256145 h 1625600"/>
                    <a:gd name="connsiteX7" fmla="*/ 218598 w 1225361"/>
                    <a:gd name="connsiteY7" fmla="*/ 1200727 h 1625600"/>
                    <a:gd name="connsiteX8" fmla="*/ 209361 w 1225361"/>
                    <a:gd name="connsiteY8" fmla="*/ 1136073 h 1625600"/>
                    <a:gd name="connsiteX9" fmla="*/ 200125 w 1225361"/>
                    <a:gd name="connsiteY9" fmla="*/ 1062182 h 1625600"/>
                    <a:gd name="connsiteX10" fmla="*/ 218598 w 1225361"/>
                    <a:gd name="connsiteY10" fmla="*/ 942109 h 1625600"/>
                    <a:gd name="connsiteX11" fmla="*/ 237070 w 1225361"/>
                    <a:gd name="connsiteY11" fmla="*/ 914400 h 1625600"/>
                    <a:gd name="connsiteX12" fmla="*/ 292489 w 1225361"/>
                    <a:gd name="connsiteY12" fmla="*/ 858982 h 1625600"/>
                    <a:gd name="connsiteX13" fmla="*/ 347907 w 1225361"/>
                    <a:gd name="connsiteY13" fmla="*/ 822036 h 1625600"/>
                    <a:gd name="connsiteX14" fmla="*/ 394089 w 1225361"/>
                    <a:gd name="connsiteY14" fmla="*/ 738909 h 1625600"/>
                    <a:gd name="connsiteX15" fmla="*/ 403325 w 1225361"/>
                    <a:gd name="connsiteY15" fmla="*/ 471054 h 1625600"/>
                    <a:gd name="connsiteX16" fmla="*/ 421798 w 1225361"/>
                    <a:gd name="connsiteY16" fmla="*/ 415636 h 1625600"/>
                    <a:gd name="connsiteX17" fmla="*/ 449507 w 1225361"/>
                    <a:gd name="connsiteY17" fmla="*/ 323273 h 1625600"/>
                    <a:gd name="connsiteX18" fmla="*/ 467980 w 1225361"/>
                    <a:gd name="connsiteY18" fmla="*/ 295563 h 1625600"/>
                    <a:gd name="connsiteX19" fmla="*/ 477216 w 1225361"/>
                    <a:gd name="connsiteY19" fmla="*/ 267854 h 1625600"/>
                    <a:gd name="connsiteX20" fmla="*/ 523398 w 1225361"/>
                    <a:gd name="connsiteY20" fmla="*/ 184727 h 1625600"/>
                    <a:gd name="connsiteX21" fmla="*/ 551107 w 1225361"/>
                    <a:gd name="connsiteY21" fmla="*/ 18473 h 1625600"/>
                    <a:gd name="connsiteX22" fmla="*/ 578816 w 1225361"/>
                    <a:gd name="connsiteY22" fmla="*/ 0 h 1625600"/>
                    <a:gd name="connsiteX23" fmla="*/ 652707 w 1225361"/>
                    <a:gd name="connsiteY23" fmla="*/ 46182 h 1625600"/>
                    <a:gd name="connsiteX24" fmla="*/ 698889 w 1225361"/>
                    <a:gd name="connsiteY24" fmla="*/ 92363 h 1625600"/>
                    <a:gd name="connsiteX25" fmla="*/ 717361 w 1225361"/>
                    <a:gd name="connsiteY25" fmla="*/ 147782 h 1625600"/>
                    <a:gd name="connsiteX26" fmla="*/ 726598 w 1225361"/>
                    <a:gd name="connsiteY26" fmla="*/ 350982 h 1625600"/>
                    <a:gd name="connsiteX27" fmla="*/ 735834 w 1225361"/>
                    <a:gd name="connsiteY27" fmla="*/ 378691 h 1625600"/>
                    <a:gd name="connsiteX28" fmla="*/ 754307 w 1225361"/>
                    <a:gd name="connsiteY28" fmla="*/ 406400 h 1625600"/>
                    <a:gd name="connsiteX29" fmla="*/ 782016 w 1225361"/>
                    <a:gd name="connsiteY29" fmla="*/ 424873 h 1625600"/>
                    <a:gd name="connsiteX30" fmla="*/ 791252 w 1225361"/>
                    <a:gd name="connsiteY30" fmla="*/ 480291 h 1625600"/>
                    <a:gd name="connsiteX31" fmla="*/ 800489 w 1225361"/>
                    <a:gd name="connsiteY31" fmla="*/ 775854 h 1625600"/>
                    <a:gd name="connsiteX32" fmla="*/ 818961 w 1225361"/>
                    <a:gd name="connsiteY32" fmla="*/ 803563 h 1625600"/>
                    <a:gd name="connsiteX33" fmla="*/ 855907 w 1225361"/>
                    <a:gd name="connsiteY33" fmla="*/ 822036 h 1625600"/>
                    <a:gd name="connsiteX34" fmla="*/ 883616 w 1225361"/>
                    <a:gd name="connsiteY34" fmla="*/ 840509 h 1625600"/>
                    <a:gd name="connsiteX35" fmla="*/ 902089 w 1225361"/>
                    <a:gd name="connsiteY35" fmla="*/ 868218 h 1625600"/>
                    <a:gd name="connsiteX36" fmla="*/ 920561 w 1225361"/>
                    <a:gd name="connsiteY36" fmla="*/ 923636 h 1625600"/>
                    <a:gd name="connsiteX37" fmla="*/ 957507 w 1225361"/>
                    <a:gd name="connsiteY37" fmla="*/ 979054 h 1625600"/>
                    <a:gd name="connsiteX38" fmla="*/ 1003689 w 1225361"/>
                    <a:gd name="connsiteY38" fmla="*/ 1062182 h 1625600"/>
                    <a:gd name="connsiteX39" fmla="*/ 1049870 w 1225361"/>
                    <a:gd name="connsiteY39" fmla="*/ 1117600 h 1625600"/>
                    <a:gd name="connsiteX40" fmla="*/ 1077580 w 1225361"/>
                    <a:gd name="connsiteY40" fmla="*/ 1136073 h 1625600"/>
                    <a:gd name="connsiteX41" fmla="*/ 1105289 w 1225361"/>
                    <a:gd name="connsiteY41" fmla="*/ 1191491 h 1625600"/>
                    <a:gd name="connsiteX42" fmla="*/ 1114525 w 1225361"/>
                    <a:gd name="connsiteY42" fmla="*/ 1219200 h 1625600"/>
                    <a:gd name="connsiteX43" fmla="*/ 1151470 w 1225361"/>
                    <a:gd name="connsiteY43" fmla="*/ 1283854 h 1625600"/>
                    <a:gd name="connsiteX44" fmla="*/ 1179180 w 1225361"/>
                    <a:gd name="connsiteY44" fmla="*/ 1302327 h 1625600"/>
                    <a:gd name="connsiteX45" fmla="*/ 1206889 w 1225361"/>
                    <a:gd name="connsiteY45" fmla="*/ 1394691 h 1625600"/>
                    <a:gd name="connsiteX46" fmla="*/ 1216125 w 1225361"/>
                    <a:gd name="connsiteY46" fmla="*/ 1422400 h 1625600"/>
                    <a:gd name="connsiteX47" fmla="*/ 1225361 w 1225361"/>
                    <a:gd name="connsiteY47" fmla="*/ 1450109 h 1625600"/>
                    <a:gd name="connsiteX48" fmla="*/ 1216125 w 1225361"/>
                    <a:gd name="connsiteY48" fmla="*/ 1542473 h 1625600"/>
                    <a:gd name="connsiteX49" fmla="*/ 1151470 w 1225361"/>
                    <a:gd name="connsiteY49" fmla="*/ 1579418 h 1625600"/>
                    <a:gd name="connsiteX50" fmla="*/ 1123761 w 1225361"/>
                    <a:gd name="connsiteY50" fmla="*/ 1588654 h 1625600"/>
                    <a:gd name="connsiteX51" fmla="*/ 1059107 w 1225361"/>
                    <a:gd name="connsiteY51" fmla="*/ 1570182 h 1625600"/>
                    <a:gd name="connsiteX52" fmla="*/ 1031398 w 1225361"/>
                    <a:gd name="connsiteY52" fmla="*/ 1542473 h 1625600"/>
                    <a:gd name="connsiteX53" fmla="*/ 1003689 w 1225361"/>
                    <a:gd name="connsiteY53" fmla="*/ 1533236 h 1625600"/>
                    <a:gd name="connsiteX54" fmla="*/ 975980 w 1225361"/>
                    <a:gd name="connsiteY54" fmla="*/ 1514763 h 1625600"/>
                    <a:gd name="connsiteX55" fmla="*/ 911325 w 1225361"/>
                    <a:gd name="connsiteY55" fmla="*/ 1524000 h 1625600"/>
                    <a:gd name="connsiteX56" fmla="*/ 846670 w 1225361"/>
                    <a:gd name="connsiteY56" fmla="*/ 1560945 h 1625600"/>
                    <a:gd name="connsiteX57" fmla="*/ 791252 w 1225361"/>
                    <a:gd name="connsiteY57" fmla="*/ 1588654 h 1625600"/>
                    <a:gd name="connsiteX58" fmla="*/ 643470 w 1225361"/>
                    <a:gd name="connsiteY58" fmla="*/ 1570182 h 1625600"/>
                    <a:gd name="connsiteX59" fmla="*/ 615761 w 1225361"/>
                    <a:gd name="connsiteY59" fmla="*/ 1551709 h 1625600"/>
                    <a:gd name="connsiteX60" fmla="*/ 523398 w 1225361"/>
                    <a:gd name="connsiteY60" fmla="*/ 1570182 h 1625600"/>
                    <a:gd name="connsiteX61" fmla="*/ 458743 w 1225361"/>
                    <a:gd name="connsiteY61" fmla="*/ 1579418 h 1625600"/>
                    <a:gd name="connsiteX62" fmla="*/ 431034 w 1225361"/>
                    <a:gd name="connsiteY62" fmla="*/ 1597891 h 1625600"/>
                    <a:gd name="connsiteX63" fmla="*/ 394089 w 1225361"/>
                    <a:gd name="connsiteY63" fmla="*/ 1607127 h 1625600"/>
                    <a:gd name="connsiteX64" fmla="*/ 301725 w 1225361"/>
                    <a:gd name="connsiteY64" fmla="*/ 1625600 h 1625600"/>
                    <a:gd name="connsiteX65" fmla="*/ 274016 w 1225361"/>
                    <a:gd name="connsiteY65" fmla="*/ 1616363 h 1625600"/>
                    <a:gd name="connsiteX66" fmla="*/ 218598 w 1225361"/>
                    <a:gd name="connsiteY66" fmla="*/ 1588654 h 1625600"/>
                    <a:gd name="connsiteX67" fmla="*/ 52343 w 1225361"/>
                    <a:gd name="connsiteY67" fmla="*/ 1579418 h 1625600"/>
                    <a:gd name="connsiteX68" fmla="*/ 6161 w 1225361"/>
                    <a:gd name="connsiteY68" fmla="*/ 1496291 h 1625600"/>
                    <a:gd name="connsiteX69" fmla="*/ 6161 w 1225361"/>
                    <a:gd name="connsiteY69" fmla="*/ 1468582 h 1625600"/>
                    <a:gd name="connsiteX70" fmla="*/ 6161 w 1225361"/>
                    <a:gd name="connsiteY70" fmla="*/ 1468582 h 1625600"/>
                    <a:gd name="connsiteX71" fmla="*/ 24634 w 1225361"/>
                    <a:gd name="connsiteY71" fmla="*/ 145010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225361" h="1625600">
                      <a:moveTo>
                        <a:pt x="43107" y="1524000"/>
                      </a:moveTo>
                      <a:lnTo>
                        <a:pt x="43107" y="1524000"/>
                      </a:lnTo>
                      <a:cubicBezTo>
                        <a:pt x="30792" y="1499370"/>
                        <a:pt x="10947" y="1477228"/>
                        <a:pt x="6161" y="1450109"/>
                      </a:cubicBezTo>
                      <a:cubicBezTo>
                        <a:pt x="0" y="1415195"/>
                        <a:pt x="6553" y="1366590"/>
                        <a:pt x="33870" y="1339273"/>
                      </a:cubicBezTo>
                      <a:cubicBezTo>
                        <a:pt x="41720" y="1331423"/>
                        <a:pt x="51651" y="1325765"/>
                        <a:pt x="61580" y="1320800"/>
                      </a:cubicBezTo>
                      <a:cubicBezTo>
                        <a:pt x="70288" y="1316446"/>
                        <a:pt x="80426" y="1315592"/>
                        <a:pt x="89289" y="1311563"/>
                      </a:cubicBezTo>
                      <a:cubicBezTo>
                        <a:pt x="155152" y="1281625"/>
                        <a:pt x="147506" y="1285067"/>
                        <a:pt x="190889" y="1256145"/>
                      </a:cubicBezTo>
                      <a:cubicBezTo>
                        <a:pt x="200227" y="1242137"/>
                        <a:pt x="218598" y="1219845"/>
                        <a:pt x="218598" y="1200727"/>
                      </a:cubicBezTo>
                      <a:cubicBezTo>
                        <a:pt x="218598" y="1178957"/>
                        <a:pt x="212238" y="1157652"/>
                        <a:pt x="209361" y="1136073"/>
                      </a:cubicBezTo>
                      <a:cubicBezTo>
                        <a:pt x="206080" y="1111469"/>
                        <a:pt x="203204" y="1086812"/>
                        <a:pt x="200125" y="1062182"/>
                      </a:cubicBezTo>
                      <a:cubicBezTo>
                        <a:pt x="202775" y="1035680"/>
                        <a:pt x="201953" y="975399"/>
                        <a:pt x="218598" y="942109"/>
                      </a:cubicBezTo>
                      <a:cubicBezTo>
                        <a:pt x="223562" y="932180"/>
                        <a:pt x="229695" y="922697"/>
                        <a:pt x="237070" y="914400"/>
                      </a:cubicBezTo>
                      <a:cubicBezTo>
                        <a:pt x="254426" y="894874"/>
                        <a:pt x="270752" y="873473"/>
                        <a:pt x="292489" y="858982"/>
                      </a:cubicBezTo>
                      <a:lnTo>
                        <a:pt x="347907" y="822036"/>
                      </a:lnTo>
                      <a:cubicBezTo>
                        <a:pt x="390253" y="758517"/>
                        <a:pt x="377831" y="787680"/>
                        <a:pt x="394089" y="738909"/>
                      </a:cubicBezTo>
                      <a:cubicBezTo>
                        <a:pt x="397168" y="649624"/>
                        <a:pt x="395695" y="560066"/>
                        <a:pt x="403325" y="471054"/>
                      </a:cubicBezTo>
                      <a:cubicBezTo>
                        <a:pt x="404988" y="451653"/>
                        <a:pt x="417075" y="434527"/>
                        <a:pt x="421798" y="415636"/>
                      </a:cubicBezTo>
                      <a:cubicBezTo>
                        <a:pt x="429475" y="384929"/>
                        <a:pt x="436656" y="352188"/>
                        <a:pt x="449507" y="323273"/>
                      </a:cubicBezTo>
                      <a:cubicBezTo>
                        <a:pt x="454016" y="313129"/>
                        <a:pt x="461822" y="304800"/>
                        <a:pt x="467980" y="295563"/>
                      </a:cubicBezTo>
                      <a:cubicBezTo>
                        <a:pt x="471059" y="286327"/>
                        <a:pt x="472488" y="276365"/>
                        <a:pt x="477216" y="267854"/>
                      </a:cubicBezTo>
                      <a:cubicBezTo>
                        <a:pt x="530151" y="172571"/>
                        <a:pt x="502496" y="247428"/>
                        <a:pt x="523398" y="184727"/>
                      </a:cubicBezTo>
                      <a:cubicBezTo>
                        <a:pt x="526799" y="133709"/>
                        <a:pt x="508536" y="61044"/>
                        <a:pt x="551107" y="18473"/>
                      </a:cubicBezTo>
                      <a:cubicBezTo>
                        <a:pt x="558956" y="10624"/>
                        <a:pt x="569580" y="6158"/>
                        <a:pt x="578816" y="0"/>
                      </a:cubicBezTo>
                      <a:cubicBezTo>
                        <a:pt x="608080" y="14633"/>
                        <a:pt x="628728" y="22203"/>
                        <a:pt x="652707" y="46182"/>
                      </a:cubicBezTo>
                      <a:cubicBezTo>
                        <a:pt x="714282" y="107756"/>
                        <a:pt x="625000" y="43105"/>
                        <a:pt x="698889" y="92363"/>
                      </a:cubicBezTo>
                      <a:cubicBezTo>
                        <a:pt x="705046" y="110836"/>
                        <a:pt x="716477" y="128330"/>
                        <a:pt x="717361" y="147782"/>
                      </a:cubicBezTo>
                      <a:cubicBezTo>
                        <a:pt x="720440" y="215515"/>
                        <a:pt x="721191" y="283395"/>
                        <a:pt x="726598" y="350982"/>
                      </a:cubicBezTo>
                      <a:cubicBezTo>
                        <a:pt x="727374" y="360687"/>
                        <a:pt x="731480" y="369983"/>
                        <a:pt x="735834" y="378691"/>
                      </a:cubicBezTo>
                      <a:cubicBezTo>
                        <a:pt x="740798" y="388620"/>
                        <a:pt x="746458" y="398551"/>
                        <a:pt x="754307" y="406400"/>
                      </a:cubicBezTo>
                      <a:cubicBezTo>
                        <a:pt x="762156" y="414249"/>
                        <a:pt x="772780" y="418715"/>
                        <a:pt x="782016" y="424873"/>
                      </a:cubicBezTo>
                      <a:cubicBezTo>
                        <a:pt x="785095" y="443346"/>
                        <a:pt x="790268" y="461589"/>
                        <a:pt x="791252" y="480291"/>
                      </a:cubicBezTo>
                      <a:cubicBezTo>
                        <a:pt x="796433" y="578724"/>
                        <a:pt x="792071" y="677645"/>
                        <a:pt x="800489" y="775854"/>
                      </a:cubicBezTo>
                      <a:cubicBezTo>
                        <a:pt x="801437" y="786914"/>
                        <a:pt x="810433" y="796457"/>
                        <a:pt x="818961" y="803563"/>
                      </a:cubicBezTo>
                      <a:cubicBezTo>
                        <a:pt x="829539" y="812378"/>
                        <a:pt x="843952" y="815205"/>
                        <a:pt x="855907" y="822036"/>
                      </a:cubicBezTo>
                      <a:cubicBezTo>
                        <a:pt x="865545" y="827544"/>
                        <a:pt x="874380" y="834351"/>
                        <a:pt x="883616" y="840509"/>
                      </a:cubicBezTo>
                      <a:cubicBezTo>
                        <a:pt x="889774" y="849745"/>
                        <a:pt x="897581" y="858074"/>
                        <a:pt x="902089" y="868218"/>
                      </a:cubicBezTo>
                      <a:cubicBezTo>
                        <a:pt x="909997" y="886012"/>
                        <a:pt x="909760" y="907435"/>
                        <a:pt x="920561" y="923636"/>
                      </a:cubicBezTo>
                      <a:lnTo>
                        <a:pt x="957507" y="979054"/>
                      </a:lnTo>
                      <a:cubicBezTo>
                        <a:pt x="973764" y="1027826"/>
                        <a:pt x="961342" y="998661"/>
                        <a:pt x="1003689" y="1062182"/>
                      </a:cubicBezTo>
                      <a:cubicBezTo>
                        <a:pt x="1021853" y="1089428"/>
                        <a:pt x="1023200" y="1095375"/>
                        <a:pt x="1049870" y="1117600"/>
                      </a:cubicBezTo>
                      <a:cubicBezTo>
                        <a:pt x="1058398" y="1124707"/>
                        <a:pt x="1068343" y="1129915"/>
                        <a:pt x="1077580" y="1136073"/>
                      </a:cubicBezTo>
                      <a:cubicBezTo>
                        <a:pt x="1100795" y="1205720"/>
                        <a:pt x="1069479" y="1119872"/>
                        <a:pt x="1105289" y="1191491"/>
                      </a:cubicBezTo>
                      <a:cubicBezTo>
                        <a:pt x="1109643" y="1200199"/>
                        <a:pt x="1110690" y="1210251"/>
                        <a:pt x="1114525" y="1219200"/>
                      </a:cubicBezTo>
                      <a:cubicBezTo>
                        <a:pt x="1119957" y="1231874"/>
                        <a:pt x="1139877" y="1272261"/>
                        <a:pt x="1151470" y="1283854"/>
                      </a:cubicBezTo>
                      <a:cubicBezTo>
                        <a:pt x="1159320" y="1291704"/>
                        <a:pt x="1169943" y="1296169"/>
                        <a:pt x="1179180" y="1302327"/>
                      </a:cubicBezTo>
                      <a:cubicBezTo>
                        <a:pt x="1193139" y="1358167"/>
                        <a:pt x="1184400" y="1327225"/>
                        <a:pt x="1206889" y="1394691"/>
                      </a:cubicBezTo>
                      <a:lnTo>
                        <a:pt x="1216125" y="1422400"/>
                      </a:lnTo>
                      <a:lnTo>
                        <a:pt x="1225361" y="1450109"/>
                      </a:lnTo>
                      <a:cubicBezTo>
                        <a:pt x="1222282" y="1480897"/>
                        <a:pt x="1223082" y="1512324"/>
                        <a:pt x="1216125" y="1542473"/>
                      </a:cubicBezTo>
                      <a:cubicBezTo>
                        <a:pt x="1207310" y="1580670"/>
                        <a:pt x="1182563" y="1571645"/>
                        <a:pt x="1151470" y="1579418"/>
                      </a:cubicBezTo>
                      <a:cubicBezTo>
                        <a:pt x="1142025" y="1581779"/>
                        <a:pt x="1132997" y="1585575"/>
                        <a:pt x="1123761" y="1588654"/>
                      </a:cubicBezTo>
                      <a:cubicBezTo>
                        <a:pt x="1118835" y="1587423"/>
                        <a:pt x="1067057" y="1575482"/>
                        <a:pt x="1059107" y="1570182"/>
                      </a:cubicBezTo>
                      <a:cubicBezTo>
                        <a:pt x="1048239" y="1562936"/>
                        <a:pt x="1042266" y="1549719"/>
                        <a:pt x="1031398" y="1542473"/>
                      </a:cubicBezTo>
                      <a:cubicBezTo>
                        <a:pt x="1023297" y="1537072"/>
                        <a:pt x="1012397" y="1537590"/>
                        <a:pt x="1003689" y="1533236"/>
                      </a:cubicBezTo>
                      <a:cubicBezTo>
                        <a:pt x="993760" y="1528271"/>
                        <a:pt x="985216" y="1520921"/>
                        <a:pt x="975980" y="1514763"/>
                      </a:cubicBezTo>
                      <a:cubicBezTo>
                        <a:pt x="954428" y="1517842"/>
                        <a:pt x="932328" y="1518272"/>
                        <a:pt x="911325" y="1524000"/>
                      </a:cubicBezTo>
                      <a:cubicBezTo>
                        <a:pt x="875710" y="1533713"/>
                        <a:pt x="876759" y="1545901"/>
                        <a:pt x="846670" y="1560945"/>
                      </a:cubicBezTo>
                      <a:cubicBezTo>
                        <a:pt x="770194" y="1599182"/>
                        <a:pt x="870657" y="1535720"/>
                        <a:pt x="791252" y="1588654"/>
                      </a:cubicBezTo>
                      <a:cubicBezTo>
                        <a:pt x="768344" y="1586892"/>
                        <a:pt x="683342" y="1590117"/>
                        <a:pt x="643470" y="1570182"/>
                      </a:cubicBezTo>
                      <a:cubicBezTo>
                        <a:pt x="633541" y="1565218"/>
                        <a:pt x="624997" y="1557867"/>
                        <a:pt x="615761" y="1551709"/>
                      </a:cubicBezTo>
                      <a:cubicBezTo>
                        <a:pt x="584973" y="1557867"/>
                        <a:pt x="554318" y="1564726"/>
                        <a:pt x="523398" y="1570182"/>
                      </a:cubicBezTo>
                      <a:cubicBezTo>
                        <a:pt x="501959" y="1573965"/>
                        <a:pt x="479595" y="1573162"/>
                        <a:pt x="458743" y="1579418"/>
                      </a:cubicBezTo>
                      <a:cubicBezTo>
                        <a:pt x="448110" y="1582608"/>
                        <a:pt x="441237" y="1593518"/>
                        <a:pt x="431034" y="1597891"/>
                      </a:cubicBezTo>
                      <a:cubicBezTo>
                        <a:pt x="419366" y="1602891"/>
                        <a:pt x="406295" y="1603640"/>
                        <a:pt x="394089" y="1607127"/>
                      </a:cubicBezTo>
                      <a:cubicBezTo>
                        <a:pt x="329605" y="1625550"/>
                        <a:pt x="412068" y="1609836"/>
                        <a:pt x="301725" y="1625600"/>
                      </a:cubicBezTo>
                      <a:cubicBezTo>
                        <a:pt x="292489" y="1622521"/>
                        <a:pt x="282724" y="1620717"/>
                        <a:pt x="274016" y="1616363"/>
                      </a:cubicBezTo>
                      <a:cubicBezTo>
                        <a:pt x="249112" y="1603911"/>
                        <a:pt x="247272" y="1591385"/>
                        <a:pt x="218598" y="1588654"/>
                      </a:cubicBezTo>
                      <a:cubicBezTo>
                        <a:pt x="163344" y="1583392"/>
                        <a:pt x="107761" y="1582497"/>
                        <a:pt x="52343" y="1579418"/>
                      </a:cubicBezTo>
                      <a:cubicBezTo>
                        <a:pt x="34714" y="1552974"/>
                        <a:pt x="11580" y="1528803"/>
                        <a:pt x="6161" y="1496291"/>
                      </a:cubicBezTo>
                      <a:cubicBezTo>
                        <a:pt x="4642" y="1487180"/>
                        <a:pt x="6161" y="1477818"/>
                        <a:pt x="6161" y="1468582"/>
                      </a:cubicBezTo>
                      <a:lnTo>
                        <a:pt x="6161" y="1468582"/>
                      </a:lnTo>
                      <a:lnTo>
                        <a:pt x="24634" y="1450109"/>
                      </a:lnTo>
                    </a:path>
                  </a:pathLst>
                </a:custGeom>
                <a:solidFill>
                  <a:srgbClr val="CF3D0F"/>
                </a:solidFill>
                <a:ln>
                  <a:solidFill>
                    <a:srgbClr val="CF3D0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Oval 75"/>
                <p:cNvSpPr/>
                <p:nvPr/>
              </p:nvSpPr>
              <p:spPr>
                <a:xfrm>
                  <a:off x="7391400" y="51054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8001000" y="5029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7620000" y="4267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rot="19710285">
                  <a:off x="7753366" y="4781566"/>
                  <a:ext cx="304800" cy="304800"/>
                  <a:chOff x="8153400" y="2971800"/>
                  <a:chExt cx="609600" cy="609600"/>
                </a:xfrm>
              </p:grpSpPr>
              <p:sp>
                <p:nvSpPr>
                  <p:cNvPr id="88" name="Oval 87"/>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rot="15655269">
                  <a:off x="7677167" y="5314967"/>
                  <a:ext cx="304800" cy="304800"/>
                  <a:chOff x="8153400" y="2971800"/>
                  <a:chExt cx="609600" cy="609600"/>
                </a:xfrm>
              </p:grpSpPr>
              <p:sp>
                <p:nvSpPr>
                  <p:cNvPr id="86" name="Oval 85"/>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p:cNvGrpSpPr/>
                <p:nvPr/>
              </p:nvGrpSpPr>
              <p:grpSpPr>
                <a:xfrm rot="6637614">
                  <a:off x="7528396" y="4475745"/>
                  <a:ext cx="290705" cy="268712"/>
                  <a:chOff x="8153400" y="2971800"/>
                  <a:chExt cx="609600" cy="609600"/>
                </a:xfrm>
              </p:grpSpPr>
              <p:sp>
                <p:nvSpPr>
                  <p:cNvPr id="84" name="Oval 83"/>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Moon 81"/>
                <p:cNvSpPr/>
                <p:nvPr/>
              </p:nvSpPr>
              <p:spPr>
                <a:xfrm>
                  <a:off x="7848600" y="4419600"/>
                  <a:ext cx="152400" cy="304800"/>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Moon 82"/>
                <p:cNvSpPr/>
                <p:nvPr/>
              </p:nvSpPr>
              <p:spPr>
                <a:xfrm rot="8335049">
                  <a:off x="7560180" y="4730674"/>
                  <a:ext cx="145038" cy="336111"/>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p:cNvGrpSpPr/>
              <p:nvPr/>
            </p:nvGrpSpPr>
            <p:grpSpPr>
              <a:xfrm rot="19086799">
                <a:off x="8905378" y="3355992"/>
                <a:ext cx="1274106" cy="1698808"/>
                <a:chOff x="7010400" y="3657600"/>
                <a:chExt cx="1600200" cy="2133600"/>
              </a:xfrm>
            </p:grpSpPr>
            <p:sp>
              <p:nvSpPr>
                <p:cNvPr id="58" name="Isosceles Triangle 57"/>
                <p:cNvSpPr/>
                <p:nvPr/>
              </p:nvSpPr>
              <p:spPr>
                <a:xfrm>
                  <a:off x="7010400" y="3657600"/>
                  <a:ext cx="1600200" cy="2133600"/>
                </a:xfrm>
                <a:prstGeom prst="triangl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7216675" y="4110182"/>
                  <a:ext cx="1225361" cy="1625600"/>
                </a:xfrm>
                <a:custGeom>
                  <a:avLst/>
                  <a:gdLst>
                    <a:gd name="connsiteX0" fmla="*/ 43107 w 1225361"/>
                    <a:gd name="connsiteY0" fmla="*/ 1524000 h 1625600"/>
                    <a:gd name="connsiteX1" fmla="*/ 43107 w 1225361"/>
                    <a:gd name="connsiteY1" fmla="*/ 1524000 h 1625600"/>
                    <a:gd name="connsiteX2" fmla="*/ 6161 w 1225361"/>
                    <a:gd name="connsiteY2" fmla="*/ 1450109 h 1625600"/>
                    <a:gd name="connsiteX3" fmla="*/ 33870 w 1225361"/>
                    <a:gd name="connsiteY3" fmla="*/ 1339273 h 1625600"/>
                    <a:gd name="connsiteX4" fmla="*/ 61580 w 1225361"/>
                    <a:gd name="connsiteY4" fmla="*/ 1320800 h 1625600"/>
                    <a:gd name="connsiteX5" fmla="*/ 89289 w 1225361"/>
                    <a:gd name="connsiteY5" fmla="*/ 1311563 h 1625600"/>
                    <a:gd name="connsiteX6" fmla="*/ 190889 w 1225361"/>
                    <a:gd name="connsiteY6" fmla="*/ 1256145 h 1625600"/>
                    <a:gd name="connsiteX7" fmla="*/ 218598 w 1225361"/>
                    <a:gd name="connsiteY7" fmla="*/ 1200727 h 1625600"/>
                    <a:gd name="connsiteX8" fmla="*/ 209361 w 1225361"/>
                    <a:gd name="connsiteY8" fmla="*/ 1136073 h 1625600"/>
                    <a:gd name="connsiteX9" fmla="*/ 200125 w 1225361"/>
                    <a:gd name="connsiteY9" fmla="*/ 1062182 h 1625600"/>
                    <a:gd name="connsiteX10" fmla="*/ 218598 w 1225361"/>
                    <a:gd name="connsiteY10" fmla="*/ 942109 h 1625600"/>
                    <a:gd name="connsiteX11" fmla="*/ 237070 w 1225361"/>
                    <a:gd name="connsiteY11" fmla="*/ 914400 h 1625600"/>
                    <a:gd name="connsiteX12" fmla="*/ 292489 w 1225361"/>
                    <a:gd name="connsiteY12" fmla="*/ 858982 h 1625600"/>
                    <a:gd name="connsiteX13" fmla="*/ 347907 w 1225361"/>
                    <a:gd name="connsiteY13" fmla="*/ 822036 h 1625600"/>
                    <a:gd name="connsiteX14" fmla="*/ 394089 w 1225361"/>
                    <a:gd name="connsiteY14" fmla="*/ 738909 h 1625600"/>
                    <a:gd name="connsiteX15" fmla="*/ 403325 w 1225361"/>
                    <a:gd name="connsiteY15" fmla="*/ 471054 h 1625600"/>
                    <a:gd name="connsiteX16" fmla="*/ 421798 w 1225361"/>
                    <a:gd name="connsiteY16" fmla="*/ 415636 h 1625600"/>
                    <a:gd name="connsiteX17" fmla="*/ 449507 w 1225361"/>
                    <a:gd name="connsiteY17" fmla="*/ 323273 h 1625600"/>
                    <a:gd name="connsiteX18" fmla="*/ 467980 w 1225361"/>
                    <a:gd name="connsiteY18" fmla="*/ 295563 h 1625600"/>
                    <a:gd name="connsiteX19" fmla="*/ 477216 w 1225361"/>
                    <a:gd name="connsiteY19" fmla="*/ 267854 h 1625600"/>
                    <a:gd name="connsiteX20" fmla="*/ 523398 w 1225361"/>
                    <a:gd name="connsiteY20" fmla="*/ 184727 h 1625600"/>
                    <a:gd name="connsiteX21" fmla="*/ 551107 w 1225361"/>
                    <a:gd name="connsiteY21" fmla="*/ 18473 h 1625600"/>
                    <a:gd name="connsiteX22" fmla="*/ 578816 w 1225361"/>
                    <a:gd name="connsiteY22" fmla="*/ 0 h 1625600"/>
                    <a:gd name="connsiteX23" fmla="*/ 652707 w 1225361"/>
                    <a:gd name="connsiteY23" fmla="*/ 46182 h 1625600"/>
                    <a:gd name="connsiteX24" fmla="*/ 698889 w 1225361"/>
                    <a:gd name="connsiteY24" fmla="*/ 92363 h 1625600"/>
                    <a:gd name="connsiteX25" fmla="*/ 717361 w 1225361"/>
                    <a:gd name="connsiteY25" fmla="*/ 147782 h 1625600"/>
                    <a:gd name="connsiteX26" fmla="*/ 726598 w 1225361"/>
                    <a:gd name="connsiteY26" fmla="*/ 350982 h 1625600"/>
                    <a:gd name="connsiteX27" fmla="*/ 735834 w 1225361"/>
                    <a:gd name="connsiteY27" fmla="*/ 378691 h 1625600"/>
                    <a:gd name="connsiteX28" fmla="*/ 754307 w 1225361"/>
                    <a:gd name="connsiteY28" fmla="*/ 406400 h 1625600"/>
                    <a:gd name="connsiteX29" fmla="*/ 782016 w 1225361"/>
                    <a:gd name="connsiteY29" fmla="*/ 424873 h 1625600"/>
                    <a:gd name="connsiteX30" fmla="*/ 791252 w 1225361"/>
                    <a:gd name="connsiteY30" fmla="*/ 480291 h 1625600"/>
                    <a:gd name="connsiteX31" fmla="*/ 800489 w 1225361"/>
                    <a:gd name="connsiteY31" fmla="*/ 775854 h 1625600"/>
                    <a:gd name="connsiteX32" fmla="*/ 818961 w 1225361"/>
                    <a:gd name="connsiteY32" fmla="*/ 803563 h 1625600"/>
                    <a:gd name="connsiteX33" fmla="*/ 855907 w 1225361"/>
                    <a:gd name="connsiteY33" fmla="*/ 822036 h 1625600"/>
                    <a:gd name="connsiteX34" fmla="*/ 883616 w 1225361"/>
                    <a:gd name="connsiteY34" fmla="*/ 840509 h 1625600"/>
                    <a:gd name="connsiteX35" fmla="*/ 902089 w 1225361"/>
                    <a:gd name="connsiteY35" fmla="*/ 868218 h 1625600"/>
                    <a:gd name="connsiteX36" fmla="*/ 920561 w 1225361"/>
                    <a:gd name="connsiteY36" fmla="*/ 923636 h 1625600"/>
                    <a:gd name="connsiteX37" fmla="*/ 957507 w 1225361"/>
                    <a:gd name="connsiteY37" fmla="*/ 979054 h 1625600"/>
                    <a:gd name="connsiteX38" fmla="*/ 1003689 w 1225361"/>
                    <a:gd name="connsiteY38" fmla="*/ 1062182 h 1625600"/>
                    <a:gd name="connsiteX39" fmla="*/ 1049870 w 1225361"/>
                    <a:gd name="connsiteY39" fmla="*/ 1117600 h 1625600"/>
                    <a:gd name="connsiteX40" fmla="*/ 1077580 w 1225361"/>
                    <a:gd name="connsiteY40" fmla="*/ 1136073 h 1625600"/>
                    <a:gd name="connsiteX41" fmla="*/ 1105289 w 1225361"/>
                    <a:gd name="connsiteY41" fmla="*/ 1191491 h 1625600"/>
                    <a:gd name="connsiteX42" fmla="*/ 1114525 w 1225361"/>
                    <a:gd name="connsiteY42" fmla="*/ 1219200 h 1625600"/>
                    <a:gd name="connsiteX43" fmla="*/ 1151470 w 1225361"/>
                    <a:gd name="connsiteY43" fmla="*/ 1283854 h 1625600"/>
                    <a:gd name="connsiteX44" fmla="*/ 1179180 w 1225361"/>
                    <a:gd name="connsiteY44" fmla="*/ 1302327 h 1625600"/>
                    <a:gd name="connsiteX45" fmla="*/ 1206889 w 1225361"/>
                    <a:gd name="connsiteY45" fmla="*/ 1394691 h 1625600"/>
                    <a:gd name="connsiteX46" fmla="*/ 1216125 w 1225361"/>
                    <a:gd name="connsiteY46" fmla="*/ 1422400 h 1625600"/>
                    <a:gd name="connsiteX47" fmla="*/ 1225361 w 1225361"/>
                    <a:gd name="connsiteY47" fmla="*/ 1450109 h 1625600"/>
                    <a:gd name="connsiteX48" fmla="*/ 1216125 w 1225361"/>
                    <a:gd name="connsiteY48" fmla="*/ 1542473 h 1625600"/>
                    <a:gd name="connsiteX49" fmla="*/ 1151470 w 1225361"/>
                    <a:gd name="connsiteY49" fmla="*/ 1579418 h 1625600"/>
                    <a:gd name="connsiteX50" fmla="*/ 1123761 w 1225361"/>
                    <a:gd name="connsiteY50" fmla="*/ 1588654 h 1625600"/>
                    <a:gd name="connsiteX51" fmla="*/ 1059107 w 1225361"/>
                    <a:gd name="connsiteY51" fmla="*/ 1570182 h 1625600"/>
                    <a:gd name="connsiteX52" fmla="*/ 1031398 w 1225361"/>
                    <a:gd name="connsiteY52" fmla="*/ 1542473 h 1625600"/>
                    <a:gd name="connsiteX53" fmla="*/ 1003689 w 1225361"/>
                    <a:gd name="connsiteY53" fmla="*/ 1533236 h 1625600"/>
                    <a:gd name="connsiteX54" fmla="*/ 975980 w 1225361"/>
                    <a:gd name="connsiteY54" fmla="*/ 1514763 h 1625600"/>
                    <a:gd name="connsiteX55" fmla="*/ 911325 w 1225361"/>
                    <a:gd name="connsiteY55" fmla="*/ 1524000 h 1625600"/>
                    <a:gd name="connsiteX56" fmla="*/ 846670 w 1225361"/>
                    <a:gd name="connsiteY56" fmla="*/ 1560945 h 1625600"/>
                    <a:gd name="connsiteX57" fmla="*/ 791252 w 1225361"/>
                    <a:gd name="connsiteY57" fmla="*/ 1588654 h 1625600"/>
                    <a:gd name="connsiteX58" fmla="*/ 643470 w 1225361"/>
                    <a:gd name="connsiteY58" fmla="*/ 1570182 h 1625600"/>
                    <a:gd name="connsiteX59" fmla="*/ 615761 w 1225361"/>
                    <a:gd name="connsiteY59" fmla="*/ 1551709 h 1625600"/>
                    <a:gd name="connsiteX60" fmla="*/ 523398 w 1225361"/>
                    <a:gd name="connsiteY60" fmla="*/ 1570182 h 1625600"/>
                    <a:gd name="connsiteX61" fmla="*/ 458743 w 1225361"/>
                    <a:gd name="connsiteY61" fmla="*/ 1579418 h 1625600"/>
                    <a:gd name="connsiteX62" fmla="*/ 431034 w 1225361"/>
                    <a:gd name="connsiteY62" fmla="*/ 1597891 h 1625600"/>
                    <a:gd name="connsiteX63" fmla="*/ 394089 w 1225361"/>
                    <a:gd name="connsiteY63" fmla="*/ 1607127 h 1625600"/>
                    <a:gd name="connsiteX64" fmla="*/ 301725 w 1225361"/>
                    <a:gd name="connsiteY64" fmla="*/ 1625600 h 1625600"/>
                    <a:gd name="connsiteX65" fmla="*/ 274016 w 1225361"/>
                    <a:gd name="connsiteY65" fmla="*/ 1616363 h 1625600"/>
                    <a:gd name="connsiteX66" fmla="*/ 218598 w 1225361"/>
                    <a:gd name="connsiteY66" fmla="*/ 1588654 h 1625600"/>
                    <a:gd name="connsiteX67" fmla="*/ 52343 w 1225361"/>
                    <a:gd name="connsiteY67" fmla="*/ 1579418 h 1625600"/>
                    <a:gd name="connsiteX68" fmla="*/ 6161 w 1225361"/>
                    <a:gd name="connsiteY68" fmla="*/ 1496291 h 1625600"/>
                    <a:gd name="connsiteX69" fmla="*/ 6161 w 1225361"/>
                    <a:gd name="connsiteY69" fmla="*/ 1468582 h 1625600"/>
                    <a:gd name="connsiteX70" fmla="*/ 6161 w 1225361"/>
                    <a:gd name="connsiteY70" fmla="*/ 1468582 h 1625600"/>
                    <a:gd name="connsiteX71" fmla="*/ 24634 w 1225361"/>
                    <a:gd name="connsiteY71" fmla="*/ 145010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225361" h="1625600">
                      <a:moveTo>
                        <a:pt x="43107" y="1524000"/>
                      </a:moveTo>
                      <a:lnTo>
                        <a:pt x="43107" y="1524000"/>
                      </a:lnTo>
                      <a:cubicBezTo>
                        <a:pt x="30792" y="1499370"/>
                        <a:pt x="10947" y="1477228"/>
                        <a:pt x="6161" y="1450109"/>
                      </a:cubicBezTo>
                      <a:cubicBezTo>
                        <a:pt x="0" y="1415195"/>
                        <a:pt x="6553" y="1366590"/>
                        <a:pt x="33870" y="1339273"/>
                      </a:cubicBezTo>
                      <a:cubicBezTo>
                        <a:pt x="41720" y="1331423"/>
                        <a:pt x="51651" y="1325765"/>
                        <a:pt x="61580" y="1320800"/>
                      </a:cubicBezTo>
                      <a:cubicBezTo>
                        <a:pt x="70288" y="1316446"/>
                        <a:pt x="80426" y="1315592"/>
                        <a:pt x="89289" y="1311563"/>
                      </a:cubicBezTo>
                      <a:cubicBezTo>
                        <a:pt x="155152" y="1281625"/>
                        <a:pt x="147506" y="1285067"/>
                        <a:pt x="190889" y="1256145"/>
                      </a:cubicBezTo>
                      <a:cubicBezTo>
                        <a:pt x="200227" y="1242137"/>
                        <a:pt x="218598" y="1219845"/>
                        <a:pt x="218598" y="1200727"/>
                      </a:cubicBezTo>
                      <a:cubicBezTo>
                        <a:pt x="218598" y="1178957"/>
                        <a:pt x="212238" y="1157652"/>
                        <a:pt x="209361" y="1136073"/>
                      </a:cubicBezTo>
                      <a:cubicBezTo>
                        <a:pt x="206080" y="1111469"/>
                        <a:pt x="203204" y="1086812"/>
                        <a:pt x="200125" y="1062182"/>
                      </a:cubicBezTo>
                      <a:cubicBezTo>
                        <a:pt x="202775" y="1035680"/>
                        <a:pt x="201953" y="975399"/>
                        <a:pt x="218598" y="942109"/>
                      </a:cubicBezTo>
                      <a:cubicBezTo>
                        <a:pt x="223562" y="932180"/>
                        <a:pt x="229695" y="922697"/>
                        <a:pt x="237070" y="914400"/>
                      </a:cubicBezTo>
                      <a:cubicBezTo>
                        <a:pt x="254426" y="894874"/>
                        <a:pt x="270752" y="873473"/>
                        <a:pt x="292489" y="858982"/>
                      </a:cubicBezTo>
                      <a:lnTo>
                        <a:pt x="347907" y="822036"/>
                      </a:lnTo>
                      <a:cubicBezTo>
                        <a:pt x="390253" y="758517"/>
                        <a:pt x="377831" y="787680"/>
                        <a:pt x="394089" y="738909"/>
                      </a:cubicBezTo>
                      <a:cubicBezTo>
                        <a:pt x="397168" y="649624"/>
                        <a:pt x="395695" y="560066"/>
                        <a:pt x="403325" y="471054"/>
                      </a:cubicBezTo>
                      <a:cubicBezTo>
                        <a:pt x="404988" y="451653"/>
                        <a:pt x="417075" y="434527"/>
                        <a:pt x="421798" y="415636"/>
                      </a:cubicBezTo>
                      <a:cubicBezTo>
                        <a:pt x="429475" y="384929"/>
                        <a:pt x="436656" y="352188"/>
                        <a:pt x="449507" y="323273"/>
                      </a:cubicBezTo>
                      <a:cubicBezTo>
                        <a:pt x="454016" y="313129"/>
                        <a:pt x="461822" y="304800"/>
                        <a:pt x="467980" y="295563"/>
                      </a:cubicBezTo>
                      <a:cubicBezTo>
                        <a:pt x="471059" y="286327"/>
                        <a:pt x="472488" y="276365"/>
                        <a:pt x="477216" y="267854"/>
                      </a:cubicBezTo>
                      <a:cubicBezTo>
                        <a:pt x="530151" y="172571"/>
                        <a:pt x="502496" y="247428"/>
                        <a:pt x="523398" y="184727"/>
                      </a:cubicBezTo>
                      <a:cubicBezTo>
                        <a:pt x="526799" y="133709"/>
                        <a:pt x="508536" y="61044"/>
                        <a:pt x="551107" y="18473"/>
                      </a:cubicBezTo>
                      <a:cubicBezTo>
                        <a:pt x="558956" y="10624"/>
                        <a:pt x="569580" y="6158"/>
                        <a:pt x="578816" y="0"/>
                      </a:cubicBezTo>
                      <a:cubicBezTo>
                        <a:pt x="608080" y="14633"/>
                        <a:pt x="628728" y="22203"/>
                        <a:pt x="652707" y="46182"/>
                      </a:cubicBezTo>
                      <a:cubicBezTo>
                        <a:pt x="714282" y="107756"/>
                        <a:pt x="625000" y="43105"/>
                        <a:pt x="698889" y="92363"/>
                      </a:cubicBezTo>
                      <a:cubicBezTo>
                        <a:pt x="705046" y="110836"/>
                        <a:pt x="716477" y="128330"/>
                        <a:pt x="717361" y="147782"/>
                      </a:cubicBezTo>
                      <a:cubicBezTo>
                        <a:pt x="720440" y="215515"/>
                        <a:pt x="721191" y="283395"/>
                        <a:pt x="726598" y="350982"/>
                      </a:cubicBezTo>
                      <a:cubicBezTo>
                        <a:pt x="727374" y="360687"/>
                        <a:pt x="731480" y="369983"/>
                        <a:pt x="735834" y="378691"/>
                      </a:cubicBezTo>
                      <a:cubicBezTo>
                        <a:pt x="740798" y="388620"/>
                        <a:pt x="746458" y="398551"/>
                        <a:pt x="754307" y="406400"/>
                      </a:cubicBezTo>
                      <a:cubicBezTo>
                        <a:pt x="762156" y="414249"/>
                        <a:pt x="772780" y="418715"/>
                        <a:pt x="782016" y="424873"/>
                      </a:cubicBezTo>
                      <a:cubicBezTo>
                        <a:pt x="785095" y="443346"/>
                        <a:pt x="790268" y="461589"/>
                        <a:pt x="791252" y="480291"/>
                      </a:cubicBezTo>
                      <a:cubicBezTo>
                        <a:pt x="796433" y="578724"/>
                        <a:pt x="792071" y="677645"/>
                        <a:pt x="800489" y="775854"/>
                      </a:cubicBezTo>
                      <a:cubicBezTo>
                        <a:pt x="801437" y="786914"/>
                        <a:pt x="810433" y="796457"/>
                        <a:pt x="818961" y="803563"/>
                      </a:cubicBezTo>
                      <a:cubicBezTo>
                        <a:pt x="829539" y="812378"/>
                        <a:pt x="843952" y="815205"/>
                        <a:pt x="855907" y="822036"/>
                      </a:cubicBezTo>
                      <a:cubicBezTo>
                        <a:pt x="865545" y="827544"/>
                        <a:pt x="874380" y="834351"/>
                        <a:pt x="883616" y="840509"/>
                      </a:cubicBezTo>
                      <a:cubicBezTo>
                        <a:pt x="889774" y="849745"/>
                        <a:pt x="897581" y="858074"/>
                        <a:pt x="902089" y="868218"/>
                      </a:cubicBezTo>
                      <a:cubicBezTo>
                        <a:pt x="909997" y="886012"/>
                        <a:pt x="909760" y="907435"/>
                        <a:pt x="920561" y="923636"/>
                      </a:cubicBezTo>
                      <a:lnTo>
                        <a:pt x="957507" y="979054"/>
                      </a:lnTo>
                      <a:cubicBezTo>
                        <a:pt x="973764" y="1027826"/>
                        <a:pt x="961342" y="998661"/>
                        <a:pt x="1003689" y="1062182"/>
                      </a:cubicBezTo>
                      <a:cubicBezTo>
                        <a:pt x="1021853" y="1089428"/>
                        <a:pt x="1023200" y="1095375"/>
                        <a:pt x="1049870" y="1117600"/>
                      </a:cubicBezTo>
                      <a:cubicBezTo>
                        <a:pt x="1058398" y="1124707"/>
                        <a:pt x="1068343" y="1129915"/>
                        <a:pt x="1077580" y="1136073"/>
                      </a:cubicBezTo>
                      <a:cubicBezTo>
                        <a:pt x="1100795" y="1205720"/>
                        <a:pt x="1069479" y="1119872"/>
                        <a:pt x="1105289" y="1191491"/>
                      </a:cubicBezTo>
                      <a:cubicBezTo>
                        <a:pt x="1109643" y="1200199"/>
                        <a:pt x="1110690" y="1210251"/>
                        <a:pt x="1114525" y="1219200"/>
                      </a:cubicBezTo>
                      <a:cubicBezTo>
                        <a:pt x="1119957" y="1231874"/>
                        <a:pt x="1139877" y="1272261"/>
                        <a:pt x="1151470" y="1283854"/>
                      </a:cubicBezTo>
                      <a:cubicBezTo>
                        <a:pt x="1159320" y="1291704"/>
                        <a:pt x="1169943" y="1296169"/>
                        <a:pt x="1179180" y="1302327"/>
                      </a:cubicBezTo>
                      <a:cubicBezTo>
                        <a:pt x="1193139" y="1358167"/>
                        <a:pt x="1184400" y="1327225"/>
                        <a:pt x="1206889" y="1394691"/>
                      </a:cubicBezTo>
                      <a:lnTo>
                        <a:pt x="1216125" y="1422400"/>
                      </a:lnTo>
                      <a:lnTo>
                        <a:pt x="1225361" y="1450109"/>
                      </a:lnTo>
                      <a:cubicBezTo>
                        <a:pt x="1222282" y="1480897"/>
                        <a:pt x="1223082" y="1512324"/>
                        <a:pt x="1216125" y="1542473"/>
                      </a:cubicBezTo>
                      <a:cubicBezTo>
                        <a:pt x="1207310" y="1580670"/>
                        <a:pt x="1182563" y="1571645"/>
                        <a:pt x="1151470" y="1579418"/>
                      </a:cubicBezTo>
                      <a:cubicBezTo>
                        <a:pt x="1142025" y="1581779"/>
                        <a:pt x="1132997" y="1585575"/>
                        <a:pt x="1123761" y="1588654"/>
                      </a:cubicBezTo>
                      <a:cubicBezTo>
                        <a:pt x="1118835" y="1587423"/>
                        <a:pt x="1067057" y="1575482"/>
                        <a:pt x="1059107" y="1570182"/>
                      </a:cubicBezTo>
                      <a:cubicBezTo>
                        <a:pt x="1048239" y="1562936"/>
                        <a:pt x="1042266" y="1549719"/>
                        <a:pt x="1031398" y="1542473"/>
                      </a:cubicBezTo>
                      <a:cubicBezTo>
                        <a:pt x="1023297" y="1537072"/>
                        <a:pt x="1012397" y="1537590"/>
                        <a:pt x="1003689" y="1533236"/>
                      </a:cubicBezTo>
                      <a:cubicBezTo>
                        <a:pt x="993760" y="1528271"/>
                        <a:pt x="985216" y="1520921"/>
                        <a:pt x="975980" y="1514763"/>
                      </a:cubicBezTo>
                      <a:cubicBezTo>
                        <a:pt x="954428" y="1517842"/>
                        <a:pt x="932328" y="1518272"/>
                        <a:pt x="911325" y="1524000"/>
                      </a:cubicBezTo>
                      <a:cubicBezTo>
                        <a:pt x="875710" y="1533713"/>
                        <a:pt x="876759" y="1545901"/>
                        <a:pt x="846670" y="1560945"/>
                      </a:cubicBezTo>
                      <a:cubicBezTo>
                        <a:pt x="770194" y="1599182"/>
                        <a:pt x="870657" y="1535720"/>
                        <a:pt x="791252" y="1588654"/>
                      </a:cubicBezTo>
                      <a:cubicBezTo>
                        <a:pt x="768344" y="1586892"/>
                        <a:pt x="683342" y="1590117"/>
                        <a:pt x="643470" y="1570182"/>
                      </a:cubicBezTo>
                      <a:cubicBezTo>
                        <a:pt x="633541" y="1565218"/>
                        <a:pt x="624997" y="1557867"/>
                        <a:pt x="615761" y="1551709"/>
                      </a:cubicBezTo>
                      <a:cubicBezTo>
                        <a:pt x="584973" y="1557867"/>
                        <a:pt x="554318" y="1564726"/>
                        <a:pt x="523398" y="1570182"/>
                      </a:cubicBezTo>
                      <a:cubicBezTo>
                        <a:pt x="501959" y="1573965"/>
                        <a:pt x="479595" y="1573162"/>
                        <a:pt x="458743" y="1579418"/>
                      </a:cubicBezTo>
                      <a:cubicBezTo>
                        <a:pt x="448110" y="1582608"/>
                        <a:pt x="441237" y="1593518"/>
                        <a:pt x="431034" y="1597891"/>
                      </a:cubicBezTo>
                      <a:cubicBezTo>
                        <a:pt x="419366" y="1602891"/>
                        <a:pt x="406295" y="1603640"/>
                        <a:pt x="394089" y="1607127"/>
                      </a:cubicBezTo>
                      <a:cubicBezTo>
                        <a:pt x="329605" y="1625550"/>
                        <a:pt x="412068" y="1609836"/>
                        <a:pt x="301725" y="1625600"/>
                      </a:cubicBezTo>
                      <a:cubicBezTo>
                        <a:pt x="292489" y="1622521"/>
                        <a:pt x="282724" y="1620717"/>
                        <a:pt x="274016" y="1616363"/>
                      </a:cubicBezTo>
                      <a:cubicBezTo>
                        <a:pt x="249112" y="1603911"/>
                        <a:pt x="247272" y="1591385"/>
                        <a:pt x="218598" y="1588654"/>
                      </a:cubicBezTo>
                      <a:cubicBezTo>
                        <a:pt x="163344" y="1583392"/>
                        <a:pt x="107761" y="1582497"/>
                        <a:pt x="52343" y="1579418"/>
                      </a:cubicBezTo>
                      <a:cubicBezTo>
                        <a:pt x="34714" y="1552974"/>
                        <a:pt x="11580" y="1528803"/>
                        <a:pt x="6161" y="1496291"/>
                      </a:cubicBezTo>
                      <a:cubicBezTo>
                        <a:pt x="4642" y="1487180"/>
                        <a:pt x="6161" y="1477818"/>
                        <a:pt x="6161" y="1468582"/>
                      </a:cubicBezTo>
                      <a:lnTo>
                        <a:pt x="6161" y="1468582"/>
                      </a:lnTo>
                      <a:lnTo>
                        <a:pt x="24634" y="1450109"/>
                      </a:lnTo>
                    </a:path>
                  </a:pathLst>
                </a:custGeom>
                <a:solidFill>
                  <a:srgbClr val="CF3D0F"/>
                </a:solidFill>
                <a:ln>
                  <a:solidFill>
                    <a:srgbClr val="CF3D0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Oval 59"/>
                <p:cNvSpPr/>
                <p:nvPr/>
              </p:nvSpPr>
              <p:spPr>
                <a:xfrm>
                  <a:off x="7391400" y="51054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8001000" y="5029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7620000" y="4267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rot="19710285">
                  <a:off x="7753366" y="4781566"/>
                  <a:ext cx="304800" cy="304800"/>
                  <a:chOff x="8153400" y="2971800"/>
                  <a:chExt cx="609600" cy="609600"/>
                </a:xfrm>
              </p:grpSpPr>
              <p:sp>
                <p:nvSpPr>
                  <p:cNvPr id="72" name="Oval 71"/>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p:cNvGrpSpPr/>
                <p:nvPr/>
              </p:nvGrpSpPr>
              <p:grpSpPr>
                <a:xfrm rot="15655269">
                  <a:off x="7677167" y="5314967"/>
                  <a:ext cx="304800" cy="304800"/>
                  <a:chOff x="8153400" y="2971800"/>
                  <a:chExt cx="609600" cy="609600"/>
                </a:xfrm>
              </p:grpSpPr>
              <p:sp>
                <p:nvSpPr>
                  <p:cNvPr id="70" name="Oval 69"/>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p:cNvGrpSpPr/>
                <p:nvPr/>
              </p:nvGrpSpPr>
              <p:grpSpPr>
                <a:xfrm rot="6637614">
                  <a:off x="7528396" y="4475745"/>
                  <a:ext cx="290705" cy="268712"/>
                  <a:chOff x="8153400" y="2971800"/>
                  <a:chExt cx="609600" cy="609600"/>
                </a:xfrm>
              </p:grpSpPr>
              <p:sp>
                <p:nvSpPr>
                  <p:cNvPr id="68" name="Oval 67"/>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Moon 65"/>
                <p:cNvSpPr/>
                <p:nvPr/>
              </p:nvSpPr>
              <p:spPr>
                <a:xfrm>
                  <a:off x="7848600" y="4419600"/>
                  <a:ext cx="152400" cy="304800"/>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Moon 66"/>
                <p:cNvSpPr/>
                <p:nvPr/>
              </p:nvSpPr>
              <p:spPr>
                <a:xfrm rot="8335049">
                  <a:off x="7560180" y="4730674"/>
                  <a:ext cx="145038" cy="336111"/>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9" name="Group 38"/>
            <p:cNvGrpSpPr/>
            <p:nvPr/>
          </p:nvGrpSpPr>
          <p:grpSpPr>
            <a:xfrm rot="12136384">
              <a:off x="8846942" y="1923743"/>
              <a:ext cx="967319" cy="1718081"/>
              <a:chOff x="7010400" y="3657600"/>
              <a:chExt cx="1600200" cy="2133600"/>
            </a:xfrm>
          </p:grpSpPr>
          <p:sp>
            <p:nvSpPr>
              <p:cNvPr id="40" name="Isosceles Triangle 39"/>
              <p:cNvSpPr/>
              <p:nvPr/>
            </p:nvSpPr>
            <p:spPr>
              <a:xfrm>
                <a:off x="7010400" y="3657600"/>
                <a:ext cx="1600200" cy="2133600"/>
              </a:xfrm>
              <a:prstGeom prst="triangl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7216675" y="4110182"/>
                <a:ext cx="1225361" cy="1625600"/>
              </a:xfrm>
              <a:custGeom>
                <a:avLst/>
                <a:gdLst>
                  <a:gd name="connsiteX0" fmla="*/ 43107 w 1225361"/>
                  <a:gd name="connsiteY0" fmla="*/ 1524000 h 1625600"/>
                  <a:gd name="connsiteX1" fmla="*/ 43107 w 1225361"/>
                  <a:gd name="connsiteY1" fmla="*/ 1524000 h 1625600"/>
                  <a:gd name="connsiteX2" fmla="*/ 6161 w 1225361"/>
                  <a:gd name="connsiteY2" fmla="*/ 1450109 h 1625600"/>
                  <a:gd name="connsiteX3" fmla="*/ 33870 w 1225361"/>
                  <a:gd name="connsiteY3" fmla="*/ 1339273 h 1625600"/>
                  <a:gd name="connsiteX4" fmla="*/ 61580 w 1225361"/>
                  <a:gd name="connsiteY4" fmla="*/ 1320800 h 1625600"/>
                  <a:gd name="connsiteX5" fmla="*/ 89289 w 1225361"/>
                  <a:gd name="connsiteY5" fmla="*/ 1311563 h 1625600"/>
                  <a:gd name="connsiteX6" fmla="*/ 190889 w 1225361"/>
                  <a:gd name="connsiteY6" fmla="*/ 1256145 h 1625600"/>
                  <a:gd name="connsiteX7" fmla="*/ 218598 w 1225361"/>
                  <a:gd name="connsiteY7" fmla="*/ 1200727 h 1625600"/>
                  <a:gd name="connsiteX8" fmla="*/ 209361 w 1225361"/>
                  <a:gd name="connsiteY8" fmla="*/ 1136073 h 1625600"/>
                  <a:gd name="connsiteX9" fmla="*/ 200125 w 1225361"/>
                  <a:gd name="connsiteY9" fmla="*/ 1062182 h 1625600"/>
                  <a:gd name="connsiteX10" fmla="*/ 218598 w 1225361"/>
                  <a:gd name="connsiteY10" fmla="*/ 942109 h 1625600"/>
                  <a:gd name="connsiteX11" fmla="*/ 237070 w 1225361"/>
                  <a:gd name="connsiteY11" fmla="*/ 914400 h 1625600"/>
                  <a:gd name="connsiteX12" fmla="*/ 292489 w 1225361"/>
                  <a:gd name="connsiteY12" fmla="*/ 858982 h 1625600"/>
                  <a:gd name="connsiteX13" fmla="*/ 347907 w 1225361"/>
                  <a:gd name="connsiteY13" fmla="*/ 822036 h 1625600"/>
                  <a:gd name="connsiteX14" fmla="*/ 394089 w 1225361"/>
                  <a:gd name="connsiteY14" fmla="*/ 738909 h 1625600"/>
                  <a:gd name="connsiteX15" fmla="*/ 403325 w 1225361"/>
                  <a:gd name="connsiteY15" fmla="*/ 471054 h 1625600"/>
                  <a:gd name="connsiteX16" fmla="*/ 421798 w 1225361"/>
                  <a:gd name="connsiteY16" fmla="*/ 415636 h 1625600"/>
                  <a:gd name="connsiteX17" fmla="*/ 449507 w 1225361"/>
                  <a:gd name="connsiteY17" fmla="*/ 323273 h 1625600"/>
                  <a:gd name="connsiteX18" fmla="*/ 467980 w 1225361"/>
                  <a:gd name="connsiteY18" fmla="*/ 295563 h 1625600"/>
                  <a:gd name="connsiteX19" fmla="*/ 477216 w 1225361"/>
                  <a:gd name="connsiteY19" fmla="*/ 267854 h 1625600"/>
                  <a:gd name="connsiteX20" fmla="*/ 523398 w 1225361"/>
                  <a:gd name="connsiteY20" fmla="*/ 184727 h 1625600"/>
                  <a:gd name="connsiteX21" fmla="*/ 551107 w 1225361"/>
                  <a:gd name="connsiteY21" fmla="*/ 18473 h 1625600"/>
                  <a:gd name="connsiteX22" fmla="*/ 578816 w 1225361"/>
                  <a:gd name="connsiteY22" fmla="*/ 0 h 1625600"/>
                  <a:gd name="connsiteX23" fmla="*/ 652707 w 1225361"/>
                  <a:gd name="connsiteY23" fmla="*/ 46182 h 1625600"/>
                  <a:gd name="connsiteX24" fmla="*/ 698889 w 1225361"/>
                  <a:gd name="connsiteY24" fmla="*/ 92363 h 1625600"/>
                  <a:gd name="connsiteX25" fmla="*/ 717361 w 1225361"/>
                  <a:gd name="connsiteY25" fmla="*/ 147782 h 1625600"/>
                  <a:gd name="connsiteX26" fmla="*/ 726598 w 1225361"/>
                  <a:gd name="connsiteY26" fmla="*/ 350982 h 1625600"/>
                  <a:gd name="connsiteX27" fmla="*/ 735834 w 1225361"/>
                  <a:gd name="connsiteY27" fmla="*/ 378691 h 1625600"/>
                  <a:gd name="connsiteX28" fmla="*/ 754307 w 1225361"/>
                  <a:gd name="connsiteY28" fmla="*/ 406400 h 1625600"/>
                  <a:gd name="connsiteX29" fmla="*/ 782016 w 1225361"/>
                  <a:gd name="connsiteY29" fmla="*/ 424873 h 1625600"/>
                  <a:gd name="connsiteX30" fmla="*/ 791252 w 1225361"/>
                  <a:gd name="connsiteY30" fmla="*/ 480291 h 1625600"/>
                  <a:gd name="connsiteX31" fmla="*/ 800489 w 1225361"/>
                  <a:gd name="connsiteY31" fmla="*/ 775854 h 1625600"/>
                  <a:gd name="connsiteX32" fmla="*/ 818961 w 1225361"/>
                  <a:gd name="connsiteY32" fmla="*/ 803563 h 1625600"/>
                  <a:gd name="connsiteX33" fmla="*/ 855907 w 1225361"/>
                  <a:gd name="connsiteY33" fmla="*/ 822036 h 1625600"/>
                  <a:gd name="connsiteX34" fmla="*/ 883616 w 1225361"/>
                  <a:gd name="connsiteY34" fmla="*/ 840509 h 1625600"/>
                  <a:gd name="connsiteX35" fmla="*/ 902089 w 1225361"/>
                  <a:gd name="connsiteY35" fmla="*/ 868218 h 1625600"/>
                  <a:gd name="connsiteX36" fmla="*/ 920561 w 1225361"/>
                  <a:gd name="connsiteY36" fmla="*/ 923636 h 1625600"/>
                  <a:gd name="connsiteX37" fmla="*/ 957507 w 1225361"/>
                  <a:gd name="connsiteY37" fmla="*/ 979054 h 1625600"/>
                  <a:gd name="connsiteX38" fmla="*/ 1003689 w 1225361"/>
                  <a:gd name="connsiteY38" fmla="*/ 1062182 h 1625600"/>
                  <a:gd name="connsiteX39" fmla="*/ 1049870 w 1225361"/>
                  <a:gd name="connsiteY39" fmla="*/ 1117600 h 1625600"/>
                  <a:gd name="connsiteX40" fmla="*/ 1077580 w 1225361"/>
                  <a:gd name="connsiteY40" fmla="*/ 1136073 h 1625600"/>
                  <a:gd name="connsiteX41" fmla="*/ 1105289 w 1225361"/>
                  <a:gd name="connsiteY41" fmla="*/ 1191491 h 1625600"/>
                  <a:gd name="connsiteX42" fmla="*/ 1114525 w 1225361"/>
                  <a:gd name="connsiteY42" fmla="*/ 1219200 h 1625600"/>
                  <a:gd name="connsiteX43" fmla="*/ 1151470 w 1225361"/>
                  <a:gd name="connsiteY43" fmla="*/ 1283854 h 1625600"/>
                  <a:gd name="connsiteX44" fmla="*/ 1179180 w 1225361"/>
                  <a:gd name="connsiteY44" fmla="*/ 1302327 h 1625600"/>
                  <a:gd name="connsiteX45" fmla="*/ 1206889 w 1225361"/>
                  <a:gd name="connsiteY45" fmla="*/ 1394691 h 1625600"/>
                  <a:gd name="connsiteX46" fmla="*/ 1216125 w 1225361"/>
                  <a:gd name="connsiteY46" fmla="*/ 1422400 h 1625600"/>
                  <a:gd name="connsiteX47" fmla="*/ 1225361 w 1225361"/>
                  <a:gd name="connsiteY47" fmla="*/ 1450109 h 1625600"/>
                  <a:gd name="connsiteX48" fmla="*/ 1216125 w 1225361"/>
                  <a:gd name="connsiteY48" fmla="*/ 1542473 h 1625600"/>
                  <a:gd name="connsiteX49" fmla="*/ 1151470 w 1225361"/>
                  <a:gd name="connsiteY49" fmla="*/ 1579418 h 1625600"/>
                  <a:gd name="connsiteX50" fmla="*/ 1123761 w 1225361"/>
                  <a:gd name="connsiteY50" fmla="*/ 1588654 h 1625600"/>
                  <a:gd name="connsiteX51" fmla="*/ 1059107 w 1225361"/>
                  <a:gd name="connsiteY51" fmla="*/ 1570182 h 1625600"/>
                  <a:gd name="connsiteX52" fmla="*/ 1031398 w 1225361"/>
                  <a:gd name="connsiteY52" fmla="*/ 1542473 h 1625600"/>
                  <a:gd name="connsiteX53" fmla="*/ 1003689 w 1225361"/>
                  <a:gd name="connsiteY53" fmla="*/ 1533236 h 1625600"/>
                  <a:gd name="connsiteX54" fmla="*/ 975980 w 1225361"/>
                  <a:gd name="connsiteY54" fmla="*/ 1514763 h 1625600"/>
                  <a:gd name="connsiteX55" fmla="*/ 911325 w 1225361"/>
                  <a:gd name="connsiteY55" fmla="*/ 1524000 h 1625600"/>
                  <a:gd name="connsiteX56" fmla="*/ 846670 w 1225361"/>
                  <a:gd name="connsiteY56" fmla="*/ 1560945 h 1625600"/>
                  <a:gd name="connsiteX57" fmla="*/ 791252 w 1225361"/>
                  <a:gd name="connsiteY57" fmla="*/ 1588654 h 1625600"/>
                  <a:gd name="connsiteX58" fmla="*/ 643470 w 1225361"/>
                  <a:gd name="connsiteY58" fmla="*/ 1570182 h 1625600"/>
                  <a:gd name="connsiteX59" fmla="*/ 615761 w 1225361"/>
                  <a:gd name="connsiteY59" fmla="*/ 1551709 h 1625600"/>
                  <a:gd name="connsiteX60" fmla="*/ 523398 w 1225361"/>
                  <a:gd name="connsiteY60" fmla="*/ 1570182 h 1625600"/>
                  <a:gd name="connsiteX61" fmla="*/ 458743 w 1225361"/>
                  <a:gd name="connsiteY61" fmla="*/ 1579418 h 1625600"/>
                  <a:gd name="connsiteX62" fmla="*/ 431034 w 1225361"/>
                  <a:gd name="connsiteY62" fmla="*/ 1597891 h 1625600"/>
                  <a:gd name="connsiteX63" fmla="*/ 394089 w 1225361"/>
                  <a:gd name="connsiteY63" fmla="*/ 1607127 h 1625600"/>
                  <a:gd name="connsiteX64" fmla="*/ 301725 w 1225361"/>
                  <a:gd name="connsiteY64" fmla="*/ 1625600 h 1625600"/>
                  <a:gd name="connsiteX65" fmla="*/ 274016 w 1225361"/>
                  <a:gd name="connsiteY65" fmla="*/ 1616363 h 1625600"/>
                  <a:gd name="connsiteX66" fmla="*/ 218598 w 1225361"/>
                  <a:gd name="connsiteY66" fmla="*/ 1588654 h 1625600"/>
                  <a:gd name="connsiteX67" fmla="*/ 52343 w 1225361"/>
                  <a:gd name="connsiteY67" fmla="*/ 1579418 h 1625600"/>
                  <a:gd name="connsiteX68" fmla="*/ 6161 w 1225361"/>
                  <a:gd name="connsiteY68" fmla="*/ 1496291 h 1625600"/>
                  <a:gd name="connsiteX69" fmla="*/ 6161 w 1225361"/>
                  <a:gd name="connsiteY69" fmla="*/ 1468582 h 1625600"/>
                  <a:gd name="connsiteX70" fmla="*/ 6161 w 1225361"/>
                  <a:gd name="connsiteY70" fmla="*/ 1468582 h 1625600"/>
                  <a:gd name="connsiteX71" fmla="*/ 24634 w 1225361"/>
                  <a:gd name="connsiteY71" fmla="*/ 145010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225361" h="1625600">
                    <a:moveTo>
                      <a:pt x="43107" y="1524000"/>
                    </a:moveTo>
                    <a:lnTo>
                      <a:pt x="43107" y="1524000"/>
                    </a:lnTo>
                    <a:cubicBezTo>
                      <a:pt x="30792" y="1499370"/>
                      <a:pt x="10947" y="1477228"/>
                      <a:pt x="6161" y="1450109"/>
                    </a:cubicBezTo>
                    <a:cubicBezTo>
                      <a:pt x="0" y="1415195"/>
                      <a:pt x="6553" y="1366590"/>
                      <a:pt x="33870" y="1339273"/>
                    </a:cubicBezTo>
                    <a:cubicBezTo>
                      <a:pt x="41720" y="1331423"/>
                      <a:pt x="51651" y="1325765"/>
                      <a:pt x="61580" y="1320800"/>
                    </a:cubicBezTo>
                    <a:cubicBezTo>
                      <a:pt x="70288" y="1316446"/>
                      <a:pt x="80426" y="1315592"/>
                      <a:pt x="89289" y="1311563"/>
                    </a:cubicBezTo>
                    <a:cubicBezTo>
                      <a:pt x="155152" y="1281625"/>
                      <a:pt x="147506" y="1285067"/>
                      <a:pt x="190889" y="1256145"/>
                    </a:cubicBezTo>
                    <a:cubicBezTo>
                      <a:pt x="200227" y="1242137"/>
                      <a:pt x="218598" y="1219845"/>
                      <a:pt x="218598" y="1200727"/>
                    </a:cubicBezTo>
                    <a:cubicBezTo>
                      <a:pt x="218598" y="1178957"/>
                      <a:pt x="212238" y="1157652"/>
                      <a:pt x="209361" y="1136073"/>
                    </a:cubicBezTo>
                    <a:cubicBezTo>
                      <a:pt x="206080" y="1111469"/>
                      <a:pt x="203204" y="1086812"/>
                      <a:pt x="200125" y="1062182"/>
                    </a:cubicBezTo>
                    <a:cubicBezTo>
                      <a:pt x="202775" y="1035680"/>
                      <a:pt x="201953" y="975399"/>
                      <a:pt x="218598" y="942109"/>
                    </a:cubicBezTo>
                    <a:cubicBezTo>
                      <a:pt x="223562" y="932180"/>
                      <a:pt x="229695" y="922697"/>
                      <a:pt x="237070" y="914400"/>
                    </a:cubicBezTo>
                    <a:cubicBezTo>
                      <a:pt x="254426" y="894874"/>
                      <a:pt x="270752" y="873473"/>
                      <a:pt x="292489" y="858982"/>
                    </a:cubicBezTo>
                    <a:lnTo>
                      <a:pt x="347907" y="822036"/>
                    </a:lnTo>
                    <a:cubicBezTo>
                      <a:pt x="390253" y="758517"/>
                      <a:pt x="377831" y="787680"/>
                      <a:pt x="394089" y="738909"/>
                    </a:cubicBezTo>
                    <a:cubicBezTo>
                      <a:pt x="397168" y="649624"/>
                      <a:pt x="395695" y="560066"/>
                      <a:pt x="403325" y="471054"/>
                    </a:cubicBezTo>
                    <a:cubicBezTo>
                      <a:pt x="404988" y="451653"/>
                      <a:pt x="417075" y="434527"/>
                      <a:pt x="421798" y="415636"/>
                    </a:cubicBezTo>
                    <a:cubicBezTo>
                      <a:pt x="429475" y="384929"/>
                      <a:pt x="436656" y="352188"/>
                      <a:pt x="449507" y="323273"/>
                    </a:cubicBezTo>
                    <a:cubicBezTo>
                      <a:pt x="454016" y="313129"/>
                      <a:pt x="461822" y="304800"/>
                      <a:pt x="467980" y="295563"/>
                    </a:cubicBezTo>
                    <a:cubicBezTo>
                      <a:pt x="471059" y="286327"/>
                      <a:pt x="472488" y="276365"/>
                      <a:pt x="477216" y="267854"/>
                    </a:cubicBezTo>
                    <a:cubicBezTo>
                      <a:pt x="530151" y="172571"/>
                      <a:pt x="502496" y="247428"/>
                      <a:pt x="523398" y="184727"/>
                    </a:cubicBezTo>
                    <a:cubicBezTo>
                      <a:pt x="526799" y="133709"/>
                      <a:pt x="508536" y="61044"/>
                      <a:pt x="551107" y="18473"/>
                    </a:cubicBezTo>
                    <a:cubicBezTo>
                      <a:pt x="558956" y="10624"/>
                      <a:pt x="569580" y="6158"/>
                      <a:pt x="578816" y="0"/>
                    </a:cubicBezTo>
                    <a:cubicBezTo>
                      <a:pt x="608080" y="14633"/>
                      <a:pt x="628728" y="22203"/>
                      <a:pt x="652707" y="46182"/>
                    </a:cubicBezTo>
                    <a:cubicBezTo>
                      <a:pt x="714282" y="107756"/>
                      <a:pt x="625000" y="43105"/>
                      <a:pt x="698889" y="92363"/>
                    </a:cubicBezTo>
                    <a:cubicBezTo>
                      <a:pt x="705046" y="110836"/>
                      <a:pt x="716477" y="128330"/>
                      <a:pt x="717361" y="147782"/>
                    </a:cubicBezTo>
                    <a:cubicBezTo>
                      <a:pt x="720440" y="215515"/>
                      <a:pt x="721191" y="283395"/>
                      <a:pt x="726598" y="350982"/>
                    </a:cubicBezTo>
                    <a:cubicBezTo>
                      <a:pt x="727374" y="360687"/>
                      <a:pt x="731480" y="369983"/>
                      <a:pt x="735834" y="378691"/>
                    </a:cubicBezTo>
                    <a:cubicBezTo>
                      <a:pt x="740798" y="388620"/>
                      <a:pt x="746458" y="398551"/>
                      <a:pt x="754307" y="406400"/>
                    </a:cubicBezTo>
                    <a:cubicBezTo>
                      <a:pt x="762156" y="414249"/>
                      <a:pt x="772780" y="418715"/>
                      <a:pt x="782016" y="424873"/>
                    </a:cubicBezTo>
                    <a:cubicBezTo>
                      <a:pt x="785095" y="443346"/>
                      <a:pt x="790268" y="461589"/>
                      <a:pt x="791252" y="480291"/>
                    </a:cubicBezTo>
                    <a:cubicBezTo>
                      <a:pt x="796433" y="578724"/>
                      <a:pt x="792071" y="677645"/>
                      <a:pt x="800489" y="775854"/>
                    </a:cubicBezTo>
                    <a:cubicBezTo>
                      <a:pt x="801437" y="786914"/>
                      <a:pt x="810433" y="796457"/>
                      <a:pt x="818961" y="803563"/>
                    </a:cubicBezTo>
                    <a:cubicBezTo>
                      <a:pt x="829539" y="812378"/>
                      <a:pt x="843952" y="815205"/>
                      <a:pt x="855907" y="822036"/>
                    </a:cubicBezTo>
                    <a:cubicBezTo>
                      <a:pt x="865545" y="827544"/>
                      <a:pt x="874380" y="834351"/>
                      <a:pt x="883616" y="840509"/>
                    </a:cubicBezTo>
                    <a:cubicBezTo>
                      <a:pt x="889774" y="849745"/>
                      <a:pt x="897581" y="858074"/>
                      <a:pt x="902089" y="868218"/>
                    </a:cubicBezTo>
                    <a:cubicBezTo>
                      <a:pt x="909997" y="886012"/>
                      <a:pt x="909760" y="907435"/>
                      <a:pt x="920561" y="923636"/>
                    </a:cubicBezTo>
                    <a:lnTo>
                      <a:pt x="957507" y="979054"/>
                    </a:lnTo>
                    <a:cubicBezTo>
                      <a:pt x="973764" y="1027826"/>
                      <a:pt x="961342" y="998661"/>
                      <a:pt x="1003689" y="1062182"/>
                    </a:cubicBezTo>
                    <a:cubicBezTo>
                      <a:pt x="1021853" y="1089428"/>
                      <a:pt x="1023200" y="1095375"/>
                      <a:pt x="1049870" y="1117600"/>
                    </a:cubicBezTo>
                    <a:cubicBezTo>
                      <a:pt x="1058398" y="1124707"/>
                      <a:pt x="1068343" y="1129915"/>
                      <a:pt x="1077580" y="1136073"/>
                    </a:cubicBezTo>
                    <a:cubicBezTo>
                      <a:pt x="1100795" y="1205720"/>
                      <a:pt x="1069479" y="1119872"/>
                      <a:pt x="1105289" y="1191491"/>
                    </a:cubicBezTo>
                    <a:cubicBezTo>
                      <a:pt x="1109643" y="1200199"/>
                      <a:pt x="1110690" y="1210251"/>
                      <a:pt x="1114525" y="1219200"/>
                    </a:cubicBezTo>
                    <a:cubicBezTo>
                      <a:pt x="1119957" y="1231874"/>
                      <a:pt x="1139877" y="1272261"/>
                      <a:pt x="1151470" y="1283854"/>
                    </a:cubicBezTo>
                    <a:cubicBezTo>
                      <a:pt x="1159320" y="1291704"/>
                      <a:pt x="1169943" y="1296169"/>
                      <a:pt x="1179180" y="1302327"/>
                    </a:cubicBezTo>
                    <a:cubicBezTo>
                      <a:pt x="1193139" y="1358167"/>
                      <a:pt x="1184400" y="1327225"/>
                      <a:pt x="1206889" y="1394691"/>
                    </a:cubicBezTo>
                    <a:lnTo>
                      <a:pt x="1216125" y="1422400"/>
                    </a:lnTo>
                    <a:lnTo>
                      <a:pt x="1225361" y="1450109"/>
                    </a:lnTo>
                    <a:cubicBezTo>
                      <a:pt x="1222282" y="1480897"/>
                      <a:pt x="1223082" y="1512324"/>
                      <a:pt x="1216125" y="1542473"/>
                    </a:cubicBezTo>
                    <a:cubicBezTo>
                      <a:pt x="1207310" y="1580670"/>
                      <a:pt x="1182563" y="1571645"/>
                      <a:pt x="1151470" y="1579418"/>
                    </a:cubicBezTo>
                    <a:cubicBezTo>
                      <a:pt x="1142025" y="1581779"/>
                      <a:pt x="1132997" y="1585575"/>
                      <a:pt x="1123761" y="1588654"/>
                    </a:cubicBezTo>
                    <a:cubicBezTo>
                      <a:pt x="1118835" y="1587423"/>
                      <a:pt x="1067057" y="1575482"/>
                      <a:pt x="1059107" y="1570182"/>
                    </a:cubicBezTo>
                    <a:cubicBezTo>
                      <a:pt x="1048239" y="1562936"/>
                      <a:pt x="1042266" y="1549719"/>
                      <a:pt x="1031398" y="1542473"/>
                    </a:cubicBezTo>
                    <a:cubicBezTo>
                      <a:pt x="1023297" y="1537072"/>
                      <a:pt x="1012397" y="1537590"/>
                      <a:pt x="1003689" y="1533236"/>
                    </a:cubicBezTo>
                    <a:cubicBezTo>
                      <a:pt x="993760" y="1528271"/>
                      <a:pt x="985216" y="1520921"/>
                      <a:pt x="975980" y="1514763"/>
                    </a:cubicBezTo>
                    <a:cubicBezTo>
                      <a:pt x="954428" y="1517842"/>
                      <a:pt x="932328" y="1518272"/>
                      <a:pt x="911325" y="1524000"/>
                    </a:cubicBezTo>
                    <a:cubicBezTo>
                      <a:pt x="875710" y="1533713"/>
                      <a:pt x="876759" y="1545901"/>
                      <a:pt x="846670" y="1560945"/>
                    </a:cubicBezTo>
                    <a:cubicBezTo>
                      <a:pt x="770194" y="1599182"/>
                      <a:pt x="870657" y="1535720"/>
                      <a:pt x="791252" y="1588654"/>
                    </a:cubicBezTo>
                    <a:cubicBezTo>
                      <a:pt x="768344" y="1586892"/>
                      <a:pt x="683342" y="1590117"/>
                      <a:pt x="643470" y="1570182"/>
                    </a:cubicBezTo>
                    <a:cubicBezTo>
                      <a:pt x="633541" y="1565218"/>
                      <a:pt x="624997" y="1557867"/>
                      <a:pt x="615761" y="1551709"/>
                    </a:cubicBezTo>
                    <a:cubicBezTo>
                      <a:pt x="584973" y="1557867"/>
                      <a:pt x="554318" y="1564726"/>
                      <a:pt x="523398" y="1570182"/>
                    </a:cubicBezTo>
                    <a:cubicBezTo>
                      <a:pt x="501959" y="1573965"/>
                      <a:pt x="479595" y="1573162"/>
                      <a:pt x="458743" y="1579418"/>
                    </a:cubicBezTo>
                    <a:cubicBezTo>
                      <a:pt x="448110" y="1582608"/>
                      <a:pt x="441237" y="1593518"/>
                      <a:pt x="431034" y="1597891"/>
                    </a:cubicBezTo>
                    <a:cubicBezTo>
                      <a:pt x="419366" y="1602891"/>
                      <a:pt x="406295" y="1603640"/>
                      <a:pt x="394089" y="1607127"/>
                    </a:cubicBezTo>
                    <a:cubicBezTo>
                      <a:pt x="329605" y="1625550"/>
                      <a:pt x="412068" y="1609836"/>
                      <a:pt x="301725" y="1625600"/>
                    </a:cubicBezTo>
                    <a:cubicBezTo>
                      <a:pt x="292489" y="1622521"/>
                      <a:pt x="282724" y="1620717"/>
                      <a:pt x="274016" y="1616363"/>
                    </a:cubicBezTo>
                    <a:cubicBezTo>
                      <a:pt x="249112" y="1603911"/>
                      <a:pt x="247272" y="1591385"/>
                      <a:pt x="218598" y="1588654"/>
                    </a:cubicBezTo>
                    <a:cubicBezTo>
                      <a:pt x="163344" y="1583392"/>
                      <a:pt x="107761" y="1582497"/>
                      <a:pt x="52343" y="1579418"/>
                    </a:cubicBezTo>
                    <a:cubicBezTo>
                      <a:pt x="34714" y="1552974"/>
                      <a:pt x="11580" y="1528803"/>
                      <a:pt x="6161" y="1496291"/>
                    </a:cubicBezTo>
                    <a:cubicBezTo>
                      <a:pt x="4642" y="1487180"/>
                      <a:pt x="6161" y="1477818"/>
                      <a:pt x="6161" y="1468582"/>
                    </a:cubicBezTo>
                    <a:lnTo>
                      <a:pt x="6161" y="1468582"/>
                    </a:lnTo>
                    <a:lnTo>
                      <a:pt x="24634" y="1450109"/>
                    </a:lnTo>
                  </a:path>
                </a:pathLst>
              </a:custGeom>
              <a:solidFill>
                <a:srgbClr val="CF3D0F"/>
              </a:solidFill>
              <a:ln>
                <a:solidFill>
                  <a:srgbClr val="CF3D0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Oval 41"/>
              <p:cNvSpPr/>
              <p:nvPr/>
            </p:nvSpPr>
            <p:spPr>
              <a:xfrm>
                <a:off x="7391400" y="51054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8001000" y="5029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7620000" y="4267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rot="19710285">
                <a:off x="7753366" y="4781566"/>
                <a:ext cx="304800" cy="304800"/>
                <a:chOff x="8153400" y="2971800"/>
                <a:chExt cx="609600" cy="609600"/>
              </a:xfrm>
            </p:grpSpPr>
            <p:sp>
              <p:nvSpPr>
                <p:cNvPr id="54" name="Oval 53"/>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5655269">
                <a:off x="7677167" y="5314967"/>
                <a:ext cx="304800" cy="304800"/>
                <a:chOff x="8153400" y="2971800"/>
                <a:chExt cx="609600" cy="609600"/>
              </a:xfrm>
            </p:grpSpPr>
            <p:sp>
              <p:nvSpPr>
                <p:cNvPr id="52" name="Oval 51"/>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p:cNvGrpSpPr/>
              <p:nvPr/>
            </p:nvGrpSpPr>
            <p:grpSpPr>
              <a:xfrm rot="6637614">
                <a:off x="7528396" y="4475745"/>
                <a:ext cx="290705" cy="268712"/>
                <a:chOff x="8153400" y="2971800"/>
                <a:chExt cx="609600" cy="609600"/>
              </a:xfrm>
            </p:grpSpPr>
            <p:sp>
              <p:nvSpPr>
                <p:cNvPr id="50" name="Oval 49"/>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Moon 47"/>
              <p:cNvSpPr/>
              <p:nvPr/>
            </p:nvSpPr>
            <p:spPr>
              <a:xfrm>
                <a:off x="7848600" y="4419600"/>
                <a:ext cx="152400" cy="304800"/>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Moon 48"/>
              <p:cNvSpPr/>
              <p:nvPr/>
            </p:nvSpPr>
            <p:spPr>
              <a:xfrm rot="8335049">
                <a:off x="7560180" y="4730674"/>
                <a:ext cx="145038" cy="336111"/>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Rectangle 8"/>
          <p:cNvSpPr/>
          <p:nvPr/>
        </p:nvSpPr>
        <p:spPr>
          <a:xfrm>
            <a:off x="5800915" y="5165590"/>
            <a:ext cx="3072011" cy="923330"/>
          </a:xfrm>
          <a:prstGeom prst="rect">
            <a:avLst/>
          </a:prstGeom>
        </p:spPr>
        <p:txBody>
          <a:bodyPr wrap="square">
            <a:spAutoFit/>
          </a:bodyPr>
          <a:lstStyle/>
          <a:p>
            <a:r>
              <a:rPr lang="en-US" dirty="0">
                <a:solidFill>
                  <a:schemeClr val="bg1"/>
                </a:solidFill>
                <a:latin typeface="Calibri" panose="020F0502020204030204" pitchFamily="34" charset="0"/>
              </a:rPr>
              <a:t>Esau treated his birthright as though it had very little meaning or value</a:t>
            </a:r>
            <a:endParaRPr lang="en-US" dirty="0">
              <a:solidFill>
                <a:schemeClr val="bg1"/>
              </a:solidFill>
            </a:endParaRPr>
          </a:p>
        </p:txBody>
      </p:sp>
      <p:sp>
        <p:nvSpPr>
          <p:cNvPr id="10" name="Rectangle 9"/>
          <p:cNvSpPr/>
          <p:nvPr/>
        </p:nvSpPr>
        <p:spPr>
          <a:xfrm>
            <a:off x="5902860" y="1126033"/>
            <a:ext cx="6096000" cy="923330"/>
          </a:xfrm>
          <a:prstGeom prst="rect">
            <a:avLst/>
          </a:prstGeom>
        </p:spPr>
        <p:txBody>
          <a:bodyPr>
            <a:spAutoFit/>
          </a:bodyPr>
          <a:lstStyle/>
          <a:p>
            <a:r>
              <a:rPr lang="en-US" i="1" dirty="0">
                <a:solidFill>
                  <a:srgbClr val="FFFF00"/>
                </a:solidFill>
                <a:latin typeface="Calibri" panose="020F0502020204030204" pitchFamily="34" charset="0"/>
              </a:rPr>
              <a:t>Lest there be any fornicator, or profane person, as Esau, who for one morsel of meat sold his birthright.</a:t>
            </a:r>
          </a:p>
          <a:p>
            <a:r>
              <a:rPr lang="en-US" i="1" dirty="0">
                <a:solidFill>
                  <a:srgbClr val="FFFF00"/>
                </a:solidFill>
                <a:latin typeface="Calibri" panose="020F0502020204030204" pitchFamily="34" charset="0"/>
              </a:rPr>
              <a:t>Hebrews 12:16</a:t>
            </a:r>
            <a:endParaRPr lang="en-US" i="1" dirty="0">
              <a:solidFill>
                <a:srgbClr val="FFFF00"/>
              </a:solidFill>
            </a:endParaRPr>
          </a:p>
        </p:txBody>
      </p:sp>
    </p:spTree>
    <p:extLst>
      <p:ext uri="{BB962C8B-B14F-4D97-AF65-F5344CB8AC3E}">
        <p14:creationId xmlns:p14="http://schemas.microsoft.com/office/powerpoint/2010/main" val="2444544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1CD0CB-1B8D-23F5-C398-C51419A4F067}"/>
            </a:ext>
          </a:extLst>
        </p:cNvPr>
        <p:cNvGrpSpPr/>
        <p:nvPr/>
      </p:nvGrpSpPr>
      <p:grpSpPr>
        <a:xfrm>
          <a:off x="0" y="0"/>
          <a:ext cx="0" cy="0"/>
          <a:chOff x="0" y="0"/>
          <a:chExt cx="0" cy="0"/>
        </a:xfrm>
      </p:grpSpPr>
      <p:pic>
        <p:nvPicPr>
          <p:cNvPr id="24" name="Picture 23">
            <a:extLst>
              <a:ext uri="{FF2B5EF4-FFF2-40B4-BE49-F238E27FC236}">
                <a16:creationId xmlns:a16="http://schemas.microsoft.com/office/drawing/2014/main" id="{11E65C39-CCBC-3020-9025-666307C14906}"/>
              </a:ext>
            </a:extLst>
          </p:cNvPr>
          <p:cNvPicPr>
            <a:picLocks noChangeAspect="1"/>
          </p:cNvPicPr>
          <p:nvPr/>
        </p:nvPicPr>
        <p:blipFill rotWithShape="1">
          <a:blip r:embed="rId2">
            <a:extLst>
              <a:ext uri="{28A0092B-C50C-407E-A947-70E740481C1C}">
                <a14:useLocalDpi xmlns:a14="http://schemas.microsoft.com/office/drawing/2010/main" val="0"/>
              </a:ext>
            </a:extLst>
          </a:blip>
          <a:srcRect b="5024"/>
          <a:stretch/>
        </p:blipFill>
        <p:spPr>
          <a:xfrm>
            <a:off x="0" y="0"/>
            <a:ext cx="12192000" cy="6858000"/>
          </a:xfrm>
          <a:prstGeom prst="rect">
            <a:avLst/>
          </a:prstGeom>
        </p:spPr>
      </p:pic>
      <p:sp>
        <p:nvSpPr>
          <p:cNvPr id="29" name="Rectangle 28">
            <a:extLst>
              <a:ext uri="{FF2B5EF4-FFF2-40B4-BE49-F238E27FC236}">
                <a16:creationId xmlns:a16="http://schemas.microsoft.com/office/drawing/2014/main" id="{5EF10DAF-9040-B567-8F5A-F0D54C569AF0}"/>
              </a:ext>
            </a:extLst>
          </p:cNvPr>
          <p:cNvSpPr/>
          <p:nvPr/>
        </p:nvSpPr>
        <p:spPr>
          <a:xfrm>
            <a:off x="0" y="55185"/>
            <a:ext cx="12192000" cy="1015663"/>
          </a:xfrm>
          <a:prstGeom prst="rect">
            <a:avLst/>
          </a:prstGeom>
        </p:spPr>
        <p:txBody>
          <a:bodyPr wrap="square">
            <a:spAutoFit/>
          </a:bodyPr>
          <a:lstStyle/>
          <a:p>
            <a:pPr algn="ctr"/>
            <a:r>
              <a:rPr lang="en-US" sz="6000" dirty="0">
                <a:solidFill>
                  <a:schemeClr val="bg1"/>
                </a:solidFill>
                <a:latin typeface="Agency FB" panose="020B0503020202020204" pitchFamily="34" charset="0"/>
              </a:rPr>
              <a:t>Temporal vs Eternal</a:t>
            </a:r>
          </a:p>
        </p:txBody>
      </p:sp>
      <p:sp>
        <p:nvSpPr>
          <p:cNvPr id="4" name="TextBox 3">
            <a:extLst>
              <a:ext uri="{FF2B5EF4-FFF2-40B4-BE49-F238E27FC236}">
                <a16:creationId xmlns:a16="http://schemas.microsoft.com/office/drawing/2014/main" id="{E9C63686-77C9-8940-CE86-D33520A61C71}"/>
              </a:ext>
            </a:extLst>
          </p:cNvPr>
          <p:cNvSpPr txBox="1"/>
          <p:nvPr/>
        </p:nvSpPr>
        <p:spPr>
          <a:xfrm>
            <a:off x="5572125" y="1539121"/>
            <a:ext cx="6438900" cy="4401205"/>
          </a:xfrm>
          <a:prstGeom prst="rect">
            <a:avLst/>
          </a:prstGeom>
          <a:noFill/>
        </p:spPr>
        <p:txBody>
          <a:bodyPr wrap="square">
            <a:spAutoFit/>
          </a:bodyPr>
          <a:lstStyle/>
          <a:p>
            <a:pPr algn="l" fontAlgn="base">
              <a:spcAft>
                <a:spcPts val="1200"/>
              </a:spcAft>
              <a:buNone/>
            </a:pPr>
            <a:r>
              <a:rPr lang="en-US" sz="2000" b="0" i="0" dirty="0">
                <a:solidFill>
                  <a:schemeClr val="bg1"/>
                </a:solidFill>
                <a:effectLst/>
              </a:rPr>
              <a:t>In the busyness of our daily lives and in the commotion of the contemporary world in which we live, we may be distracted from the eternal things that matter the most by making pleasure, prosperity, popularity, and prominence our primary priorities. </a:t>
            </a:r>
          </a:p>
          <a:p>
            <a:pPr algn="l" fontAlgn="base">
              <a:spcAft>
                <a:spcPts val="1200"/>
              </a:spcAft>
              <a:buNone/>
            </a:pPr>
            <a:r>
              <a:rPr lang="en-US" sz="2000" b="0" i="0" dirty="0">
                <a:solidFill>
                  <a:schemeClr val="bg1"/>
                </a:solidFill>
                <a:effectLst/>
              </a:rPr>
              <a:t>Our short-term preoccupation with “the things of this world” and “the honors of men” may lead us to forfeit our spiritual birthright for far less than a mess of pottage. …</a:t>
            </a:r>
          </a:p>
          <a:p>
            <a:pPr algn="l" fontAlgn="base">
              <a:spcAft>
                <a:spcPts val="1200"/>
              </a:spcAft>
              <a:buNone/>
            </a:pPr>
            <a:r>
              <a:rPr lang="en-US" sz="2000" b="0" i="0" dirty="0">
                <a:solidFill>
                  <a:schemeClr val="bg1"/>
                </a:solidFill>
                <a:effectLst/>
              </a:rPr>
              <a:t>Each of us should evaluate our temporal and spiritual priorities sincerely and prayerfully to identify the things in our lives that may impede the bounteous blessings that Heavenly Father and the Savior are willing to bestow upon us. (7)</a:t>
            </a:r>
          </a:p>
        </p:txBody>
      </p:sp>
      <p:pic>
        <p:nvPicPr>
          <p:cNvPr id="12" name="Picture 11">
            <a:extLst>
              <a:ext uri="{FF2B5EF4-FFF2-40B4-BE49-F238E27FC236}">
                <a16:creationId xmlns:a16="http://schemas.microsoft.com/office/drawing/2014/main" id="{341AA469-B5A9-1581-1068-95ECF9541E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539" y="1356411"/>
            <a:ext cx="4486102" cy="3350029"/>
          </a:xfrm>
          <a:prstGeom prst="rect">
            <a:avLst/>
          </a:prstGeom>
        </p:spPr>
      </p:pic>
      <p:pic>
        <p:nvPicPr>
          <p:cNvPr id="14" name="Picture 13">
            <a:extLst>
              <a:ext uri="{FF2B5EF4-FFF2-40B4-BE49-F238E27FC236}">
                <a16:creationId xmlns:a16="http://schemas.microsoft.com/office/drawing/2014/main" id="{2F5FF745-03D6-B27D-4F61-80294E280B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15650" y="143790"/>
            <a:ext cx="1009650" cy="1212621"/>
          </a:xfrm>
          <a:prstGeom prst="rect">
            <a:avLst/>
          </a:prstGeom>
        </p:spPr>
      </p:pic>
      <p:sp>
        <p:nvSpPr>
          <p:cNvPr id="17" name="Rectangle 16">
            <a:extLst>
              <a:ext uri="{FF2B5EF4-FFF2-40B4-BE49-F238E27FC236}">
                <a16:creationId xmlns:a16="http://schemas.microsoft.com/office/drawing/2014/main" id="{4E2052B3-1279-1D04-8F08-312F91B51815}"/>
              </a:ext>
            </a:extLst>
          </p:cNvPr>
          <p:cNvSpPr/>
          <p:nvPr/>
        </p:nvSpPr>
        <p:spPr>
          <a:xfrm>
            <a:off x="889895" y="4992003"/>
            <a:ext cx="3792336" cy="1569660"/>
          </a:xfrm>
          <a:prstGeom prst="rect">
            <a:avLst/>
          </a:prstGeom>
        </p:spPr>
        <p:txBody>
          <a:bodyPr wrap="square">
            <a:spAutoFit/>
          </a:bodyPr>
          <a:lstStyle/>
          <a:p>
            <a:pPr algn="ctr"/>
            <a:r>
              <a:rPr lang="en-US" sz="2400" b="1" dirty="0">
                <a:ln>
                  <a:solidFill>
                    <a:schemeClr val="accent5">
                      <a:lumMod val="75000"/>
                    </a:schemeClr>
                  </a:solidFill>
                </a:ln>
                <a:solidFill>
                  <a:schemeClr val="bg1"/>
                </a:solidFill>
              </a:rPr>
              <a:t>Choosing immediate or worldly desires over God’s eternal blessings can lead to sorrow and regret.</a:t>
            </a:r>
            <a:endParaRPr lang="en-US" sz="2400" i="1" dirty="0">
              <a:ln>
                <a:solidFill>
                  <a:schemeClr val="accent5">
                    <a:lumMod val="75000"/>
                  </a:schemeClr>
                </a:solidFill>
              </a:ln>
              <a:solidFill>
                <a:schemeClr val="bg1"/>
              </a:solidFill>
            </a:endParaRPr>
          </a:p>
        </p:txBody>
      </p:sp>
    </p:spTree>
    <p:extLst>
      <p:ext uri="{BB962C8B-B14F-4D97-AF65-F5344CB8AC3E}">
        <p14:creationId xmlns:p14="http://schemas.microsoft.com/office/powerpoint/2010/main" val="1468113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1000"/>
                                        <p:tgtEl>
                                          <p:spTgt spid="17"/>
                                        </p:tgtEl>
                                      </p:cBhvr>
                                    </p:animEffect>
                                    <p:anim calcmode="lin" valueType="num">
                                      <p:cBhvr>
                                        <p:cTn id="16" dur="1000" fill="hold"/>
                                        <p:tgtEl>
                                          <p:spTgt spid="17"/>
                                        </p:tgtEl>
                                        <p:attrNameLst>
                                          <p:attrName>ppt_x</p:attrName>
                                        </p:attrNameLst>
                                      </p:cBhvr>
                                      <p:tavLst>
                                        <p:tav tm="0">
                                          <p:val>
                                            <p:strVal val="#ppt_x"/>
                                          </p:val>
                                        </p:tav>
                                        <p:tav tm="100000">
                                          <p:val>
                                            <p:strVal val="#ppt_x"/>
                                          </p:val>
                                        </p:tav>
                                      </p:tavLst>
                                    </p:anim>
                                    <p:anim calcmode="lin" valueType="num">
                                      <p:cBhvr>
                                        <p:cTn id="1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1" name="Picture 400">
            <a:extLst>
              <a:ext uri="{FF2B5EF4-FFF2-40B4-BE49-F238E27FC236}">
                <a16:creationId xmlns:a16="http://schemas.microsoft.com/office/drawing/2014/main" id="{9C0B7959-F1B6-4ADE-890F-8A6411848F1E}"/>
              </a:ext>
            </a:extLst>
          </p:cNvPr>
          <p:cNvPicPr>
            <a:picLocks noChangeAspect="1"/>
          </p:cNvPicPr>
          <p:nvPr/>
        </p:nvPicPr>
        <p:blipFill rotWithShape="1">
          <a:blip r:embed="rId2">
            <a:extLst>
              <a:ext uri="{28A0092B-C50C-407E-A947-70E740481C1C}">
                <a14:useLocalDpi xmlns:a14="http://schemas.microsoft.com/office/drawing/2010/main" val="0"/>
              </a:ext>
            </a:extLst>
          </a:blip>
          <a:srcRect b="5024"/>
          <a:stretch/>
        </p:blipFill>
        <p:spPr>
          <a:xfrm>
            <a:off x="0" y="0"/>
            <a:ext cx="12192000" cy="6858000"/>
          </a:xfrm>
          <a:prstGeom prst="rect">
            <a:avLst/>
          </a:prstGeom>
        </p:spPr>
      </p:pic>
      <p:sp>
        <p:nvSpPr>
          <p:cNvPr id="4" name="TextBox 3"/>
          <p:cNvSpPr txBox="1"/>
          <p:nvPr/>
        </p:nvSpPr>
        <p:spPr>
          <a:xfrm>
            <a:off x="-1" y="6479615"/>
            <a:ext cx="2145671" cy="369332"/>
          </a:xfrm>
          <a:prstGeom prst="rect">
            <a:avLst/>
          </a:prstGeom>
          <a:noFill/>
        </p:spPr>
        <p:txBody>
          <a:bodyPr wrap="square" rtlCol="0">
            <a:spAutoFit/>
          </a:bodyPr>
          <a:lstStyle/>
          <a:p>
            <a:r>
              <a:rPr lang="en-US" dirty="0">
                <a:solidFill>
                  <a:schemeClr val="bg1"/>
                </a:solidFill>
              </a:rPr>
              <a:t>Genesis 27</a:t>
            </a:r>
          </a:p>
        </p:txBody>
      </p:sp>
      <p:sp>
        <p:nvSpPr>
          <p:cNvPr id="29" name="Rectangle 28"/>
          <p:cNvSpPr/>
          <p:nvPr/>
        </p:nvSpPr>
        <p:spPr>
          <a:xfrm>
            <a:off x="0" y="55185"/>
            <a:ext cx="12192000" cy="1015663"/>
          </a:xfrm>
          <a:prstGeom prst="rect">
            <a:avLst/>
          </a:prstGeom>
        </p:spPr>
        <p:txBody>
          <a:bodyPr wrap="square">
            <a:spAutoFit/>
          </a:bodyPr>
          <a:lstStyle/>
          <a:p>
            <a:pPr algn="ctr"/>
            <a:r>
              <a:rPr lang="en-US" sz="6000" dirty="0">
                <a:solidFill>
                  <a:schemeClr val="bg1"/>
                </a:solidFill>
                <a:latin typeface="Agency FB" panose="020B0503020202020204" pitchFamily="34" charset="0"/>
              </a:rPr>
              <a:t>Blessings Given VS Blessings Lost</a:t>
            </a:r>
          </a:p>
        </p:txBody>
      </p:sp>
      <p:sp>
        <p:nvSpPr>
          <p:cNvPr id="19" name="Rectangle 18"/>
          <p:cNvSpPr/>
          <p:nvPr/>
        </p:nvSpPr>
        <p:spPr>
          <a:xfrm>
            <a:off x="8064937" y="1556588"/>
            <a:ext cx="3425575" cy="2862322"/>
          </a:xfrm>
          <a:prstGeom prst="rect">
            <a:avLst/>
          </a:prstGeom>
        </p:spPr>
        <p:txBody>
          <a:bodyPr wrap="square">
            <a:spAutoFit/>
          </a:bodyPr>
          <a:lstStyle/>
          <a:p>
            <a:r>
              <a:rPr lang="en-US" dirty="0">
                <a:solidFill>
                  <a:schemeClr val="bg1"/>
                </a:solidFill>
                <a:latin typeface="Calibri" panose="020F0502020204030204" pitchFamily="34" charset="0"/>
              </a:rPr>
              <a:t>Loss:</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Birthright</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Priesthood authority</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Inheritance</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Honor from his parents by marrying outside the covenant</a:t>
            </a:r>
          </a:p>
        </p:txBody>
      </p:sp>
      <p:sp>
        <p:nvSpPr>
          <p:cNvPr id="3" name="Rectangle 2"/>
          <p:cNvSpPr/>
          <p:nvPr/>
        </p:nvSpPr>
        <p:spPr>
          <a:xfrm>
            <a:off x="516235" y="1592858"/>
            <a:ext cx="2639948" cy="2308324"/>
          </a:xfrm>
          <a:prstGeom prst="rect">
            <a:avLst/>
          </a:prstGeom>
        </p:spPr>
        <p:txBody>
          <a:bodyPr wrap="square">
            <a:spAutoFit/>
          </a:bodyPr>
          <a:lstStyle/>
          <a:p>
            <a:r>
              <a:rPr lang="en-US" dirty="0">
                <a:solidFill>
                  <a:schemeClr val="bg1"/>
                </a:solidFill>
                <a:latin typeface="Calibri" panose="020F0502020204030204" pitchFamily="34" charset="0"/>
              </a:rPr>
              <a:t>Blessings:</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Position of head of family</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Priesthood authority</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Double portion of parents’ estate</a:t>
            </a:r>
          </a:p>
        </p:txBody>
      </p:sp>
      <p:sp>
        <p:nvSpPr>
          <p:cNvPr id="400" name="Rectangle 399"/>
          <p:cNvSpPr/>
          <p:nvPr/>
        </p:nvSpPr>
        <p:spPr>
          <a:xfrm>
            <a:off x="1985151" y="5767242"/>
            <a:ext cx="9339393" cy="830997"/>
          </a:xfrm>
          <a:prstGeom prst="rect">
            <a:avLst/>
          </a:prstGeom>
          <a:ln>
            <a:solidFill>
              <a:schemeClr val="tx1"/>
            </a:solidFill>
          </a:ln>
        </p:spPr>
        <p:txBody>
          <a:bodyPr wrap="square">
            <a:spAutoFit/>
          </a:bodyPr>
          <a:lstStyle/>
          <a:p>
            <a:pPr fontAlgn="base"/>
            <a:r>
              <a:rPr lang="en-US" sz="1600" b="0" i="0" dirty="0">
                <a:solidFill>
                  <a:schemeClr val="bg1"/>
                </a:solidFill>
                <a:effectLst/>
                <a:latin typeface="Calibri" panose="020F0502020204030204" pitchFamily="34" charset="0"/>
              </a:rPr>
              <a:t>“The firstborn, Esau, ‘despised his birthright.’ (</a:t>
            </a:r>
            <a:r>
              <a:rPr lang="en-US" sz="1600" b="0" i="0" u="none" strike="noStrike" dirty="0">
                <a:solidFill>
                  <a:schemeClr val="bg1"/>
                </a:solidFill>
                <a:effectLst/>
                <a:latin typeface="Calibri" panose="020F0502020204030204" pitchFamily="34" charset="0"/>
              </a:rPr>
              <a:t>Gen. 25:34</a:t>
            </a:r>
            <a:r>
              <a:rPr lang="en-US" sz="1600" b="0" i="0" dirty="0">
                <a:solidFill>
                  <a:schemeClr val="bg1"/>
                </a:solidFill>
                <a:effectLst/>
                <a:latin typeface="Calibri" panose="020F0502020204030204" pitchFamily="34" charset="0"/>
              </a:rPr>
              <a:t>.) Jacob, the second twin, desired it. </a:t>
            </a:r>
          </a:p>
          <a:p>
            <a:pPr fontAlgn="base"/>
            <a:r>
              <a:rPr lang="en-US" sz="1600" b="0" i="0" dirty="0">
                <a:solidFill>
                  <a:schemeClr val="bg1"/>
                </a:solidFill>
                <a:effectLst/>
                <a:latin typeface="Calibri" panose="020F0502020204030204" pitchFamily="34" charset="0"/>
              </a:rPr>
              <a:t>Jacob valued the spiritual, while Esau sought the things of this world. … Many </a:t>
            </a:r>
            <a:r>
              <a:rPr lang="en-US" sz="1600" b="0" i="0" dirty="0" err="1">
                <a:solidFill>
                  <a:schemeClr val="bg1"/>
                </a:solidFill>
                <a:effectLst/>
                <a:latin typeface="Calibri" panose="020F0502020204030204" pitchFamily="34" charset="0"/>
              </a:rPr>
              <a:t>Esaus</a:t>
            </a:r>
            <a:r>
              <a:rPr lang="en-US" sz="1600" b="0" i="0" dirty="0">
                <a:solidFill>
                  <a:schemeClr val="bg1"/>
                </a:solidFill>
                <a:effectLst/>
                <a:latin typeface="Calibri" panose="020F0502020204030204" pitchFamily="34" charset="0"/>
              </a:rPr>
              <a:t> have given up something of eternal value in order to satisfy a momentary hunger for the things of the world” </a:t>
            </a:r>
            <a:r>
              <a:rPr lang="en-US" sz="1600" dirty="0">
                <a:solidFill>
                  <a:schemeClr val="bg1"/>
                </a:solidFill>
                <a:latin typeface="Calibri" panose="020F0502020204030204" pitchFamily="34" charset="0"/>
              </a:rPr>
              <a:t>(5)</a:t>
            </a:r>
            <a:endParaRPr lang="en-US" sz="1600" b="0" i="0" dirty="0">
              <a:solidFill>
                <a:schemeClr val="bg1"/>
              </a:solidFill>
              <a:effectLst/>
              <a:latin typeface="Calibri" panose="020F050202020403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43705" y="5615816"/>
            <a:ext cx="850310" cy="1059746"/>
          </a:xfrm>
          <a:prstGeom prst="rect">
            <a:avLst/>
          </a:prstGeom>
        </p:spPr>
      </p:pic>
      <p:pic>
        <p:nvPicPr>
          <p:cNvPr id="5" name="Picture 4">
            <a:extLst>
              <a:ext uri="{FF2B5EF4-FFF2-40B4-BE49-F238E27FC236}">
                <a16:creationId xmlns:a16="http://schemas.microsoft.com/office/drawing/2014/main" id="{A1CC999A-8858-EAF8-C63D-7642D78AB6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30547" y="1900198"/>
            <a:ext cx="4360025" cy="2395957"/>
          </a:xfrm>
          <a:prstGeom prst="rect">
            <a:avLst/>
          </a:prstGeom>
        </p:spPr>
      </p:pic>
    </p:spTree>
    <p:extLst>
      <p:ext uri="{BB962C8B-B14F-4D97-AF65-F5344CB8AC3E}">
        <p14:creationId xmlns:p14="http://schemas.microsoft.com/office/powerpoint/2010/main" val="532273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0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 grpId="0"/>
      <p:bldP spid="40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9BE8A86-A67D-4F51-9D9F-178B125BBFB3}"/>
              </a:ext>
            </a:extLst>
          </p:cNvPr>
          <p:cNvPicPr>
            <a:picLocks noChangeAspect="1"/>
          </p:cNvPicPr>
          <p:nvPr/>
        </p:nvPicPr>
        <p:blipFill rotWithShape="1">
          <a:blip r:embed="rId2">
            <a:extLst>
              <a:ext uri="{28A0092B-C50C-407E-A947-70E740481C1C}">
                <a14:useLocalDpi xmlns:a14="http://schemas.microsoft.com/office/drawing/2010/main" val="0"/>
              </a:ext>
            </a:extLst>
          </a:blip>
          <a:srcRect b="5024"/>
          <a:stretch/>
        </p:blipFill>
        <p:spPr>
          <a:xfrm>
            <a:off x="0" y="0"/>
            <a:ext cx="12192000" cy="6858000"/>
          </a:xfrm>
          <a:prstGeom prst="rect">
            <a:avLst/>
          </a:prstGeom>
        </p:spPr>
      </p:pic>
      <p:sp>
        <p:nvSpPr>
          <p:cNvPr id="29" name="Rectangle 28"/>
          <p:cNvSpPr/>
          <p:nvPr/>
        </p:nvSpPr>
        <p:spPr>
          <a:xfrm>
            <a:off x="0" y="55185"/>
            <a:ext cx="12192000" cy="1015663"/>
          </a:xfrm>
          <a:prstGeom prst="rect">
            <a:avLst/>
          </a:prstGeom>
        </p:spPr>
        <p:txBody>
          <a:bodyPr wrap="square">
            <a:spAutoFit/>
          </a:bodyPr>
          <a:lstStyle/>
          <a:p>
            <a:pPr algn="ctr"/>
            <a:r>
              <a:rPr lang="en-US" sz="6000" dirty="0">
                <a:solidFill>
                  <a:schemeClr val="bg1"/>
                </a:solidFill>
                <a:latin typeface="Agency FB" panose="020B0503020202020204" pitchFamily="34" charset="0"/>
              </a:rPr>
              <a:t>A Father’s Blessing</a:t>
            </a:r>
          </a:p>
        </p:txBody>
      </p:sp>
      <p:sp>
        <p:nvSpPr>
          <p:cNvPr id="3" name="Rectangle 2"/>
          <p:cNvSpPr/>
          <p:nvPr/>
        </p:nvSpPr>
        <p:spPr>
          <a:xfrm>
            <a:off x="420710" y="1524696"/>
            <a:ext cx="5181600" cy="2862322"/>
          </a:xfrm>
          <a:prstGeom prst="rect">
            <a:avLst/>
          </a:prstGeom>
        </p:spPr>
        <p:txBody>
          <a:bodyPr wrap="square">
            <a:spAutoFit/>
          </a:bodyPr>
          <a:lstStyle/>
          <a:p>
            <a:r>
              <a:rPr lang="en-US" dirty="0">
                <a:solidFill>
                  <a:schemeClr val="bg1"/>
                </a:solidFill>
                <a:latin typeface="Calibri" panose="020F0502020204030204" pitchFamily="34" charset="0"/>
              </a:rPr>
              <a:t>Rebekah had previously learned by revelation that Jacob was to receive the birthright  (Genesis 25:23).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Rebekah instructed Jacob to approach Isaac, who was physically blind, and present himself as though he were Esau so that Jacob could receive the birthright blessing.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Jacob reluctantly carried out this plan and received the blessing.</a:t>
            </a:r>
            <a:endParaRPr lang="en-US" dirty="0">
              <a:solidFill>
                <a:schemeClr val="bg1"/>
              </a:solidFill>
            </a:endParaRPr>
          </a:p>
        </p:txBody>
      </p:sp>
      <p:pic>
        <p:nvPicPr>
          <p:cNvPr id="5122" name="Picture 2" descr="http://www.wga.hu/art/m/master/isaac/isaac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6337" y="2202166"/>
            <a:ext cx="5768157" cy="3815706"/>
          </a:xfrm>
          <a:prstGeom prst="rect">
            <a:avLst/>
          </a:prstGeom>
          <a:noFill/>
          <a:extLst>
            <a:ext uri="{909E8E84-426E-40DD-AFC4-6F175D3DCCD1}">
              <a14:hiddenFill xmlns:a14="http://schemas.microsoft.com/office/drawing/2010/main">
                <a:solidFill>
                  <a:srgbClr val="FFFFFF"/>
                </a:solidFill>
              </a14:hiddenFill>
            </a:ext>
          </a:extLst>
        </p:spPr>
      </p:pic>
      <p:sp>
        <p:nvSpPr>
          <p:cNvPr id="219" name="TextBox 218"/>
          <p:cNvSpPr txBox="1"/>
          <p:nvPr/>
        </p:nvSpPr>
        <p:spPr>
          <a:xfrm>
            <a:off x="-1" y="6479615"/>
            <a:ext cx="2145671" cy="369332"/>
          </a:xfrm>
          <a:prstGeom prst="rect">
            <a:avLst/>
          </a:prstGeom>
          <a:noFill/>
        </p:spPr>
        <p:txBody>
          <a:bodyPr wrap="square" rtlCol="0">
            <a:spAutoFit/>
          </a:bodyPr>
          <a:lstStyle/>
          <a:p>
            <a:r>
              <a:rPr lang="en-US" dirty="0">
                <a:solidFill>
                  <a:schemeClr val="bg1"/>
                </a:solidFill>
              </a:rPr>
              <a:t>Genesis 27:6-29</a:t>
            </a:r>
          </a:p>
        </p:txBody>
      </p:sp>
    </p:spTree>
    <p:extLst>
      <p:ext uri="{BB962C8B-B14F-4D97-AF65-F5344CB8AC3E}">
        <p14:creationId xmlns:p14="http://schemas.microsoft.com/office/powerpoint/2010/main" val="2341156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8412C5E-59E5-459A-9E23-DC53BA559F90}"/>
              </a:ext>
            </a:extLst>
          </p:cNvPr>
          <p:cNvPicPr>
            <a:picLocks noChangeAspect="1"/>
          </p:cNvPicPr>
          <p:nvPr/>
        </p:nvPicPr>
        <p:blipFill rotWithShape="1">
          <a:blip r:embed="rId2">
            <a:extLst>
              <a:ext uri="{28A0092B-C50C-407E-A947-70E740481C1C}">
                <a14:useLocalDpi xmlns:a14="http://schemas.microsoft.com/office/drawing/2010/main" val="0"/>
              </a:ext>
            </a:extLst>
          </a:blip>
          <a:srcRect b="5024"/>
          <a:stretch/>
        </p:blipFill>
        <p:spPr>
          <a:xfrm>
            <a:off x="0" y="0"/>
            <a:ext cx="12192000" cy="6858000"/>
          </a:xfrm>
          <a:prstGeom prst="rect">
            <a:avLst/>
          </a:prstGeom>
        </p:spPr>
      </p:pic>
      <p:sp>
        <p:nvSpPr>
          <p:cNvPr id="29" name="Rectangle 28"/>
          <p:cNvSpPr/>
          <p:nvPr/>
        </p:nvSpPr>
        <p:spPr>
          <a:xfrm>
            <a:off x="0" y="55185"/>
            <a:ext cx="12192000" cy="1015663"/>
          </a:xfrm>
          <a:prstGeom prst="rect">
            <a:avLst/>
          </a:prstGeom>
        </p:spPr>
        <p:txBody>
          <a:bodyPr wrap="square">
            <a:spAutoFit/>
          </a:bodyPr>
          <a:lstStyle/>
          <a:p>
            <a:pPr algn="ctr"/>
            <a:r>
              <a:rPr lang="en-US" sz="6000" dirty="0">
                <a:solidFill>
                  <a:schemeClr val="bg1"/>
                </a:solidFill>
                <a:latin typeface="Agency FB" panose="020B0503020202020204" pitchFamily="34" charset="0"/>
              </a:rPr>
              <a:t>Was This The Right Way?</a:t>
            </a:r>
          </a:p>
        </p:txBody>
      </p:sp>
      <p:sp>
        <p:nvSpPr>
          <p:cNvPr id="6" name="Rectangle 5"/>
          <p:cNvSpPr/>
          <p:nvPr/>
        </p:nvSpPr>
        <p:spPr>
          <a:xfrm>
            <a:off x="4901581" y="1450178"/>
            <a:ext cx="6096000" cy="4524315"/>
          </a:xfrm>
          <a:prstGeom prst="rect">
            <a:avLst/>
          </a:prstGeom>
        </p:spPr>
        <p:txBody>
          <a:bodyPr>
            <a:spAutoFit/>
          </a:bodyPr>
          <a:lstStyle/>
          <a:p>
            <a:r>
              <a:rPr lang="en-US" b="0" i="0" dirty="0">
                <a:solidFill>
                  <a:schemeClr val="bg1"/>
                </a:solidFill>
                <a:effectLst/>
                <a:latin typeface="Calibri" panose="020F0502020204030204" pitchFamily="34" charset="0"/>
              </a:rPr>
              <a:t>Some may be troubled by the account in </a:t>
            </a:r>
            <a:r>
              <a:rPr lang="en-US" b="0" i="0" u="none" strike="noStrike" dirty="0">
                <a:solidFill>
                  <a:schemeClr val="bg1"/>
                </a:solidFill>
                <a:effectLst/>
                <a:latin typeface="Calibri" panose="020F0502020204030204" pitchFamily="34" charset="0"/>
              </a:rPr>
              <a:t>Genesis 27:1–33</a:t>
            </a:r>
            <a:r>
              <a:rPr lang="en-US" b="0" i="0" dirty="0">
                <a:solidFill>
                  <a:schemeClr val="bg1"/>
                </a:solidFill>
                <a:effectLst/>
                <a:latin typeface="Calibri" panose="020F0502020204030204" pitchFamily="34" charset="0"/>
              </a:rPr>
              <a:t> because it seems to indicate that righteous individuals made errors as they sought to control who would receive the birthright blessing. </a:t>
            </a:r>
          </a:p>
          <a:p>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After Isaac learned that he had unknowingly bestowed the birthright blessing on Jacob, he could have revoked the blessing and cursed Jacob. </a:t>
            </a:r>
          </a:p>
          <a:p>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However, instead of revoking the birthright blessings from Jacob and bestowing them upon Esau, Isaac confirmed that the birthright blessing was given to the person the Lord intended to have it. </a:t>
            </a:r>
          </a:p>
          <a:p>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Because the Spirit of the Lord was directing him, Isaac knew that he had given the blessing to the right son.</a:t>
            </a:r>
            <a:endParaRPr lang="en-US" dirty="0">
              <a:solidFill>
                <a:schemeClr val="bg1"/>
              </a:solidFill>
            </a:endParaRPr>
          </a:p>
        </p:txBody>
      </p:sp>
      <p:pic>
        <p:nvPicPr>
          <p:cNvPr id="6146" name="Picture 2" descr="http://devocionaljuvenil.buenblog.com/files/2014/12/isaac-jacob.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774" b="8477"/>
          <a:stretch/>
        </p:blipFill>
        <p:spPr bwMode="auto">
          <a:xfrm>
            <a:off x="1140950" y="1624640"/>
            <a:ext cx="2811094" cy="394093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 y="6479615"/>
            <a:ext cx="2145671" cy="369332"/>
          </a:xfrm>
          <a:prstGeom prst="rect">
            <a:avLst/>
          </a:prstGeom>
          <a:noFill/>
        </p:spPr>
        <p:txBody>
          <a:bodyPr wrap="square" rtlCol="0">
            <a:spAutoFit/>
          </a:bodyPr>
          <a:lstStyle/>
          <a:p>
            <a:r>
              <a:rPr lang="en-US" dirty="0">
                <a:solidFill>
                  <a:schemeClr val="bg1"/>
                </a:solidFill>
              </a:rPr>
              <a:t>Genesis 27:6-29</a:t>
            </a:r>
          </a:p>
        </p:txBody>
      </p:sp>
    </p:spTree>
    <p:extLst>
      <p:ext uri="{BB962C8B-B14F-4D97-AF65-F5344CB8AC3E}">
        <p14:creationId xmlns:p14="http://schemas.microsoft.com/office/powerpoint/2010/main" val="3407506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713192F-7EC7-4335-96A2-E6F4AF6939EF}"/>
              </a:ext>
            </a:extLst>
          </p:cNvPr>
          <p:cNvPicPr>
            <a:picLocks noChangeAspect="1"/>
          </p:cNvPicPr>
          <p:nvPr/>
        </p:nvPicPr>
        <p:blipFill rotWithShape="1">
          <a:blip r:embed="rId2">
            <a:extLst>
              <a:ext uri="{28A0092B-C50C-407E-A947-70E740481C1C}">
                <a14:useLocalDpi xmlns:a14="http://schemas.microsoft.com/office/drawing/2010/main" val="0"/>
              </a:ext>
            </a:extLst>
          </a:blip>
          <a:srcRect b="5024"/>
          <a:stretch/>
        </p:blipFill>
        <p:spPr>
          <a:xfrm>
            <a:off x="0" y="0"/>
            <a:ext cx="12192000" cy="6858000"/>
          </a:xfrm>
          <a:prstGeom prst="rect">
            <a:avLst/>
          </a:prstGeom>
        </p:spPr>
      </p:pic>
      <p:sp>
        <p:nvSpPr>
          <p:cNvPr id="29" name="Rectangle 28"/>
          <p:cNvSpPr/>
          <p:nvPr/>
        </p:nvSpPr>
        <p:spPr>
          <a:xfrm>
            <a:off x="0" y="55185"/>
            <a:ext cx="12192000" cy="1015663"/>
          </a:xfrm>
          <a:prstGeom prst="rect">
            <a:avLst/>
          </a:prstGeom>
        </p:spPr>
        <p:txBody>
          <a:bodyPr wrap="square">
            <a:spAutoFit/>
          </a:bodyPr>
          <a:lstStyle/>
          <a:p>
            <a:pPr algn="ctr"/>
            <a:r>
              <a:rPr lang="en-US" sz="6000" dirty="0">
                <a:solidFill>
                  <a:schemeClr val="bg1"/>
                </a:solidFill>
                <a:latin typeface="Agency FB" panose="020B0503020202020204" pitchFamily="34" charset="0"/>
              </a:rPr>
              <a:t>The Wrath</a:t>
            </a:r>
          </a:p>
        </p:txBody>
      </p:sp>
      <p:sp>
        <p:nvSpPr>
          <p:cNvPr id="6" name="Rectangle 5"/>
          <p:cNvSpPr/>
          <p:nvPr/>
        </p:nvSpPr>
        <p:spPr>
          <a:xfrm>
            <a:off x="647721" y="1856824"/>
            <a:ext cx="6096000" cy="3970318"/>
          </a:xfrm>
          <a:prstGeom prst="rect">
            <a:avLst/>
          </a:prstGeom>
        </p:spPr>
        <p:txBody>
          <a:bodyPr>
            <a:spAutoFit/>
          </a:bodyPr>
          <a:lstStyle/>
          <a:p>
            <a:r>
              <a:rPr lang="en-US" sz="2800" dirty="0">
                <a:solidFill>
                  <a:schemeClr val="bg1"/>
                </a:solidFill>
                <a:latin typeface="Calibri" panose="020F0502020204030204" pitchFamily="34" charset="0"/>
              </a:rPr>
              <a:t>Esau did receive a blessing from Isaac. However, angry about losing the birthright blessing, </a:t>
            </a:r>
          </a:p>
          <a:p>
            <a:endParaRPr lang="en-US" sz="2800" dirty="0">
              <a:solidFill>
                <a:schemeClr val="bg1"/>
              </a:solidFill>
              <a:latin typeface="Calibri" panose="020F0502020204030204" pitchFamily="34" charset="0"/>
            </a:endParaRPr>
          </a:p>
          <a:p>
            <a:r>
              <a:rPr lang="en-US" sz="2800" dirty="0">
                <a:solidFill>
                  <a:schemeClr val="bg1"/>
                </a:solidFill>
                <a:latin typeface="Calibri" panose="020F0502020204030204" pitchFamily="34" charset="0"/>
              </a:rPr>
              <a:t>Esau decided to kill Jacob. </a:t>
            </a:r>
          </a:p>
          <a:p>
            <a:endParaRPr lang="en-US" sz="2800" dirty="0">
              <a:solidFill>
                <a:schemeClr val="bg1"/>
              </a:solidFill>
              <a:latin typeface="Calibri" panose="020F0502020204030204" pitchFamily="34" charset="0"/>
            </a:endParaRPr>
          </a:p>
          <a:p>
            <a:r>
              <a:rPr lang="en-US" sz="2800" dirty="0">
                <a:solidFill>
                  <a:schemeClr val="bg1"/>
                </a:solidFill>
                <a:latin typeface="Calibri" panose="020F0502020204030204" pitchFamily="34" charset="0"/>
              </a:rPr>
              <a:t>Rebekah directed Jacob to travel to Haran, where he could be safe from Esau.</a:t>
            </a:r>
          </a:p>
        </p:txBody>
      </p:sp>
      <p:sp>
        <p:nvSpPr>
          <p:cNvPr id="7" name="TextBox 6"/>
          <p:cNvSpPr txBox="1"/>
          <p:nvPr/>
        </p:nvSpPr>
        <p:spPr>
          <a:xfrm>
            <a:off x="-1" y="6479615"/>
            <a:ext cx="2145671" cy="369332"/>
          </a:xfrm>
          <a:prstGeom prst="rect">
            <a:avLst/>
          </a:prstGeom>
          <a:noFill/>
        </p:spPr>
        <p:txBody>
          <a:bodyPr wrap="square" rtlCol="0">
            <a:spAutoFit/>
          </a:bodyPr>
          <a:lstStyle/>
          <a:p>
            <a:r>
              <a:rPr lang="en-US" dirty="0">
                <a:solidFill>
                  <a:schemeClr val="bg1"/>
                </a:solidFill>
              </a:rPr>
              <a:t>Genesis 27:41-46</a:t>
            </a:r>
          </a:p>
        </p:txBody>
      </p:sp>
      <p:sp>
        <p:nvSpPr>
          <p:cNvPr id="3" name="Rectangle 2"/>
          <p:cNvSpPr/>
          <p:nvPr/>
        </p:nvSpPr>
        <p:spPr>
          <a:xfrm>
            <a:off x="2944969" y="926793"/>
            <a:ext cx="6096000" cy="646331"/>
          </a:xfrm>
          <a:prstGeom prst="rect">
            <a:avLst/>
          </a:prstGeom>
        </p:spPr>
        <p:txBody>
          <a:bodyPr>
            <a:spAutoFit/>
          </a:bodyPr>
          <a:lstStyle/>
          <a:p>
            <a:r>
              <a:rPr lang="en-US" i="1" dirty="0">
                <a:solidFill>
                  <a:srgbClr val="FFFF00"/>
                </a:solidFill>
                <a:latin typeface="Calibri" panose="020F0502020204030204" pitchFamily="34" charset="0"/>
              </a:rPr>
              <a:t>Behold, thy dwelling shall be the fatness of the earth, and of the dew of heaven from above;</a:t>
            </a:r>
            <a:endParaRPr lang="en-US" i="1" dirty="0">
              <a:solidFill>
                <a:srgbClr val="FFFF00"/>
              </a:solidFill>
            </a:endParaRPr>
          </a:p>
        </p:txBody>
      </p:sp>
      <p:pic>
        <p:nvPicPr>
          <p:cNvPr id="8198" name="Picture 6" descr="http://aisz.oromhirek.hu/Angol/Maps/Moses/JACOB'S%20JOURNEY%20TO%20HARAN%20AND%20BACK%20TO%20CANAAN.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3023" y="2444732"/>
            <a:ext cx="3937692" cy="2973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5938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9" name="Picture 228">
            <a:extLst>
              <a:ext uri="{FF2B5EF4-FFF2-40B4-BE49-F238E27FC236}">
                <a16:creationId xmlns:a16="http://schemas.microsoft.com/office/drawing/2014/main" id="{C6EC9420-502E-4DC3-92EA-9B0366A3F20F}"/>
              </a:ext>
            </a:extLst>
          </p:cNvPr>
          <p:cNvPicPr>
            <a:picLocks noChangeAspect="1"/>
          </p:cNvPicPr>
          <p:nvPr/>
        </p:nvPicPr>
        <p:blipFill rotWithShape="1">
          <a:blip r:embed="rId2">
            <a:extLst>
              <a:ext uri="{28A0092B-C50C-407E-A947-70E740481C1C}">
                <a14:useLocalDpi xmlns:a14="http://schemas.microsoft.com/office/drawing/2010/main" val="0"/>
              </a:ext>
            </a:extLst>
          </a:blip>
          <a:srcRect b="5024"/>
          <a:stretch/>
        </p:blipFill>
        <p:spPr>
          <a:xfrm>
            <a:off x="0" y="0"/>
            <a:ext cx="12192000" cy="6858000"/>
          </a:xfrm>
          <a:prstGeom prst="rect">
            <a:avLst/>
          </a:prstGeom>
        </p:spPr>
      </p:pic>
      <p:sp>
        <p:nvSpPr>
          <p:cNvPr id="29" name="Rectangle 28"/>
          <p:cNvSpPr/>
          <p:nvPr/>
        </p:nvSpPr>
        <p:spPr>
          <a:xfrm>
            <a:off x="1036621" y="315194"/>
            <a:ext cx="2778338" cy="1015663"/>
          </a:xfrm>
          <a:prstGeom prst="rect">
            <a:avLst/>
          </a:prstGeom>
        </p:spPr>
        <p:txBody>
          <a:bodyPr wrap="square">
            <a:spAutoFit/>
          </a:bodyPr>
          <a:lstStyle/>
          <a:p>
            <a:pPr algn="ctr"/>
            <a:r>
              <a:rPr lang="en-US" sz="6000" dirty="0">
                <a:solidFill>
                  <a:schemeClr val="bg1"/>
                </a:solidFill>
                <a:latin typeface="Agency FB" panose="020B0503020202020204" pitchFamily="34" charset="0"/>
              </a:rPr>
              <a:t>Now</a:t>
            </a:r>
          </a:p>
        </p:txBody>
      </p:sp>
      <p:grpSp>
        <p:nvGrpSpPr>
          <p:cNvPr id="51" name="Group 50"/>
          <p:cNvGrpSpPr/>
          <p:nvPr/>
        </p:nvGrpSpPr>
        <p:grpSpPr>
          <a:xfrm>
            <a:off x="1190529" y="1330858"/>
            <a:ext cx="2448964" cy="3265285"/>
            <a:chOff x="7010400" y="3657600"/>
            <a:chExt cx="1600200" cy="2133600"/>
          </a:xfrm>
        </p:grpSpPr>
        <p:sp>
          <p:nvSpPr>
            <p:cNvPr id="52" name="Isosceles Triangle 51"/>
            <p:cNvSpPr/>
            <p:nvPr/>
          </p:nvSpPr>
          <p:spPr>
            <a:xfrm>
              <a:off x="7010400" y="3657600"/>
              <a:ext cx="1600200" cy="2133600"/>
            </a:xfrm>
            <a:prstGeom prst="triangl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a:off x="7216675" y="4110182"/>
              <a:ext cx="1225361" cy="1625600"/>
            </a:xfrm>
            <a:custGeom>
              <a:avLst/>
              <a:gdLst>
                <a:gd name="connsiteX0" fmla="*/ 43107 w 1225361"/>
                <a:gd name="connsiteY0" fmla="*/ 1524000 h 1625600"/>
                <a:gd name="connsiteX1" fmla="*/ 43107 w 1225361"/>
                <a:gd name="connsiteY1" fmla="*/ 1524000 h 1625600"/>
                <a:gd name="connsiteX2" fmla="*/ 6161 w 1225361"/>
                <a:gd name="connsiteY2" fmla="*/ 1450109 h 1625600"/>
                <a:gd name="connsiteX3" fmla="*/ 33870 w 1225361"/>
                <a:gd name="connsiteY3" fmla="*/ 1339273 h 1625600"/>
                <a:gd name="connsiteX4" fmla="*/ 61580 w 1225361"/>
                <a:gd name="connsiteY4" fmla="*/ 1320800 h 1625600"/>
                <a:gd name="connsiteX5" fmla="*/ 89289 w 1225361"/>
                <a:gd name="connsiteY5" fmla="*/ 1311563 h 1625600"/>
                <a:gd name="connsiteX6" fmla="*/ 190889 w 1225361"/>
                <a:gd name="connsiteY6" fmla="*/ 1256145 h 1625600"/>
                <a:gd name="connsiteX7" fmla="*/ 218598 w 1225361"/>
                <a:gd name="connsiteY7" fmla="*/ 1200727 h 1625600"/>
                <a:gd name="connsiteX8" fmla="*/ 209361 w 1225361"/>
                <a:gd name="connsiteY8" fmla="*/ 1136073 h 1625600"/>
                <a:gd name="connsiteX9" fmla="*/ 200125 w 1225361"/>
                <a:gd name="connsiteY9" fmla="*/ 1062182 h 1625600"/>
                <a:gd name="connsiteX10" fmla="*/ 218598 w 1225361"/>
                <a:gd name="connsiteY10" fmla="*/ 942109 h 1625600"/>
                <a:gd name="connsiteX11" fmla="*/ 237070 w 1225361"/>
                <a:gd name="connsiteY11" fmla="*/ 914400 h 1625600"/>
                <a:gd name="connsiteX12" fmla="*/ 292489 w 1225361"/>
                <a:gd name="connsiteY12" fmla="*/ 858982 h 1625600"/>
                <a:gd name="connsiteX13" fmla="*/ 347907 w 1225361"/>
                <a:gd name="connsiteY13" fmla="*/ 822036 h 1625600"/>
                <a:gd name="connsiteX14" fmla="*/ 394089 w 1225361"/>
                <a:gd name="connsiteY14" fmla="*/ 738909 h 1625600"/>
                <a:gd name="connsiteX15" fmla="*/ 403325 w 1225361"/>
                <a:gd name="connsiteY15" fmla="*/ 471054 h 1625600"/>
                <a:gd name="connsiteX16" fmla="*/ 421798 w 1225361"/>
                <a:gd name="connsiteY16" fmla="*/ 415636 h 1625600"/>
                <a:gd name="connsiteX17" fmla="*/ 449507 w 1225361"/>
                <a:gd name="connsiteY17" fmla="*/ 323273 h 1625600"/>
                <a:gd name="connsiteX18" fmla="*/ 467980 w 1225361"/>
                <a:gd name="connsiteY18" fmla="*/ 295563 h 1625600"/>
                <a:gd name="connsiteX19" fmla="*/ 477216 w 1225361"/>
                <a:gd name="connsiteY19" fmla="*/ 267854 h 1625600"/>
                <a:gd name="connsiteX20" fmla="*/ 523398 w 1225361"/>
                <a:gd name="connsiteY20" fmla="*/ 184727 h 1625600"/>
                <a:gd name="connsiteX21" fmla="*/ 551107 w 1225361"/>
                <a:gd name="connsiteY21" fmla="*/ 18473 h 1625600"/>
                <a:gd name="connsiteX22" fmla="*/ 578816 w 1225361"/>
                <a:gd name="connsiteY22" fmla="*/ 0 h 1625600"/>
                <a:gd name="connsiteX23" fmla="*/ 652707 w 1225361"/>
                <a:gd name="connsiteY23" fmla="*/ 46182 h 1625600"/>
                <a:gd name="connsiteX24" fmla="*/ 698889 w 1225361"/>
                <a:gd name="connsiteY24" fmla="*/ 92363 h 1625600"/>
                <a:gd name="connsiteX25" fmla="*/ 717361 w 1225361"/>
                <a:gd name="connsiteY25" fmla="*/ 147782 h 1625600"/>
                <a:gd name="connsiteX26" fmla="*/ 726598 w 1225361"/>
                <a:gd name="connsiteY26" fmla="*/ 350982 h 1625600"/>
                <a:gd name="connsiteX27" fmla="*/ 735834 w 1225361"/>
                <a:gd name="connsiteY27" fmla="*/ 378691 h 1625600"/>
                <a:gd name="connsiteX28" fmla="*/ 754307 w 1225361"/>
                <a:gd name="connsiteY28" fmla="*/ 406400 h 1625600"/>
                <a:gd name="connsiteX29" fmla="*/ 782016 w 1225361"/>
                <a:gd name="connsiteY29" fmla="*/ 424873 h 1625600"/>
                <a:gd name="connsiteX30" fmla="*/ 791252 w 1225361"/>
                <a:gd name="connsiteY30" fmla="*/ 480291 h 1625600"/>
                <a:gd name="connsiteX31" fmla="*/ 800489 w 1225361"/>
                <a:gd name="connsiteY31" fmla="*/ 775854 h 1625600"/>
                <a:gd name="connsiteX32" fmla="*/ 818961 w 1225361"/>
                <a:gd name="connsiteY32" fmla="*/ 803563 h 1625600"/>
                <a:gd name="connsiteX33" fmla="*/ 855907 w 1225361"/>
                <a:gd name="connsiteY33" fmla="*/ 822036 h 1625600"/>
                <a:gd name="connsiteX34" fmla="*/ 883616 w 1225361"/>
                <a:gd name="connsiteY34" fmla="*/ 840509 h 1625600"/>
                <a:gd name="connsiteX35" fmla="*/ 902089 w 1225361"/>
                <a:gd name="connsiteY35" fmla="*/ 868218 h 1625600"/>
                <a:gd name="connsiteX36" fmla="*/ 920561 w 1225361"/>
                <a:gd name="connsiteY36" fmla="*/ 923636 h 1625600"/>
                <a:gd name="connsiteX37" fmla="*/ 957507 w 1225361"/>
                <a:gd name="connsiteY37" fmla="*/ 979054 h 1625600"/>
                <a:gd name="connsiteX38" fmla="*/ 1003689 w 1225361"/>
                <a:gd name="connsiteY38" fmla="*/ 1062182 h 1625600"/>
                <a:gd name="connsiteX39" fmla="*/ 1049870 w 1225361"/>
                <a:gd name="connsiteY39" fmla="*/ 1117600 h 1625600"/>
                <a:gd name="connsiteX40" fmla="*/ 1077580 w 1225361"/>
                <a:gd name="connsiteY40" fmla="*/ 1136073 h 1625600"/>
                <a:gd name="connsiteX41" fmla="*/ 1105289 w 1225361"/>
                <a:gd name="connsiteY41" fmla="*/ 1191491 h 1625600"/>
                <a:gd name="connsiteX42" fmla="*/ 1114525 w 1225361"/>
                <a:gd name="connsiteY42" fmla="*/ 1219200 h 1625600"/>
                <a:gd name="connsiteX43" fmla="*/ 1151470 w 1225361"/>
                <a:gd name="connsiteY43" fmla="*/ 1283854 h 1625600"/>
                <a:gd name="connsiteX44" fmla="*/ 1179180 w 1225361"/>
                <a:gd name="connsiteY44" fmla="*/ 1302327 h 1625600"/>
                <a:gd name="connsiteX45" fmla="*/ 1206889 w 1225361"/>
                <a:gd name="connsiteY45" fmla="*/ 1394691 h 1625600"/>
                <a:gd name="connsiteX46" fmla="*/ 1216125 w 1225361"/>
                <a:gd name="connsiteY46" fmla="*/ 1422400 h 1625600"/>
                <a:gd name="connsiteX47" fmla="*/ 1225361 w 1225361"/>
                <a:gd name="connsiteY47" fmla="*/ 1450109 h 1625600"/>
                <a:gd name="connsiteX48" fmla="*/ 1216125 w 1225361"/>
                <a:gd name="connsiteY48" fmla="*/ 1542473 h 1625600"/>
                <a:gd name="connsiteX49" fmla="*/ 1151470 w 1225361"/>
                <a:gd name="connsiteY49" fmla="*/ 1579418 h 1625600"/>
                <a:gd name="connsiteX50" fmla="*/ 1123761 w 1225361"/>
                <a:gd name="connsiteY50" fmla="*/ 1588654 h 1625600"/>
                <a:gd name="connsiteX51" fmla="*/ 1059107 w 1225361"/>
                <a:gd name="connsiteY51" fmla="*/ 1570182 h 1625600"/>
                <a:gd name="connsiteX52" fmla="*/ 1031398 w 1225361"/>
                <a:gd name="connsiteY52" fmla="*/ 1542473 h 1625600"/>
                <a:gd name="connsiteX53" fmla="*/ 1003689 w 1225361"/>
                <a:gd name="connsiteY53" fmla="*/ 1533236 h 1625600"/>
                <a:gd name="connsiteX54" fmla="*/ 975980 w 1225361"/>
                <a:gd name="connsiteY54" fmla="*/ 1514763 h 1625600"/>
                <a:gd name="connsiteX55" fmla="*/ 911325 w 1225361"/>
                <a:gd name="connsiteY55" fmla="*/ 1524000 h 1625600"/>
                <a:gd name="connsiteX56" fmla="*/ 846670 w 1225361"/>
                <a:gd name="connsiteY56" fmla="*/ 1560945 h 1625600"/>
                <a:gd name="connsiteX57" fmla="*/ 791252 w 1225361"/>
                <a:gd name="connsiteY57" fmla="*/ 1588654 h 1625600"/>
                <a:gd name="connsiteX58" fmla="*/ 643470 w 1225361"/>
                <a:gd name="connsiteY58" fmla="*/ 1570182 h 1625600"/>
                <a:gd name="connsiteX59" fmla="*/ 615761 w 1225361"/>
                <a:gd name="connsiteY59" fmla="*/ 1551709 h 1625600"/>
                <a:gd name="connsiteX60" fmla="*/ 523398 w 1225361"/>
                <a:gd name="connsiteY60" fmla="*/ 1570182 h 1625600"/>
                <a:gd name="connsiteX61" fmla="*/ 458743 w 1225361"/>
                <a:gd name="connsiteY61" fmla="*/ 1579418 h 1625600"/>
                <a:gd name="connsiteX62" fmla="*/ 431034 w 1225361"/>
                <a:gd name="connsiteY62" fmla="*/ 1597891 h 1625600"/>
                <a:gd name="connsiteX63" fmla="*/ 394089 w 1225361"/>
                <a:gd name="connsiteY63" fmla="*/ 1607127 h 1625600"/>
                <a:gd name="connsiteX64" fmla="*/ 301725 w 1225361"/>
                <a:gd name="connsiteY64" fmla="*/ 1625600 h 1625600"/>
                <a:gd name="connsiteX65" fmla="*/ 274016 w 1225361"/>
                <a:gd name="connsiteY65" fmla="*/ 1616363 h 1625600"/>
                <a:gd name="connsiteX66" fmla="*/ 218598 w 1225361"/>
                <a:gd name="connsiteY66" fmla="*/ 1588654 h 1625600"/>
                <a:gd name="connsiteX67" fmla="*/ 52343 w 1225361"/>
                <a:gd name="connsiteY67" fmla="*/ 1579418 h 1625600"/>
                <a:gd name="connsiteX68" fmla="*/ 6161 w 1225361"/>
                <a:gd name="connsiteY68" fmla="*/ 1496291 h 1625600"/>
                <a:gd name="connsiteX69" fmla="*/ 6161 w 1225361"/>
                <a:gd name="connsiteY69" fmla="*/ 1468582 h 1625600"/>
                <a:gd name="connsiteX70" fmla="*/ 6161 w 1225361"/>
                <a:gd name="connsiteY70" fmla="*/ 1468582 h 1625600"/>
                <a:gd name="connsiteX71" fmla="*/ 24634 w 1225361"/>
                <a:gd name="connsiteY71" fmla="*/ 145010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225361" h="1625600">
                  <a:moveTo>
                    <a:pt x="43107" y="1524000"/>
                  </a:moveTo>
                  <a:lnTo>
                    <a:pt x="43107" y="1524000"/>
                  </a:lnTo>
                  <a:cubicBezTo>
                    <a:pt x="30792" y="1499370"/>
                    <a:pt x="10947" y="1477228"/>
                    <a:pt x="6161" y="1450109"/>
                  </a:cubicBezTo>
                  <a:cubicBezTo>
                    <a:pt x="0" y="1415195"/>
                    <a:pt x="6553" y="1366590"/>
                    <a:pt x="33870" y="1339273"/>
                  </a:cubicBezTo>
                  <a:cubicBezTo>
                    <a:pt x="41720" y="1331423"/>
                    <a:pt x="51651" y="1325765"/>
                    <a:pt x="61580" y="1320800"/>
                  </a:cubicBezTo>
                  <a:cubicBezTo>
                    <a:pt x="70288" y="1316446"/>
                    <a:pt x="80426" y="1315592"/>
                    <a:pt x="89289" y="1311563"/>
                  </a:cubicBezTo>
                  <a:cubicBezTo>
                    <a:pt x="155152" y="1281625"/>
                    <a:pt x="147506" y="1285067"/>
                    <a:pt x="190889" y="1256145"/>
                  </a:cubicBezTo>
                  <a:cubicBezTo>
                    <a:pt x="200227" y="1242137"/>
                    <a:pt x="218598" y="1219845"/>
                    <a:pt x="218598" y="1200727"/>
                  </a:cubicBezTo>
                  <a:cubicBezTo>
                    <a:pt x="218598" y="1178957"/>
                    <a:pt x="212238" y="1157652"/>
                    <a:pt x="209361" y="1136073"/>
                  </a:cubicBezTo>
                  <a:cubicBezTo>
                    <a:pt x="206080" y="1111469"/>
                    <a:pt x="203204" y="1086812"/>
                    <a:pt x="200125" y="1062182"/>
                  </a:cubicBezTo>
                  <a:cubicBezTo>
                    <a:pt x="202775" y="1035680"/>
                    <a:pt x="201953" y="975399"/>
                    <a:pt x="218598" y="942109"/>
                  </a:cubicBezTo>
                  <a:cubicBezTo>
                    <a:pt x="223562" y="932180"/>
                    <a:pt x="229695" y="922697"/>
                    <a:pt x="237070" y="914400"/>
                  </a:cubicBezTo>
                  <a:cubicBezTo>
                    <a:pt x="254426" y="894874"/>
                    <a:pt x="270752" y="873473"/>
                    <a:pt x="292489" y="858982"/>
                  </a:cubicBezTo>
                  <a:lnTo>
                    <a:pt x="347907" y="822036"/>
                  </a:lnTo>
                  <a:cubicBezTo>
                    <a:pt x="390253" y="758517"/>
                    <a:pt x="377831" y="787680"/>
                    <a:pt x="394089" y="738909"/>
                  </a:cubicBezTo>
                  <a:cubicBezTo>
                    <a:pt x="397168" y="649624"/>
                    <a:pt x="395695" y="560066"/>
                    <a:pt x="403325" y="471054"/>
                  </a:cubicBezTo>
                  <a:cubicBezTo>
                    <a:pt x="404988" y="451653"/>
                    <a:pt x="417075" y="434527"/>
                    <a:pt x="421798" y="415636"/>
                  </a:cubicBezTo>
                  <a:cubicBezTo>
                    <a:pt x="429475" y="384929"/>
                    <a:pt x="436656" y="352188"/>
                    <a:pt x="449507" y="323273"/>
                  </a:cubicBezTo>
                  <a:cubicBezTo>
                    <a:pt x="454016" y="313129"/>
                    <a:pt x="461822" y="304800"/>
                    <a:pt x="467980" y="295563"/>
                  </a:cubicBezTo>
                  <a:cubicBezTo>
                    <a:pt x="471059" y="286327"/>
                    <a:pt x="472488" y="276365"/>
                    <a:pt x="477216" y="267854"/>
                  </a:cubicBezTo>
                  <a:cubicBezTo>
                    <a:pt x="530151" y="172571"/>
                    <a:pt x="502496" y="247428"/>
                    <a:pt x="523398" y="184727"/>
                  </a:cubicBezTo>
                  <a:cubicBezTo>
                    <a:pt x="526799" y="133709"/>
                    <a:pt x="508536" y="61044"/>
                    <a:pt x="551107" y="18473"/>
                  </a:cubicBezTo>
                  <a:cubicBezTo>
                    <a:pt x="558956" y="10624"/>
                    <a:pt x="569580" y="6158"/>
                    <a:pt x="578816" y="0"/>
                  </a:cubicBezTo>
                  <a:cubicBezTo>
                    <a:pt x="608080" y="14633"/>
                    <a:pt x="628728" y="22203"/>
                    <a:pt x="652707" y="46182"/>
                  </a:cubicBezTo>
                  <a:cubicBezTo>
                    <a:pt x="714282" y="107756"/>
                    <a:pt x="625000" y="43105"/>
                    <a:pt x="698889" y="92363"/>
                  </a:cubicBezTo>
                  <a:cubicBezTo>
                    <a:pt x="705046" y="110836"/>
                    <a:pt x="716477" y="128330"/>
                    <a:pt x="717361" y="147782"/>
                  </a:cubicBezTo>
                  <a:cubicBezTo>
                    <a:pt x="720440" y="215515"/>
                    <a:pt x="721191" y="283395"/>
                    <a:pt x="726598" y="350982"/>
                  </a:cubicBezTo>
                  <a:cubicBezTo>
                    <a:pt x="727374" y="360687"/>
                    <a:pt x="731480" y="369983"/>
                    <a:pt x="735834" y="378691"/>
                  </a:cubicBezTo>
                  <a:cubicBezTo>
                    <a:pt x="740798" y="388620"/>
                    <a:pt x="746458" y="398551"/>
                    <a:pt x="754307" y="406400"/>
                  </a:cubicBezTo>
                  <a:cubicBezTo>
                    <a:pt x="762156" y="414249"/>
                    <a:pt x="772780" y="418715"/>
                    <a:pt x="782016" y="424873"/>
                  </a:cubicBezTo>
                  <a:cubicBezTo>
                    <a:pt x="785095" y="443346"/>
                    <a:pt x="790268" y="461589"/>
                    <a:pt x="791252" y="480291"/>
                  </a:cubicBezTo>
                  <a:cubicBezTo>
                    <a:pt x="796433" y="578724"/>
                    <a:pt x="792071" y="677645"/>
                    <a:pt x="800489" y="775854"/>
                  </a:cubicBezTo>
                  <a:cubicBezTo>
                    <a:pt x="801437" y="786914"/>
                    <a:pt x="810433" y="796457"/>
                    <a:pt x="818961" y="803563"/>
                  </a:cubicBezTo>
                  <a:cubicBezTo>
                    <a:pt x="829539" y="812378"/>
                    <a:pt x="843952" y="815205"/>
                    <a:pt x="855907" y="822036"/>
                  </a:cubicBezTo>
                  <a:cubicBezTo>
                    <a:pt x="865545" y="827544"/>
                    <a:pt x="874380" y="834351"/>
                    <a:pt x="883616" y="840509"/>
                  </a:cubicBezTo>
                  <a:cubicBezTo>
                    <a:pt x="889774" y="849745"/>
                    <a:pt x="897581" y="858074"/>
                    <a:pt x="902089" y="868218"/>
                  </a:cubicBezTo>
                  <a:cubicBezTo>
                    <a:pt x="909997" y="886012"/>
                    <a:pt x="909760" y="907435"/>
                    <a:pt x="920561" y="923636"/>
                  </a:cubicBezTo>
                  <a:lnTo>
                    <a:pt x="957507" y="979054"/>
                  </a:lnTo>
                  <a:cubicBezTo>
                    <a:pt x="973764" y="1027826"/>
                    <a:pt x="961342" y="998661"/>
                    <a:pt x="1003689" y="1062182"/>
                  </a:cubicBezTo>
                  <a:cubicBezTo>
                    <a:pt x="1021853" y="1089428"/>
                    <a:pt x="1023200" y="1095375"/>
                    <a:pt x="1049870" y="1117600"/>
                  </a:cubicBezTo>
                  <a:cubicBezTo>
                    <a:pt x="1058398" y="1124707"/>
                    <a:pt x="1068343" y="1129915"/>
                    <a:pt x="1077580" y="1136073"/>
                  </a:cubicBezTo>
                  <a:cubicBezTo>
                    <a:pt x="1100795" y="1205720"/>
                    <a:pt x="1069479" y="1119872"/>
                    <a:pt x="1105289" y="1191491"/>
                  </a:cubicBezTo>
                  <a:cubicBezTo>
                    <a:pt x="1109643" y="1200199"/>
                    <a:pt x="1110690" y="1210251"/>
                    <a:pt x="1114525" y="1219200"/>
                  </a:cubicBezTo>
                  <a:cubicBezTo>
                    <a:pt x="1119957" y="1231874"/>
                    <a:pt x="1139877" y="1272261"/>
                    <a:pt x="1151470" y="1283854"/>
                  </a:cubicBezTo>
                  <a:cubicBezTo>
                    <a:pt x="1159320" y="1291704"/>
                    <a:pt x="1169943" y="1296169"/>
                    <a:pt x="1179180" y="1302327"/>
                  </a:cubicBezTo>
                  <a:cubicBezTo>
                    <a:pt x="1193139" y="1358167"/>
                    <a:pt x="1184400" y="1327225"/>
                    <a:pt x="1206889" y="1394691"/>
                  </a:cubicBezTo>
                  <a:lnTo>
                    <a:pt x="1216125" y="1422400"/>
                  </a:lnTo>
                  <a:lnTo>
                    <a:pt x="1225361" y="1450109"/>
                  </a:lnTo>
                  <a:cubicBezTo>
                    <a:pt x="1222282" y="1480897"/>
                    <a:pt x="1223082" y="1512324"/>
                    <a:pt x="1216125" y="1542473"/>
                  </a:cubicBezTo>
                  <a:cubicBezTo>
                    <a:pt x="1207310" y="1580670"/>
                    <a:pt x="1182563" y="1571645"/>
                    <a:pt x="1151470" y="1579418"/>
                  </a:cubicBezTo>
                  <a:cubicBezTo>
                    <a:pt x="1142025" y="1581779"/>
                    <a:pt x="1132997" y="1585575"/>
                    <a:pt x="1123761" y="1588654"/>
                  </a:cubicBezTo>
                  <a:cubicBezTo>
                    <a:pt x="1118835" y="1587423"/>
                    <a:pt x="1067057" y="1575482"/>
                    <a:pt x="1059107" y="1570182"/>
                  </a:cubicBezTo>
                  <a:cubicBezTo>
                    <a:pt x="1048239" y="1562936"/>
                    <a:pt x="1042266" y="1549719"/>
                    <a:pt x="1031398" y="1542473"/>
                  </a:cubicBezTo>
                  <a:cubicBezTo>
                    <a:pt x="1023297" y="1537072"/>
                    <a:pt x="1012397" y="1537590"/>
                    <a:pt x="1003689" y="1533236"/>
                  </a:cubicBezTo>
                  <a:cubicBezTo>
                    <a:pt x="993760" y="1528271"/>
                    <a:pt x="985216" y="1520921"/>
                    <a:pt x="975980" y="1514763"/>
                  </a:cubicBezTo>
                  <a:cubicBezTo>
                    <a:pt x="954428" y="1517842"/>
                    <a:pt x="932328" y="1518272"/>
                    <a:pt x="911325" y="1524000"/>
                  </a:cubicBezTo>
                  <a:cubicBezTo>
                    <a:pt x="875710" y="1533713"/>
                    <a:pt x="876759" y="1545901"/>
                    <a:pt x="846670" y="1560945"/>
                  </a:cubicBezTo>
                  <a:cubicBezTo>
                    <a:pt x="770194" y="1599182"/>
                    <a:pt x="870657" y="1535720"/>
                    <a:pt x="791252" y="1588654"/>
                  </a:cubicBezTo>
                  <a:cubicBezTo>
                    <a:pt x="768344" y="1586892"/>
                    <a:pt x="683342" y="1590117"/>
                    <a:pt x="643470" y="1570182"/>
                  </a:cubicBezTo>
                  <a:cubicBezTo>
                    <a:pt x="633541" y="1565218"/>
                    <a:pt x="624997" y="1557867"/>
                    <a:pt x="615761" y="1551709"/>
                  </a:cubicBezTo>
                  <a:cubicBezTo>
                    <a:pt x="584973" y="1557867"/>
                    <a:pt x="554318" y="1564726"/>
                    <a:pt x="523398" y="1570182"/>
                  </a:cubicBezTo>
                  <a:cubicBezTo>
                    <a:pt x="501959" y="1573965"/>
                    <a:pt x="479595" y="1573162"/>
                    <a:pt x="458743" y="1579418"/>
                  </a:cubicBezTo>
                  <a:cubicBezTo>
                    <a:pt x="448110" y="1582608"/>
                    <a:pt x="441237" y="1593518"/>
                    <a:pt x="431034" y="1597891"/>
                  </a:cubicBezTo>
                  <a:cubicBezTo>
                    <a:pt x="419366" y="1602891"/>
                    <a:pt x="406295" y="1603640"/>
                    <a:pt x="394089" y="1607127"/>
                  </a:cubicBezTo>
                  <a:cubicBezTo>
                    <a:pt x="329605" y="1625550"/>
                    <a:pt x="412068" y="1609836"/>
                    <a:pt x="301725" y="1625600"/>
                  </a:cubicBezTo>
                  <a:cubicBezTo>
                    <a:pt x="292489" y="1622521"/>
                    <a:pt x="282724" y="1620717"/>
                    <a:pt x="274016" y="1616363"/>
                  </a:cubicBezTo>
                  <a:cubicBezTo>
                    <a:pt x="249112" y="1603911"/>
                    <a:pt x="247272" y="1591385"/>
                    <a:pt x="218598" y="1588654"/>
                  </a:cubicBezTo>
                  <a:cubicBezTo>
                    <a:pt x="163344" y="1583392"/>
                    <a:pt x="107761" y="1582497"/>
                    <a:pt x="52343" y="1579418"/>
                  </a:cubicBezTo>
                  <a:cubicBezTo>
                    <a:pt x="34714" y="1552974"/>
                    <a:pt x="11580" y="1528803"/>
                    <a:pt x="6161" y="1496291"/>
                  </a:cubicBezTo>
                  <a:cubicBezTo>
                    <a:pt x="4642" y="1487180"/>
                    <a:pt x="6161" y="1477818"/>
                    <a:pt x="6161" y="1468582"/>
                  </a:cubicBezTo>
                  <a:lnTo>
                    <a:pt x="6161" y="1468582"/>
                  </a:lnTo>
                  <a:lnTo>
                    <a:pt x="24634" y="1450109"/>
                  </a:lnTo>
                </a:path>
              </a:pathLst>
            </a:custGeom>
            <a:solidFill>
              <a:srgbClr val="CF3D0F"/>
            </a:solidFill>
            <a:ln>
              <a:solidFill>
                <a:srgbClr val="CF3D0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Oval 53"/>
            <p:cNvSpPr/>
            <p:nvPr/>
          </p:nvSpPr>
          <p:spPr>
            <a:xfrm>
              <a:off x="7391400" y="51054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8001000" y="5029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7620000" y="4267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rot="19710285">
              <a:off x="7753366" y="4781566"/>
              <a:ext cx="304800" cy="304800"/>
              <a:chOff x="8153400" y="2971800"/>
              <a:chExt cx="609600" cy="609600"/>
            </a:xfrm>
          </p:grpSpPr>
          <p:sp>
            <p:nvSpPr>
              <p:cNvPr id="66" name="Oval 65"/>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15655269">
              <a:off x="7677167" y="5314967"/>
              <a:ext cx="304800" cy="304800"/>
              <a:chOff x="8153400" y="2971800"/>
              <a:chExt cx="609600" cy="609600"/>
            </a:xfrm>
          </p:grpSpPr>
          <p:sp>
            <p:nvSpPr>
              <p:cNvPr id="64" name="Oval 63"/>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rot="6637614">
              <a:off x="7528396" y="4475745"/>
              <a:ext cx="290705" cy="268712"/>
              <a:chOff x="8153400" y="2971800"/>
              <a:chExt cx="609600" cy="609600"/>
            </a:xfrm>
          </p:grpSpPr>
          <p:sp>
            <p:nvSpPr>
              <p:cNvPr id="62" name="Oval 61"/>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Moon 59"/>
            <p:cNvSpPr/>
            <p:nvPr/>
          </p:nvSpPr>
          <p:spPr>
            <a:xfrm>
              <a:off x="7848600" y="4419600"/>
              <a:ext cx="152400" cy="304800"/>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Moon 60"/>
            <p:cNvSpPr/>
            <p:nvPr/>
          </p:nvSpPr>
          <p:spPr>
            <a:xfrm rot="8335049">
              <a:off x="7560180" y="4730674"/>
              <a:ext cx="145038" cy="336111"/>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5" name="Group 224"/>
          <p:cNvGrpSpPr/>
          <p:nvPr/>
        </p:nvGrpSpPr>
        <p:grpSpPr>
          <a:xfrm>
            <a:off x="7453209" y="1402110"/>
            <a:ext cx="3382599" cy="3321652"/>
            <a:chOff x="7357974" y="1923743"/>
            <a:chExt cx="3382599" cy="3321652"/>
          </a:xfrm>
        </p:grpSpPr>
        <p:grpSp>
          <p:nvGrpSpPr>
            <p:cNvPr id="50" name="Group 49"/>
            <p:cNvGrpSpPr/>
            <p:nvPr/>
          </p:nvGrpSpPr>
          <p:grpSpPr>
            <a:xfrm>
              <a:off x="8330112" y="3355992"/>
              <a:ext cx="1849372" cy="1889403"/>
              <a:chOff x="8330112" y="3355992"/>
              <a:chExt cx="1849372" cy="1889403"/>
            </a:xfrm>
          </p:grpSpPr>
          <p:grpSp>
            <p:nvGrpSpPr>
              <p:cNvPr id="68" name="Group 67"/>
              <p:cNvGrpSpPr/>
              <p:nvPr/>
            </p:nvGrpSpPr>
            <p:grpSpPr>
              <a:xfrm>
                <a:off x="8330112" y="3546587"/>
                <a:ext cx="1274106" cy="1698808"/>
                <a:chOff x="7010400" y="3657600"/>
                <a:chExt cx="1600200" cy="2133600"/>
              </a:xfrm>
            </p:grpSpPr>
            <p:sp>
              <p:nvSpPr>
                <p:cNvPr id="69" name="Isosceles Triangle 68"/>
                <p:cNvSpPr/>
                <p:nvPr/>
              </p:nvSpPr>
              <p:spPr>
                <a:xfrm>
                  <a:off x="7010400" y="3657600"/>
                  <a:ext cx="1600200" cy="2133600"/>
                </a:xfrm>
                <a:prstGeom prst="triangl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a:off x="7216675" y="4110182"/>
                  <a:ext cx="1225361" cy="1625600"/>
                </a:xfrm>
                <a:custGeom>
                  <a:avLst/>
                  <a:gdLst>
                    <a:gd name="connsiteX0" fmla="*/ 43107 w 1225361"/>
                    <a:gd name="connsiteY0" fmla="*/ 1524000 h 1625600"/>
                    <a:gd name="connsiteX1" fmla="*/ 43107 w 1225361"/>
                    <a:gd name="connsiteY1" fmla="*/ 1524000 h 1625600"/>
                    <a:gd name="connsiteX2" fmla="*/ 6161 w 1225361"/>
                    <a:gd name="connsiteY2" fmla="*/ 1450109 h 1625600"/>
                    <a:gd name="connsiteX3" fmla="*/ 33870 w 1225361"/>
                    <a:gd name="connsiteY3" fmla="*/ 1339273 h 1625600"/>
                    <a:gd name="connsiteX4" fmla="*/ 61580 w 1225361"/>
                    <a:gd name="connsiteY4" fmla="*/ 1320800 h 1625600"/>
                    <a:gd name="connsiteX5" fmla="*/ 89289 w 1225361"/>
                    <a:gd name="connsiteY5" fmla="*/ 1311563 h 1625600"/>
                    <a:gd name="connsiteX6" fmla="*/ 190889 w 1225361"/>
                    <a:gd name="connsiteY6" fmla="*/ 1256145 h 1625600"/>
                    <a:gd name="connsiteX7" fmla="*/ 218598 w 1225361"/>
                    <a:gd name="connsiteY7" fmla="*/ 1200727 h 1625600"/>
                    <a:gd name="connsiteX8" fmla="*/ 209361 w 1225361"/>
                    <a:gd name="connsiteY8" fmla="*/ 1136073 h 1625600"/>
                    <a:gd name="connsiteX9" fmla="*/ 200125 w 1225361"/>
                    <a:gd name="connsiteY9" fmla="*/ 1062182 h 1625600"/>
                    <a:gd name="connsiteX10" fmla="*/ 218598 w 1225361"/>
                    <a:gd name="connsiteY10" fmla="*/ 942109 h 1625600"/>
                    <a:gd name="connsiteX11" fmla="*/ 237070 w 1225361"/>
                    <a:gd name="connsiteY11" fmla="*/ 914400 h 1625600"/>
                    <a:gd name="connsiteX12" fmla="*/ 292489 w 1225361"/>
                    <a:gd name="connsiteY12" fmla="*/ 858982 h 1625600"/>
                    <a:gd name="connsiteX13" fmla="*/ 347907 w 1225361"/>
                    <a:gd name="connsiteY13" fmla="*/ 822036 h 1625600"/>
                    <a:gd name="connsiteX14" fmla="*/ 394089 w 1225361"/>
                    <a:gd name="connsiteY14" fmla="*/ 738909 h 1625600"/>
                    <a:gd name="connsiteX15" fmla="*/ 403325 w 1225361"/>
                    <a:gd name="connsiteY15" fmla="*/ 471054 h 1625600"/>
                    <a:gd name="connsiteX16" fmla="*/ 421798 w 1225361"/>
                    <a:gd name="connsiteY16" fmla="*/ 415636 h 1625600"/>
                    <a:gd name="connsiteX17" fmla="*/ 449507 w 1225361"/>
                    <a:gd name="connsiteY17" fmla="*/ 323273 h 1625600"/>
                    <a:gd name="connsiteX18" fmla="*/ 467980 w 1225361"/>
                    <a:gd name="connsiteY18" fmla="*/ 295563 h 1625600"/>
                    <a:gd name="connsiteX19" fmla="*/ 477216 w 1225361"/>
                    <a:gd name="connsiteY19" fmla="*/ 267854 h 1625600"/>
                    <a:gd name="connsiteX20" fmla="*/ 523398 w 1225361"/>
                    <a:gd name="connsiteY20" fmla="*/ 184727 h 1625600"/>
                    <a:gd name="connsiteX21" fmla="*/ 551107 w 1225361"/>
                    <a:gd name="connsiteY21" fmla="*/ 18473 h 1625600"/>
                    <a:gd name="connsiteX22" fmla="*/ 578816 w 1225361"/>
                    <a:gd name="connsiteY22" fmla="*/ 0 h 1625600"/>
                    <a:gd name="connsiteX23" fmla="*/ 652707 w 1225361"/>
                    <a:gd name="connsiteY23" fmla="*/ 46182 h 1625600"/>
                    <a:gd name="connsiteX24" fmla="*/ 698889 w 1225361"/>
                    <a:gd name="connsiteY24" fmla="*/ 92363 h 1625600"/>
                    <a:gd name="connsiteX25" fmla="*/ 717361 w 1225361"/>
                    <a:gd name="connsiteY25" fmla="*/ 147782 h 1625600"/>
                    <a:gd name="connsiteX26" fmla="*/ 726598 w 1225361"/>
                    <a:gd name="connsiteY26" fmla="*/ 350982 h 1625600"/>
                    <a:gd name="connsiteX27" fmla="*/ 735834 w 1225361"/>
                    <a:gd name="connsiteY27" fmla="*/ 378691 h 1625600"/>
                    <a:gd name="connsiteX28" fmla="*/ 754307 w 1225361"/>
                    <a:gd name="connsiteY28" fmla="*/ 406400 h 1625600"/>
                    <a:gd name="connsiteX29" fmla="*/ 782016 w 1225361"/>
                    <a:gd name="connsiteY29" fmla="*/ 424873 h 1625600"/>
                    <a:gd name="connsiteX30" fmla="*/ 791252 w 1225361"/>
                    <a:gd name="connsiteY30" fmla="*/ 480291 h 1625600"/>
                    <a:gd name="connsiteX31" fmla="*/ 800489 w 1225361"/>
                    <a:gd name="connsiteY31" fmla="*/ 775854 h 1625600"/>
                    <a:gd name="connsiteX32" fmla="*/ 818961 w 1225361"/>
                    <a:gd name="connsiteY32" fmla="*/ 803563 h 1625600"/>
                    <a:gd name="connsiteX33" fmla="*/ 855907 w 1225361"/>
                    <a:gd name="connsiteY33" fmla="*/ 822036 h 1625600"/>
                    <a:gd name="connsiteX34" fmla="*/ 883616 w 1225361"/>
                    <a:gd name="connsiteY34" fmla="*/ 840509 h 1625600"/>
                    <a:gd name="connsiteX35" fmla="*/ 902089 w 1225361"/>
                    <a:gd name="connsiteY35" fmla="*/ 868218 h 1625600"/>
                    <a:gd name="connsiteX36" fmla="*/ 920561 w 1225361"/>
                    <a:gd name="connsiteY36" fmla="*/ 923636 h 1625600"/>
                    <a:gd name="connsiteX37" fmla="*/ 957507 w 1225361"/>
                    <a:gd name="connsiteY37" fmla="*/ 979054 h 1625600"/>
                    <a:gd name="connsiteX38" fmla="*/ 1003689 w 1225361"/>
                    <a:gd name="connsiteY38" fmla="*/ 1062182 h 1625600"/>
                    <a:gd name="connsiteX39" fmla="*/ 1049870 w 1225361"/>
                    <a:gd name="connsiteY39" fmla="*/ 1117600 h 1625600"/>
                    <a:gd name="connsiteX40" fmla="*/ 1077580 w 1225361"/>
                    <a:gd name="connsiteY40" fmla="*/ 1136073 h 1625600"/>
                    <a:gd name="connsiteX41" fmla="*/ 1105289 w 1225361"/>
                    <a:gd name="connsiteY41" fmla="*/ 1191491 h 1625600"/>
                    <a:gd name="connsiteX42" fmla="*/ 1114525 w 1225361"/>
                    <a:gd name="connsiteY42" fmla="*/ 1219200 h 1625600"/>
                    <a:gd name="connsiteX43" fmla="*/ 1151470 w 1225361"/>
                    <a:gd name="connsiteY43" fmla="*/ 1283854 h 1625600"/>
                    <a:gd name="connsiteX44" fmla="*/ 1179180 w 1225361"/>
                    <a:gd name="connsiteY44" fmla="*/ 1302327 h 1625600"/>
                    <a:gd name="connsiteX45" fmla="*/ 1206889 w 1225361"/>
                    <a:gd name="connsiteY45" fmla="*/ 1394691 h 1625600"/>
                    <a:gd name="connsiteX46" fmla="*/ 1216125 w 1225361"/>
                    <a:gd name="connsiteY46" fmla="*/ 1422400 h 1625600"/>
                    <a:gd name="connsiteX47" fmla="*/ 1225361 w 1225361"/>
                    <a:gd name="connsiteY47" fmla="*/ 1450109 h 1625600"/>
                    <a:gd name="connsiteX48" fmla="*/ 1216125 w 1225361"/>
                    <a:gd name="connsiteY48" fmla="*/ 1542473 h 1625600"/>
                    <a:gd name="connsiteX49" fmla="*/ 1151470 w 1225361"/>
                    <a:gd name="connsiteY49" fmla="*/ 1579418 h 1625600"/>
                    <a:gd name="connsiteX50" fmla="*/ 1123761 w 1225361"/>
                    <a:gd name="connsiteY50" fmla="*/ 1588654 h 1625600"/>
                    <a:gd name="connsiteX51" fmla="*/ 1059107 w 1225361"/>
                    <a:gd name="connsiteY51" fmla="*/ 1570182 h 1625600"/>
                    <a:gd name="connsiteX52" fmla="*/ 1031398 w 1225361"/>
                    <a:gd name="connsiteY52" fmla="*/ 1542473 h 1625600"/>
                    <a:gd name="connsiteX53" fmla="*/ 1003689 w 1225361"/>
                    <a:gd name="connsiteY53" fmla="*/ 1533236 h 1625600"/>
                    <a:gd name="connsiteX54" fmla="*/ 975980 w 1225361"/>
                    <a:gd name="connsiteY54" fmla="*/ 1514763 h 1625600"/>
                    <a:gd name="connsiteX55" fmla="*/ 911325 w 1225361"/>
                    <a:gd name="connsiteY55" fmla="*/ 1524000 h 1625600"/>
                    <a:gd name="connsiteX56" fmla="*/ 846670 w 1225361"/>
                    <a:gd name="connsiteY56" fmla="*/ 1560945 h 1625600"/>
                    <a:gd name="connsiteX57" fmla="*/ 791252 w 1225361"/>
                    <a:gd name="connsiteY57" fmla="*/ 1588654 h 1625600"/>
                    <a:gd name="connsiteX58" fmla="*/ 643470 w 1225361"/>
                    <a:gd name="connsiteY58" fmla="*/ 1570182 h 1625600"/>
                    <a:gd name="connsiteX59" fmla="*/ 615761 w 1225361"/>
                    <a:gd name="connsiteY59" fmla="*/ 1551709 h 1625600"/>
                    <a:gd name="connsiteX60" fmla="*/ 523398 w 1225361"/>
                    <a:gd name="connsiteY60" fmla="*/ 1570182 h 1625600"/>
                    <a:gd name="connsiteX61" fmla="*/ 458743 w 1225361"/>
                    <a:gd name="connsiteY61" fmla="*/ 1579418 h 1625600"/>
                    <a:gd name="connsiteX62" fmla="*/ 431034 w 1225361"/>
                    <a:gd name="connsiteY62" fmla="*/ 1597891 h 1625600"/>
                    <a:gd name="connsiteX63" fmla="*/ 394089 w 1225361"/>
                    <a:gd name="connsiteY63" fmla="*/ 1607127 h 1625600"/>
                    <a:gd name="connsiteX64" fmla="*/ 301725 w 1225361"/>
                    <a:gd name="connsiteY64" fmla="*/ 1625600 h 1625600"/>
                    <a:gd name="connsiteX65" fmla="*/ 274016 w 1225361"/>
                    <a:gd name="connsiteY65" fmla="*/ 1616363 h 1625600"/>
                    <a:gd name="connsiteX66" fmla="*/ 218598 w 1225361"/>
                    <a:gd name="connsiteY66" fmla="*/ 1588654 h 1625600"/>
                    <a:gd name="connsiteX67" fmla="*/ 52343 w 1225361"/>
                    <a:gd name="connsiteY67" fmla="*/ 1579418 h 1625600"/>
                    <a:gd name="connsiteX68" fmla="*/ 6161 w 1225361"/>
                    <a:gd name="connsiteY68" fmla="*/ 1496291 h 1625600"/>
                    <a:gd name="connsiteX69" fmla="*/ 6161 w 1225361"/>
                    <a:gd name="connsiteY69" fmla="*/ 1468582 h 1625600"/>
                    <a:gd name="connsiteX70" fmla="*/ 6161 w 1225361"/>
                    <a:gd name="connsiteY70" fmla="*/ 1468582 h 1625600"/>
                    <a:gd name="connsiteX71" fmla="*/ 24634 w 1225361"/>
                    <a:gd name="connsiteY71" fmla="*/ 145010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225361" h="1625600">
                      <a:moveTo>
                        <a:pt x="43107" y="1524000"/>
                      </a:moveTo>
                      <a:lnTo>
                        <a:pt x="43107" y="1524000"/>
                      </a:lnTo>
                      <a:cubicBezTo>
                        <a:pt x="30792" y="1499370"/>
                        <a:pt x="10947" y="1477228"/>
                        <a:pt x="6161" y="1450109"/>
                      </a:cubicBezTo>
                      <a:cubicBezTo>
                        <a:pt x="0" y="1415195"/>
                        <a:pt x="6553" y="1366590"/>
                        <a:pt x="33870" y="1339273"/>
                      </a:cubicBezTo>
                      <a:cubicBezTo>
                        <a:pt x="41720" y="1331423"/>
                        <a:pt x="51651" y="1325765"/>
                        <a:pt x="61580" y="1320800"/>
                      </a:cubicBezTo>
                      <a:cubicBezTo>
                        <a:pt x="70288" y="1316446"/>
                        <a:pt x="80426" y="1315592"/>
                        <a:pt x="89289" y="1311563"/>
                      </a:cubicBezTo>
                      <a:cubicBezTo>
                        <a:pt x="155152" y="1281625"/>
                        <a:pt x="147506" y="1285067"/>
                        <a:pt x="190889" y="1256145"/>
                      </a:cubicBezTo>
                      <a:cubicBezTo>
                        <a:pt x="200227" y="1242137"/>
                        <a:pt x="218598" y="1219845"/>
                        <a:pt x="218598" y="1200727"/>
                      </a:cubicBezTo>
                      <a:cubicBezTo>
                        <a:pt x="218598" y="1178957"/>
                        <a:pt x="212238" y="1157652"/>
                        <a:pt x="209361" y="1136073"/>
                      </a:cubicBezTo>
                      <a:cubicBezTo>
                        <a:pt x="206080" y="1111469"/>
                        <a:pt x="203204" y="1086812"/>
                        <a:pt x="200125" y="1062182"/>
                      </a:cubicBezTo>
                      <a:cubicBezTo>
                        <a:pt x="202775" y="1035680"/>
                        <a:pt x="201953" y="975399"/>
                        <a:pt x="218598" y="942109"/>
                      </a:cubicBezTo>
                      <a:cubicBezTo>
                        <a:pt x="223562" y="932180"/>
                        <a:pt x="229695" y="922697"/>
                        <a:pt x="237070" y="914400"/>
                      </a:cubicBezTo>
                      <a:cubicBezTo>
                        <a:pt x="254426" y="894874"/>
                        <a:pt x="270752" y="873473"/>
                        <a:pt x="292489" y="858982"/>
                      </a:cubicBezTo>
                      <a:lnTo>
                        <a:pt x="347907" y="822036"/>
                      </a:lnTo>
                      <a:cubicBezTo>
                        <a:pt x="390253" y="758517"/>
                        <a:pt x="377831" y="787680"/>
                        <a:pt x="394089" y="738909"/>
                      </a:cubicBezTo>
                      <a:cubicBezTo>
                        <a:pt x="397168" y="649624"/>
                        <a:pt x="395695" y="560066"/>
                        <a:pt x="403325" y="471054"/>
                      </a:cubicBezTo>
                      <a:cubicBezTo>
                        <a:pt x="404988" y="451653"/>
                        <a:pt x="417075" y="434527"/>
                        <a:pt x="421798" y="415636"/>
                      </a:cubicBezTo>
                      <a:cubicBezTo>
                        <a:pt x="429475" y="384929"/>
                        <a:pt x="436656" y="352188"/>
                        <a:pt x="449507" y="323273"/>
                      </a:cubicBezTo>
                      <a:cubicBezTo>
                        <a:pt x="454016" y="313129"/>
                        <a:pt x="461822" y="304800"/>
                        <a:pt x="467980" y="295563"/>
                      </a:cubicBezTo>
                      <a:cubicBezTo>
                        <a:pt x="471059" y="286327"/>
                        <a:pt x="472488" y="276365"/>
                        <a:pt x="477216" y="267854"/>
                      </a:cubicBezTo>
                      <a:cubicBezTo>
                        <a:pt x="530151" y="172571"/>
                        <a:pt x="502496" y="247428"/>
                        <a:pt x="523398" y="184727"/>
                      </a:cubicBezTo>
                      <a:cubicBezTo>
                        <a:pt x="526799" y="133709"/>
                        <a:pt x="508536" y="61044"/>
                        <a:pt x="551107" y="18473"/>
                      </a:cubicBezTo>
                      <a:cubicBezTo>
                        <a:pt x="558956" y="10624"/>
                        <a:pt x="569580" y="6158"/>
                        <a:pt x="578816" y="0"/>
                      </a:cubicBezTo>
                      <a:cubicBezTo>
                        <a:pt x="608080" y="14633"/>
                        <a:pt x="628728" y="22203"/>
                        <a:pt x="652707" y="46182"/>
                      </a:cubicBezTo>
                      <a:cubicBezTo>
                        <a:pt x="714282" y="107756"/>
                        <a:pt x="625000" y="43105"/>
                        <a:pt x="698889" y="92363"/>
                      </a:cubicBezTo>
                      <a:cubicBezTo>
                        <a:pt x="705046" y="110836"/>
                        <a:pt x="716477" y="128330"/>
                        <a:pt x="717361" y="147782"/>
                      </a:cubicBezTo>
                      <a:cubicBezTo>
                        <a:pt x="720440" y="215515"/>
                        <a:pt x="721191" y="283395"/>
                        <a:pt x="726598" y="350982"/>
                      </a:cubicBezTo>
                      <a:cubicBezTo>
                        <a:pt x="727374" y="360687"/>
                        <a:pt x="731480" y="369983"/>
                        <a:pt x="735834" y="378691"/>
                      </a:cubicBezTo>
                      <a:cubicBezTo>
                        <a:pt x="740798" y="388620"/>
                        <a:pt x="746458" y="398551"/>
                        <a:pt x="754307" y="406400"/>
                      </a:cubicBezTo>
                      <a:cubicBezTo>
                        <a:pt x="762156" y="414249"/>
                        <a:pt x="772780" y="418715"/>
                        <a:pt x="782016" y="424873"/>
                      </a:cubicBezTo>
                      <a:cubicBezTo>
                        <a:pt x="785095" y="443346"/>
                        <a:pt x="790268" y="461589"/>
                        <a:pt x="791252" y="480291"/>
                      </a:cubicBezTo>
                      <a:cubicBezTo>
                        <a:pt x="796433" y="578724"/>
                        <a:pt x="792071" y="677645"/>
                        <a:pt x="800489" y="775854"/>
                      </a:cubicBezTo>
                      <a:cubicBezTo>
                        <a:pt x="801437" y="786914"/>
                        <a:pt x="810433" y="796457"/>
                        <a:pt x="818961" y="803563"/>
                      </a:cubicBezTo>
                      <a:cubicBezTo>
                        <a:pt x="829539" y="812378"/>
                        <a:pt x="843952" y="815205"/>
                        <a:pt x="855907" y="822036"/>
                      </a:cubicBezTo>
                      <a:cubicBezTo>
                        <a:pt x="865545" y="827544"/>
                        <a:pt x="874380" y="834351"/>
                        <a:pt x="883616" y="840509"/>
                      </a:cubicBezTo>
                      <a:cubicBezTo>
                        <a:pt x="889774" y="849745"/>
                        <a:pt x="897581" y="858074"/>
                        <a:pt x="902089" y="868218"/>
                      </a:cubicBezTo>
                      <a:cubicBezTo>
                        <a:pt x="909997" y="886012"/>
                        <a:pt x="909760" y="907435"/>
                        <a:pt x="920561" y="923636"/>
                      </a:cubicBezTo>
                      <a:lnTo>
                        <a:pt x="957507" y="979054"/>
                      </a:lnTo>
                      <a:cubicBezTo>
                        <a:pt x="973764" y="1027826"/>
                        <a:pt x="961342" y="998661"/>
                        <a:pt x="1003689" y="1062182"/>
                      </a:cubicBezTo>
                      <a:cubicBezTo>
                        <a:pt x="1021853" y="1089428"/>
                        <a:pt x="1023200" y="1095375"/>
                        <a:pt x="1049870" y="1117600"/>
                      </a:cubicBezTo>
                      <a:cubicBezTo>
                        <a:pt x="1058398" y="1124707"/>
                        <a:pt x="1068343" y="1129915"/>
                        <a:pt x="1077580" y="1136073"/>
                      </a:cubicBezTo>
                      <a:cubicBezTo>
                        <a:pt x="1100795" y="1205720"/>
                        <a:pt x="1069479" y="1119872"/>
                        <a:pt x="1105289" y="1191491"/>
                      </a:cubicBezTo>
                      <a:cubicBezTo>
                        <a:pt x="1109643" y="1200199"/>
                        <a:pt x="1110690" y="1210251"/>
                        <a:pt x="1114525" y="1219200"/>
                      </a:cubicBezTo>
                      <a:cubicBezTo>
                        <a:pt x="1119957" y="1231874"/>
                        <a:pt x="1139877" y="1272261"/>
                        <a:pt x="1151470" y="1283854"/>
                      </a:cubicBezTo>
                      <a:cubicBezTo>
                        <a:pt x="1159320" y="1291704"/>
                        <a:pt x="1169943" y="1296169"/>
                        <a:pt x="1179180" y="1302327"/>
                      </a:cubicBezTo>
                      <a:cubicBezTo>
                        <a:pt x="1193139" y="1358167"/>
                        <a:pt x="1184400" y="1327225"/>
                        <a:pt x="1206889" y="1394691"/>
                      </a:cubicBezTo>
                      <a:lnTo>
                        <a:pt x="1216125" y="1422400"/>
                      </a:lnTo>
                      <a:lnTo>
                        <a:pt x="1225361" y="1450109"/>
                      </a:lnTo>
                      <a:cubicBezTo>
                        <a:pt x="1222282" y="1480897"/>
                        <a:pt x="1223082" y="1512324"/>
                        <a:pt x="1216125" y="1542473"/>
                      </a:cubicBezTo>
                      <a:cubicBezTo>
                        <a:pt x="1207310" y="1580670"/>
                        <a:pt x="1182563" y="1571645"/>
                        <a:pt x="1151470" y="1579418"/>
                      </a:cubicBezTo>
                      <a:cubicBezTo>
                        <a:pt x="1142025" y="1581779"/>
                        <a:pt x="1132997" y="1585575"/>
                        <a:pt x="1123761" y="1588654"/>
                      </a:cubicBezTo>
                      <a:cubicBezTo>
                        <a:pt x="1118835" y="1587423"/>
                        <a:pt x="1067057" y="1575482"/>
                        <a:pt x="1059107" y="1570182"/>
                      </a:cubicBezTo>
                      <a:cubicBezTo>
                        <a:pt x="1048239" y="1562936"/>
                        <a:pt x="1042266" y="1549719"/>
                        <a:pt x="1031398" y="1542473"/>
                      </a:cubicBezTo>
                      <a:cubicBezTo>
                        <a:pt x="1023297" y="1537072"/>
                        <a:pt x="1012397" y="1537590"/>
                        <a:pt x="1003689" y="1533236"/>
                      </a:cubicBezTo>
                      <a:cubicBezTo>
                        <a:pt x="993760" y="1528271"/>
                        <a:pt x="985216" y="1520921"/>
                        <a:pt x="975980" y="1514763"/>
                      </a:cubicBezTo>
                      <a:cubicBezTo>
                        <a:pt x="954428" y="1517842"/>
                        <a:pt x="932328" y="1518272"/>
                        <a:pt x="911325" y="1524000"/>
                      </a:cubicBezTo>
                      <a:cubicBezTo>
                        <a:pt x="875710" y="1533713"/>
                        <a:pt x="876759" y="1545901"/>
                        <a:pt x="846670" y="1560945"/>
                      </a:cubicBezTo>
                      <a:cubicBezTo>
                        <a:pt x="770194" y="1599182"/>
                        <a:pt x="870657" y="1535720"/>
                        <a:pt x="791252" y="1588654"/>
                      </a:cubicBezTo>
                      <a:cubicBezTo>
                        <a:pt x="768344" y="1586892"/>
                        <a:pt x="683342" y="1590117"/>
                        <a:pt x="643470" y="1570182"/>
                      </a:cubicBezTo>
                      <a:cubicBezTo>
                        <a:pt x="633541" y="1565218"/>
                        <a:pt x="624997" y="1557867"/>
                        <a:pt x="615761" y="1551709"/>
                      </a:cubicBezTo>
                      <a:cubicBezTo>
                        <a:pt x="584973" y="1557867"/>
                        <a:pt x="554318" y="1564726"/>
                        <a:pt x="523398" y="1570182"/>
                      </a:cubicBezTo>
                      <a:cubicBezTo>
                        <a:pt x="501959" y="1573965"/>
                        <a:pt x="479595" y="1573162"/>
                        <a:pt x="458743" y="1579418"/>
                      </a:cubicBezTo>
                      <a:cubicBezTo>
                        <a:pt x="448110" y="1582608"/>
                        <a:pt x="441237" y="1593518"/>
                        <a:pt x="431034" y="1597891"/>
                      </a:cubicBezTo>
                      <a:cubicBezTo>
                        <a:pt x="419366" y="1602891"/>
                        <a:pt x="406295" y="1603640"/>
                        <a:pt x="394089" y="1607127"/>
                      </a:cubicBezTo>
                      <a:cubicBezTo>
                        <a:pt x="329605" y="1625550"/>
                        <a:pt x="412068" y="1609836"/>
                        <a:pt x="301725" y="1625600"/>
                      </a:cubicBezTo>
                      <a:cubicBezTo>
                        <a:pt x="292489" y="1622521"/>
                        <a:pt x="282724" y="1620717"/>
                        <a:pt x="274016" y="1616363"/>
                      </a:cubicBezTo>
                      <a:cubicBezTo>
                        <a:pt x="249112" y="1603911"/>
                        <a:pt x="247272" y="1591385"/>
                        <a:pt x="218598" y="1588654"/>
                      </a:cubicBezTo>
                      <a:cubicBezTo>
                        <a:pt x="163344" y="1583392"/>
                        <a:pt x="107761" y="1582497"/>
                        <a:pt x="52343" y="1579418"/>
                      </a:cubicBezTo>
                      <a:cubicBezTo>
                        <a:pt x="34714" y="1552974"/>
                        <a:pt x="11580" y="1528803"/>
                        <a:pt x="6161" y="1496291"/>
                      </a:cubicBezTo>
                      <a:cubicBezTo>
                        <a:pt x="4642" y="1487180"/>
                        <a:pt x="6161" y="1477818"/>
                        <a:pt x="6161" y="1468582"/>
                      </a:cubicBezTo>
                      <a:lnTo>
                        <a:pt x="6161" y="1468582"/>
                      </a:lnTo>
                      <a:lnTo>
                        <a:pt x="24634" y="1450109"/>
                      </a:lnTo>
                    </a:path>
                  </a:pathLst>
                </a:custGeom>
                <a:solidFill>
                  <a:srgbClr val="CF3D0F"/>
                </a:solidFill>
                <a:ln>
                  <a:solidFill>
                    <a:srgbClr val="CF3D0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Oval 70"/>
                <p:cNvSpPr/>
                <p:nvPr/>
              </p:nvSpPr>
              <p:spPr>
                <a:xfrm>
                  <a:off x="7391400" y="51054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8001000" y="5029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7620000" y="4267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rot="19710285">
                  <a:off x="7753366" y="4781566"/>
                  <a:ext cx="304800" cy="304800"/>
                  <a:chOff x="8153400" y="2971800"/>
                  <a:chExt cx="609600" cy="609600"/>
                </a:xfrm>
              </p:grpSpPr>
              <p:sp>
                <p:nvSpPr>
                  <p:cNvPr id="83" name="Oval 82"/>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p:cNvGrpSpPr/>
                <p:nvPr/>
              </p:nvGrpSpPr>
              <p:grpSpPr>
                <a:xfrm rot="15655269">
                  <a:off x="7677167" y="5314967"/>
                  <a:ext cx="304800" cy="304800"/>
                  <a:chOff x="8153400" y="2971800"/>
                  <a:chExt cx="609600" cy="609600"/>
                </a:xfrm>
              </p:grpSpPr>
              <p:sp>
                <p:nvSpPr>
                  <p:cNvPr id="81" name="Oval 80"/>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p:cNvGrpSpPr/>
                <p:nvPr/>
              </p:nvGrpSpPr>
              <p:grpSpPr>
                <a:xfrm rot="6637614">
                  <a:off x="7528396" y="4475745"/>
                  <a:ext cx="290705" cy="268712"/>
                  <a:chOff x="8153400" y="2971800"/>
                  <a:chExt cx="609600" cy="609600"/>
                </a:xfrm>
              </p:grpSpPr>
              <p:sp>
                <p:nvSpPr>
                  <p:cNvPr id="79" name="Oval 78"/>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Moon 76"/>
                <p:cNvSpPr/>
                <p:nvPr/>
              </p:nvSpPr>
              <p:spPr>
                <a:xfrm>
                  <a:off x="7848600" y="4419600"/>
                  <a:ext cx="152400" cy="304800"/>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Moon 77"/>
                <p:cNvSpPr/>
                <p:nvPr/>
              </p:nvSpPr>
              <p:spPr>
                <a:xfrm rot="8335049">
                  <a:off x="7560180" y="4730674"/>
                  <a:ext cx="145038" cy="336111"/>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84"/>
              <p:cNvGrpSpPr/>
              <p:nvPr/>
            </p:nvGrpSpPr>
            <p:grpSpPr>
              <a:xfrm rot="19086799">
                <a:off x="8905378" y="3355992"/>
                <a:ext cx="1274106" cy="1698808"/>
                <a:chOff x="7010400" y="3657600"/>
                <a:chExt cx="1600200" cy="2133600"/>
              </a:xfrm>
            </p:grpSpPr>
            <p:sp>
              <p:nvSpPr>
                <p:cNvPr id="86" name="Isosceles Triangle 85"/>
                <p:cNvSpPr/>
                <p:nvPr/>
              </p:nvSpPr>
              <p:spPr>
                <a:xfrm>
                  <a:off x="7010400" y="3657600"/>
                  <a:ext cx="1600200" cy="2133600"/>
                </a:xfrm>
                <a:prstGeom prst="triangl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86"/>
                <p:cNvSpPr/>
                <p:nvPr/>
              </p:nvSpPr>
              <p:spPr>
                <a:xfrm>
                  <a:off x="7216675" y="4110182"/>
                  <a:ext cx="1225361" cy="1625600"/>
                </a:xfrm>
                <a:custGeom>
                  <a:avLst/>
                  <a:gdLst>
                    <a:gd name="connsiteX0" fmla="*/ 43107 w 1225361"/>
                    <a:gd name="connsiteY0" fmla="*/ 1524000 h 1625600"/>
                    <a:gd name="connsiteX1" fmla="*/ 43107 w 1225361"/>
                    <a:gd name="connsiteY1" fmla="*/ 1524000 h 1625600"/>
                    <a:gd name="connsiteX2" fmla="*/ 6161 w 1225361"/>
                    <a:gd name="connsiteY2" fmla="*/ 1450109 h 1625600"/>
                    <a:gd name="connsiteX3" fmla="*/ 33870 w 1225361"/>
                    <a:gd name="connsiteY3" fmla="*/ 1339273 h 1625600"/>
                    <a:gd name="connsiteX4" fmla="*/ 61580 w 1225361"/>
                    <a:gd name="connsiteY4" fmla="*/ 1320800 h 1625600"/>
                    <a:gd name="connsiteX5" fmla="*/ 89289 w 1225361"/>
                    <a:gd name="connsiteY5" fmla="*/ 1311563 h 1625600"/>
                    <a:gd name="connsiteX6" fmla="*/ 190889 w 1225361"/>
                    <a:gd name="connsiteY6" fmla="*/ 1256145 h 1625600"/>
                    <a:gd name="connsiteX7" fmla="*/ 218598 w 1225361"/>
                    <a:gd name="connsiteY7" fmla="*/ 1200727 h 1625600"/>
                    <a:gd name="connsiteX8" fmla="*/ 209361 w 1225361"/>
                    <a:gd name="connsiteY8" fmla="*/ 1136073 h 1625600"/>
                    <a:gd name="connsiteX9" fmla="*/ 200125 w 1225361"/>
                    <a:gd name="connsiteY9" fmla="*/ 1062182 h 1625600"/>
                    <a:gd name="connsiteX10" fmla="*/ 218598 w 1225361"/>
                    <a:gd name="connsiteY10" fmla="*/ 942109 h 1625600"/>
                    <a:gd name="connsiteX11" fmla="*/ 237070 w 1225361"/>
                    <a:gd name="connsiteY11" fmla="*/ 914400 h 1625600"/>
                    <a:gd name="connsiteX12" fmla="*/ 292489 w 1225361"/>
                    <a:gd name="connsiteY12" fmla="*/ 858982 h 1625600"/>
                    <a:gd name="connsiteX13" fmla="*/ 347907 w 1225361"/>
                    <a:gd name="connsiteY13" fmla="*/ 822036 h 1625600"/>
                    <a:gd name="connsiteX14" fmla="*/ 394089 w 1225361"/>
                    <a:gd name="connsiteY14" fmla="*/ 738909 h 1625600"/>
                    <a:gd name="connsiteX15" fmla="*/ 403325 w 1225361"/>
                    <a:gd name="connsiteY15" fmla="*/ 471054 h 1625600"/>
                    <a:gd name="connsiteX16" fmla="*/ 421798 w 1225361"/>
                    <a:gd name="connsiteY16" fmla="*/ 415636 h 1625600"/>
                    <a:gd name="connsiteX17" fmla="*/ 449507 w 1225361"/>
                    <a:gd name="connsiteY17" fmla="*/ 323273 h 1625600"/>
                    <a:gd name="connsiteX18" fmla="*/ 467980 w 1225361"/>
                    <a:gd name="connsiteY18" fmla="*/ 295563 h 1625600"/>
                    <a:gd name="connsiteX19" fmla="*/ 477216 w 1225361"/>
                    <a:gd name="connsiteY19" fmla="*/ 267854 h 1625600"/>
                    <a:gd name="connsiteX20" fmla="*/ 523398 w 1225361"/>
                    <a:gd name="connsiteY20" fmla="*/ 184727 h 1625600"/>
                    <a:gd name="connsiteX21" fmla="*/ 551107 w 1225361"/>
                    <a:gd name="connsiteY21" fmla="*/ 18473 h 1625600"/>
                    <a:gd name="connsiteX22" fmla="*/ 578816 w 1225361"/>
                    <a:gd name="connsiteY22" fmla="*/ 0 h 1625600"/>
                    <a:gd name="connsiteX23" fmla="*/ 652707 w 1225361"/>
                    <a:gd name="connsiteY23" fmla="*/ 46182 h 1625600"/>
                    <a:gd name="connsiteX24" fmla="*/ 698889 w 1225361"/>
                    <a:gd name="connsiteY24" fmla="*/ 92363 h 1625600"/>
                    <a:gd name="connsiteX25" fmla="*/ 717361 w 1225361"/>
                    <a:gd name="connsiteY25" fmla="*/ 147782 h 1625600"/>
                    <a:gd name="connsiteX26" fmla="*/ 726598 w 1225361"/>
                    <a:gd name="connsiteY26" fmla="*/ 350982 h 1625600"/>
                    <a:gd name="connsiteX27" fmla="*/ 735834 w 1225361"/>
                    <a:gd name="connsiteY27" fmla="*/ 378691 h 1625600"/>
                    <a:gd name="connsiteX28" fmla="*/ 754307 w 1225361"/>
                    <a:gd name="connsiteY28" fmla="*/ 406400 h 1625600"/>
                    <a:gd name="connsiteX29" fmla="*/ 782016 w 1225361"/>
                    <a:gd name="connsiteY29" fmla="*/ 424873 h 1625600"/>
                    <a:gd name="connsiteX30" fmla="*/ 791252 w 1225361"/>
                    <a:gd name="connsiteY30" fmla="*/ 480291 h 1625600"/>
                    <a:gd name="connsiteX31" fmla="*/ 800489 w 1225361"/>
                    <a:gd name="connsiteY31" fmla="*/ 775854 h 1625600"/>
                    <a:gd name="connsiteX32" fmla="*/ 818961 w 1225361"/>
                    <a:gd name="connsiteY32" fmla="*/ 803563 h 1625600"/>
                    <a:gd name="connsiteX33" fmla="*/ 855907 w 1225361"/>
                    <a:gd name="connsiteY33" fmla="*/ 822036 h 1625600"/>
                    <a:gd name="connsiteX34" fmla="*/ 883616 w 1225361"/>
                    <a:gd name="connsiteY34" fmla="*/ 840509 h 1625600"/>
                    <a:gd name="connsiteX35" fmla="*/ 902089 w 1225361"/>
                    <a:gd name="connsiteY35" fmla="*/ 868218 h 1625600"/>
                    <a:gd name="connsiteX36" fmla="*/ 920561 w 1225361"/>
                    <a:gd name="connsiteY36" fmla="*/ 923636 h 1625600"/>
                    <a:gd name="connsiteX37" fmla="*/ 957507 w 1225361"/>
                    <a:gd name="connsiteY37" fmla="*/ 979054 h 1625600"/>
                    <a:gd name="connsiteX38" fmla="*/ 1003689 w 1225361"/>
                    <a:gd name="connsiteY38" fmla="*/ 1062182 h 1625600"/>
                    <a:gd name="connsiteX39" fmla="*/ 1049870 w 1225361"/>
                    <a:gd name="connsiteY39" fmla="*/ 1117600 h 1625600"/>
                    <a:gd name="connsiteX40" fmla="*/ 1077580 w 1225361"/>
                    <a:gd name="connsiteY40" fmla="*/ 1136073 h 1625600"/>
                    <a:gd name="connsiteX41" fmla="*/ 1105289 w 1225361"/>
                    <a:gd name="connsiteY41" fmla="*/ 1191491 h 1625600"/>
                    <a:gd name="connsiteX42" fmla="*/ 1114525 w 1225361"/>
                    <a:gd name="connsiteY42" fmla="*/ 1219200 h 1625600"/>
                    <a:gd name="connsiteX43" fmla="*/ 1151470 w 1225361"/>
                    <a:gd name="connsiteY43" fmla="*/ 1283854 h 1625600"/>
                    <a:gd name="connsiteX44" fmla="*/ 1179180 w 1225361"/>
                    <a:gd name="connsiteY44" fmla="*/ 1302327 h 1625600"/>
                    <a:gd name="connsiteX45" fmla="*/ 1206889 w 1225361"/>
                    <a:gd name="connsiteY45" fmla="*/ 1394691 h 1625600"/>
                    <a:gd name="connsiteX46" fmla="*/ 1216125 w 1225361"/>
                    <a:gd name="connsiteY46" fmla="*/ 1422400 h 1625600"/>
                    <a:gd name="connsiteX47" fmla="*/ 1225361 w 1225361"/>
                    <a:gd name="connsiteY47" fmla="*/ 1450109 h 1625600"/>
                    <a:gd name="connsiteX48" fmla="*/ 1216125 w 1225361"/>
                    <a:gd name="connsiteY48" fmla="*/ 1542473 h 1625600"/>
                    <a:gd name="connsiteX49" fmla="*/ 1151470 w 1225361"/>
                    <a:gd name="connsiteY49" fmla="*/ 1579418 h 1625600"/>
                    <a:gd name="connsiteX50" fmla="*/ 1123761 w 1225361"/>
                    <a:gd name="connsiteY50" fmla="*/ 1588654 h 1625600"/>
                    <a:gd name="connsiteX51" fmla="*/ 1059107 w 1225361"/>
                    <a:gd name="connsiteY51" fmla="*/ 1570182 h 1625600"/>
                    <a:gd name="connsiteX52" fmla="*/ 1031398 w 1225361"/>
                    <a:gd name="connsiteY52" fmla="*/ 1542473 h 1625600"/>
                    <a:gd name="connsiteX53" fmla="*/ 1003689 w 1225361"/>
                    <a:gd name="connsiteY53" fmla="*/ 1533236 h 1625600"/>
                    <a:gd name="connsiteX54" fmla="*/ 975980 w 1225361"/>
                    <a:gd name="connsiteY54" fmla="*/ 1514763 h 1625600"/>
                    <a:gd name="connsiteX55" fmla="*/ 911325 w 1225361"/>
                    <a:gd name="connsiteY55" fmla="*/ 1524000 h 1625600"/>
                    <a:gd name="connsiteX56" fmla="*/ 846670 w 1225361"/>
                    <a:gd name="connsiteY56" fmla="*/ 1560945 h 1625600"/>
                    <a:gd name="connsiteX57" fmla="*/ 791252 w 1225361"/>
                    <a:gd name="connsiteY57" fmla="*/ 1588654 h 1625600"/>
                    <a:gd name="connsiteX58" fmla="*/ 643470 w 1225361"/>
                    <a:gd name="connsiteY58" fmla="*/ 1570182 h 1625600"/>
                    <a:gd name="connsiteX59" fmla="*/ 615761 w 1225361"/>
                    <a:gd name="connsiteY59" fmla="*/ 1551709 h 1625600"/>
                    <a:gd name="connsiteX60" fmla="*/ 523398 w 1225361"/>
                    <a:gd name="connsiteY60" fmla="*/ 1570182 h 1625600"/>
                    <a:gd name="connsiteX61" fmla="*/ 458743 w 1225361"/>
                    <a:gd name="connsiteY61" fmla="*/ 1579418 h 1625600"/>
                    <a:gd name="connsiteX62" fmla="*/ 431034 w 1225361"/>
                    <a:gd name="connsiteY62" fmla="*/ 1597891 h 1625600"/>
                    <a:gd name="connsiteX63" fmla="*/ 394089 w 1225361"/>
                    <a:gd name="connsiteY63" fmla="*/ 1607127 h 1625600"/>
                    <a:gd name="connsiteX64" fmla="*/ 301725 w 1225361"/>
                    <a:gd name="connsiteY64" fmla="*/ 1625600 h 1625600"/>
                    <a:gd name="connsiteX65" fmla="*/ 274016 w 1225361"/>
                    <a:gd name="connsiteY65" fmla="*/ 1616363 h 1625600"/>
                    <a:gd name="connsiteX66" fmla="*/ 218598 w 1225361"/>
                    <a:gd name="connsiteY66" fmla="*/ 1588654 h 1625600"/>
                    <a:gd name="connsiteX67" fmla="*/ 52343 w 1225361"/>
                    <a:gd name="connsiteY67" fmla="*/ 1579418 h 1625600"/>
                    <a:gd name="connsiteX68" fmla="*/ 6161 w 1225361"/>
                    <a:gd name="connsiteY68" fmla="*/ 1496291 h 1625600"/>
                    <a:gd name="connsiteX69" fmla="*/ 6161 w 1225361"/>
                    <a:gd name="connsiteY69" fmla="*/ 1468582 h 1625600"/>
                    <a:gd name="connsiteX70" fmla="*/ 6161 w 1225361"/>
                    <a:gd name="connsiteY70" fmla="*/ 1468582 h 1625600"/>
                    <a:gd name="connsiteX71" fmla="*/ 24634 w 1225361"/>
                    <a:gd name="connsiteY71" fmla="*/ 145010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225361" h="1625600">
                      <a:moveTo>
                        <a:pt x="43107" y="1524000"/>
                      </a:moveTo>
                      <a:lnTo>
                        <a:pt x="43107" y="1524000"/>
                      </a:lnTo>
                      <a:cubicBezTo>
                        <a:pt x="30792" y="1499370"/>
                        <a:pt x="10947" y="1477228"/>
                        <a:pt x="6161" y="1450109"/>
                      </a:cubicBezTo>
                      <a:cubicBezTo>
                        <a:pt x="0" y="1415195"/>
                        <a:pt x="6553" y="1366590"/>
                        <a:pt x="33870" y="1339273"/>
                      </a:cubicBezTo>
                      <a:cubicBezTo>
                        <a:pt x="41720" y="1331423"/>
                        <a:pt x="51651" y="1325765"/>
                        <a:pt x="61580" y="1320800"/>
                      </a:cubicBezTo>
                      <a:cubicBezTo>
                        <a:pt x="70288" y="1316446"/>
                        <a:pt x="80426" y="1315592"/>
                        <a:pt x="89289" y="1311563"/>
                      </a:cubicBezTo>
                      <a:cubicBezTo>
                        <a:pt x="155152" y="1281625"/>
                        <a:pt x="147506" y="1285067"/>
                        <a:pt x="190889" y="1256145"/>
                      </a:cubicBezTo>
                      <a:cubicBezTo>
                        <a:pt x="200227" y="1242137"/>
                        <a:pt x="218598" y="1219845"/>
                        <a:pt x="218598" y="1200727"/>
                      </a:cubicBezTo>
                      <a:cubicBezTo>
                        <a:pt x="218598" y="1178957"/>
                        <a:pt x="212238" y="1157652"/>
                        <a:pt x="209361" y="1136073"/>
                      </a:cubicBezTo>
                      <a:cubicBezTo>
                        <a:pt x="206080" y="1111469"/>
                        <a:pt x="203204" y="1086812"/>
                        <a:pt x="200125" y="1062182"/>
                      </a:cubicBezTo>
                      <a:cubicBezTo>
                        <a:pt x="202775" y="1035680"/>
                        <a:pt x="201953" y="975399"/>
                        <a:pt x="218598" y="942109"/>
                      </a:cubicBezTo>
                      <a:cubicBezTo>
                        <a:pt x="223562" y="932180"/>
                        <a:pt x="229695" y="922697"/>
                        <a:pt x="237070" y="914400"/>
                      </a:cubicBezTo>
                      <a:cubicBezTo>
                        <a:pt x="254426" y="894874"/>
                        <a:pt x="270752" y="873473"/>
                        <a:pt x="292489" y="858982"/>
                      </a:cubicBezTo>
                      <a:lnTo>
                        <a:pt x="347907" y="822036"/>
                      </a:lnTo>
                      <a:cubicBezTo>
                        <a:pt x="390253" y="758517"/>
                        <a:pt x="377831" y="787680"/>
                        <a:pt x="394089" y="738909"/>
                      </a:cubicBezTo>
                      <a:cubicBezTo>
                        <a:pt x="397168" y="649624"/>
                        <a:pt x="395695" y="560066"/>
                        <a:pt x="403325" y="471054"/>
                      </a:cubicBezTo>
                      <a:cubicBezTo>
                        <a:pt x="404988" y="451653"/>
                        <a:pt x="417075" y="434527"/>
                        <a:pt x="421798" y="415636"/>
                      </a:cubicBezTo>
                      <a:cubicBezTo>
                        <a:pt x="429475" y="384929"/>
                        <a:pt x="436656" y="352188"/>
                        <a:pt x="449507" y="323273"/>
                      </a:cubicBezTo>
                      <a:cubicBezTo>
                        <a:pt x="454016" y="313129"/>
                        <a:pt x="461822" y="304800"/>
                        <a:pt x="467980" y="295563"/>
                      </a:cubicBezTo>
                      <a:cubicBezTo>
                        <a:pt x="471059" y="286327"/>
                        <a:pt x="472488" y="276365"/>
                        <a:pt x="477216" y="267854"/>
                      </a:cubicBezTo>
                      <a:cubicBezTo>
                        <a:pt x="530151" y="172571"/>
                        <a:pt x="502496" y="247428"/>
                        <a:pt x="523398" y="184727"/>
                      </a:cubicBezTo>
                      <a:cubicBezTo>
                        <a:pt x="526799" y="133709"/>
                        <a:pt x="508536" y="61044"/>
                        <a:pt x="551107" y="18473"/>
                      </a:cubicBezTo>
                      <a:cubicBezTo>
                        <a:pt x="558956" y="10624"/>
                        <a:pt x="569580" y="6158"/>
                        <a:pt x="578816" y="0"/>
                      </a:cubicBezTo>
                      <a:cubicBezTo>
                        <a:pt x="608080" y="14633"/>
                        <a:pt x="628728" y="22203"/>
                        <a:pt x="652707" y="46182"/>
                      </a:cubicBezTo>
                      <a:cubicBezTo>
                        <a:pt x="714282" y="107756"/>
                        <a:pt x="625000" y="43105"/>
                        <a:pt x="698889" y="92363"/>
                      </a:cubicBezTo>
                      <a:cubicBezTo>
                        <a:pt x="705046" y="110836"/>
                        <a:pt x="716477" y="128330"/>
                        <a:pt x="717361" y="147782"/>
                      </a:cubicBezTo>
                      <a:cubicBezTo>
                        <a:pt x="720440" y="215515"/>
                        <a:pt x="721191" y="283395"/>
                        <a:pt x="726598" y="350982"/>
                      </a:cubicBezTo>
                      <a:cubicBezTo>
                        <a:pt x="727374" y="360687"/>
                        <a:pt x="731480" y="369983"/>
                        <a:pt x="735834" y="378691"/>
                      </a:cubicBezTo>
                      <a:cubicBezTo>
                        <a:pt x="740798" y="388620"/>
                        <a:pt x="746458" y="398551"/>
                        <a:pt x="754307" y="406400"/>
                      </a:cubicBezTo>
                      <a:cubicBezTo>
                        <a:pt x="762156" y="414249"/>
                        <a:pt x="772780" y="418715"/>
                        <a:pt x="782016" y="424873"/>
                      </a:cubicBezTo>
                      <a:cubicBezTo>
                        <a:pt x="785095" y="443346"/>
                        <a:pt x="790268" y="461589"/>
                        <a:pt x="791252" y="480291"/>
                      </a:cubicBezTo>
                      <a:cubicBezTo>
                        <a:pt x="796433" y="578724"/>
                        <a:pt x="792071" y="677645"/>
                        <a:pt x="800489" y="775854"/>
                      </a:cubicBezTo>
                      <a:cubicBezTo>
                        <a:pt x="801437" y="786914"/>
                        <a:pt x="810433" y="796457"/>
                        <a:pt x="818961" y="803563"/>
                      </a:cubicBezTo>
                      <a:cubicBezTo>
                        <a:pt x="829539" y="812378"/>
                        <a:pt x="843952" y="815205"/>
                        <a:pt x="855907" y="822036"/>
                      </a:cubicBezTo>
                      <a:cubicBezTo>
                        <a:pt x="865545" y="827544"/>
                        <a:pt x="874380" y="834351"/>
                        <a:pt x="883616" y="840509"/>
                      </a:cubicBezTo>
                      <a:cubicBezTo>
                        <a:pt x="889774" y="849745"/>
                        <a:pt x="897581" y="858074"/>
                        <a:pt x="902089" y="868218"/>
                      </a:cubicBezTo>
                      <a:cubicBezTo>
                        <a:pt x="909997" y="886012"/>
                        <a:pt x="909760" y="907435"/>
                        <a:pt x="920561" y="923636"/>
                      </a:cubicBezTo>
                      <a:lnTo>
                        <a:pt x="957507" y="979054"/>
                      </a:lnTo>
                      <a:cubicBezTo>
                        <a:pt x="973764" y="1027826"/>
                        <a:pt x="961342" y="998661"/>
                        <a:pt x="1003689" y="1062182"/>
                      </a:cubicBezTo>
                      <a:cubicBezTo>
                        <a:pt x="1021853" y="1089428"/>
                        <a:pt x="1023200" y="1095375"/>
                        <a:pt x="1049870" y="1117600"/>
                      </a:cubicBezTo>
                      <a:cubicBezTo>
                        <a:pt x="1058398" y="1124707"/>
                        <a:pt x="1068343" y="1129915"/>
                        <a:pt x="1077580" y="1136073"/>
                      </a:cubicBezTo>
                      <a:cubicBezTo>
                        <a:pt x="1100795" y="1205720"/>
                        <a:pt x="1069479" y="1119872"/>
                        <a:pt x="1105289" y="1191491"/>
                      </a:cubicBezTo>
                      <a:cubicBezTo>
                        <a:pt x="1109643" y="1200199"/>
                        <a:pt x="1110690" y="1210251"/>
                        <a:pt x="1114525" y="1219200"/>
                      </a:cubicBezTo>
                      <a:cubicBezTo>
                        <a:pt x="1119957" y="1231874"/>
                        <a:pt x="1139877" y="1272261"/>
                        <a:pt x="1151470" y="1283854"/>
                      </a:cubicBezTo>
                      <a:cubicBezTo>
                        <a:pt x="1159320" y="1291704"/>
                        <a:pt x="1169943" y="1296169"/>
                        <a:pt x="1179180" y="1302327"/>
                      </a:cubicBezTo>
                      <a:cubicBezTo>
                        <a:pt x="1193139" y="1358167"/>
                        <a:pt x="1184400" y="1327225"/>
                        <a:pt x="1206889" y="1394691"/>
                      </a:cubicBezTo>
                      <a:lnTo>
                        <a:pt x="1216125" y="1422400"/>
                      </a:lnTo>
                      <a:lnTo>
                        <a:pt x="1225361" y="1450109"/>
                      </a:lnTo>
                      <a:cubicBezTo>
                        <a:pt x="1222282" y="1480897"/>
                        <a:pt x="1223082" y="1512324"/>
                        <a:pt x="1216125" y="1542473"/>
                      </a:cubicBezTo>
                      <a:cubicBezTo>
                        <a:pt x="1207310" y="1580670"/>
                        <a:pt x="1182563" y="1571645"/>
                        <a:pt x="1151470" y="1579418"/>
                      </a:cubicBezTo>
                      <a:cubicBezTo>
                        <a:pt x="1142025" y="1581779"/>
                        <a:pt x="1132997" y="1585575"/>
                        <a:pt x="1123761" y="1588654"/>
                      </a:cubicBezTo>
                      <a:cubicBezTo>
                        <a:pt x="1118835" y="1587423"/>
                        <a:pt x="1067057" y="1575482"/>
                        <a:pt x="1059107" y="1570182"/>
                      </a:cubicBezTo>
                      <a:cubicBezTo>
                        <a:pt x="1048239" y="1562936"/>
                        <a:pt x="1042266" y="1549719"/>
                        <a:pt x="1031398" y="1542473"/>
                      </a:cubicBezTo>
                      <a:cubicBezTo>
                        <a:pt x="1023297" y="1537072"/>
                        <a:pt x="1012397" y="1537590"/>
                        <a:pt x="1003689" y="1533236"/>
                      </a:cubicBezTo>
                      <a:cubicBezTo>
                        <a:pt x="993760" y="1528271"/>
                        <a:pt x="985216" y="1520921"/>
                        <a:pt x="975980" y="1514763"/>
                      </a:cubicBezTo>
                      <a:cubicBezTo>
                        <a:pt x="954428" y="1517842"/>
                        <a:pt x="932328" y="1518272"/>
                        <a:pt x="911325" y="1524000"/>
                      </a:cubicBezTo>
                      <a:cubicBezTo>
                        <a:pt x="875710" y="1533713"/>
                        <a:pt x="876759" y="1545901"/>
                        <a:pt x="846670" y="1560945"/>
                      </a:cubicBezTo>
                      <a:cubicBezTo>
                        <a:pt x="770194" y="1599182"/>
                        <a:pt x="870657" y="1535720"/>
                        <a:pt x="791252" y="1588654"/>
                      </a:cubicBezTo>
                      <a:cubicBezTo>
                        <a:pt x="768344" y="1586892"/>
                        <a:pt x="683342" y="1590117"/>
                        <a:pt x="643470" y="1570182"/>
                      </a:cubicBezTo>
                      <a:cubicBezTo>
                        <a:pt x="633541" y="1565218"/>
                        <a:pt x="624997" y="1557867"/>
                        <a:pt x="615761" y="1551709"/>
                      </a:cubicBezTo>
                      <a:cubicBezTo>
                        <a:pt x="584973" y="1557867"/>
                        <a:pt x="554318" y="1564726"/>
                        <a:pt x="523398" y="1570182"/>
                      </a:cubicBezTo>
                      <a:cubicBezTo>
                        <a:pt x="501959" y="1573965"/>
                        <a:pt x="479595" y="1573162"/>
                        <a:pt x="458743" y="1579418"/>
                      </a:cubicBezTo>
                      <a:cubicBezTo>
                        <a:pt x="448110" y="1582608"/>
                        <a:pt x="441237" y="1593518"/>
                        <a:pt x="431034" y="1597891"/>
                      </a:cubicBezTo>
                      <a:cubicBezTo>
                        <a:pt x="419366" y="1602891"/>
                        <a:pt x="406295" y="1603640"/>
                        <a:pt x="394089" y="1607127"/>
                      </a:cubicBezTo>
                      <a:cubicBezTo>
                        <a:pt x="329605" y="1625550"/>
                        <a:pt x="412068" y="1609836"/>
                        <a:pt x="301725" y="1625600"/>
                      </a:cubicBezTo>
                      <a:cubicBezTo>
                        <a:pt x="292489" y="1622521"/>
                        <a:pt x="282724" y="1620717"/>
                        <a:pt x="274016" y="1616363"/>
                      </a:cubicBezTo>
                      <a:cubicBezTo>
                        <a:pt x="249112" y="1603911"/>
                        <a:pt x="247272" y="1591385"/>
                        <a:pt x="218598" y="1588654"/>
                      </a:cubicBezTo>
                      <a:cubicBezTo>
                        <a:pt x="163344" y="1583392"/>
                        <a:pt x="107761" y="1582497"/>
                        <a:pt x="52343" y="1579418"/>
                      </a:cubicBezTo>
                      <a:cubicBezTo>
                        <a:pt x="34714" y="1552974"/>
                        <a:pt x="11580" y="1528803"/>
                        <a:pt x="6161" y="1496291"/>
                      </a:cubicBezTo>
                      <a:cubicBezTo>
                        <a:pt x="4642" y="1487180"/>
                        <a:pt x="6161" y="1477818"/>
                        <a:pt x="6161" y="1468582"/>
                      </a:cubicBezTo>
                      <a:lnTo>
                        <a:pt x="6161" y="1468582"/>
                      </a:lnTo>
                      <a:lnTo>
                        <a:pt x="24634" y="1450109"/>
                      </a:lnTo>
                    </a:path>
                  </a:pathLst>
                </a:custGeom>
                <a:solidFill>
                  <a:srgbClr val="CF3D0F"/>
                </a:solidFill>
                <a:ln>
                  <a:solidFill>
                    <a:srgbClr val="CF3D0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 name="Oval 87"/>
                <p:cNvSpPr/>
                <p:nvPr/>
              </p:nvSpPr>
              <p:spPr>
                <a:xfrm>
                  <a:off x="7391400" y="51054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8001000" y="5029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7620000" y="4267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 name="Group 90"/>
                <p:cNvGrpSpPr/>
                <p:nvPr/>
              </p:nvGrpSpPr>
              <p:grpSpPr>
                <a:xfrm rot="19710285">
                  <a:off x="7753366" y="4781566"/>
                  <a:ext cx="304800" cy="304800"/>
                  <a:chOff x="8153400" y="2971800"/>
                  <a:chExt cx="609600" cy="609600"/>
                </a:xfrm>
              </p:grpSpPr>
              <p:sp>
                <p:nvSpPr>
                  <p:cNvPr id="100" name="Oval 99"/>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Group 91"/>
                <p:cNvGrpSpPr/>
                <p:nvPr/>
              </p:nvGrpSpPr>
              <p:grpSpPr>
                <a:xfrm rot="15655269">
                  <a:off x="7677167" y="5314967"/>
                  <a:ext cx="304800" cy="304800"/>
                  <a:chOff x="8153400" y="2971800"/>
                  <a:chExt cx="609600" cy="609600"/>
                </a:xfrm>
              </p:grpSpPr>
              <p:sp>
                <p:nvSpPr>
                  <p:cNvPr id="98" name="Oval 97"/>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p:cNvGrpSpPr/>
                <p:nvPr/>
              </p:nvGrpSpPr>
              <p:grpSpPr>
                <a:xfrm rot="6637614">
                  <a:off x="7528396" y="4475745"/>
                  <a:ext cx="290705" cy="268712"/>
                  <a:chOff x="8153400" y="2971800"/>
                  <a:chExt cx="609600" cy="609600"/>
                </a:xfrm>
              </p:grpSpPr>
              <p:sp>
                <p:nvSpPr>
                  <p:cNvPr id="96" name="Oval 95"/>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Moon 93"/>
                <p:cNvSpPr/>
                <p:nvPr/>
              </p:nvSpPr>
              <p:spPr>
                <a:xfrm>
                  <a:off x="7848600" y="4419600"/>
                  <a:ext cx="152400" cy="304800"/>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Moon 94"/>
                <p:cNvSpPr/>
                <p:nvPr/>
              </p:nvSpPr>
              <p:spPr>
                <a:xfrm rot="8335049">
                  <a:off x="7560180" y="4730674"/>
                  <a:ext cx="145038" cy="336111"/>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3" name="Group 102"/>
            <p:cNvGrpSpPr/>
            <p:nvPr/>
          </p:nvGrpSpPr>
          <p:grpSpPr>
            <a:xfrm rot="4905570">
              <a:off x="7377990" y="2992343"/>
              <a:ext cx="1849372" cy="1889403"/>
              <a:chOff x="8330112" y="3355992"/>
              <a:chExt cx="1849372" cy="1889403"/>
            </a:xfrm>
          </p:grpSpPr>
          <p:grpSp>
            <p:nvGrpSpPr>
              <p:cNvPr id="104" name="Group 103"/>
              <p:cNvGrpSpPr/>
              <p:nvPr/>
            </p:nvGrpSpPr>
            <p:grpSpPr>
              <a:xfrm>
                <a:off x="8330112" y="3546587"/>
                <a:ext cx="1274106" cy="1698808"/>
                <a:chOff x="7010400" y="3657600"/>
                <a:chExt cx="1600200" cy="2133600"/>
              </a:xfrm>
            </p:grpSpPr>
            <p:sp>
              <p:nvSpPr>
                <p:cNvPr id="122" name="Isosceles Triangle 121"/>
                <p:cNvSpPr/>
                <p:nvPr/>
              </p:nvSpPr>
              <p:spPr>
                <a:xfrm>
                  <a:off x="7010400" y="3657600"/>
                  <a:ext cx="1600200" cy="2133600"/>
                </a:xfrm>
                <a:prstGeom prst="triangl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122"/>
                <p:cNvSpPr/>
                <p:nvPr/>
              </p:nvSpPr>
              <p:spPr>
                <a:xfrm>
                  <a:off x="7216675" y="4110182"/>
                  <a:ext cx="1225361" cy="1625600"/>
                </a:xfrm>
                <a:custGeom>
                  <a:avLst/>
                  <a:gdLst>
                    <a:gd name="connsiteX0" fmla="*/ 43107 w 1225361"/>
                    <a:gd name="connsiteY0" fmla="*/ 1524000 h 1625600"/>
                    <a:gd name="connsiteX1" fmla="*/ 43107 w 1225361"/>
                    <a:gd name="connsiteY1" fmla="*/ 1524000 h 1625600"/>
                    <a:gd name="connsiteX2" fmla="*/ 6161 w 1225361"/>
                    <a:gd name="connsiteY2" fmla="*/ 1450109 h 1625600"/>
                    <a:gd name="connsiteX3" fmla="*/ 33870 w 1225361"/>
                    <a:gd name="connsiteY3" fmla="*/ 1339273 h 1625600"/>
                    <a:gd name="connsiteX4" fmla="*/ 61580 w 1225361"/>
                    <a:gd name="connsiteY4" fmla="*/ 1320800 h 1625600"/>
                    <a:gd name="connsiteX5" fmla="*/ 89289 w 1225361"/>
                    <a:gd name="connsiteY5" fmla="*/ 1311563 h 1625600"/>
                    <a:gd name="connsiteX6" fmla="*/ 190889 w 1225361"/>
                    <a:gd name="connsiteY6" fmla="*/ 1256145 h 1625600"/>
                    <a:gd name="connsiteX7" fmla="*/ 218598 w 1225361"/>
                    <a:gd name="connsiteY7" fmla="*/ 1200727 h 1625600"/>
                    <a:gd name="connsiteX8" fmla="*/ 209361 w 1225361"/>
                    <a:gd name="connsiteY8" fmla="*/ 1136073 h 1625600"/>
                    <a:gd name="connsiteX9" fmla="*/ 200125 w 1225361"/>
                    <a:gd name="connsiteY9" fmla="*/ 1062182 h 1625600"/>
                    <a:gd name="connsiteX10" fmla="*/ 218598 w 1225361"/>
                    <a:gd name="connsiteY10" fmla="*/ 942109 h 1625600"/>
                    <a:gd name="connsiteX11" fmla="*/ 237070 w 1225361"/>
                    <a:gd name="connsiteY11" fmla="*/ 914400 h 1625600"/>
                    <a:gd name="connsiteX12" fmla="*/ 292489 w 1225361"/>
                    <a:gd name="connsiteY12" fmla="*/ 858982 h 1625600"/>
                    <a:gd name="connsiteX13" fmla="*/ 347907 w 1225361"/>
                    <a:gd name="connsiteY13" fmla="*/ 822036 h 1625600"/>
                    <a:gd name="connsiteX14" fmla="*/ 394089 w 1225361"/>
                    <a:gd name="connsiteY14" fmla="*/ 738909 h 1625600"/>
                    <a:gd name="connsiteX15" fmla="*/ 403325 w 1225361"/>
                    <a:gd name="connsiteY15" fmla="*/ 471054 h 1625600"/>
                    <a:gd name="connsiteX16" fmla="*/ 421798 w 1225361"/>
                    <a:gd name="connsiteY16" fmla="*/ 415636 h 1625600"/>
                    <a:gd name="connsiteX17" fmla="*/ 449507 w 1225361"/>
                    <a:gd name="connsiteY17" fmla="*/ 323273 h 1625600"/>
                    <a:gd name="connsiteX18" fmla="*/ 467980 w 1225361"/>
                    <a:gd name="connsiteY18" fmla="*/ 295563 h 1625600"/>
                    <a:gd name="connsiteX19" fmla="*/ 477216 w 1225361"/>
                    <a:gd name="connsiteY19" fmla="*/ 267854 h 1625600"/>
                    <a:gd name="connsiteX20" fmla="*/ 523398 w 1225361"/>
                    <a:gd name="connsiteY20" fmla="*/ 184727 h 1625600"/>
                    <a:gd name="connsiteX21" fmla="*/ 551107 w 1225361"/>
                    <a:gd name="connsiteY21" fmla="*/ 18473 h 1625600"/>
                    <a:gd name="connsiteX22" fmla="*/ 578816 w 1225361"/>
                    <a:gd name="connsiteY22" fmla="*/ 0 h 1625600"/>
                    <a:gd name="connsiteX23" fmla="*/ 652707 w 1225361"/>
                    <a:gd name="connsiteY23" fmla="*/ 46182 h 1625600"/>
                    <a:gd name="connsiteX24" fmla="*/ 698889 w 1225361"/>
                    <a:gd name="connsiteY24" fmla="*/ 92363 h 1625600"/>
                    <a:gd name="connsiteX25" fmla="*/ 717361 w 1225361"/>
                    <a:gd name="connsiteY25" fmla="*/ 147782 h 1625600"/>
                    <a:gd name="connsiteX26" fmla="*/ 726598 w 1225361"/>
                    <a:gd name="connsiteY26" fmla="*/ 350982 h 1625600"/>
                    <a:gd name="connsiteX27" fmla="*/ 735834 w 1225361"/>
                    <a:gd name="connsiteY27" fmla="*/ 378691 h 1625600"/>
                    <a:gd name="connsiteX28" fmla="*/ 754307 w 1225361"/>
                    <a:gd name="connsiteY28" fmla="*/ 406400 h 1625600"/>
                    <a:gd name="connsiteX29" fmla="*/ 782016 w 1225361"/>
                    <a:gd name="connsiteY29" fmla="*/ 424873 h 1625600"/>
                    <a:gd name="connsiteX30" fmla="*/ 791252 w 1225361"/>
                    <a:gd name="connsiteY30" fmla="*/ 480291 h 1625600"/>
                    <a:gd name="connsiteX31" fmla="*/ 800489 w 1225361"/>
                    <a:gd name="connsiteY31" fmla="*/ 775854 h 1625600"/>
                    <a:gd name="connsiteX32" fmla="*/ 818961 w 1225361"/>
                    <a:gd name="connsiteY32" fmla="*/ 803563 h 1625600"/>
                    <a:gd name="connsiteX33" fmla="*/ 855907 w 1225361"/>
                    <a:gd name="connsiteY33" fmla="*/ 822036 h 1625600"/>
                    <a:gd name="connsiteX34" fmla="*/ 883616 w 1225361"/>
                    <a:gd name="connsiteY34" fmla="*/ 840509 h 1625600"/>
                    <a:gd name="connsiteX35" fmla="*/ 902089 w 1225361"/>
                    <a:gd name="connsiteY35" fmla="*/ 868218 h 1625600"/>
                    <a:gd name="connsiteX36" fmla="*/ 920561 w 1225361"/>
                    <a:gd name="connsiteY36" fmla="*/ 923636 h 1625600"/>
                    <a:gd name="connsiteX37" fmla="*/ 957507 w 1225361"/>
                    <a:gd name="connsiteY37" fmla="*/ 979054 h 1625600"/>
                    <a:gd name="connsiteX38" fmla="*/ 1003689 w 1225361"/>
                    <a:gd name="connsiteY38" fmla="*/ 1062182 h 1625600"/>
                    <a:gd name="connsiteX39" fmla="*/ 1049870 w 1225361"/>
                    <a:gd name="connsiteY39" fmla="*/ 1117600 h 1625600"/>
                    <a:gd name="connsiteX40" fmla="*/ 1077580 w 1225361"/>
                    <a:gd name="connsiteY40" fmla="*/ 1136073 h 1625600"/>
                    <a:gd name="connsiteX41" fmla="*/ 1105289 w 1225361"/>
                    <a:gd name="connsiteY41" fmla="*/ 1191491 h 1625600"/>
                    <a:gd name="connsiteX42" fmla="*/ 1114525 w 1225361"/>
                    <a:gd name="connsiteY42" fmla="*/ 1219200 h 1625600"/>
                    <a:gd name="connsiteX43" fmla="*/ 1151470 w 1225361"/>
                    <a:gd name="connsiteY43" fmla="*/ 1283854 h 1625600"/>
                    <a:gd name="connsiteX44" fmla="*/ 1179180 w 1225361"/>
                    <a:gd name="connsiteY44" fmla="*/ 1302327 h 1625600"/>
                    <a:gd name="connsiteX45" fmla="*/ 1206889 w 1225361"/>
                    <a:gd name="connsiteY45" fmla="*/ 1394691 h 1625600"/>
                    <a:gd name="connsiteX46" fmla="*/ 1216125 w 1225361"/>
                    <a:gd name="connsiteY46" fmla="*/ 1422400 h 1625600"/>
                    <a:gd name="connsiteX47" fmla="*/ 1225361 w 1225361"/>
                    <a:gd name="connsiteY47" fmla="*/ 1450109 h 1625600"/>
                    <a:gd name="connsiteX48" fmla="*/ 1216125 w 1225361"/>
                    <a:gd name="connsiteY48" fmla="*/ 1542473 h 1625600"/>
                    <a:gd name="connsiteX49" fmla="*/ 1151470 w 1225361"/>
                    <a:gd name="connsiteY49" fmla="*/ 1579418 h 1625600"/>
                    <a:gd name="connsiteX50" fmla="*/ 1123761 w 1225361"/>
                    <a:gd name="connsiteY50" fmla="*/ 1588654 h 1625600"/>
                    <a:gd name="connsiteX51" fmla="*/ 1059107 w 1225361"/>
                    <a:gd name="connsiteY51" fmla="*/ 1570182 h 1625600"/>
                    <a:gd name="connsiteX52" fmla="*/ 1031398 w 1225361"/>
                    <a:gd name="connsiteY52" fmla="*/ 1542473 h 1625600"/>
                    <a:gd name="connsiteX53" fmla="*/ 1003689 w 1225361"/>
                    <a:gd name="connsiteY53" fmla="*/ 1533236 h 1625600"/>
                    <a:gd name="connsiteX54" fmla="*/ 975980 w 1225361"/>
                    <a:gd name="connsiteY54" fmla="*/ 1514763 h 1625600"/>
                    <a:gd name="connsiteX55" fmla="*/ 911325 w 1225361"/>
                    <a:gd name="connsiteY55" fmla="*/ 1524000 h 1625600"/>
                    <a:gd name="connsiteX56" fmla="*/ 846670 w 1225361"/>
                    <a:gd name="connsiteY56" fmla="*/ 1560945 h 1625600"/>
                    <a:gd name="connsiteX57" fmla="*/ 791252 w 1225361"/>
                    <a:gd name="connsiteY57" fmla="*/ 1588654 h 1625600"/>
                    <a:gd name="connsiteX58" fmla="*/ 643470 w 1225361"/>
                    <a:gd name="connsiteY58" fmla="*/ 1570182 h 1625600"/>
                    <a:gd name="connsiteX59" fmla="*/ 615761 w 1225361"/>
                    <a:gd name="connsiteY59" fmla="*/ 1551709 h 1625600"/>
                    <a:gd name="connsiteX60" fmla="*/ 523398 w 1225361"/>
                    <a:gd name="connsiteY60" fmla="*/ 1570182 h 1625600"/>
                    <a:gd name="connsiteX61" fmla="*/ 458743 w 1225361"/>
                    <a:gd name="connsiteY61" fmla="*/ 1579418 h 1625600"/>
                    <a:gd name="connsiteX62" fmla="*/ 431034 w 1225361"/>
                    <a:gd name="connsiteY62" fmla="*/ 1597891 h 1625600"/>
                    <a:gd name="connsiteX63" fmla="*/ 394089 w 1225361"/>
                    <a:gd name="connsiteY63" fmla="*/ 1607127 h 1625600"/>
                    <a:gd name="connsiteX64" fmla="*/ 301725 w 1225361"/>
                    <a:gd name="connsiteY64" fmla="*/ 1625600 h 1625600"/>
                    <a:gd name="connsiteX65" fmla="*/ 274016 w 1225361"/>
                    <a:gd name="connsiteY65" fmla="*/ 1616363 h 1625600"/>
                    <a:gd name="connsiteX66" fmla="*/ 218598 w 1225361"/>
                    <a:gd name="connsiteY66" fmla="*/ 1588654 h 1625600"/>
                    <a:gd name="connsiteX67" fmla="*/ 52343 w 1225361"/>
                    <a:gd name="connsiteY67" fmla="*/ 1579418 h 1625600"/>
                    <a:gd name="connsiteX68" fmla="*/ 6161 w 1225361"/>
                    <a:gd name="connsiteY68" fmla="*/ 1496291 h 1625600"/>
                    <a:gd name="connsiteX69" fmla="*/ 6161 w 1225361"/>
                    <a:gd name="connsiteY69" fmla="*/ 1468582 h 1625600"/>
                    <a:gd name="connsiteX70" fmla="*/ 6161 w 1225361"/>
                    <a:gd name="connsiteY70" fmla="*/ 1468582 h 1625600"/>
                    <a:gd name="connsiteX71" fmla="*/ 24634 w 1225361"/>
                    <a:gd name="connsiteY71" fmla="*/ 145010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225361" h="1625600">
                      <a:moveTo>
                        <a:pt x="43107" y="1524000"/>
                      </a:moveTo>
                      <a:lnTo>
                        <a:pt x="43107" y="1524000"/>
                      </a:lnTo>
                      <a:cubicBezTo>
                        <a:pt x="30792" y="1499370"/>
                        <a:pt x="10947" y="1477228"/>
                        <a:pt x="6161" y="1450109"/>
                      </a:cubicBezTo>
                      <a:cubicBezTo>
                        <a:pt x="0" y="1415195"/>
                        <a:pt x="6553" y="1366590"/>
                        <a:pt x="33870" y="1339273"/>
                      </a:cubicBezTo>
                      <a:cubicBezTo>
                        <a:pt x="41720" y="1331423"/>
                        <a:pt x="51651" y="1325765"/>
                        <a:pt x="61580" y="1320800"/>
                      </a:cubicBezTo>
                      <a:cubicBezTo>
                        <a:pt x="70288" y="1316446"/>
                        <a:pt x="80426" y="1315592"/>
                        <a:pt x="89289" y="1311563"/>
                      </a:cubicBezTo>
                      <a:cubicBezTo>
                        <a:pt x="155152" y="1281625"/>
                        <a:pt x="147506" y="1285067"/>
                        <a:pt x="190889" y="1256145"/>
                      </a:cubicBezTo>
                      <a:cubicBezTo>
                        <a:pt x="200227" y="1242137"/>
                        <a:pt x="218598" y="1219845"/>
                        <a:pt x="218598" y="1200727"/>
                      </a:cubicBezTo>
                      <a:cubicBezTo>
                        <a:pt x="218598" y="1178957"/>
                        <a:pt x="212238" y="1157652"/>
                        <a:pt x="209361" y="1136073"/>
                      </a:cubicBezTo>
                      <a:cubicBezTo>
                        <a:pt x="206080" y="1111469"/>
                        <a:pt x="203204" y="1086812"/>
                        <a:pt x="200125" y="1062182"/>
                      </a:cubicBezTo>
                      <a:cubicBezTo>
                        <a:pt x="202775" y="1035680"/>
                        <a:pt x="201953" y="975399"/>
                        <a:pt x="218598" y="942109"/>
                      </a:cubicBezTo>
                      <a:cubicBezTo>
                        <a:pt x="223562" y="932180"/>
                        <a:pt x="229695" y="922697"/>
                        <a:pt x="237070" y="914400"/>
                      </a:cubicBezTo>
                      <a:cubicBezTo>
                        <a:pt x="254426" y="894874"/>
                        <a:pt x="270752" y="873473"/>
                        <a:pt x="292489" y="858982"/>
                      </a:cubicBezTo>
                      <a:lnTo>
                        <a:pt x="347907" y="822036"/>
                      </a:lnTo>
                      <a:cubicBezTo>
                        <a:pt x="390253" y="758517"/>
                        <a:pt x="377831" y="787680"/>
                        <a:pt x="394089" y="738909"/>
                      </a:cubicBezTo>
                      <a:cubicBezTo>
                        <a:pt x="397168" y="649624"/>
                        <a:pt x="395695" y="560066"/>
                        <a:pt x="403325" y="471054"/>
                      </a:cubicBezTo>
                      <a:cubicBezTo>
                        <a:pt x="404988" y="451653"/>
                        <a:pt x="417075" y="434527"/>
                        <a:pt x="421798" y="415636"/>
                      </a:cubicBezTo>
                      <a:cubicBezTo>
                        <a:pt x="429475" y="384929"/>
                        <a:pt x="436656" y="352188"/>
                        <a:pt x="449507" y="323273"/>
                      </a:cubicBezTo>
                      <a:cubicBezTo>
                        <a:pt x="454016" y="313129"/>
                        <a:pt x="461822" y="304800"/>
                        <a:pt x="467980" y="295563"/>
                      </a:cubicBezTo>
                      <a:cubicBezTo>
                        <a:pt x="471059" y="286327"/>
                        <a:pt x="472488" y="276365"/>
                        <a:pt x="477216" y="267854"/>
                      </a:cubicBezTo>
                      <a:cubicBezTo>
                        <a:pt x="530151" y="172571"/>
                        <a:pt x="502496" y="247428"/>
                        <a:pt x="523398" y="184727"/>
                      </a:cubicBezTo>
                      <a:cubicBezTo>
                        <a:pt x="526799" y="133709"/>
                        <a:pt x="508536" y="61044"/>
                        <a:pt x="551107" y="18473"/>
                      </a:cubicBezTo>
                      <a:cubicBezTo>
                        <a:pt x="558956" y="10624"/>
                        <a:pt x="569580" y="6158"/>
                        <a:pt x="578816" y="0"/>
                      </a:cubicBezTo>
                      <a:cubicBezTo>
                        <a:pt x="608080" y="14633"/>
                        <a:pt x="628728" y="22203"/>
                        <a:pt x="652707" y="46182"/>
                      </a:cubicBezTo>
                      <a:cubicBezTo>
                        <a:pt x="714282" y="107756"/>
                        <a:pt x="625000" y="43105"/>
                        <a:pt x="698889" y="92363"/>
                      </a:cubicBezTo>
                      <a:cubicBezTo>
                        <a:pt x="705046" y="110836"/>
                        <a:pt x="716477" y="128330"/>
                        <a:pt x="717361" y="147782"/>
                      </a:cubicBezTo>
                      <a:cubicBezTo>
                        <a:pt x="720440" y="215515"/>
                        <a:pt x="721191" y="283395"/>
                        <a:pt x="726598" y="350982"/>
                      </a:cubicBezTo>
                      <a:cubicBezTo>
                        <a:pt x="727374" y="360687"/>
                        <a:pt x="731480" y="369983"/>
                        <a:pt x="735834" y="378691"/>
                      </a:cubicBezTo>
                      <a:cubicBezTo>
                        <a:pt x="740798" y="388620"/>
                        <a:pt x="746458" y="398551"/>
                        <a:pt x="754307" y="406400"/>
                      </a:cubicBezTo>
                      <a:cubicBezTo>
                        <a:pt x="762156" y="414249"/>
                        <a:pt x="772780" y="418715"/>
                        <a:pt x="782016" y="424873"/>
                      </a:cubicBezTo>
                      <a:cubicBezTo>
                        <a:pt x="785095" y="443346"/>
                        <a:pt x="790268" y="461589"/>
                        <a:pt x="791252" y="480291"/>
                      </a:cubicBezTo>
                      <a:cubicBezTo>
                        <a:pt x="796433" y="578724"/>
                        <a:pt x="792071" y="677645"/>
                        <a:pt x="800489" y="775854"/>
                      </a:cubicBezTo>
                      <a:cubicBezTo>
                        <a:pt x="801437" y="786914"/>
                        <a:pt x="810433" y="796457"/>
                        <a:pt x="818961" y="803563"/>
                      </a:cubicBezTo>
                      <a:cubicBezTo>
                        <a:pt x="829539" y="812378"/>
                        <a:pt x="843952" y="815205"/>
                        <a:pt x="855907" y="822036"/>
                      </a:cubicBezTo>
                      <a:cubicBezTo>
                        <a:pt x="865545" y="827544"/>
                        <a:pt x="874380" y="834351"/>
                        <a:pt x="883616" y="840509"/>
                      </a:cubicBezTo>
                      <a:cubicBezTo>
                        <a:pt x="889774" y="849745"/>
                        <a:pt x="897581" y="858074"/>
                        <a:pt x="902089" y="868218"/>
                      </a:cubicBezTo>
                      <a:cubicBezTo>
                        <a:pt x="909997" y="886012"/>
                        <a:pt x="909760" y="907435"/>
                        <a:pt x="920561" y="923636"/>
                      </a:cubicBezTo>
                      <a:lnTo>
                        <a:pt x="957507" y="979054"/>
                      </a:lnTo>
                      <a:cubicBezTo>
                        <a:pt x="973764" y="1027826"/>
                        <a:pt x="961342" y="998661"/>
                        <a:pt x="1003689" y="1062182"/>
                      </a:cubicBezTo>
                      <a:cubicBezTo>
                        <a:pt x="1021853" y="1089428"/>
                        <a:pt x="1023200" y="1095375"/>
                        <a:pt x="1049870" y="1117600"/>
                      </a:cubicBezTo>
                      <a:cubicBezTo>
                        <a:pt x="1058398" y="1124707"/>
                        <a:pt x="1068343" y="1129915"/>
                        <a:pt x="1077580" y="1136073"/>
                      </a:cubicBezTo>
                      <a:cubicBezTo>
                        <a:pt x="1100795" y="1205720"/>
                        <a:pt x="1069479" y="1119872"/>
                        <a:pt x="1105289" y="1191491"/>
                      </a:cubicBezTo>
                      <a:cubicBezTo>
                        <a:pt x="1109643" y="1200199"/>
                        <a:pt x="1110690" y="1210251"/>
                        <a:pt x="1114525" y="1219200"/>
                      </a:cubicBezTo>
                      <a:cubicBezTo>
                        <a:pt x="1119957" y="1231874"/>
                        <a:pt x="1139877" y="1272261"/>
                        <a:pt x="1151470" y="1283854"/>
                      </a:cubicBezTo>
                      <a:cubicBezTo>
                        <a:pt x="1159320" y="1291704"/>
                        <a:pt x="1169943" y="1296169"/>
                        <a:pt x="1179180" y="1302327"/>
                      </a:cubicBezTo>
                      <a:cubicBezTo>
                        <a:pt x="1193139" y="1358167"/>
                        <a:pt x="1184400" y="1327225"/>
                        <a:pt x="1206889" y="1394691"/>
                      </a:cubicBezTo>
                      <a:lnTo>
                        <a:pt x="1216125" y="1422400"/>
                      </a:lnTo>
                      <a:lnTo>
                        <a:pt x="1225361" y="1450109"/>
                      </a:lnTo>
                      <a:cubicBezTo>
                        <a:pt x="1222282" y="1480897"/>
                        <a:pt x="1223082" y="1512324"/>
                        <a:pt x="1216125" y="1542473"/>
                      </a:cubicBezTo>
                      <a:cubicBezTo>
                        <a:pt x="1207310" y="1580670"/>
                        <a:pt x="1182563" y="1571645"/>
                        <a:pt x="1151470" y="1579418"/>
                      </a:cubicBezTo>
                      <a:cubicBezTo>
                        <a:pt x="1142025" y="1581779"/>
                        <a:pt x="1132997" y="1585575"/>
                        <a:pt x="1123761" y="1588654"/>
                      </a:cubicBezTo>
                      <a:cubicBezTo>
                        <a:pt x="1118835" y="1587423"/>
                        <a:pt x="1067057" y="1575482"/>
                        <a:pt x="1059107" y="1570182"/>
                      </a:cubicBezTo>
                      <a:cubicBezTo>
                        <a:pt x="1048239" y="1562936"/>
                        <a:pt x="1042266" y="1549719"/>
                        <a:pt x="1031398" y="1542473"/>
                      </a:cubicBezTo>
                      <a:cubicBezTo>
                        <a:pt x="1023297" y="1537072"/>
                        <a:pt x="1012397" y="1537590"/>
                        <a:pt x="1003689" y="1533236"/>
                      </a:cubicBezTo>
                      <a:cubicBezTo>
                        <a:pt x="993760" y="1528271"/>
                        <a:pt x="985216" y="1520921"/>
                        <a:pt x="975980" y="1514763"/>
                      </a:cubicBezTo>
                      <a:cubicBezTo>
                        <a:pt x="954428" y="1517842"/>
                        <a:pt x="932328" y="1518272"/>
                        <a:pt x="911325" y="1524000"/>
                      </a:cubicBezTo>
                      <a:cubicBezTo>
                        <a:pt x="875710" y="1533713"/>
                        <a:pt x="876759" y="1545901"/>
                        <a:pt x="846670" y="1560945"/>
                      </a:cubicBezTo>
                      <a:cubicBezTo>
                        <a:pt x="770194" y="1599182"/>
                        <a:pt x="870657" y="1535720"/>
                        <a:pt x="791252" y="1588654"/>
                      </a:cubicBezTo>
                      <a:cubicBezTo>
                        <a:pt x="768344" y="1586892"/>
                        <a:pt x="683342" y="1590117"/>
                        <a:pt x="643470" y="1570182"/>
                      </a:cubicBezTo>
                      <a:cubicBezTo>
                        <a:pt x="633541" y="1565218"/>
                        <a:pt x="624997" y="1557867"/>
                        <a:pt x="615761" y="1551709"/>
                      </a:cubicBezTo>
                      <a:cubicBezTo>
                        <a:pt x="584973" y="1557867"/>
                        <a:pt x="554318" y="1564726"/>
                        <a:pt x="523398" y="1570182"/>
                      </a:cubicBezTo>
                      <a:cubicBezTo>
                        <a:pt x="501959" y="1573965"/>
                        <a:pt x="479595" y="1573162"/>
                        <a:pt x="458743" y="1579418"/>
                      </a:cubicBezTo>
                      <a:cubicBezTo>
                        <a:pt x="448110" y="1582608"/>
                        <a:pt x="441237" y="1593518"/>
                        <a:pt x="431034" y="1597891"/>
                      </a:cubicBezTo>
                      <a:cubicBezTo>
                        <a:pt x="419366" y="1602891"/>
                        <a:pt x="406295" y="1603640"/>
                        <a:pt x="394089" y="1607127"/>
                      </a:cubicBezTo>
                      <a:cubicBezTo>
                        <a:pt x="329605" y="1625550"/>
                        <a:pt x="412068" y="1609836"/>
                        <a:pt x="301725" y="1625600"/>
                      </a:cubicBezTo>
                      <a:cubicBezTo>
                        <a:pt x="292489" y="1622521"/>
                        <a:pt x="282724" y="1620717"/>
                        <a:pt x="274016" y="1616363"/>
                      </a:cubicBezTo>
                      <a:cubicBezTo>
                        <a:pt x="249112" y="1603911"/>
                        <a:pt x="247272" y="1591385"/>
                        <a:pt x="218598" y="1588654"/>
                      </a:cubicBezTo>
                      <a:cubicBezTo>
                        <a:pt x="163344" y="1583392"/>
                        <a:pt x="107761" y="1582497"/>
                        <a:pt x="52343" y="1579418"/>
                      </a:cubicBezTo>
                      <a:cubicBezTo>
                        <a:pt x="34714" y="1552974"/>
                        <a:pt x="11580" y="1528803"/>
                        <a:pt x="6161" y="1496291"/>
                      </a:cubicBezTo>
                      <a:cubicBezTo>
                        <a:pt x="4642" y="1487180"/>
                        <a:pt x="6161" y="1477818"/>
                        <a:pt x="6161" y="1468582"/>
                      </a:cubicBezTo>
                      <a:lnTo>
                        <a:pt x="6161" y="1468582"/>
                      </a:lnTo>
                      <a:lnTo>
                        <a:pt x="24634" y="1450109"/>
                      </a:lnTo>
                    </a:path>
                  </a:pathLst>
                </a:custGeom>
                <a:solidFill>
                  <a:srgbClr val="CF3D0F"/>
                </a:solidFill>
                <a:ln>
                  <a:solidFill>
                    <a:srgbClr val="CF3D0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 name="Oval 123"/>
                <p:cNvSpPr/>
                <p:nvPr/>
              </p:nvSpPr>
              <p:spPr>
                <a:xfrm>
                  <a:off x="7391400" y="51054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8001000" y="5029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7620000" y="4267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7" name="Group 126"/>
                <p:cNvGrpSpPr/>
                <p:nvPr/>
              </p:nvGrpSpPr>
              <p:grpSpPr>
                <a:xfrm rot="19710285">
                  <a:off x="7753366" y="4781566"/>
                  <a:ext cx="304800" cy="304800"/>
                  <a:chOff x="8153400" y="2971800"/>
                  <a:chExt cx="609600" cy="609600"/>
                </a:xfrm>
              </p:grpSpPr>
              <p:sp>
                <p:nvSpPr>
                  <p:cNvPr id="136" name="Oval 135"/>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8" name="Group 127"/>
                <p:cNvGrpSpPr/>
                <p:nvPr/>
              </p:nvGrpSpPr>
              <p:grpSpPr>
                <a:xfrm rot="15655269">
                  <a:off x="7677167" y="5314967"/>
                  <a:ext cx="304800" cy="304800"/>
                  <a:chOff x="8153400" y="2971800"/>
                  <a:chExt cx="609600" cy="609600"/>
                </a:xfrm>
              </p:grpSpPr>
              <p:sp>
                <p:nvSpPr>
                  <p:cNvPr id="134" name="Oval 133"/>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9" name="Group 128"/>
                <p:cNvGrpSpPr/>
                <p:nvPr/>
              </p:nvGrpSpPr>
              <p:grpSpPr>
                <a:xfrm rot="6637614">
                  <a:off x="7528396" y="4475745"/>
                  <a:ext cx="290705" cy="268712"/>
                  <a:chOff x="8153400" y="2971800"/>
                  <a:chExt cx="609600" cy="609600"/>
                </a:xfrm>
              </p:grpSpPr>
              <p:sp>
                <p:nvSpPr>
                  <p:cNvPr id="132" name="Oval 131"/>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0" name="Moon 129"/>
                <p:cNvSpPr/>
                <p:nvPr/>
              </p:nvSpPr>
              <p:spPr>
                <a:xfrm>
                  <a:off x="7848600" y="4419600"/>
                  <a:ext cx="152400" cy="304800"/>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Moon 130"/>
                <p:cNvSpPr/>
                <p:nvPr/>
              </p:nvSpPr>
              <p:spPr>
                <a:xfrm rot="8335049">
                  <a:off x="7560180" y="4730674"/>
                  <a:ext cx="145038" cy="336111"/>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Group 104"/>
              <p:cNvGrpSpPr/>
              <p:nvPr/>
            </p:nvGrpSpPr>
            <p:grpSpPr>
              <a:xfrm rot="19086799">
                <a:off x="8905378" y="3355992"/>
                <a:ext cx="1274106" cy="1698808"/>
                <a:chOff x="7010400" y="3657600"/>
                <a:chExt cx="1600200" cy="2133600"/>
              </a:xfrm>
            </p:grpSpPr>
            <p:sp>
              <p:nvSpPr>
                <p:cNvPr id="106" name="Isosceles Triangle 105"/>
                <p:cNvSpPr/>
                <p:nvPr/>
              </p:nvSpPr>
              <p:spPr>
                <a:xfrm>
                  <a:off x="7010400" y="3657600"/>
                  <a:ext cx="1600200" cy="2133600"/>
                </a:xfrm>
                <a:prstGeom prst="triangl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p:nvPr/>
              </p:nvSpPr>
              <p:spPr>
                <a:xfrm>
                  <a:off x="7216675" y="4110182"/>
                  <a:ext cx="1225361" cy="1625600"/>
                </a:xfrm>
                <a:custGeom>
                  <a:avLst/>
                  <a:gdLst>
                    <a:gd name="connsiteX0" fmla="*/ 43107 w 1225361"/>
                    <a:gd name="connsiteY0" fmla="*/ 1524000 h 1625600"/>
                    <a:gd name="connsiteX1" fmla="*/ 43107 w 1225361"/>
                    <a:gd name="connsiteY1" fmla="*/ 1524000 h 1625600"/>
                    <a:gd name="connsiteX2" fmla="*/ 6161 w 1225361"/>
                    <a:gd name="connsiteY2" fmla="*/ 1450109 h 1625600"/>
                    <a:gd name="connsiteX3" fmla="*/ 33870 w 1225361"/>
                    <a:gd name="connsiteY3" fmla="*/ 1339273 h 1625600"/>
                    <a:gd name="connsiteX4" fmla="*/ 61580 w 1225361"/>
                    <a:gd name="connsiteY4" fmla="*/ 1320800 h 1625600"/>
                    <a:gd name="connsiteX5" fmla="*/ 89289 w 1225361"/>
                    <a:gd name="connsiteY5" fmla="*/ 1311563 h 1625600"/>
                    <a:gd name="connsiteX6" fmla="*/ 190889 w 1225361"/>
                    <a:gd name="connsiteY6" fmla="*/ 1256145 h 1625600"/>
                    <a:gd name="connsiteX7" fmla="*/ 218598 w 1225361"/>
                    <a:gd name="connsiteY7" fmla="*/ 1200727 h 1625600"/>
                    <a:gd name="connsiteX8" fmla="*/ 209361 w 1225361"/>
                    <a:gd name="connsiteY8" fmla="*/ 1136073 h 1625600"/>
                    <a:gd name="connsiteX9" fmla="*/ 200125 w 1225361"/>
                    <a:gd name="connsiteY9" fmla="*/ 1062182 h 1625600"/>
                    <a:gd name="connsiteX10" fmla="*/ 218598 w 1225361"/>
                    <a:gd name="connsiteY10" fmla="*/ 942109 h 1625600"/>
                    <a:gd name="connsiteX11" fmla="*/ 237070 w 1225361"/>
                    <a:gd name="connsiteY11" fmla="*/ 914400 h 1625600"/>
                    <a:gd name="connsiteX12" fmla="*/ 292489 w 1225361"/>
                    <a:gd name="connsiteY12" fmla="*/ 858982 h 1625600"/>
                    <a:gd name="connsiteX13" fmla="*/ 347907 w 1225361"/>
                    <a:gd name="connsiteY13" fmla="*/ 822036 h 1625600"/>
                    <a:gd name="connsiteX14" fmla="*/ 394089 w 1225361"/>
                    <a:gd name="connsiteY14" fmla="*/ 738909 h 1625600"/>
                    <a:gd name="connsiteX15" fmla="*/ 403325 w 1225361"/>
                    <a:gd name="connsiteY15" fmla="*/ 471054 h 1625600"/>
                    <a:gd name="connsiteX16" fmla="*/ 421798 w 1225361"/>
                    <a:gd name="connsiteY16" fmla="*/ 415636 h 1625600"/>
                    <a:gd name="connsiteX17" fmla="*/ 449507 w 1225361"/>
                    <a:gd name="connsiteY17" fmla="*/ 323273 h 1625600"/>
                    <a:gd name="connsiteX18" fmla="*/ 467980 w 1225361"/>
                    <a:gd name="connsiteY18" fmla="*/ 295563 h 1625600"/>
                    <a:gd name="connsiteX19" fmla="*/ 477216 w 1225361"/>
                    <a:gd name="connsiteY19" fmla="*/ 267854 h 1625600"/>
                    <a:gd name="connsiteX20" fmla="*/ 523398 w 1225361"/>
                    <a:gd name="connsiteY20" fmla="*/ 184727 h 1625600"/>
                    <a:gd name="connsiteX21" fmla="*/ 551107 w 1225361"/>
                    <a:gd name="connsiteY21" fmla="*/ 18473 h 1625600"/>
                    <a:gd name="connsiteX22" fmla="*/ 578816 w 1225361"/>
                    <a:gd name="connsiteY22" fmla="*/ 0 h 1625600"/>
                    <a:gd name="connsiteX23" fmla="*/ 652707 w 1225361"/>
                    <a:gd name="connsiteY23" fmla="*/ 46182 h 1625600"/>
                    <a:gd name="connsiteX24" fmla="*/ 698889 w 1225361"/>
                    <a:gd name="connsiteY24" fmla="*/ 92363 h 1625600"/>
                    <a:gd name="connsiteX25" fmla="*/ 717361 w 1225361"/>
                    <a:gd name="connsiteY25" fmla="*/ 147782 h 1625600"/>
                    <a:gd name="connsiteX26" fmla="*/ 726598 w 1225361"/>
                    <a:gd name="connsiteY26" fmla="*/ 350982 h 1625600"/>
                    <a:gd name="connsiteX27" fmla="*/ 735834 w 1225361"/>
                    <a:gd name="connsiteY27" fmla="*/ 378691 h 1625600"/>
                    <a:gd name="connsiteX28" fmla="*/ 754307 w 1225361"/>
                    <a:gd name="connsiteY28" fmla="*/ 406400 h 1625600"/>
                    <a:gd name="connsiteX29" fmla="*/ 782016 w 1225361"/>
                    <a:gd name="connsiteY29" fmla="*/ 424873 h 1625600"/>
                    <a:gd name="connsiteX30" fmla="*/ 791252 w 1225361"/>
                    <a:gd name="connsiteY30" fmla="*/ 480291 h 1625600"/>
                    <a:gd name="connsiteX31" fmla="*/ 800489 w 1225361"/>
                    <a:gd name="connsiteY31" fmla="*/ 775854 h 1625600"/>
                    <a:gd name="connsiteX32" fmla="*/ 818961 w 1225361"/>
                    <a:gd name="connsiteY32" fmla="*/ 803563 h 1625600"/>
                    <a:gd name="connsiteX33" fmla="*/ 855907 w 1225361"/>
                    <a:gd name="connsiteY33" fmla="*/ 822036 h 1625600"/>
                    <a:gd name="connsiteX34" fmla="*/ 883616 w 1225361"/>
                    <a:gd name="connsiteY34" fmla="*/ 840509 h 1625600"/>
                    <a:gd name="connsiteX35" fmla="*/ 902089 w 1225361"/>
                    <a:gd name="connsiteY35" fmla="*/ 868218 h 1625600"/>
                    <a:gd name="connsiteX36" fmla="*/ 920561 w 1225361"/>
                    <a:gd name="connsiteY36" fmla="*/ 923636 h 1625600"/>
                    <a:gd name="connsiteX37" fmla="*/ 957507 w 1225361"/>
                    <a:gd name="connsiteY37" fmla="*/ 979054 h 1625600"/>
                    <a:gd name="connsiteX38" fmla="*/ 1003689 w 1225361"/>
                    <a:gd name="connsiteY38" fmla="*/ 1062182 h 1625600"/>
                    <a:gd name="connsiteX39" fmla="*/ 1049870 w 1225361"/>
                    <a:gd name="connsiteY39" fmla="*/ 1117600 h 1625600"/>
                    <a:gd name="connsiteX40" fmla="*/ 1077580 w 1225361"/>
                    <a:gd name="connsiteY40" fmla="*/ 1136073 h 1625600"/>
                    <a:gd name="connsiteX41" fmla="*/ 1105289 w 1225361"/>
                    <a:gd name="connsiteY41" fmla="*/ 1191491 h 1625600"/>
                    <a:gd name="connsiteX42" fmla="*/ 1114525 w 1225361"/>
                    <a:gd name="connsiteY42" fmla="*/ 1219200 h 1625600"/>
                    <a:gd name="connsiteX43" fmla="*/ 1151470 w 1225361"/>
                    <a:gd name="connsiteY43" fmla="*/ 1283854 h 1625600"/>
                    <a:gd name="connsiteX44" fmla="*/ 1179180 w 1225361"/>
                    <a:gd name="connsiteY44" fmla="*/ 1302327 h 1625600"/>
                    <a:gd name="connsiteX45" fmla="*/ 1206889 w 1225361"/>
                    <a:gd name="connsiteY45" fmla="*/ 1394691 h 1625600"/>
                    <a:gd name="connsiteX46" fmla="*/ 1216125 w 1225361"/>
                    <a:gd name="connsiteY46" fmla="*/ 1422400 h 1625600"/>
                    <a:gd name="connsiteX47" fmla="*/ 1225361 w 1225361"/>
                    <a:gd name="connsiteY47" fmla="*/ 1450109 h 1625600"/>
                    <a:gd name="connsiteX48" fmla="*/ 1216125 w 1225361"/>
                    <a:gd name="connsiteY48" fmla="*/ 1542473 h 1625600"/>
                    <a:gd name="connsiteX49" fmla="*/ 1151470 w 1225361"/>
                    <a:gd name="connsiteY49" fmla="*/ 1579418 h 1625600"/>
                    <a:gd name="connsiteX50" fmla="*/ 1123761 w 1225361"/>
                    <a:gd name="connsiteY50" fmla="*/ 1588654 h 1625600"/>
                    <a:gd name="connsiteX51" fmla="*/ 1059107 w 1225361"/>
                    <a:gd name="connsiteY51" fmla="*/ 1570182 h 1625600"/>
                    <a:gd name="connsiteX52" fmla="*/ 1031398 w 1225361"/>
                    <a:gd name="connsiteY52" fmla="*/ 1542473 h 1625600"/>
                    <a:gd name="connsiteX53" fmla="*/ 1003689 w 1225361"/>
                    <a:gd name="connsiteY53" fmla="*/ 1533236 h 1625600"/>
                    <a:gd name="connsiteX54" fmla="*/ 975980 w 1225361"/>
                    <a:gd name="connsiteY54" fmla="*/ 1514763 h 1625600"/>
                    <a:gd name="connsiteX55" fmla="*/ 911325 w 1225361"/>
                    <a:gd name="connsiteY55" fmla="*/ 1524000 h 1625600"/>
                    <a:gd name="connsiteX56" fmla="*/ 846670 w 1225361"/>
                    <a:gd name="connsiteY56" fmla="*/ 1560945 h 1625600"/>
                    <a:gd name="connsiteX57" fmla="*/ 791252 w 1225361"/>
                    <a:gd name="connsiteY57" fmla="*/ 1588654 h 1625600"/>
                    <a:gd name="connsiteX58" fmla="*/ 643470 w 1225361"/>
                    <a:gd name="connsiteY58" fmla="*/ 1570182 h 1625600"/>
                    <a:gd name="connsiteX59" fmla="*/ 615761 w 1225361"/>
                    <a:gd name="connsiteY59" fmla="*/ 1551709 h 1625600"/>
                    <a:gd name="connsiteX60" fmla="*/ 523398 w 1225361"/>
                    <a:gd name="connsiteY60" fmla="*/ 1570182 h 1625600"/>
                    <a:gd name="connsiteX61" fmla="*/ 458743 w 1225361"/>
                    <a:gd name="connsiteY61" fmla="*/ 1579418 h 1625600"/>
                    <a:gd name="connsiteX62" fmla="*/ 431034 w 1225361"/>
                    <a:gd name="connsiteY62" fmla="*/ 1597891 h 1625600"/>
                    <a:gd name="connsiteX63" fmla="*/ 394089 w 1225361"/>
                    <a:gd name="connsiteY63" fmla="*/ 1607127 h 1625600"/>
                    <a:gd name="connsiteX64" fmla="*/ 301725 w 1225361"/>
                    <a:gd name="connsiteY64" fmla="*/ 1625600 h 1625600"/>
                    <a:gd name="connsiteX65" fmla="*/ 274016 w 1225361"/>
                    <a:gd name="connsiteY65" fmla="*/ 1616363 h 1625600"/>
                    <a:gd name="connsiteX66" fmla="*/ 218598 w 1225361"/>
                    <a:gd name="connsiteY66" fmla="*/ 1588654 h 1625600"/>
                    <a:gd name="connsiteX67" fmla="*/ 52343 w 1225361"/>
                    <a:gd name="connsiteY67" fmla="*/ 1579418 h 1625600"/>
                    <a:gd name="connsiteX68" fmla="*/ 6161 w 1225361"/>
                    <a:gd name="connsiteY68" fmla="*/ 1496291 h 1625600"/>
                    <a:gd name="connsiteX69" fmla="*/ 6161 w 1225361"/>
                    <a:gd name="connsiteY69" fmla="*/ 1468582 h 1625600"/>
                    <a:gd name="connsiteX70" fmla="*/ 6161 w 1225361"/>
                    <a:gd name="connsiteY70" fmla="*/ 1468582 h 1625600"/>
                    <a:gd name="connsiteX71" fmla="*/ 24634 w 1225361"/>
                    <a:gd name="connsiteY71" fmla="*/ 145010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225361" h="1625600">
                      <a:moveTo>
                        <a:pt x="43107" y="1524000"/>
                      </a:moveTo>
                      <a:lnTo>
                        <a:pt x="43107" y="1524000"/>
                      </a:lnTo>
                      <a:cubicBezTo>
                        <a:pt x="30792" y="1499370"/>
                        <a:pt x="10947" y="1477228"/>
                        <a:pt x="6161" y="1450109"/>
                      </a:cubicBezTo>
                      <a:cubicBezTo>
                        <a:pt x="0" y="1415195"/>
                        <a:pt x="6553" y="1366590"/>
                        <a:pt x="33870" y="1339273"/>
                      </a:cubicBezTo>
                      <a:cubicBezTo>
                        <a:pt x="41720" y="1331423"/>
                        <a:pt x="51651" y="1325765"/>
                        <a:pt x="61580" y="1320800"/>
                      </a:cubicBezTo>
                      <a:cubicBezTo>
                        <a:pt x="70288" y="1316446"/>
                        <a:pt x="80426" y="1315592"/>
                        <a:pt x="89289" y="1311563"/>
                      </a:cubicBezTo>
                      <a:cubicBezTo>
                        <a:pt x="155152" y="1281625"/>
                        <a:pt x="147506" y="1285067"/>
                        <a:pt x="190889" y="1256145"/>
                      </a:cubicBezTo>
                      <a:cubicBezTo>
                        <a:pt x="200227" y="1242137"/>
                        <a:pt x="218598" y="1219845"/>
                        <a:pt x="218598" y="1200727"/>
                      </a:cubicBezTo>
                      <a:cubicBezTo>
                        <a:pt x="218598" y="1178957"/>
                        <a:pt x="212238" y="1157652"/>
                        <a:pt x="209361" y="1136073"/>
                      </a:cubicBezTo>
                      <a:cubicBezTo>
                        <a:pt x="206080" y="1111469"/>
                        <a:pt x="203204" y="1086812"/>
                        <a:pt x="200125" y="1062182"/>
                      </a:cubicBezTo>
                      <a:cubicBezTo>
                        <a:pt x="202775" y="1035680"/>
                        <a:pt x="201953" y="975399"/>
                        <a:pt x="218598" y="942109"/>
                      </a:cubicBezTo>
                      <a:cubicBezTo>
                        <a:pt x="223562" y="932180"/>
                        <a:pt x="229695" y="922697"/>
                        <a:pt x="237070" y="914400"/>
                      </a:cubicBezTo>
                      <a:cubicBezTo>
                        <a:pt x="254426" y="894874"/>
                        <a:pt x="270752" y="873473"/>
                        <a:pt x="292489" y="858982"/>
                      </a:cubicBezTo>
                      <a:lnTo>
                        <a:pt x="347907" y="822036"/>
                      </a:lnTo>
                      <a:cubicBezTo>
                        <a:pt x="390253" y="758517"/>
                        <a:pt x="377831" y="787680"/>
                        <a:pt x="394089" y="738909"/>
                      </a:cubicBezTo>
                      <a:cubicBezTo>
                        <a:pt x="397168" y="649624"/>
                        <a:pt x="395695" y="560066"/>
                        <a:pt x="403325" y="471054"/>
                      </a:cubicBezTo>
                      <a:cubicBezTo>
                        <a:pt x="404988" y="451653"/>
                        <a:pt x="417075" y="434527"/>
                        <a:pt x="421798" y="415636"/>
                      </a:cubicBezTo>
                      <a:cubicBezTo>
                        <a:pt x="429475" y="384929"/>
                        <a:pt x="436656" y="352188"/>
                        <a:pt x="449507" y="323273"/>
                      </a:cubicBezTo>
                      <a:cubicBezTo>
                        <a:pt x="454016" y="313129"/>
                        <a:pt x="461822" y="304800"/>
                        <a:pt x="467980" y="295563"/>
                      </a:cubicBezTo>
                      <a:cubicBezTo>
                        <a:pt x="471059" y="286327"/>
                        <a:pt x="472488" y="276365"/>
                        <a:pt x="477216" y="267854"/>
                      </a:cubicBezTo>
                      <a:cubicBezTo>
                        <a:pt x="530151" y="172571"/>
                        <a:pt x="502496" y="247428"/>
                        <a:pt x="523398" y="184727"/>
                      </a:cubicBezTo>
                      <a:cubicBezTo>
                        <a:pt x="526799" y="133709"/>
                        <a:pt x="508536" y="61044"/>
                        <a:pt x="551107" y="18473"/>
                      </a:cubicBezTo>
                      <a:cubicBezTo>
                        <a:pt x="558956" y="10624"/>
                        <a:pt x="569580" y="6158"/>
                        <a:pt x="578816" y="0"/>
                      </a:cubicBezTo>
                      <a:cubicBezTo>
                        <a:pt x="608080" y="14633"/>
                        <a:pt x="628728" y="22203"/>
                        <a:pt x="652707" y="46182"/>
                      </a:cubicBezTo>
                      <a:cubicBezTo>
                        <a:pt x="714282" y="107756"/>
                        <a:pt x="625000" y="43105"/>
                        <a:pt x="698889" y="92363"/>
                      </a:cubicBezTo>
                      <a:cubicBezTo>
                        <a:pt x="705046" y="110836"/>
                        <a:pt x="716477" y="128330"/>
                        <a:pt x="717361" y="147782"/>
                      </a:cubicBezTo>
                      <a:cubicBezTo>
                        <a:pt x="720440" y="215515"/>
                        <a:pt x="721191" y="283395"/>
                        <a:pt x="726598" y="350982"/>
                      </a:cubicBezTo>
                      <a:cubicBezTo>
                        <a:pt x="727374" y="360687"/>
                        <a:pt x="731480" y="369983"/>
                        <a:pt x="735834" y="378691"/>
                      </a:cubicBezTo>
                      <a:cubicBezTo>
                        <a:pt x="740798" y="388620"/>
                        <a:pt x="746458" y="398551"/>
                        <a:pt x="754307" y="406400"/>
                      </a:cubicBezTo>
                      <a:cubicBezTo>
                        <a:pt x="762156" y="414249"/>
                        <a:pt x="772780" y="418715"/>
                        <a:pt x="782016" y="424873"/>
                      </a:cubicBezTo>
                      <a:cubicBezTo>
                        <a:pt x="785095" y="443346"/>
                        <a:pt x="790268" y="461589"/>
                        <a:pt x="791252" y="480291"/>
                      </a:cubicBezTo>
                      <a:cubicBezTo>
                        <a:pt x="796433" y="578724"/>
                        <a:pt x="792071" y="677645"/>
                        <a:pt x="800489" y="775854"/>
                      </a:cubicBezTo>
                      <a:cubicBezTo>
                        <a:pt x="801437" y="786914"/>
                        <a:pt x="810433" y="796457"/>
                        <a:pt x="818961" y="803563"/>
                      </a:cubicBezTo>
                      <a:cubicBezTo>
                        <a:pt x="829539" y="812378"/>
                        <a:pt x="843952" y="815205"/>
                        <a:pt x="855907" y="822036"/>
                      </a:cubicBezTo>
                      <a:cubicBezTo>
                        <a:pt x="865545" y="827544"/>
                        <a:pt x="874380" y="834351"/>
                        <a:pt x="883616" y="840509"/>
                      </a:cubicBezTo>
                      <a:cubicBezTo>
                        <a:pt x="889774" y="849745"/>
                        <a:pt x="897581" y="858074"/>
                        <a:pt x="902089" y="868218"/>
                      </a:cubicBezTo>
                      <a:cubicBezTo>
                        <a:pt x="909997" y="886012"/>
                        <a:pt x="909760" y="907435"/>
                        <a:pt x="920561" y="923636"/>
                      </a:cubicBezTo>
                      <a:lnTo>
                        <a:pt x="957507" y="979054"/>
                      </a:lnTo>
                      <a:cubicBezTo>
                        <a:pt x="973764" y="1027826"/>
                        <a:pt x="961342" y="998661"/>
                        <a:pt x="1003689" y="1062182"/>
                      </a:cubicBezTo>
                      <a:cubicBezTo>
                        <a:pt x="1021853" y="1089428"/>
                        <a:pt x="1023200" y="1095375"/>
                        <a:pt x="1049870" y="1117600"/>
                      </a:cubicBezTo>
                      <a:cubicBezTo>
                        <a:pt x="1058398" y="1124707"/>
                        <a:pt x="1068343" y="1129915"/>
                        <a:pt x="1077580" y="1136073"/>
                      </a:cubicBezTo>
                      <a:cubicBezTo>
                        <a:pt x="1100795" y="1205720"/>
                        <a:pt x="1069479" y="1119872"/>
                        <a:pt x="1105289" y="1191491"/>
                      </a:cubicBezTo>
                      <a:cubicBezTo>
                        <a:pt x="1109643" y="1200199"/>
                        <a:pt x="1110690" y="1210251"/>
                        <a:pt x="1114525" y="1219200"/>
                      </a:cubicBezTo>
                      <a:cubicBezTo>
                        <a:pt x="1119957" y="1231874"/>
                        <a:pt x="1139877" y="1272261"/>
                        <a:pt x="1151470" y="1283854"/>
                      </a:cubicBezTo>
                      <a:cubicBezTo>
                        <a:pt x="1159320" y="1291704"/>
                        <a:pt x="1169943" y="1296169"/>
                        <a:pt x="1179180" y="1302327"/>
                      </a:cubicBezTo>
                      <a:cubicBezTo>
                        <a:pt x="1193139" y="1358167"/>
                        <a:pt x="1184400" y="1327225"/>
                        <a:pt x="1206889" y="1394691"/>
                      </a:cubicBezTo>
                      <a:lnTo>
                        <a:pt x="1216125" y="1422400"/>
                      </a:lnTo>
                      <a:lnTo>
                        <a:pt x="1225361" y="1450109"/>
                      </a:lnTo>
                      <a:cubicBezTo>
                        <a:pt x="1222282" y="1480897"/>
                        <a:pt x="1223082" y="1512324"/>
                        <a:pt x="1216125" y="1542473"/>
                      </a:cubicBezTo>
                      <a:cubicBezTo>
                        <a:pt x="1207310" y="1580670"/>
                        <a:pt x="1182563" y="1571645"/>
                        <a:pt x="1151470" y="1579418"/>
                      </a:cubicBezTo>
                      <a:cubicBezTo>
                        <a:pt x="1142025" y="1581779"/>
                        <a:pt x="1132997" y="1585575"/>
                        <a:pt x="1123761" y="1588654"/>
                      </a:cubicBezTo>
                      <a:cubicBezTo>
                        <a:pt x="1118835" y="1587423"/>
                        <a:pt x="1067057" y="1575482"/>
                        <a:pt x="1059107" y="1570182"/>
                      </a:cubicBezTo>
                      <a:cubicBezTo>
                        <a:pt x="1048239" y="1562936"/>
                        <a:pt x="1042266" y="1549719"/>
                        <a:pt x="1031398" y="1542473"/>
                      </a:cubicBezTo>
                      <a:cubicBezTo>
                        <a:pt x="1023297" y="1537072"/>
                        <a:pt x="1012397" y="1537590"/>
                        <a:pt x="1003689" y="1533236"/>
                      </a:cubicBezTo>
                      <a:cubicBezTo>
                        <a:pt x="993760" y="1528271"/>
                        <a:pt x="985216" y="1520921"/>
                        <a:pt x="975980" y="1514763"/>
                      </a:cubicBezTo>
                      <a:cubicBezTo>
                        <a:pt x="954428" y="1517842"/>
                        <a:pt x="932328" y="1518272"/>
                        <a:pt x="911325" y="1524000"/>
                      </a:cubicBezTo>
                      <a:cubicBezTo>
                        <a:pt x="875710" y="1533713"/>
                        <a:pt x="876759" y="1545901"/>
                        <a:pt x="846670" y="1560945"/>
                      </a:cubicBezTo>
                      <a:cubicBezTo>
                        <a:pt x="770194" y="1599182"/>
                        <a:pt x="870657" y="1535720"/>
                        <a:pt x="791252" y="1588654"/>
                      </a:cubicBezTo>
                      <a:cubicBezTo>
                        <a:pt x="768344" y="1586892"/>
                        <a:pt x="683342" y="1590117"/>
                        <a:pt x="643470" y="1570182"/>
                      </a:cubicBezTo>
                      <a:cubicBezTo>
                        <a:pt x="633541" y="1565218"/>
                        <a:pt x="624997" y="1557867"/>
                        <a:pt x="615761" y="1551709"/>
                      </a:cubicBezTo>
                      <a:cubicBezTo>
                        <a:pt x="584973" y="1557867"/>
                        <a:pt x="554318" y="1564726"/>
                        <a:pt x="523398" y="1570182"/>
                      </a:cubicBezTo>
                      <a:cubicBezTo>
                        <a:pt x="501959" y="1573965"/>
                        <a:pt x="479595" y="1573162"/>
                        <a:pt x="458743" y="1579418"/>
                      </a:cubicBezTo>
                      <a:cubicBezTo>
                        <a:pt x="448110" y="1582608"/>
                        <a:pt x="441237" y="1593518"/>
                        <a:pt x="431034" y="1597891"/>
                      </a:cubicBezTo>
                      <a:cubicBezTo>
                        <a:pt x="419366" y="1602891"/>
                        <a:pt x="406295" y="1603640"/>
                        <a:pt x="394089" y="1607127"/>
                      </a:cubicBezTo>
                      <a:cubicBezTo>
                        <a:pt x="329605" y="1625550"/>
                        <a:pt x="412068" y="1609836"/>
                        <a:pt x="301725" y="1625600"/>
                      </a:cubicBezTo>
                      <a:cubicBezTo>
                        <a:pt x="292489" y="1622521"/>
                        <a:pt x="282724" y="1620717"/>
                        <a:pt x="274016" y="1616363"/>
                      </a:cubicBezTo>
                      <a:cubicBezTo>
                        <a:pt x="249112" y="1603911"/>
                        <a:pt x="247272" y="1591385"/>
                        <a:pt x="218598" y="1588654"/>
                      </a:cubicBezTo>
                      <a:cubicBezTo>
                        <a:pt x="163344" y="1583392"/>
                        <a:pt x="107761" y="1582497"/>
                        <a:pt x="52343" y="1579418"/>
                      </a:cubicBezTo>
                      <a:cubicBezTo>
                        <a:pt x="34714" y="1552974"/>
                        <a:pt x="11580" y="1528803"/>
                        <a:pt x="6161" y="1496291"/>
                      </a:cubicBezTo>
                      <a:cubicBezTo>
                        <a:pt x="4642" y="1487180"/>
                        <a:pt x="6161" y="1477818"/>
                        <a:pt x="6161" y="1468582"/>
                      </a:cubicBezTo>
                      <a:lnTo>
                        <a:pt x="6161" y="1468582"/>
                      </a:lnTo>
                      <a:lnTo>
                        <a:pt x="24634" y="1450109"/>
                      </a:lnTo>
                    </a:path>
                  </a:pathLst>
                </a:custGeom>
                <a:solidFill>
                  <a:srgbClr val="CF3D0F"/>
                </a:solidFill>
                <a:ln>
                  <a:solidFill>
                    <a:srgbClr val="CF3D0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 name="Oval 107"/>
                <p:cNvSpPr/>
                <p:nvPr/>
              </p:nvSpPr>
              <p:spPr>
                <a:xfrm>
                  <a:off x="7391400" y="51054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8001000" y="5029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7620000" y="4267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rot="19710285">
                  <a:off x="7753366" y="4781566"/>
                  <a:ext cx="304800" cy="304800"/>
                  <a:chOff x="8153400" y="2971800"/>
                  <a:chExt cx="609600" cy="609600"/>
                </a:xfrm>
              </p:grpSpPr>
              <p:sp>
                <p:nvSpPr>
                  <p:cNvPr id="120" name="Oval 119"/>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p:cNvGrpSpPr/>
                <p:nvPr/>
              </p:nvGrpSpPr>
              <p:grpSpPr>
                <a:xfrm rot="15655269">
                  <a:off x="7677167" y="5314967"/>
                  <a:ext cx="304800" cy="304800"/>
                  <a:chOff x="8153400" y="2971800"/>
                  <a:chExt cx="609600" cy="609600"/>
                </a:xfrm>
              </p:grpSpPr>
              <p:sp>
                <p:nvSpPr>
                  <p:cNvPr id="118" name="Oval 117"/>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p:nvPr/>
              </p:nvGrpSpPr>
              <p:grpSpPr>
                <a:xfrm rot="6637614">
                  <a:off x="7528396" y="4475745"/>
                  <a:ext cx="290705" cy="268712"/>
                  <a:chOff x="8153400" y="2971800"/>
                  <a:chExt cx="609600" cy="609600"/>
                </a:xfrm>
              </p:grpSpPr>
              <p:sp>
                <p:nvSpPr>
                  <p:cNvPr id="116" name="Oval 115"/>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4" name="Moon 113"/>
                <p:cNvSpPr/>
                <p:nvPr/>
              </p:nvSpPr>
              <p:spPr>
                <a:xfrm>
                  <a:off x="7848600" y="4419600"/>
                  <a:ext cx="152400" cy="304800"/>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Moon 114"/>
                <p:cNvSpPr/>
                <p:nvPr/>
              </p:nvSpPr>
              <p:spPr>
                <a:xfrm rot="8335049">
                  <a:off x="7560180" y="4730674"/>
                  <a:ext cx="145038" cy="336111"/>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8" name="Group 137"/>
            <p:cNvGrpSpPr/>
            <p:nvPr/>
          </p:nvGrpSpPr>
          <p:grpSpPr>
            <a:xfrm rot="16653790">
              <a:off x="8871186" y="2458965"/>
              <a:ext cx="1849372" cy="1889403"/>
              <a:chOff x="8330112" y="3355992"/>
              <a:chExt cx="1849372" cy="1889403"/>
            </a:xfrm>
          </p:grpSpPr>
          <p:grpSp>
            <p:nvGrpSpPr>
              <p:cNvPr id="139" name="Group 138"/>
              <p:cNvGrpSpPr/>
              <p:nvPr/>
            </p:nvGrpSpPr>
            <p:grpSpPr>
              <a:xfrm>
                <a:off x="8330112" y="3546587"/>
                <a:ext cx="1274106" cy="1698808"/>
                <a:chOff x="7010400" y="3657600"/>
                <a:chExt cx="1600200" cy="2133600"/>
              </a:xfrm>
            </p:grpSpPr>
            <p:sp>
              <p:nvSpPr>
                <p:cNvPr id="157" name="Isosceles Triangle 156"/>
                <p:cNvSpPr/>
                <p:nvPr/>
              </p:nvSpPr>
              <p:spPr>
                <a:xfrm>
                  <a:off x="7010400" y="3657600"/>
                  <a:ext cx="1600200" cy="2133600"/>
                </a:xfrm>
                <a:prstGeom prst="triangl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157"/>
                <p:cNvSpPr/>
                <p:nvPr/>
              </p:nvSpPr>
              <p:spPr>
                <a:xfrm>
                  <a:off x="7216675" y="4110182"/>
                  <a:ext cx="1225361" cy="1625600"/>
                </a:xfrm>
                <a:custGeom>
                  <a:avLst/>
                  <a:gdLst>
                    <a:gd name="connsiteX0" fmla="*/ 43107 w 1225361"/>
                    <a:gd name="connsiteY0" fmla="*/ 1524000 h 1625600"/>
                    <a:gd name="connsiteX1" fmla="*/ 43107 w 1225361"/>
                    <a:gd name="connsiteY1" fmla="*/ 1524000 h 1625600"/>
                    <a:gd name="connsiteX2" fmla="*/ 6161 w 1225361"/>
                    <a:gd name="connsiteY2" fmla="*/ 1450109 h 1625600"/>
                    <a:gd name="connsiteX3" fmla="*/ 33870 w 1225361"/>
                    <a:gd name="connsiteY3" fmla="*/ 1339273 h 1625600"/>
                    <a:gd name="connsiteX4" fmla="*/ 61580 w 1225361"/>
                    <a:gd name="connsiteY4" fmla="*/ 1320800 h 1625600"/>
                    <a:gd name="connsiteX5" fmla="*/ 89289 w 1225361"/>
                    <a:gd name="connsiteY5" fmla="*/ 1311563 h 1625600"/>
                    <a:gd name="connsiteX6" fmla="*/ 190889 w 1225361"/>
                    <a:gd name="connsiteY6" fmla="*/ 1256145 h 1625600"/>
                    <a:gd name="connsiteX7" fmla="*/ 218598 w 1225361"/>
                    <a:gd name="connsiteY7" fmla="*/ 1200727 h 1625600"/>
                    <a:gd name="connsiteX8" fmla="*/ 209361 w 1225361"/>
                    <a:gd name="connsiteY8" fmla="*/ 1136073 h 1625600"/>
                    <a:gd name="connsiteX9" fmla="*/ 200125 w 1225361"/>
                    <a:gd name="connsiteY9" fmla="*/ 1062182 h 1625600"/>
                    <a:gd name="connsiteX10" fmla="*/ 218598 w 1225361"/>
                    <a:gd name="connsiteY10" fmla="*/ 942109 h 1625600"/>
                    <a:gd name="connsiteX11" fmla="*/ 237070 w 1225361"/>
                    <a:gd name="connsiteY11" fmla="*/ 914400 h 1625600"/>
                    <a:gd name="connsiteX12" fmla="*/ 292489 w 1225361"/>
                    <a:gd name="connsiteY12" fmla="*/ 858982 h 1625600"/>
                    <a:gd name="connsiteX13" fmla="*/ 347907 w 1225361"/>
                    <a:gd name="connsiteY13" fmla="*/ 822036 h 1625600"/>
                    <a:gd name="connsiteX14" fmla="*/ 394089 w 1225361"/>
                    <a:gd name="connsiteY14" fmla="*/ 738909 h 1625600"/>
                    <a:gd name="connsiteX15" fmla="*/ 403325 w 1225361"/>
                    <a:gd name="connsiteY15" fmla="*/ 471054 h 1625600"/>
                    <a:gd name="connsiteX16" fmla="*/ 421798 w 1225361"/>
                    <a:gd name="connsiteY16" fmla="*/ 415636 h 1625600"/>
                    <a:gd name="connsiteX17" fmla="*/ 449507 w 1225361"/>
                    <a:gd name="connsiteY17" fmla="*/ 323273 h 1625600"/>
                    <a:gd name="connsiteX18" fmla="*/ 467980 w 1225361"/>
                    <a:gd name="connsiteY18" fmla="*/ 295563 h 1625600"/>
                    <a:gd name="connsiteX19" fmla="*/ 477216 w 1225361"/>
                    <a:gd name="connsiteY19" fmla="*/ 267854 h 1625600"/>
                    <a:gd name="connsiteX20" fmla="*/ 523398 w 1225361"/>
                    <a:gd name="connsiteY20" fmla="*/ 184727 h 1625600"/>
                    <a:gd name="connsiteX21" fmla="*/ 551107 w 1225361"/>
                    <a:gd name="connsiteY21" fmla="*/ 18473 h 1625600"/>
                    <a:gd name="connsiteX22" fmla="*/ 578816 w 1225361"/>
                    <a:gd name="connsiteY22" fmla="*/ 0 h 1625600"/>
                    <a:gd name="connsiteX23" fmla="*/ 652707 w 1225361"/>
                    <a:gd name="connsiteY23" fmla="*/ 46182 h 1625600"/>
                    <a:gd name="connsiteX24" fmla="*/ 698889 w 1225361"/>
                    <a:gd name="connsiteY24" fmla="*/ 92363 h 1625600"/>
                    <a:gd name="connsiteX25" fmla="*/ 717361 w 1225361"/>
                    <a:gd name="connsiteY25" fmla="*/ 147782 h 1625600"/>
                    <a:gd name="connsiteX26" fmla="*/ 726598 w 1225361"/>
                    <a:gd name="connsiteY26" fmla="*/ 350982 h 1625600"/>
                    <a:gd name="connsiteX27" fmla="*/ 735834 w 1225361"/>
                    <a:gd name="connsiteY27" fmla="*/ 378691 h 1625600"/>
                    <a:gd name="connsiteX28" fmla="*/ 754307 w 1225361"/>
                    <a:gd name="connsiteY28" fmla="*/ 406400 h 1625600"/>
                    <a:gd name="connsiteX29" fmla="*/ 782016 w 1225361"/>
                    <a:gd name="connsiteY29" fmla="*/ 424873 h 1625600"/>
                    <a:gd name="connsiteX30" fmla="*/ 791252 w 1225361"/>
                    <a:gd name="connsiteY30" fmla="*/ 480291 h 1625600"/>
                    <a:gd name="connsiteX31" fmla="*/ 800489 w 1225361"/>
                    <a:gd name="connsiteY31" fmla="*/ 775854 h 1625600"/>
                    <a:gd name="connsiteX32" fmla="*/ 818961 w 1225361"/>
                    <a:gd name="connsiteY32" fmla="*/ 803563 h 1625600"/>
                    <a:gd name="connsiteX33" fmla="*/ 855907 w 1225361"/>
                    <a:gd name="connsiteY33" fmla="*/ 822036 h 1625600"/>
                    <a:gd name="connsiteX34" fmla="*/ 883616 w 1225361"/>
                    <a:gd name="connsiteY34" fmla="*/ 840509 h 1625600"/>
                    <a:gd name="connsiteX35" fmla="*/ 902089 w 1225361"/>
                    <a:gd name="connsiteY35" fmla="*/ 868218 h 1625600"/>
                    <a:gd name="connsiteX36" fmla="*/ 920561 w 1225361"/>
                    <a:gd name="connsiteY36" fmla="*/ 923636 h 1625600"/>
                    <a:gd name="connsiteX37" fmla="*/ 957507 w 1225361"/>
                    <a:gd name="connsiteY37" fmla="*/ 979054 h 1625600"/>
                    <a:gd name="connsiteX38" fmla="*/ 1003689 w 1225361"/>
                    <a:gd name="connsiteY38" fmla="*/ 1062182 h 1625600"/>
                    <a:gd name="connsiteX39" fmla="*/ 1049870 w 1225361"/>
                    <a:gd name="connsiteY39" fmla="*/ 1117600 h 1625600"/>
                    <a:gd name="connsiteX40" fmla="*/ 1077580 w 1225361"/>
                    <a:gd name="connsiteY40" fmla="*/ 1136073 h 1625600"/>
                    <a:gd name="connsiteX41" fmla="*/ 1105289 w 1225361"/>
                    <a:gd name="connsiteY41" fmla="*/ 1191491 h 1625600"/>
                    <a:gd name="connsiteX42" fmla="*/ 1114525 w 1225361"/>
                    <a:gd name="connsiteY42" fmla="*/ 1219200 h 1625600"/>
                    <a:gd name="connsiteX43" fmla="*/ 1151470 w 1225361"/>
                    <a:gd name="connsiteY43" fmla="*/ 1283854 h 1625600"/>
                    <a:gd name="connsiteX44" fmla="*/ 1179180 w 1225361"/>
                    <a:gd name="connsiteY44" fmla="*/ 1302327 h 1625600"/>
                    <a:gd name="connsiteX45" fmla="*/ 1206889 w 1225361"/>
                    <a:gd name="connsiteY45" fmla="*/ 1394691 h 1625600"/>
                    <a:gd name="connsiteX46" fmla="*/ 1216125 w 1225361"/>
                    <a:gd name="connsiteY46" fmla="*/ 1422400 h 1625600"/>
                    <a:gd name="connsiteX47" fmla="*/ 1225361 w 1225361"/>
                    <a:gd name="connsiteY47" fmla="*/ 1450109 h 1625600"/>
                    <a:gd name="connsiteX48" fmla="*/ 1216125 w 1225361"/>
                    <a:gd name="connsiteY48" fmla="*/ 1542473 h 1625600"/>
                    <a:gd name="connsiteX49" fmla="*/ 1151470 w 1225361"/>
                    <a:gd name="connsiteY49" fmla="*/ 1579418 h 1625600"/>
                    <a:gd name="connsiteX50" fmla="*/ 1123761 w 1225361"/>
                    <a:gd name="connsiteY50" fmla="*/ 1588654 h 1625600"/>
                    <a:gd name="connsiteX51" fmla="*/ 1059107 w 1225361"/>
                    <a:gd name="connsiteY51" fmla="*/ 1570182 h 1625600"/>
                    <a:gd name="connsiteX52" fmla="*/ 1031398 w 1225361"/>
                    <a:gd name="connsiteY52" fmla="*/ 1542473 h 1625600"/>
                    <a:gd name="connsiteX53" fmla="*/ 1003689 w 1225361"/>
                    <a:gd name="connsiteY53" fmla="*/ 1533236 h 1625600"/>
                    <a:gd name="connsiteX54" fmla="*/ 975980 w 1225361"/>
                    <a:gd name="connsiteY54" fmla="*/ 1514763 h 1625600"/>
                    <a:gd name="connsiteX55" fmla="*/ 911325 w 1225361"/>
                    <a:gd name="connsiteY55" fmla="*/ 1524000 h 1625600"/>
                    <a:gd name="connsiteX56" fmla="*/ 846670 w 1225361"/>
                    <a:gd name="connsiteY56" fmla="*/ 1560945 h 1625600"/>
                    <a:gd name="connsiteX57" fmla="*/ 791252 w 1225361"/>
                    <a:gd name="connsiteY57" fmla="*/ 1588654 h 1625600"/>
                    <a:gd name="connsiteX58" fmla="*/ 643470 w 1225361"/>
                    <a:gd name="connsiteY58" fmla="*/ 1570182 h 1625600"/>
                    <a:gd name="connsiteX59" fmla="*/ 615761 w 1225361"/>
                    <a:gd name="connsiteY59" fmla="*/ 1551709 h 1625600"/>
                    <a:gd name="connsiteX60" fmla="*/ 523398 w 1225361"/>
                    <a:gd name="connsiteY60" fmla="*/ 1570182 h 1625600"/>
                    <a:gd name="connsiteX61" fmla="*/ 458743 w 1225361"/>
                    <a:gd name="connsiteY61" fmla="*/ 1579418 h 1625600"/>
                    <a:gd name="connsiteX62" fmla="*/ 431034 w 1225361"/>
                    <a:gd name="connsiteY62" fmla="*/ 1597891 h 1625600"/>
                    <a:gd name="connsiteX63" fmla="*/ 394089 w 1225361"/>
                    <a:gd name="connsiteY63" fmla="*/ 1607127 h 1625600"/>
                    <a:gd name="connsiteX64" fmla="*/ 301725 w 1225361"/>
                    <a:gd name="connsiteY64" fmla="*/ 1625600 h 1625600"/>
                    <a:gd name="connsiteX65" fmla="*/ 274016 w 1225361"/>
                    <a:gd name="connsiteY65" fmla="*/ 1616363 h 1625600"/>
                    <a:gd name="connsiteX66" fmla="*/ 218598 w 1225361"/>
                    <a:gd name="connsiteY66" fmla="*/ 1588654 h 1625600"/>
                    <a:gd name="connsiteX67" fmla="*/ 52343 w 1225361"/>
                    <a:gd name="connsiteY67" fmla="*/ 1579418 h 1625600"/>
                    <a:gd name="connsiteX68" fmla="*/ 6161 w 1225361"/>
                    <a:gd name="connsiteY68" fmla="*/ 1496291 h 1625600"/>
                    <a:gd name="connsiteX69" fmla="*/ 6161 w 1225361"/>
                    <a:gd name="connsiteY69" fmla="*/ 1468582 h 1625600"/>
                    <a:gd name="connsiteX70" fmla="*/ 6161 w 1225361"/>
                    <a:gd name="connsiteY70" fmla="*/ 1468582 h 1625600"/>
                    <a:gd name="connsiteX71" fmla="*/ 24634 w 1225361"/>
                    <a:gd name="connsiteY71" fmla="*/ 145010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225361" h="1625600">
                      <a:moveTo>
                        <a:pt x="43107" y="1524000"/>
                      </a:moveTo>
                      <a:lnTo>
                        <a:pt x="43107" y="1524000"/>
                      </a:lnTo>
                      <a:cubicBezTo>
                        <a:pt x="30792" y="1499370"/>
                        <a:pt x="10947" y="1477228"/>
                        <a:pt x="6161" y="1450109"/>
                      </a:cubicBezTo>
                      <a:cubicBezTo>
                        <a:pt x="0" y="1415195"/>
                        <a:pt x="6553" y="1366590"/>
                        <a:pt x="33870" y="1339273"/>
                      </a:cubicBezTo>
                      <a:cubicBezTo>
                        <a:pt x="41720" y="1331423"/>
                        <a:pt x="51651" y="1325765"/>
                        <a:pt x="61580" y="1320800"/>
                      </a:cubicBezTo>
                      <a:cubicBezTo>
                        <a:pt x="70288" y="1316446"/>
                        <a:pt x="80426" y="1315592"/>
                        <a:pt x="89289" y="1311563"/>
                      </a:cubicBezTo>
                      <a:cubicBezTo>
                        <a:pt x="155152" y="1281625"/>
                        <a:pt x="147506" y="1285067"/>
                        <a:pt x="190889" y="1256145"/>
                      </a:cubicBezTo>
                      <a:cubicBezTo>
                        <a:pt x="200227" y="1242137"/>
                        <a:pt x="218598" y="1219845"/>
                        <a:pt x="218598" y="1200727"/>
                      </a:cubicBezTo>
                      <a:cubicBezTo>
                        <a:pt x="218598" y="1178957"/>
                        <a:pt x="212238" y="1157652"/>
                        <a:pt x="209361" y="1136073"/>
                      </a:cubicBezTo>
                      <a:cubicBezTo>
                        <a:pt x="206080" y="1111469"/>
                        <a:pt x="203204" y="1086812"/>
                        <a:pt x="200125" y="1062182"/>
                      </a:cubicBezTo>
                      <a:cubicBezTo>
                        <a:pt x="202775" y="1035680"/>
                        <a:pt x="201953" y="975399"/>
                        <a:pt x="218598" y="942109"/>
                      </a:cubicBezTo>
                      <a:cubicBezTo>
                        <a:pt x="223562" y="932180"/>
                        <a:pt x="229695" y="922697"/>
                        <a:pt x="237070" y="914400"/>
                      </a:cubicBezTo>
                      <a:cubicBezTo>
                        <a:pt x="254426" y="894874"/>
                        <a:pt x="270752" y="873473"/>
                        <a:pt x="292489" y="858982"/>
                      </a:cubicBezTo>
                      <a:lnTo>
                        <a:pt x="347907" y="822036"/>
                      </a:lnTo>
                      <a:cubicBezTo>
                        <a:pt x="390253" y="758517"/>
                        <a:pt x="377831" y="787680"/>
                        <a:pt x="394089" y="738909"/>
                      </a:cubicBezTo>
                      <a:cubicBezTo>
                        <a:pt x="397168" y="649624"/>
                        <a:pt x="395695" y="560066"/>
                        <a:pt x="403325" y="471054"/>
                      </a:cubicBezTo>
                      <a:cubicBezTo>
                        <a:pt x="404988" y="451653"/>
                        <a:pt x="417075" y="434527"/>
                        <a:pt x="421798" y="415636"/>
                      </a:cubicBezTo>
                      <a:cubicBezTo>
                        <a:pt x="429475" y="384929"/>
                        <a:pt x="436656" y="352188"/>
                        <a:pt x="449507" y="323273"/>
                      </a:cubicBezTo>
                      <a:cubicBezTo>
                        <a:pt x="454016" y="313129"/>
                        <a:pt x="461822" y="304800"/>
                        <a:pt x="467980" y="295563"/>
                      </a:cubicBezTo>
                      <a:cubicBezTo>
                        <a:pt x="471059" y="286327"/>
                        <a:pt x="472488" y="276365"/>
                        <a:pt x="477216" y="267854"/>
                      </a:cubicBezTo>
                      <a:cubicBezTo>
                        <a:pt x="530151" y="172571"/>
                        <a:pt x="502496" y="247428"/>
                        <a:pt x="523398" y="184727"/>
                      </a:cubicBezTo>
                      <a:cubicBezTo>
                        <a:pt x="526799" y="133709"/>
                        <a:pt x="508536" y="61044"/>
                        <a:pt x="551107" y="18473"/>
                      </a:cubicBezTo>
                      <a:cubicBezTo>
                        <a:pt x="558956" y="10624"/>
                        <a:pt x="569580" y="6158"/>
                        <a:pt x="578816" y="0"/>
                      </a:cubicBezTo>
                      <a:cubicBezTo>
                        <a:pt x="608080" y="14633"/>
                        <a:pt x="628728" y="22203"/>
                        <a:pt x="652707" y="46182"/>
                      </a:cubicBezTo>
                      <a:cubicBezTo>
                        <a:pt x="714282" y="107756"/>
                        <a:pt x="625000" y="43105"/>
                        <a:pt x="698889" y="92363"/>
                      </a:cubicBezTo>
                      <a:cubicBezTo>
                        <a:pt x="705046" y="110836"/>
                        <a:pt x="716477" y="128330"/>
                        <a:pt x="717361" y="147782"/>
                      </a:cubicBezTo>
                      <a:cubicBezTo>
                        <a:pt x="720440" y="215515"/>
                        <a:pt x="721191" y="283395"/>
                        <a:pt x="726598" y="350982"/>
                      </a:cubicBezTo>
                      <a:cubicBezTo>
                        <a:pt x="727374" y="360687"/>
                        <a:pt x="731480" y="369983"/>
                        <a:pt x="735834" y="378691"/>
                      </a:cubicBezTo>
                      <a:cubicBezTo>
                        <a:pt x="740798" y="388620"/>
                        <a:pt x="746458" y="398551"/>
                        <a:pt x="754307" y="406400"/>
                      </a:cubicBezTo>
                      <a:cubicBezTo>
                        <a:pt x="762156" y="414249"/>
                        <a:pt x="772780" y="418715"/>
                        <a:pt x="782016" y="424873"/>
                      </a:cubicBezTo>
                      <a:cubicBezTo>
                        <a:pt x="785095" y="443346"/>
                        <a:pt x="790268" y="461589"/>
                        <a:pt x="791252" y="480291"/>
                      </a:cubicBezTo>
                      <a:cubicBezTo>
                        <a:pt x="796433" y="578724"/>
                        <a:pt x="792071" y="677645"/>
                        <a:pt x="800489" y="775854"/>
                      </a:cubicBezTo>
                      <a:cubicBezTo>
                        <a:pt x="801437" y="786914"/>
                        <a:pt x="810433" y="796457"/>
                        <a:pt x="818961" y="803563"/>
                      </a:cubicBezTo>
                      <a:cubicBezTo>
                        <a:pt x="829539" y="812378"/>
                        <a:pt x="843952" y="815205"/>
                        <a:pt x="855907" y="822036"/>
                      </a:cubicBezTo>
                      <a:cubicBezTo>
                        <a:pt x="865545" y="827544"/>
                        <a:pt x="874380" y="834351"/>
                        <a:pt x="883616" y="840509"/>
                      </a:cubicBezTo>
                      <a:cubicBezTo>
                        <a:pt x="889774" y="849745"/>
                        <a:pt x="897581" y="858074"/>
                        <a:pt x="902089" y="868218"/>
                      </a:cubicBezTo>
                      <a:cubicBezTo>
                        <a:pt x="909997" y="886012"/>
                        <a:pt x="909760" y="907435"/>
                        <a:pt x="920561" y="923636"/>
                      </a:cubicBezTo>
                      <a:lnTo>
                        <a:pt x="957507" y="979054"/>
                      </a:lnTo>
                      <a:cubicBezTo>
                        <a:pt x="973764" y="1027826"/>
                        <a:pt x="961342" y="998661"/>
                        <a:pt x="1003689" y="1062182"/>
                      </a:cubicBezTo>
                      <a:cubicBezTo>
                        <a:pt x="1021853" y="1089428"/>
                        <a:pt x="1023200" y="1095375"/>
                        <a:pt x="1049870" y="1117600"/>
                      </a:cubicBezTo>
                      <a:cubicBezTo>
                        <a:pt x="1058398" y="1124707"/>
                        <a:pt x="1068343" y="1129915"/>
                        <a:pt x="1077580" y="1136073"/>
                      </a:cubicBezTo>
                      <a:cubicBezTo>
                        <a:pt x="1100795" y="1205720"/>
                        <a:pt x="1069479" y="1119872"/>
                        <a:pt x="1105289" y="1191491"/>
                      </a:cubicBezTo>
                      <a:cubicBezTo>
                        <a:pt x="1109643" y="1200199"/>
                        <a:pt x="1110690" y="1210251"/>
                        <a:pt x="1114525" y="1219200"/>
                      </a:cubicBezTo>
                      <a:cubicBezTo>
                        <a:pt x="1119957" y="1231874"/>
                        <a:pt x="1139877" y="1272261"/>
                        <a:pt x="1151470" y="1283854"/>
                      </a:cubicBezTo>
                      <a:cubicBezTo>
                        <a:pt x="1159320" y="1291704"/>
                        <a:pt x="1169943" y="1296169"/>
                        <a:pt x="1179180" y="1302327"/>
                      </a:cubicBezTo>
                      <a:cubicBezTo>
                        <a:pt x="1193139" y="1358167"/>
                        <a:pt x="1184400" y="1327225"/>
                        <a:pt x="1206889" y="1394691"/>
                      </a:cubicBezTo>
                      <a:lnTo>
                        <a:pt x="1216125" y="1422400"/>
                      </a:lnTo>
                      <a:lnTo>
                        <a:pt x="1225361" y="1450109"/>
                      </a:lnTo>
                      <a:cubicBezTo>
                        <a:pt x="1222282" y="1480897"/>
                        <a:pt x="1223082" y="1512324"/>
                        <a:pt x="1216125" y="1542473"/>
                      </a:cubicBezTo>
                      <a:cubicBezTo>
                        <a:pt x="1207310" y="1580670"/>
                        <a:pt x="1182563" y="1571645"/>
                        <a:pt x="1151470" y="1579418"/>
                      </a:cubicBezTo>
                      <a:cubicBezTo>
                        <a:pt x="1142025" y="1581779"/>
                        <a:pt x="1132997" y="1585575"/>
                        <a:pt x="1123761" y="1588654"/>
                      </a:cubicBezTo>
                      <a:cubicBezTo>
                        <a:pt x="1118835" y="1587423"/>
                        <a:pt x="1067057" y="1575482"/>
                        <a:pt x="1059107" y="1570182"/>
                      </a:cubicBezTo>
                      <a:cubicBezTo>
                        <a:pt x="1048239" y="1562936"/>
                        <a:pt x="1042266" y="1549719"/>
                        <a:pt x="1031398" y="1542473"/>
                      </a:cubicBezTo>
                      <a:cubicBezTo>
                        <a:pt x="1023297" y="1537072"/>
                        <a:pt x="1012397" y="1537590"/>
                        <a:pt x="1003689" y="1533236"/>
                      </a:cubicBezTo>
                      <a:cubicBezTo>
                        <a:pt x="993760" y="1528271"/>
                        <a:pt x="985216" y="1520921"/>
                        <a:pt x="975980" y="1514763"/>
                      </a:cubicBezTo>
                      <a:cubicBezTo>
                        <a:pt x="954428" y="1517842"/>
                        <a:pt x="932328" y="1518272"/>
                        <a:pt x="911325" y="1524000"/>
                      </a:cubicBezTo>
                      <a:cubicBezTo>
                        <a:pt x="875710" y="1533713"/>
                        <a:pt x="876759" y="1545901"/>
                        <a:pt x="846670" y="1560945"/>
                      </a:cubicBezTo>
                      <a:cubicBezTo>
                        <a:pt x="770194" y="1599182"/>
                        <a:pt x="870657" y="1535720"/>
                        <a:pt x="791252" y="1588654"/>
                      </a:cubicBezTo>
                      <a:cubicBezTo>
                        <a:pt x="768344" y="1586892"/>
                        <a:pt x="683342" y="1590117"/>
                        <a:pt x="643470" y="1570182"/>
                      </a:cubicBezTo>
                      <a:cubicBezTo>
                        <a:pt x="633541" y="1565218"/>
                        <a:pt x="624997" y="1557867"/>
                        <a:pt x="615761" y="1551709"/>
                      </a:cubicBezTo>
                      <a:cubicBezTo>
                        <a:pt x="584973" y="1557867"/>
                        <a:pt x="554318" y="1564726"/>
                        <a:pt x="523398" y="1570182"/>
                      </a:cubicBezTo>
                      <a:cubicBezTo>
                        <a:pt x="501959" y="1573965"/>
                        <a:pt x="479595" y="1573162"/>
                        <a:pt x="458743" y="1579418"/>
                      </a:cubicBezTo>
                      <a:cubicBezTo>
                        <a:pt x="448110" y="1582608"/>
                        <a:pt x="441237" y="1593518"/>
                        <a:pt x="431034" y="1597891"/>
                      </a:cubicBezTo>
                      <a:cubicBezTo>
                        <a:pt x="419366" y="1602891"/>
                        <a:pt x="406295" y="1603640"/>
                        <a:pt x="394089" y="1607127"/>
                      </a:cubicBezTo>
                      <a:cubicBezTo>
                        <a:pt x="329605" y="1625550"/>
                        <a:pt x="412068" y="1609836"/>
                        <a:pt x="301725" y="1625600"/>
                      </a:cubicBezTo>
                      <a:cubicBezTo>
                        <a:pt x="292489" y="1622521"/>
                        <a:pt x="282724" y="1620717"/>
                        <a:pt x="274016" y="1616363"/>
                      </a:cubicBezTo>
                      <a:cubicBezTo>
                        <a:pt x="249112" y="1603911"/>
                        <a:pt x="247272" y="1591385"/>
                        <a:pt x="218598" y="1588654"/>
                      </a:cubicBezTo>
                      <a:cubicBezTo>
                        <a:pt x="163344" y="1583392"/>
                        <a:pt x="107761" y="1582497"/>
                        <a:pt x="52343" y="1579418"/>
                      </a:cubicBezTo>
                      <a:cubicBezTo>
                        <a:pt x="34714" y="1552974"/>
                        <a:pt x="11580" y="1528803"/>
                        <a:pt x="6161" y="1496291"/>
                      </a:cubicBezTo>
                      <a:cubicBezTo>
                        <a:pt x="4642" y="1487180"/>
                        <a:pt x="6161" y="1477818"/>
                        <a:pt x="6161" y="1468582"/>
                      </a:cubicBezTo>
                      <a:lnTo>
                        <a:pt x="6161" y="1468582"/>
                      </a:lnTo>
                      <a:lnTo>
                        <a:pt x="24634" y="1450109"/>
                      </a:lnTo>
                    </a:path>
                  </a:pathLst>
                </a:custGeom>
                <a:solidFill>
                  <a:srgbClr val="CF3D0F"/>
                </a:solidFill>
                <a:ln>
                  <a:solidFill>
                    <a:srgbClr val="CF3D0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9" name="Oval 158"/>
                <p:cNvSpPr/>
                <p:nvPr/>
              </p:nvSpPr>
              <p:spPr>
                <a:xfrm>
                  <a:off x="7391400" y="51054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a:off x="8001000" y="5029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p:cNvSpPr/>
                <p:nvPr/>
              </p:nvSpPr>
              <p:spPr>
                <a:xfrm>
                  <a:off x="7620000" y="4267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2" name="Group 161"/>
                <p:cNvGrpSpPr/>
                <p:nvPr/>
              </p:nvGrpSpPr>
              <p:grpSpPr>
                <a:xfrm rot="19710285">
                  <a:off x="7753366" y="4781566"/>
                  <a:ext cx="304800" cy="304800"/>
                  <a:chOff x="8153400" y="2971800"/>
                  <a:chExt cx="609600" cy="609600"/>
                </a:xfrm>
              </p:grpSpPr>
              <p:sp>
                <p:nvSpPr>
                  <p:cNvPr id="171" name="Oval 170"/>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rot="15655269">
                  <a:off x="7677167" y="5314967"/>
                  <a:ext cx="304800" cy="304800"/>
                  <a:chOff x="8153400" y="2971800"/>
                  <a:chExt cx="609600" cy="609600"/>
                </a:xfrm>
              </p:grpSpPr>
              <p:sp>
                <p:nvSpPr>
                  <p:cNvPr id="169" name="Oval 168"/>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4" name="Group 163"/>
                <p:cNvGrpSpPr/>
                <p:nvPr/>
              </p:nvGrpSpPr>
              <p:grpSpPr>
                <a:xfrm rot="6637614">
                  <a:off x="7528396" y="4475745"/>
                  <a:ext cx="290705" cy="268712"/>
                  <a:chOff x="8153400" y="2971800"/>
                  <a:chExt cx="609600" cy="609600"/>
                </a:xfrm>
              </p:grpSpPr>
              <p:sp>
                <p:nvSpPr>
                  <p:cNvPr id="167" name="Oval 166"/>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5" name="Moon 164"/>
                <p:cNvSpPr/>
                <p:nvPr/>
              </p:nvSpPr>
              <p:spPr>
                <a:xfrm>
                  <a:off x="7848600" y="4419600"/>
                  <a:ext cx="152400" cy="304800"/>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Moon 165"/>
                <p:cNvSpPr/>
                <p:nvPr/>
              </p:nvSpPr>
              <p:spPr>
                <a:xfrm rot="8335049">
                  <a:off x="7560180" y="4730674"/>
                  <a:ext cx="145038" cy="336111"/>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0" name="Group 139"/>
              <p:cNvGrpSpPr/>
              <p:nvPr/>
            </p:nvGrpSpPr>
            <p:grpSpPr>
              <a:xfrm rot="19086799">
                <a:off x="8905378" y="3355992"/>
                <a:ext cx="1274106" cy="1698808"/>
                <a:chOff x="7010400" y="3657600"/>
                <a:chExt cx="1600200" cy="2133600"/>
              </a:xfrm>
            </p:grpSpPr>
            <p:sp>
              <p:nvSpPr>
                <p:cNvPr id="141" name="Isosceles Triangle 140"/>
                <p:cNvSpPr/>
                <p:nvPr/>
              </p:nvSpPr>
              <p:spPr>
                <a:xfrm>
                  <a:off x="7010400" y="3657600"/>
                  <a:ext cx="1600200" cy="2133600"/>
                </a:xfrm>
                <a:prstGeom prst="triangl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141"/>
                <p:cNvSpPr/>
                <p:nvPr/>
              </p:nvSpPr>
              <p:spPr>
                <a:xfrm>
                  <a:off x="7216675" y="4110182"/>
                  <a:ext cx="1225361" cy="1625600"/>
                </a:xfrm>
                <a:custGeom>
                  <a:avLst/>
                  <a:gdLst>
                    <a:gd name="connsiteX0" fmla="*/ 43107 w 1225361"/>
                    <a:gd name="connsiteY0" fmla="*/ 1524000 h 1625600"/>
                    <a:gd name="connsiteX1" fmla="*/ 43107 w 1225361"/>
                    <a:gd name="connsiteY1" fmla="*/ 1524000 h 1625600"/>
                    <a:gd name="connsiteX2" fmla="*/ 6161 w 1225361"/>
                    <a:gd name="connsiteY2" fmla="*/ 1450109 h 1625600"/>
                    <a:gd name="connsiteX3" fmla="*/ 33870 w 1225361"/>
                    <a:gd name="connsiteY3" fmla="*/ 1339273 h 1625600"/>
                    <a:gd name="connsiteX4" fmla="*/ 61580 w 1225361"/>
                    <a:gd name="connsiteY4" fmla="*/ 1320800 h 1625600"/>
                    <a:gd name="connsiteX5" fmla="*/ 89289 w 1225361"/>
                    <a:gd name="connsiteY5" fmla="*/ 1311563 h 1625600"/>
                    <a:gd name="connsiteX6" fmla="*/ 190889 w 1225361"/>
                    <a:gd name="connsiteY6" fmla="*/ 1256145 h 1625600"/>
                    <a:gd name="connsiteX7" fmla="*/ 218598 w 1225361"/>
                    <a:gd name="connsiteY7" fmla="*/ 1200727 h 1625600"/>
                    <a:gd name="connsiteX8" fmla="*/ 209361 w 1225361"/>
                    <a:gd name="connsiteY8" fmla="*/ 1136073 h 1625600"/>
                    <a:gd name="connsiteX9" fmla="*/ 200125 w 1225361"/>
                    <a:gd name="connsiteY9" fmla="*/ 1062182 h 1625600"/>
                    <a:gd name="connsiteX10" fmla="*/ 218598 w 1225361"/>
                    <a:gd name="connsiteY10" fmla="*/ 942109 h 1625600"/>
                    <a:gd name="connsiteX11" fmla="*/ 237070 w 1225361"/>
                    <a:gd name="connsiteY11" fmla="*/ 914400 h 1625600"/>
                    <a:gd name="connsiteX12" fmla="*/ 292489 w 1225361"/>
                    <a:gd name="connsiteY12" fmla="*/ 858982 h 1625600"/>
                    <a:gd name="connsiteX13" fmla="*/ 347907 w 1225361"/>
                    <a:gd name="connsiteY13" fmla="*/ 822036 h 1625600"/>
                    <a:gd name="connsiteX14" fmla="*/ 394089 w 1225361"/>
                    <a:gd name="connsiteY14" fmla="*/ 738909 h 1625600"/>
                    <a:gd name="connsiteX15" fmla="*/ 403325 w 1225361"/>
                    <a:gd name="connsiteY15" fmla="*/ 471054 h 1625600"/>
                    <a:gd name="connsiteX16" fmla="*/ 421798 w 1225361"/>
                    <a:gd name="connsiteY16" fmla="*/ 415636 h 1625600"/>
                    <a:gd name="connsiteX17" fmla="*/ 449507 w 1225361"/>
                    <a:gd name="connsiteY17" fmla="*/ 323273 h 1625600"/>
                    <a:gd name="connsiteX18" fmla="*/ 467980 w 1225361"/>
                    <a:gd name="connsiteY18" fmla="*/ 295563 h 1625600"/>
                    <a:gd name="connsiteX19" fmla="*/ 477216 w 1225361"/>
                    <a:gd name="connsiteY19" fmla="*/ 267854 h 1625600"/>
                    <a:gd name="connsiteX20" fmla="*/ 523398 w 1225361"/>
                    <a:gd name="connsiteY20" fmla="*/ 184727 h 1625600"/>
                    <a:gd name="connsiteX21" fmla="*/ 551107 w 1225361"/>
                    <a:gd name="connsiteY21" fmla="*/ 18473 h 1625600"/>
                    <a:gd name="connsiteX22" fmla="*/ 578816 w 1225361"/>
                    <a:gd name="connsiteY22" fmla="*/ 0 h 1625600"/>
                    <a:gd name="connsiteX23" fmla="*/ 652707 w 1225361"/>
                    <a:gd name="connsiteY23" fmla="*/ 46182 h 1625600"/>
                    <a:gd name="connsiteX24" fmla="*/ 698889 w 1225361"/>
                    <a:gd name="connsiteY24" fmla="*/ 92363 h 1625600"/>
                    <a:gd name="connsiteX25" fmla="*/ 717361 w 1225361"/>
                    <a:gd name="connsiteY25" fmla="*/ 147782 h 1625600"/>
                    <a:gd name="connsiteX26" fmla="*/ 726598 w 1225361"/>
                    <a:gd name="connsiteY26" fmla="*/ 350982 h 1625600"/>
                    <a:gd name="connsiteX27" fmla="*/ 735834 w 1225361"/>
                    <a:gd name="connsiteY27" fmla="*/ 378691 h 1625600"/>
                    <a:gd name="connsiteX28" fmla="*/ 754307 w 1225361"/>
                    <a:gd name="connsiteY28" fmla="*/ 406400 h 1625600"/>
                    <a:gd name="connsiteX29" fmla="*/ 782016 w 1225361"/>
                    <a:gd name="connsiteY29" fmla="*/ 424873 h 1625600"/>
                    <a:gd name="connsiteX30" fmla="*/ 791252 w 1225361"/>
                    <a:gd name="connsiteY30" fmla="*/ 480291 h 1625600"/>
                    <a:gd name="connsiteX31" fmla="*/ 800489 w 1225361"/>
                    <a:gd name="connsiteY31" fmla="*/ 775854 h 1625600"/>
                    <a:gd name="connsiteX32" fmla="*/ 818961 w 1225361"/>
                    <a:gd name="connsiteY32" fmla="*/ 803563 h 1625600"/>
                    <a:gd name="connsiteX33" fmla="*/ 855907 w 1225361"/>
                    <a:gd name="connsiteY33" fmla="*/ 822036 h 1625600"/>
                    <a:gd name="connsiteX34" fmla="*/ 883616 w 1225361"/>
                    <a:gd name="connsiteY34" fmla="*/ 840509 h 1625600"/>
                    <a:gd name="connsiteX35" fmla="*/ 902089 w 1225361"/>
                    <a:gd name="connsiteY35" fmla="*/ 868218 h 1625600"/>
                    <a:gd name="connsiteX36" fmla="*/ 920561 w 1225361"/>
                    <a:gd name="connsiteY36" fmla="*/ 923636 h 1625600"/>
                    <a:gd name="connsiteX37" fmla="*/ 957507 w 1225361"/>
                    <a:gd name="connsiteY37" fmla="*/ 979054 h 1625600"/>
                    <a:gd name="connsiteX38" fmla="*/ 1003689 w 1225361"/>
                    <a:gd name="connsiteY38" fmla="*/ 1062182 h 1625600"/>
                    <a:gd name="connsiteX39" fmla="*/ 1049870 w 1225361"/>
                    <a:gd name="connsiteY39" fmla="*/ 1117600 h 1625600"/>
                    <a:gd name="connsiteX40" fmla="*/ 1077580 w 1225361"/>
                    <a:gd name="connsiteY40" fmla="*/ 1136073 h 1625600"/>
                    <a:gd name="connsiteX41" fmla="*/ 1105289 w 1225361"/>
                    <a:gd name="connsiteY41" fmla="*/ 1191491 h 1625600"/>
                    <a:gd name="connsiteX42" fmla="*/ 1114525 w 1225361"/>
                    <a:gd name="connsiteY42" fmla="*/ 1219200 h 1625600"/>
                    <a:gd name="connsiteX43" fmla="*/ 1151470 w 1225361"/>
                    <a:gd name="connsiteY43" fmla="*/ 1283854 h 1625600"/>
                    <a:gd name="connsiteX44" fmla="*/ 1179180 w 1225361"/>
                    <a:gd name="connsiteY44" fmla="*/ 1302327 h 1625600"/>
                    <a:gd name="connsiteX45" fmla="*/ 1206889 w 1225361"/>
                    <a:gd name="connsiteY45" fmla="*/ 1394691 h 1625600"/>
                    <a:gd name="connsiteX46" fmla="*/ 1216125 w 1225361"/>
                    <a:gd name="connsiteY46" fmla="*/ 1422400 h 1625600"/>
                    <a:gd name="connsiteX47" fmla="*/ 1225361 w 1225361"/>
                    <a:gd name="connsiteY47" fmla="*/ 1450109 h 1625600"/>
                    <a:gd name="connsiteX48" fmla="*/ 1216125 w 1225361"/>
                    <a:gd name="connsiteY48" fmla="*/ 1542473 h 1625600"/>
                    <a:gd name="connsiteX49" fmla="*/ 1151470 w 1225361"/>
                    <a:gd name="connsiteY49" fmla="*/ 1579418 h 1625600"/>
                    <a:gd name="connsiteX50" fmla="*/ 1123761 w 1225361"/>
                    <a:gd name="connsiteY50" fmla="*/ 1588654 h 1625600"/>
                    <a:gd name="connsiteX51" fmla="*/ 1059107 w 1225361"/>
                    <a:gd name="connsiteY51" fmla="*/ 1570182 h 1625600"/>
                    <a:gd name="connsiteX52" fmla="*/ 1031398 w 1225361"/>
                    <a:gd name="connsiteY52" fmla="*/ 1542473 h 1625600"/>
                    <a:gd name="connsiteX53" fmla="*/ 1003689 w 1225361"/>
                    <a:gd name="connsiteY53" fmla="*/ 1533236 h 1625600"/>
                    <a:gd name="connsiteX54" fmla="*/ 975980 w 1225361"/>
                    <a:gd name="connsiteY54" fmla="*/ 1514763 h 1625600"/>
                    <a:gd name="connsiteX55" fmla="*/ 911325 w 1225361"/>
                    <a:gd name="connsiteY55" fmla="*/ 1524000 h 1625600"/>
                    <a:gd name="connsiteX56" fmla="*/ 846670 w 1225361"/>
                    <a:gd name="connsiteY56" fmla="*/ 1560945 h 1625600"/>
                    <a:gd name="connsiteX57" fmla="*/ 791252 w 1225361"/>
                    <a:gd name="connsiteY57" fmla="*/ 1588654 h 1625600"/>
                    <a:gd name="connsiteX58" fmla="*/ 643470 w 1225361"/>
                    <a:gd name="connsiteY58" fmla="*/ 1570182 h 1625600"/>
                    <a:gd name="connsiteX59" fmla="*/ 615761 w 1225361"/>
                    <a:gd name="connsiteY59" fmla="*/ 1551709 h 1625600"/>
                    <a:gd name="connsiteX60" fmla="*/ 523398 w 1225361"/>
                    <a:gd name="connsiteY60" fmla="*/ 1570182 h 1625600"/>
                    <a:gd name="connsiteX61" fmla="*/ 458743 w 1225361"/>
                    <a:gd name="connsiteY61" fmla="*/ 1579418 h 1625600"/>
                    <a:gd name="connsiteX62" fmla="*/ 431034 w 1225361"/>
                    <a:gd name="connsiteY62" fmla="*/ 1597891 h 1625600"/>
                    <a:gd name="connsiteX63" fmla="*/ 394089 w 1225361"/>
                    <a:gd name="connsiteY63" fmla="*/ 1607127 h 1625600"/>
                    <a:gd name="connsiteX64" fmla="*/ 301725 w 1225361"/>
                    <a:gd name="connsiteY64" fmla="*/ 1625600 h 1625600"/>
                    <a:gd name="connsiteX65" fmla="*/ 274016 w 1225361"/>
                    <a:gd name="connsiteY65" fmla="*/ 1616363 h 1625600"/>
                    <a:gd name="connsiteX66" fmla="*/ 218598 w 1225361"/>
                    <a:gd name="connsiteY66" fmla="*/ 1588654 h 1625600"/>
                    <a:gd name="connsiteX67" fmla="*/ 52343 w 1225361"/>
                    <a:gd name="connsiteY67" fmla="*/ 1579418 h 1625600"/>
                    <a:gd name="connsiteX68" fmla="*/ 6161 w 1225361"/>
                    <a:gd name="connsiteY68" fmla="*/ 1496291 h 1625600"/>
                    <a:gd name="connsiteX69" fmla="*/ 6161 w 1225361"/>
                    <a:gd name="connsiteY69" fmla="*/ 1468582 h 1625600"/>
                    <a:gd name="connsiteX70" fmla="*/ 6161 w 1225361"/>
                    <a:gd name="connsiteY70" fmla="*/ 1468582 h 1625600"/>
                    <a:gd name="connsiteX71" fmla="*/ 24634 w 1225361"/>
                    <a:gd name="connsiteY71" fmla="*/ 145010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225361" h="1625600">
                      <a:moveTo>
                        <a:pt x="43107" y="1524000"/>
                      </a:moveTo>
                      <a:lnTo>
                        <a:pt x="43107" y="1524000"/>
                      </a:lnTo>
                      <a:cubicBezTo>
                        <a:pt x="30792" y="1499370"/>
                        <a:pt x="10947" y="1477228"/>
                        <a:pt x="6161" y="1450109"/>
                      </a:cubicBezTo>
                      <a:cubicBezTo>
                        <a:pt x="0" y="1415195"/>
                        <a:pt x="6553" y="1366590"/>
                        <a:pt x="33870" y="1339273"/>
                      </a:cubicBezTo>
                      <a:cubicBezTo>
                        <a:pt x="41720" y="1331423"/>
                        <a:pt x="51651" y="1325765"/>
                        <a:pt x="61580" y="1320800"/>
                      </a:cubicBezTo>
                      <a:cubicBezTo>
                        <a:pt x="70288" y="1316446"/>
                        <a:pt x="80426" y="1315592"/>
                        <a:pt x="89289" y="1311563"/>
                      </a:cubicBezTo>
                      <a:cubicBezTo>
                        <a:pt x="155152" y="1281625"/>
                        <a:pt x="147506" y="1285067"/>
                        <a:pt x="190889" y="1256145"/>
                      </a:cubicBezTo>
                      <a:cubicBezTo>
                        <a:pt x="200227" y="1242137"/>
                        <a:pt x="218598" y="1219845"/>
                        <a:pt x="218598" y="1200727"/>
                      </a:cubicBezTo>
                      <a:cubicBezTo>
                        <a:pt x="218598" y="1178957"/>
                        <a:pt x="212238" y="1157652"/>
                        <a:pt x="209361" y="1136073"/>
                      </a:cubicBezTo>
                      <a:cubicBezTo>
                        <a:pt x="206080" y="1111469"/>
                        <a:pt x="203204" y="1086812"/>
                        <a:pt x="200125" y="1062182"/>
                      </a:cubicBezTo>
                      <a:cubicBezTo>
                        <a:pt x="202775" y="1035680"/>
                        <a:pt x="201953" y="975399"/>
                        <a:pt x="218598" y="942109"/>
                      </a:cubicBezTo>
                      <a:cubicBezTo>
                        <a:pt x="223562" y="932180"/>
                        <a:pt x="229695" y="922697"/>
                        <a:pt x="237070" y="914400"/>
                      </a:cubicBezTo>
                      <a:cubicBezTo>
                        <a:pt x="254426" y="894874"/>
                        <a:pt x="270752" y="873473"/>
                        <a:pt x="292489" y="858982"/>
                      </a:cubicBezTo>
                      <a:lnTo>
                        <a:pt x="347907" y="822036"/>
                      </a:lnTo>
                      <a:cubicBezTo>
                        <a:pt x="390253" y="758517"/>
                        <a:pt x="377831" y="787680"/>
                        <a:pt x="394089" y="738909"/>
                      </a:cubicBezTo>
                      <a:cubicBezTo>
                        <a:pt x="397168" y="649624"/>
                        <a:pt x="395695" y="560066"/>
                        <a:pt x="403325" y="471054"/>
                      </a:cubicBezTo>
                      <a:cubicBezTo>
                        <a:pt x="404988" y="451653"/>
                        <a:pt x="417075" y="434527"/>
                        <a:pt x="421798" y="415636"/>
                      </a:cubicBezTo>
                      <a:cubicBezTo>
                        <a:pt x="429475" y="384929"/>
                        <a:pt x="436656" y="352188"/>
                        <a:pt x="449507" y="323273"/>
                      </a:cubicBezTo>
                      <a:cubicBezTo>
                        <a:pt x="454016" y="313129"/>
                        <a:pt x="461822" y="304800"/>
                        <a:pt x="467980" y="295563"/>
                      </a:cubicBezTo>
                      <a:cubicBezTo>
                        <a:pt x="471059" y="286327"/>
                        <a:pt x="472488" y="276365"/>
                        <a:pt x="477216" y="267854"/>
                      </a:cubicBezTo>
                      <a:cubicBezTo>
                        <a:pt x="530151" y="172571"/>
                        <a:pt x="502496" y="247428"/>
                        <a:pt x="523398" y="184727"/>
                      </a:cubicBezTo>
                      <a:cubicBezTo>
                        <a:pt x="526799" y="133709"/>
                        <a:pt x="508536" y="61044"/>
                        <a:pt x="551107" y="18473"/>
                      </a:cubicBezTo>
                      <a:cubicBezTo>
                        <a:pt x="558956" y="10624"/>
                        <a:pt x="569580" y="6158"/>
                        <a:pt x="578816" y="0"/>
                      </a:cubicBezTo>
                      <a:cubicBezTo>
                        <a:pt x="608080" y="14633"/>
                        <a:pt x="628728" y="22203"/>
                        <a:pt x="652707" y="46182"/>
                      </a:cubicBezTo>
                      <a:cubicBezTo>
                        <a:pt x="714282" y="107756"/>
                        <a:pt x="625000" y="43105"/>
                        <a:pt x="698889" y="92363"/>
                      </a:cubicBezTo>
                      <a:cubicBezTo>
                        <a:pt x="705046" y="110836"/>
                        <a:pt x="716477" y="128330"/>
                        <a:pt x="717361" y="147782"/>
                      </a:cubicBezTo>
                      <a:cubicBezTo>
                        <a:pt x="720440" y="215515"/>
                        <a:pt x="721191" y="283395"/>
                        <a:pt x="726598" y="350982"/>
                      </a:cubicBezTo>
                      <a:cubicBezTo>
                        <a:pt x="727374" y="360687"/>
                        <a:pt x="731480" y="369983"/>
                        <a:pt x="735834" y="378691"/>
                      </a:cubicBezTo>
                      <a:cubicBezTo>
                        <a:pt x="740798" y="388620"/>
                        <a:pt x="746458" y="398551"/>
                        <a:pt x="754307" y="406400"/>
                      </a:cubicBezTo>
                      <a:cubicBezTo>
                        <a:pt x="762156" y="414249"/>
                        <a:pt x="772780" y="418715"/>
                        <a:pt x="782016" y="424873"/>
                      </a:cubicBezTo>
                      <a:cubicBezTo>
                        <a:pt x="785095" y="443346"/>
                        <a:pt x="790268" y="461589"/>
                        <a:pt x="791252" y="480291"/>
                      </a:cubicBezTo>
                      <a:cubicBezTo>
                        <a:pt x="796433" y="578724"/>
                        <a:pt x="792071" y="677645"/>
                        <a:pt x="800489" y="775854"/>
                      </a:cubicBezTo>
                      <a:cubicBezTo>
                        <a:pt x="801437" y="786914"/>
                        <a:pt x="810433" y="796457"/>
                        <a:pt x="818961" y="803563"/>
                      </a:cubicBezTo>
                      <a:cubicBezTo>
                        <a:pt x="829539" y="812378"/>
                        <a:pt x="843952" y="815205"/>
                        <a:pt x="855907" y="822036"/>
                      </a:cubicBezTo>
                      <a:cubicBezTo>
                        <a:pt x="865545" y="827544"/>
                        <a:pt x="874380" y="834351"/>
                        <a:pt x="883616" y="840509"/>
                      </a:cubicBezTo>
                      <a:cubicBezTo>
                        <a:pt x="889774" y="849745"/>
                        <a:pt x="897581" y="858074"/>
                        <a:pt x="902089" y="868218"/>
                      </a:cubicBezTo>
                      <a:cubicBezTo>
                        <a:pt x="909997" y="886012"/>
                        <a:pt x="909760" y="907435"/>
                        <a:pt x="920561" y="923636"/>
                      </a:cubicBezTo>
                      <a:lnTo>
                        <a:pt x="957507" y="979054"/>
                      </a:lnTo>
                      <a:cubicBezTo>
                        <a:pt x="973764" y="1027826"/>
                        <a:pt x="961342" y="998661"/>
                        <a:pt x="1003689" y="1062182"/>
                      </a:cubicBezTo>
                      <a:cubicBezTo>
                        <a:pt x="1021853" y="1089428"/>
                        <a:pt x="1023200" y="1095375"/>
                        <a:pt x="1049870" y="1117600"/>
                      </a:cubicBezTo>
                      <a:cubicBezTo>
                        <a:pt x="1058398" y="1124707"/>
                        <a:pt x="1068343" y="1129915"/>
                        <a:pt x="1077580" y="1136073"/>
                      </a:cubicBezTo>
                      <a:cubicBezTo>
                        <a:pt x="1100795" y="1205720"/>
                        <a:pt x="1069479" y="1119872"/>
                        <a:pt x="1105289" y="1191491"/>
                      </a:cubicBezTo>
                      <a:cubicBezTo>
                        <a:pt x="1109643" y="1200199"/>
                        <a:pt x="1110690" y="1210251"/>
                        <a:pt x="1114525" y="1219200"/>
                      </a:cubicBezTo>
                      <a:cubicBezTo>
                        <a:pt x="1119957" y="1231874"/>
                        <a:pt x="1139877" y="1272261"/>
                        <a:pt x="1151470" y="1283854"/>
                      </a:cubicBezTo>
                      <a:cubicBezTo>
                        <a:pt x="1159320" y="1291704"/>
                        <a:pt x="1169943" y="1296169"/>
                        <a:pt x="1179180" y="1302327"/>
                      </a:cubicBezTo>
                      <a:cubicBezTo>
                        <a:pt x="1193139" y="1358167"/>
                        <a:pt x="1184400" y="1327225"/>
                        <a:pt x="1206889" y="1394691"/>
                      </a:cubicBezTo>
                      <a:lnTo>
                        <a:pt x="1216125" y="1422400"/>
                      </a:lnTo>
                      <a:lnTo>
                        <a:pt x="1225361" y="1450109"/>
                      </a:lnTo>
                      <a:cubicBezTo>
                        <a:pt x="1222282" y="1480897"/>
                        <a:pt x="1223082" y="1512324"/>
                        <a:pt x="1216125" y="1542473"/>
                      </a:cubicBezTo>
                      <a:cubicBezTo>
                        <a:pt x="1207310" y="1580670"/>
                        <a:pt x="1182563" y="1571645"/>
                        <a:pt x="1151470" y="1579418"/>
                      </a:cubicBezTo>
                      <a:cubicBezTo>
                        <a:pt x="1142025" y="1581779"/>
                        <a:pt x="1132997" y="1585575"/>
                        <a:pt x="1123761" y="1588654"/>
                      </a:cubicBezTo>
                      <a:cubicBezTo>
                        <a:pt x="1118835" y="1587423"/>
                        <a:pt x="1067057" y="1575482"/>
                        <a:pt x="1059107" y="1570182"/>
                      </a:cubicBezTo>
                      <a:cubicBezTo>
                        <a:pt x="1048239" y="1562936"/>
                        <a:pt x="1042266" y="1549719"/>
                        <a:pt x="1031398" y="1542473"/>
                      </a:cubicBezTo>
                      <a:cubicBezTo>
                        <a:pt x="1023297" y="1537072"/>
                        <a:pt x="1012397" y="1537590"/>
                        <a:pt x="1003689" y="1533236"/>
                      </a:cubicBezTo>
                      <a:cubicBezTo>
                        <a:pt x="993760" y="1528271"/>
                        <a:pt x="985216" y="1520921"/>
                        <a:pt x="975980" y="1514763"/>
                      </a:cubicBezTo>
                      <a:cubicBezTo>
                        <a:pt x="954428" y="1517842"/>
                        <a:pt x="932328" y="1518272"/>
                        <a:pt x="911325" y="1524000"/>
                      </a:cubicBezTo>
                      <a:cubicBezTo>
                        <a:pt x="875710" y="1533713"/>
                        <a:pt x="876759" y="1545901"/>
                        <a:pt x="846670" y="1560945"/>
                      </a:cubicBezTo>
                      <a:cubicBezTo>
                        <a:pt x="770194" y="1599182"/>
                        <a:pt x="870657" y="1535720"/>
                        <a:pt x="791252" y="1588654"/>
                      </a:cubicBezTo>
                      <a:cubicBezTo>
                        <a:pt x="768344" y="1586892"/>
                        <a:pt x="683342" y="1590117"/>
                        <a:pt x="643470" y="1570182"/>
                      </a:cubicBezTo>
                      <a:cubicBezTo>
                        <a:pt x="633541" y="1565218"/>
                        <a:pt x="624997" y="1557867"/>
                        <a:pt x="615761" y="1551709"/>
                      </a:cubicBezTo>
                      <a:cubicBezTo>
                        <a:pt x="584973" y="1557867"/>
                        <a:pt x="554318" y="1564726"/>
                        <a:pt x="523398" y="1570182"/>
                      </a:cubicBezTo>
                      <a:cubicBezTo>
                        <a:pt x="501959" y="1573965"/>
                        <a:pt x="479595" y="1573162"/>
                        <a:pt x="458743" y="1579418"/>
                      </a:cubicBezTo>
                      <a:cubicBezTo>
                        <a:pt x="448110" y="1582608"/>
                        <a:pt x="441237" y="1593518"/>
                        <a:pt x="431034" y="1597891"/>
                      </a:cubicBezTo>
                      <a:cubicBezTo>
                        <a:pt x="419366" y="1602891"/>
                        <a:pt x="406295" y="1603640"/>
                        <a:pt x="394089" y="1607127"/>
                      </a:cubicBezTo>
                      <a:cubicBezTo>
                        <a:pt x="329605" y="1625550"/>
                        <a:pt x="412068" y="1609836"/>
                        <a:pt x="301725" y="1625600"/>
                      </a:cubicBezTo>
                      <a:cubicBezTo>
                        <a:pt x="292489" y="1622521"/>
                        <a:pt x="282724" y="1620717"/>
                        <a:pt x="274016" y="1616363"/>
                      </a:cubicBezTo>
                      <a:cubicBezTo>
                        <a:pt x="249112" y="1603911"/>
                        <a:pt x="247272" y="1591385"/>
                        <a:pt x="218598" y="1588654"/>
                      </a:cubicBezTo>
                      <a:cubicBezTo>
                        <a:pt x="163344" y="1583392"/>
                        <a:pt x="107761" y="1582497"/>
                        <a:pt x="52343" y="1579418"/>
                      </a:cubicBezTo>
                      <a:cubicBezTo>
                        <a:pt x="34714" y="1552974"/>
                        <a:pt x="11580" y="1528803"/>
                        <a:pt x="6161" y="1496291"/>
                      </a:cubicBezTo>
                      <a:cubicBezTo>
                        <a:pt x="4642" y="1487180"/>
                        <a:pt x="6161" y="1477818"/>
                        <a:pt x="6161" y="1468582"/>
                      </a:cubicBezTo>
                      <a:lnTo>
                        <a:pt x="6161" y="1468582"/>
                      </a:lnTo>
                      <a:lnTo>
                        <a:pt x="24634" y="1450109"/>
                      </a:lnTo>
                    </a:path>
                  </a:pathLst>
                </a:custGeom>
                <a:solidFill>
                  <a:srgbClr val="CF3D0F"/>
                </a:solidFill>
                <a:ln>
                  <a:solidFill>
                    <a:srgbClr val="CF3D0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3" name="Oval 142"/>
                <p:cNvSpPr/>
                <p:nvPr/>
              </p:nvSpPr>
              <p:spPr>
                <a:xfrm>
                  <a:off x="7391400" y="51054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a:off x="8001000" y="5029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a:off x="7620000" y="4267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6" name="Group 145"/>
                <p:cNvGrpSpPr/>
                <p:nvPr/>
              </p:nvGrpSpPr>
              <p:grpSpPr>
                <a:xfrm rot="19710285">
                  <a:off x="7753366" y="4781566"/>
                  <a:ext cx="304800" cy="304800"/>
                  <a:chOff x="8153400" y="2971800"/>
                  <a:chExt cx="609600" cy="609600"/>
                </a:xfrm>
              </p:grpSpPr>
              <p:sp>
                <p:nvSpPr>
                  <p:cNvPr id="155" name="Oval 154"/>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7" name="Group 146"/>
                <p:cNvGrpSpPr/>
                <p:nvPr/>
              </p:nvGrpSpPr>
              <p:grpSpPr>
                <a:xfrm rot="15655269">
                  <a:off x="7677167" y="5314967"/>
                  <a:ext cx="304800" cy="304800"/>
                  <a:chOff x="8153400" y="2971800"/>
                  <a:chExt cx="609600" cy="609600"/>
                </a:xfrm>
              </p:grpSpPr>
              <p:sp>
                <p:nvSpPr>
                  <p:cNvPr id="153" name="Oval 152"/>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p:cNvGrpSpPr/>
                <p:nvPr/>
              </p:nvGrpSpPr>
              <p:grpSpPr>
                <a:xfrm rot="6637614">
                  <a:off x="7528396" y="4475745"/>
                  <a:ext cx="290705" cy="268712"/>
                  <a:chOff x="8153400" y="2971800"/>
                  <a:chExt cx="609600" cy="609600"/>
                </a:xfrm>
              </p:grpSpPr>
              <p:sp>
                <p:nvSpPr>
                  <p:cNvPr id="151" name="Oval 150"/>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9" name="Moon 148"/>
                <p:cNvSpPr/>
                <p:nvPr/>
              </p:nvSpPr>
              <p:spPr>
                <a:xfrm>
                  <a:off x="7848600" y="4419600"/>
                  <a:ext cx="152400" cy="304800"/>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Moon 149"/>
                <p:cNvSpPr/>
                <p:nvPr/>
              </p:nvSpPr>
              <p:spPr>
                <a:xfrm rot="8335049">
                  <a:off x="7560180" y="4730674"/>
                  <a:ext cx="145038" cy="336111"/>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3" name="Group 172"/>
            <p:cNvGrpSpPr/>
            <p:nvPr/>
          </p:nvGrpSpPr>
          <p:grpSpPr>
            <a:xfrm rot="9943623">
              <a:off x="7594138" y="1977432"/>
              <a:ext cx="1849372" cy="1889403"/>
              <a:chOff x="8330112" y="3355992"/>
              <a:chExt cx="1849372" cy="1889403"/>
            </a:xfrm>
          </p:grpSpPr>
          <p:grpSp>
            <p:nvGrpSpPr>
              <p:cNvPr id="174" name="Group 173"/>
              <p:cNvGrpSpPr/>
              <p:nvPr/>
            </p:nvGrpSpPr>
            <p:grpSpPr>
              <a:xfrm>
                <a:off x="8330112" y="3546587"/>
                <a:ext cx="1274106" cy="1698808"/>
                <a:chOff x="7010400" y="3657600"/>
                <a:chExt cx="1600200" cy="2133600"/>
              </a:xfrm>
            </p:grpSpPr>
            <p:sp>
              <p:nvSpPr>
                <p:cNvPr id="192" name="Isosceles Triangle 191"/>
                <p:cNvSpPr/>
                <p:nvPr/>
              </p:nvSpPr>
              <p:spPr>
                <a:xfrm>
                  <a:off x="7010400" y="3657600"/>
                  <a:ext cx="1600200" cy="2133600"/>
                </a:xfrm>
                <a:prstGeom prst="triangl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192"/>
                <p:cNvSpPr/>
                <p:nvPr/>
              </p:nvSpPr>
              <p:spPr>
                <a:xfrm>
                  <a:off x="7216675" y="4110182"/>
                  <a:ext cx="1225361" cy="1625600"/>
                </a:xfrm>
                <a:custGeom>
                  <a:avLst/>
                  <a:gdLst>
                    <a:gd name="connsiteX0" fmla="*/ 43107 w 1225361"/>
                    <a:gd name="connsiteY0" fmla="*/ 1524000 h 1625600"/>
                    <a:gd name="connsiteX1" fmla="*/ 43107 w 1225361"/>
                    <a:gd name="connsiteY1" fmla="*/ 1524000 h 1625600"/>
                    <a:gd name="connsiteX2" fmla="*/ 6161 w 1225361"/>
                    <a:gd name="connsiteY2" fmla="*/ 1450109 h 1625600"/>
                    <a:gd name="connsiteX3" fmla="*/ 33870 w 1225361"/>
                    <a:gd name="connsiteY3" fmla="*/ 1339273 h 1625600"/>
                    <a:gd name="connsiteX4" fmla="*/ 61580 w 1225361"/>
                    <a:gd name="connsiteY4" fmla="*/ 1320800 h 1625600"/>
                    <a:gd name="connsiteX5" fmla="*/ 89289 w 1225361"/>
                    <a:gd name="connsiteY5" fmla="*/ 1311563 h 1625600"/>
                    <a:gd name="connsiteX6" fmla="*/ 190889 w 1225361"/>
                    <a:gd name="connsiteY6" fmla="*/ 1256145 h 1625600"/>
                    <a:gd name="connsiteX7" fmla="*/ 218598 w 1225361"/>
                    <a:gd name="connsiteY7" fmla="*/ 1200727 h 1625600"/>
                    <a:gd name="connsiteX8" fmla="*/ 209361 w 1225361"/>
                    <a:gd name="connsiteY8" fmla="*/ 1136073 h 1625600"/>
                    <a:gd name="connsiteX9" fmla="*/ 200125 w 1225361"/>
                    <a:gd name="connsiteY9" fmla="*/ 1062182 h 1625600"/>
                    <a:gd name="connsiteX10" fmla="*/ 218598 w 1225361"/>
                    <a:gd name="connsiteY10" fmla="*/ 942109 h 1625600"/>
                    <a:gd name="connsiteX11" fmla="*/ 237070 w 1225361"/>
                    <a:gd name="connsiteY11" fmla="*/ 914400 h 1625600"/>
                    <a:gd name="connsiteX12" fmla="*/ 292489 w 1225361"/>
                    <a:gd name="connsiteY12" fmla="*/ 858982 h 1625600"/>
                    <a:gd name="connsiteX13" fmla="*/ 347907 w 1225361"/>
                    <a:gd name="connsiteY13" fmla="*/ 822036 h 1625600"/>
                    <a:gd name="connsiteX14" fmla="*/ 394089 w 1225361"/>
                    <a:gd name="connsiteY14" fmla="*/ 738909 h 1625600"/>
                    <a:gd name="connsiteX15" fmla="*/ 403325 w 1225361"/>
                    <a:gd name="connsiteY15" fmla="*/ 471054 h 1625600"/>
                    <a:gd name="connsiteX16" fmla="*/ 421798 w 1225361"/>
                    <a:gd name="connsiteY16" fmla="*/ 415636 h 1625600"/>
                    <a:gd name="connsiteX17" fmla="*/ 449507 w 1225361"/>
                    <a:gd name="connsiteY17" fmla="*/ 323273 h 1625600"/>
                    <a:gd name="connsiteX18" fmla="*/ 467980 w 1225361"/>
                    <a:gd name="connsiteY18" fmla="*/ 295563 h 1625600"/>
                    <a:gd name="connsiteX19" fmla="*/ 477216 w 1225361"/>
                    <a:gd name="connsiteY19" fmla="*/ 267854 h 1625600"/>
                    <a:gd name="connsiteX20" fmla="*/ 523398 w 1225361"/>
                    <a:gd name="connsiteY20" fmla="*/ 184727 h 1625600"/>
                    <a:gd name="connsiteX21" fmla="*/ 551107 w 1225361"/>
                    <a:gd name="connsiteY21" fmla="*/ 18473 h 1625600"/>
                    <a:gd name="connsiteX22" fmla="*/ 578816 w 1225361"/>
                    <a:gd name="connsiteY22" fmla="*/ 0 h 1625600"/>
                    <a:gd name="connsiteX23" fmla="*/ 652707 w 1225361"/>
                    <a:gd name="connsiteY23" fmla="*/ 46182 h 1625600"/>
                    <a:gd name="connsiteX24" fmla="*/ 698889 w 1225361"/>
                    <a:gd name="connsiteY24" fmla="*/ 92363 h 1625600"/>
                    <a:gd name="connsiteX25" fmla="*/ 717361 w 1225361"/>
                    <a:gd name="connsiteY25" fmla="*/ 147782 h 1625600"/>
                    <a:gd name="connsiteX26" fmla="*/ 726598 w 1225361"/>
                    <a:gd name="connsiteY26" fmla="*/ 350982 h 1625600"/>
                    <a:gd name="connsiteX27" fmla="*/ 735834 w 1225361"/>
                    <a:gd name="connsiteY27" fmla="*/ 378691 h 1625600"/>
                    <a:gd name="connsiteX28" fmla="*/ 754307 w 1225361"/>
                    <a:gd name="connsiteY28" fmla="*/ 406400 h 1625600"/>
                    <a:gd name="connsiteX29" fmla="*/ 782016 w 1225361"/>
                    <a:gd name="connsiteY29" fmla="*/ 424873 h 1625600"/>
                    <a:gd name="connsiteX30" fmla="*/ 791252 w 1225361"/>
                    <a:gd name="connsiteY30" fmla="*/ 480291 h 1625600"/>
                    <a:gd name="connsiteX31" fmla="*/ 800489 w 1225361"/>
                    <a:gd name="connsiteY31" fmla="*/ 775854 h 1625600"/>
                    <a:gd name="connsiteX32" fmla="*/ 818961 w 1225361"/>
                    <a:gd name="connsiteY32" fmla="*/ 803563 h 1625600"/>
                    <a:gd name="connsiteX33" fmla="*/ 855907 w 1225361"/>
                    <a:gd name="connsiteY33" fmla="*/ 822036 h 1625600"/>
                    <a:gd name="connsiteX34" fmla="*/ 883616 w 1225361"/>
                    <a:gd name="connsiteY34" fmla="*/ 840509 h 1625600"/>
                    <a:gd name="connsiteX35" fmla="*/ 902089 w 1225361"/>
                    <a:gd name="connsiteY35" fmla="*/ 868218 h 1625600"/>
                    <a:gd name="connsiteX36" fmla="*/ 920561 w 1225361"/>
                    <a:gd name="connsiteY36" fmla="*/ 923636 h 1625600"/>
                    <a:gd name="connsiteX37" fmla="*/ 957507 w 1225361"/>
                    <a:gd name="connsiteY37" fmla="*/ 979054 h 1625600"/>
                    <a:gd name="connsiteX38" fmla="*/ 1003689 w 1225361"/>
                    <a:gd name="connsiteY38" fmla="*/ 1062182 h 1625600"/>
                    <a:gd name="connsiteX39" fmla="*/ 1049870 w 1225361"/>
                    <a:gd name="connsiteY39" fmla="*/ 1117600 h 1625600"/>
                    <a:gd name="connsiteX40" fmla="*/ 1077580 w 1225361"/>
                    <a:gd name="connsiteY40" fmla="*/ 1136073 h 1625600"/>
                    <a:gd name="connsiteX41" fmla="*/ 1105289 w 1225361"/>
                    <a:gd name="connsiteY41" fmla="*/ 1191491 h 1625600"/>
                    <a:gd name="connsiteX42" fmla="*/ 1114525 w 1225361"/>
                    <a:gd name="connsiteY42" fmla="*/ 1219200 h 1625600"/>
                    <a:gd name="connsiteX43" fmla="*/ 1151470 w 1225361"/>
                    <a:gd name="connsiteY43" fmla="*/ 1283854 h 1625600"/>
                    <a:gd name="connsiteX44" fmla="*/ 1179180 w 1225361"/>
                    <a:gd name="connsiteY44" fmla="*/ 1302327 h 1625600"/>
                    <a:gd name="connsiteX45" fmla="*/ 1206889 w 1225361"/>
                    <a:gd name="connsiteY45" fmla="*/ 1394691 h 1625600"/>
                    <a:gd name="connsiteX46" fmla="*/ 1216125 w 1225361"/>
                    <a:gd name="connsiteY46" fmla="*/ 1422400 h 1625600"/>
                    <a:gd name="connsiteX47" fmla="*/ 1225361 w 1225361"/>
                    <a:gd name="connsiteY47" fmla="*/ 1450109 h 1625600"/>
                    <a:gd name="connsiteX48" fmla="*/ 1216125 w 1225361"/>
                    <a:gd name="connsiteY48" fmla="*/ 1542473 h 1625600"/>
                    <a:gd name="connsiteX49" fmla="*/ 1151470 w 1225361"/>
                    <a:gd name="connsiteY49" fmla="*/ 1579418 h 1625600"/>
                    <a:gd name="connsiteX50" fmla="*/ 1123761 w 1225361"/>
                    <a:gd name="connsiteY50" fmla="*/ 1588654 h 1625600"/>
                    <a:gd name="connsiteX51" fmla="*/ 1059107 w 1225361"/>
                    <a:gd name="connsiteY51" fmla="*/ 1570182 h 1625600"/>
                    <a:gd name="connsiteX52" fmla="*/ 1031398 w 1225361"/>
                    <a:gd name="connsiteY52" fmla="*/ 1542473 h 1625600"/>
                    <a:gd name="connsiteX53" fmla="*/ 1003689 w 1225361"/>
                    <a:gd name="connsiteY53" fmla="*/ 1533236 h 1625600"/>
                    <a:gd name="connsiteX54" fmla="*/ 975980 w 1225361"/>
                    <a:gd name="connsiteY54" fmla="*/ 1514763 h 1625600"/>
                    <a:gd name="connsiteX55" fmla="*/ 911325 w 1225361"/>
                    <a:gd name="connsiteY55" fmla="*/ 1524000 h 1625600"/>
                    <a:gd name="connsiteX56" fmla="*/ 846670 w 1225361"/>
                    <a:gd name="connsiteY56" fmla="*/ 1560945 h 1625600"/>
                    <a:gd name="connsiteX57" fmla="*/ 791252 w 1225361"/>
                    <a:gd name="connsiteY57" fmla="*/ 1588654 h 1625600"/>
                    <a:gd name="connsiteX58" fmla="*/ 643470 w 1225361"/>
                    <a:gd name="connsiteY58" fmla="*/ 1570182 h 1625600"/>
                    <a:gd name="connsiteX59" fmla="*/ 615761 w 1225361"/>
                    <a:gd name="connsiteY59" fmla="*/ 1551709 h 1625600"/>
                    <a:gd name="connsiteX60" fmla="*/ 523398 w 1225361"/>
                    <a:gd name="connsiteY60" fmla="*/ 1570182 h 1625600"/>
                    <a:gd name="connsiteX61" fmla="*/ 458743 w 1225361"/>
                    <a:gd name="connsiteY61" fmla="*/ 1579418 h 1625600"/>
                    <a:gd name="connsiteX62" fmla="*/ 431034 w 1225361"/>
                    <a:gd name="connsiteY62" fmla="*/ 1597891 h 1625600"/>
                    <a:gd name="connsiteX63" fmla="*/ 394089 w 1225361"/>
                    <a:gd name="connsiteY63" fmla="*/ 1607127 h 1625600"/>
                    <a:gd name="connsiteX64" fmla="*/ 301725 w 1225361"/>
                    <a:gd name="connsiteY64" fmla="*/ 1625600 h 1625600"/>
                    <a:gd name="connsiteX65" fmla="*/ 274016 w 1225361"/>
                    <a:gd name="connsiteY65" fmla="*/ 1616363 h 1625600"/>
                    <a:gd name="connsiteX66" fmla="*/ 218598 w 1225361"/>
                    <a:gd name="connsiteY66" fmla="*/ 1588654 h 1625600"/>
                    <a:gd name="connsiteX67" fmla="*/ 52343 w 1225361"/>
                    <a:gd name="connsiteY67" fmla="*/ 1579418 h 1625600"/>
                    <a:gd name="connsiteX68" fmla="*/ 6161 w 1225361"/>
                    <a:gd name="connsiteY68" fmla="*/ 1496291 h 1625600"/>
                    <a:gd name="connsiteX69" fmla="*/ 6161 w 1225361"/>
                    <a:gd name="connsiteY69" fmla="*/ 1468582 h 1625600"/>
                    <a:gd name="connsiteX70" fmla="*/ 6161 w 1225361"/>
                    <a:gd name="connsiteY70" fmla="*/ 1468582 h 1625600"/>
                    <a:gd name="connsiteX71" fmla="*/ 24634 w 1225361"/>
                    <a:gd name="connsiteY71" fmla="*/ 145010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225361" h="1625600">
                      <a:moveTo>
                        <a:pt x="43107" y="1524000"/>
                      </a:moveTo>
                      <a:lnTo>
                        <a:pt x="43107" y="1524000"/>
                      </a:lnTo>
                      <a:cubicBezTo>
                        <a:pt x="30792" y="1499370"/>
                        <a:pt x="10947" y="1477228"/>
                        <a:pt x="6161" y="1450109"/>
                      </a:cubicBezTo>
                      <a:cubicBezTo>
                        <a:pt x="0" y="1415195"/>
                        <a:pt x="6553" y="1366590"/>
                        <a:pt x="33870" y="1339273"/>
                      </a:cubicBezTo>
                      <a:cubicBezTo>
                        <a:pt x="41720" y="1331423"/>
                        <a:pt x="51651" y="1325765"/>
                        <a:pt x="61580" y="1320800"/>
                      </a:cubicBezTo>
                      <a:cubicBezTo>
                        <a:pt x="70288" y="1316446"/>
                        <a:pt x="80426" y="1315592"/>
                        <a:pt x="89289" y="1311563"/>
                      </a:cubicBezTo>
                      <a:cubicBezTo>
                        <a:pt x="155152" y="1281625"/>
                        <a:pt x="147506" y="1285067"/>
                        <a:pt x="190889" y="1256145"/>
                      </a:cubicBezTo>
                      <a:cubicBezTo>
                        <a:pt x="200227" y="1242137"/>
                        <a:pt x="218598" y="1219845"/>
                        <a:pt x="218598" y="1200727"/>
                      </a:cubicBezTo>
                      <a:cubicBezTo>
                        <a:pt x="218598" y="1178957"/>
                        <a:pt x="212238" y="1157652"/>
                        <a:pt x="209361" y="1136073"/>
                      </a:cubicBezTo>
                      <a:cubicBezTo>
                        <a:pt x="206080" y="1111469"/>
                        <a:pt x="203204" y="1086812"/>
                        <a:pt x="200125" y="1062182"/>
                      </a:cubicBezTo>
                      <a:cubicBezTo>
                        <a:pt x="202775" y="1035680"/>
                        <a:pt x="201953" y="975399"/>
                        <a:pt x="218598" y="942109"/>
                      </a:cubicBezTo>
                      <a:cubicBezTo>
                        <a:pt x="223562" y="932180"/>
                        <a:pt x="229695" y="922697"/>
                        <a:pt x="237070" y="914400"/>
                      </a:cubicBezTo>
                      <a:cubicBezTo>
                        <a:pt x="254426" y="894874"/>
                        <a:pt x="270752" y="873473"/>
                        <a:pt x="292489" y="858982"/>
                      </a:cubicBezTo>
                      <a:lnTo>
                        <a:pt x="347907" y="822036"/>
                      </a:lnTo>
                      <a:cubicBezTo>
                        <a:pt x="390253" y="758517"/>
                        <a:pt x="377831" y="787680"/>
                        <a:pt x="394089" y="738909"/>
                      </a:cubicBezTo>
                      <a:cubicBezTo>
                        <a:pt x="397168" y="649624"/>
                        <a:pt x="395695" y="560066"/>
                        <a:pt x="403325" y="471054"/>
                      </a:cubicBezTo>
                      <a:cubicBezTo>
                        <a:pt x="404988" y="451653"/>
                        <a:pt x="417075" y="434527"/>
                        <a:pt x="421798" y="415636"/>
                      </a:cubicBezTo>
                      <a:cubicBezTo>
                        <a:pt x="429475" y="384929"/>
                        <a:pt x="436656" y="352188"/>
                        <a:pt x="449507" y="323273"/>
                      </a:cubicBezTo>
                      <a:cubicBezTo>
                        <a:pt x="454016" y="313129"/>
                        <a:pt x="461822" y="304800"/>
                        <a:pt x="467980" y="295563"/>
                      </a:cubicBezTo>
                      <a:cubicBezTo>
                        <a:pt x="471059" y="286327"/>
                        <a:pt x="472488" y="276365"/>
                        <a:pt x="477216" y="267854"/>
                      </a:cubicBezTo>
                      <a:cubicBezTo>
                        <a:pt x="530151" y="172571"/>
                        <a:pt x="502496" y="247428"/>
                        <a:pt x="523398" y="184727"/>
                      </a:cubicBezTo>
                      <a:cubicBezTo>
                        <a:pt x="526799" y="133709"/>
                        <a:pt x="508536" y="61044"/>
                        <a:pt x="551107" y="18473"/>
                      </a:cubicBezTo>
                      <a:cubicBezTo>
                        <a:pt x="558956" y="10624"/>
                        <a:pt x="569580" y="6158"/>
                        <a:pt x="578816" y="0"/>
                      </a:cubicBezTo>
                      <a:cubicBezTo>
                        <a:pt x="608080" y="14633"/>
                        <a:pt x="628728" y="22203"/>
                        <a:pt x="652707" y="46182"/>
                      </a:cubicBezTo>
                      <a:cubicBezTo>
                        <a:pt x="714282" y="107756"/>
                        <a:pt x="625000" y="43105"/>
                        <a:pt x="698889" y="92363"/>
                      </a:cubicBezTo>
                      <a:cubicBezTo>
                        <a:pt x="705046" y="110836"/>
                        <a:pt x="716477" y="128330"/>
                        <a:pt x="717361" y="147782"/>
                      </a:cubicBezTo>
                      <a:cubicBezTo>
                        <a:pt x="720440" y="215515"/>
                        <a:pt x="721191" y="283395"/>
                        <a:pt x="726598" y="350982"/>
                      </a:cubicBezTo>
                      <a:cubicBezTo>
                        <a:pt x="727374" y="360687"/>
                        <a:pt x="731480" y="369983"/>
                        <a:pt x="735834" y="378691"/>
                      </a:cubicBezTo>
                      <a:cubicBezTo>
                        <a:pt x="740798" y="388620"/>
                        <a:pt x="746458" y="398551"/>
                        <a:pt x="754307" y="406400"/>
                      </a:cubicBezTo>
                      <a:cubicBezTo>
                        <a:pt x="762156" y="414249"/>
                        <a:pt x="772780" y="418715"/>
                        <a:pt x="782016" y="424873"/>
                      </a:cubicBezTo>
                      <a:cubicBezTo>
                        <a:pt x="785095" y="443346"/>
                        <a:pt x="790268" y="461589"/>
                        <a:pt x="791252" y="480291"/>
                      </a:cubicBezTo>
                      <a:cubicBezTo>
                        <a:pt x="796433" y="578724"/>
                        <a:pt x="792071" y="677645"/>
                        <a:pt x="800489" y="775854"/>
                      </a:cubicBezTo>
                      <a:cubicBezTo>
                        <a:pt x="801437" y="786914"/>
                        <a:pt x="810433" y="796457"/>
                        <a:pt x="818961" y="803563"/>
                      </a:cubicBezTo>
                      <a:cubicBezTo>
                        <a:pt x="829539" y="812378"/>
                        <a:pt x="843952" y="815205"/>
                        <a:pt x="855907" y="822036"/>
                      </a:cubicBezTo>
                      <a:cubicBezTo>
                        <a:pt x="865545" y="827544"/>
                        <a:pt x="874380" y="834351"/>
                        <a:pt x="883616" y="840509"/>
                      </a:cubicBezTo>
                      <a:cubicBezTo>
                        <a:pt x="889774" y="849745"/>
                        <a:pt x="897581" y="858074"/>
                        <a:pt x="902089" y="868218"/>
                      </a:cubicBezTo>
                      <a:cubicBezTo>
                        <a:pt x="909997" y="886012"/>
                        <a:pt x="909760" y="907435"/>
                        <a:pt x="920561" y="923636"/>
                      </a:cubicBezTo>
                      <a:lnTo>
                        <a:pt x="957507" y="979054"/>
                      </a:lnTo>
                      <a:cubicBezTo>
                        <a:pt x="973764" y="1027826"/>
                        <a:pt x="961342" y="998661"/>
                        <a:pt x="1003689" y="1062182"/>
                      </a:cubicBezTo>
                      <a:cubicBezTo>
                        <a:pt x="1021853" y="1089428"/>
                        <a:pt x="1023200" y="1095375"/>
                        <a:pt x="1049870" y="1117600"/>
                      </a:cubicBezTo>
                      <a:cubicBezTo>
                        <a:pt x="1058398" y="1124707"/>
                        <a:pt x="1068343" y="1129915"/>
                        <a:pt x="1077580" y="1136073"/>
                      </a:cubicBezTo>
                      <a:cubicBezTo>
                        <a:pt x="1100795" y="1205720"/>
                        <a:pt x="1069479" y="1119872"/>
                        <a:pt x="1105289" y="1191491"/>
                      </a:cubicBezTo>
                      <a:cubicBezTo>
                        <a:pt x="1109643" y="1200199"/>
                        <a:pt x="1110690" y="1210251"/>
                        <a:pt x="1114525" y="1219200"/>
                      </a:cubicBezTo>
                      <a:cubicBezTo>
                        <a:pt x="1119957" y="1231874"/>
                        <a:pt x="1139877" y="1272261"/>
                        <a:pt x="1151470" y="1283854"/>
                      </a:cubicBezTo>
                      <a:cubicBezTo>
                        <a:pt x="1159320" y="1291704"/>
                        <a:pt x="1169943" y="1296169"/>
                        <a:pt x="1179180" y="1302327"/>
                      </a:cubicBezTo>
                      <a:cubicBezTo>
                        <a:pt x="1193139" y="1358167"/>
                        <a:pt x="1184400" y="1327225"/>
                        <a:pt x="1206889" y="1394691"/>
                      </a:cubicBezTo>
                      <a:lnTo>
                        <a:pt x="1216125" y="1422400"/>
                      </a:lnTo>
                      <a:lnTo>
                        <a:pt x="1225361" y="1450109"/>
                      </a:lnTo>
                      <a:cubicBezTo>
                        <a:pt x="1222282" y="1480897"/>
                        <a:pt x="1223082" y="1512324"/>
                        <a:pt x="1216125" y="1542473"/>
                      </a:cubicBezTo>
                      <a:cubicBezTo>
                        <a:pt x="1207310" y="1580670"/>
                        <a:pt x="1182563" y="1571645"/>
                        <a:pt x="1151470" y="1579418"/>
                      </a:cubicBezTo>
                      <a:cubicBezTo>
                        <a:pt x="1142025" y="1581779"/>
                        <a:pt x="1132997" y="1585575"/>
                        <a:pt x="1123761" y="1588654"/>
                      </a:cubicBezTo>
                      <a:cubicBezTo>
                        <a:pt x="1118835" y="1587423"/>
                        <a:pt x="1067057" y="1575482"/>
                        <a:pt x="1059107" y="1570182"/>
                      </a:cubicBezTo>
                      <a:cubicBezTo>
                        <a:pt x="1048239" y="1562936"/>
                        <a:pt x="1042266" y="1549719"/>
                        <a:pt x="1031398" y="1542473"/>
                      </a:cubicBezTo>
                      <a:cubicBezTo>
                        <a:pt x="1023297" y="1537072"/>
                        <a:pt x="1012397" y="1537590"/>
                        <a:pt x="1003689" y="1533236"/>
                      </a:cubicBezTo>
                      <a:cubicBezTo>
                        <a:pt x="993760" y="1528271"/>
                        <a:pt x="985216" y="1520921"/>
                        <a:pt x="975980" y="1514763"/>
                      </a:cubicBezTo>
                      <a:cubicBezTo>
                        <a:pt x="954428" y="1517842"/>
                        <a:pt x="932328" y="1518272"/>
                        <a:pt x="911325" y="1524000"/>
                      </a:cubicBezTo>
                      <a:cubicBezTo>
                        <a:pt x="875710" y="1533713"/>
                        <a:pt x="876759" y="1545901"/>
                        <a:pt x="846670" y="1560945"/>
                      </a:cubicBezTo>
                      <a:cubicBezTo>
                        <a:pt x="770194" y="1599182"/>
                        <a:pt x="870657" y="1535720"/>
                        <a:pt x="791252" y="1588654"/>
                      </a:cubicBezTo>
                      <a:cubicBezTo>
                        <a:pt x="768344" y="1586892"/>
                        <a:pt x="683342" y="1590117"/>
                        <a:pt x="643470" y="1570182"/>
                      </a:cubicBezTo>
                      <a:cubicBezTo>
                        <a:pt x="633541" y="1565218"/>
                        <a:pt x="624997" y="1557867"/>
                        <a:pt x="615761" y="1551709"/>
                      </a:cubicBezTo>
                      <a:cubicBezTo>
                        <a:pt x="584973" y="1557867"/>
                        <a:pt x="554318" y="1564726"/>
                        <a:pt x="523398" y="1570182"/>
                      </a:cubicBezTo>
                      <a:cubicBezTo>
                        <a:pt x="501959" y="1573965"/>
                        <a:pt x="479595" y="1573162"/>
                        <a:pt x="458743" y="1579418"/>
                      </a:cubicBezTo>
                      <a:cubicBezTo>
                        <a:pt x="448110" y="1582608"/>
                        <a:pt x="441237" y="1593518"/>
                        <a:pt x="431034" y="1597891"/>
                      </a:cubicBezTo>
                      <a:cubicBezTo>
                        <a:pt x="419366" y="1602891"/>
                        <a:pt x="406295" y="1603640"/>
                        <a:pt x="394089" y="1607127"/>
                      </a:cubicBezTo>
                      <a:cubicBezTo>
                        <a:pt x="329605" y="1625550"/>
                        <a:pt x="412068" y="1609836"/>
                        <a:pt x="301725" y="1625600"/>
                      </a:cubicBezTo>
                      <a:cubicBezTo>
                        <a:pt x="292489" y="1622521"/>
                        <a:pt x="282724" y="1620717"/>
                        <a:pt x="274016" y="1616363"/>
                      </a:cubicBezTo>
                      <a:cubicBezTo>
                        <a:pt x="249112" y="1603911"/>
                        <a:pt x="247272" y="1591385"/>
                        <a:pt x="218598" y="1588654"/>
                      </a:cubicBezTo>
                      <a:cubicBezTo>
                        <a:pt x="163344" y="1583392"/>
                        <a:pt x="107761" y="1582497"/>
                        <a:pt x="52343" y="1579418"/>
                      </a:cubicBezTo>
                      <a:cubicBezTo>
                        <a:pt x="34714" y="1552974"/>
                        <a:pt x="11580" y="1528803"/>
                        <a:pt x="6161" y="1496291"/>
                      </a:cubicBezTo>
                      <a:cubicBezTo>
                        <a:pt x="4642" y="1487180"/>
                        <a:pt x="6161" y="1477818"/>
                        <a:pt x="6161" y="1468582"/>
                      </a:cubicBezTo>
                      <a:lnTo>
                        <a:pt x="6161" y="1468582"/>
                      </a:lnTo>
                      <a:lnTo>
                        <a:pt x="24634" y="1450109"/>
                      </a:lnTo>
                    </a:path>
                  </a:pathLst>
                </a:custGeom>
                <a:solidFill>
                  <a:srgbClr val="CF3D0F"/>
                </a:solidFill>
                <a:ln>
                  <a:solidFill>
                    <a:srgbClr val="CF3D0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4" name="Oval 193"/>
                <p:cNvSpPr/>
                <p:nvPr/>
              </p:nvSpPr>
              <p:spPr>
                <a:xfrm>
                  <a:off x="7391400" y="51054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p:cNvSpPr/>
                <p:nvPr/>
              </p:nvSpPr>
              <p:spPr>
                <a:xfrm>
                  <a:off x="8001000" y="5029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p:cNvSpPr/>
                <p:nvPr/>
              </p:nvSpPr>
              <p:spPr>
                <a:xfrm>
                  <a:off x="7620000" y="4267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7" name="Group 196"/>
                <p:cNvGrpSpPr/>
                <p:nvPr/>
              </p:nvGrpSpPr>
              <p:grpSpPr>
                <a:xfrm rot="19710285">
                  <a:off x="7753366" y="4781566"/>
                  <a:ext cx="304800" cy="304800"/>
                  <a:chOff x="8153400" y="2971800"/>
                  <a:chExt cx="609600" cy="609600"/>
                </a:xfrm>
              </p:grpSpPr>
              <p:sp>
                <p:nvSpPr>
                  <p:cNvPr id="206" name="Oval 205"/>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8" name="Group 197"/>
                <p:cNvGrpSpPr/>
                <p:nvPr/>
              </p:nvGrpSpPr>
              <p:grpSpPr>
                <a:xfrm rot="15655269">
                  <a:off x="7677167" y="5314967"/>
                  <a:ext cx="304800" cy="304800"/>
                  <a:chOff x="8153400" y="2971800"/>
                  <a:chExt cx="609600" cy="609600"/>
                </a:xfrm>
              </p:grpSpPr>
              <p:sp>
                <p:nvSpPr>
                  <p:cNvPr id="204" name="Oval 203"/>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9" name="Group 198"/>
                <p:cNvGrpSpPr/>
                <p:nvPr/>
              </p:nvGrpSpPr>
              <p:grpSpPr>
                <a:xfrm rot="6637614">
                  <a:off x="7528396" y="4475745"/>
                  <a:ext cx="290705" cy="268712"/>
                  <a:chOff x="8153400" y="2971800"/>
                  <a:chExt cx="609600" cy="609600"/>
                </a:xfrm>
              </p:grpSpPr>
              <p:sp>
                <p:nvSpPr>
                  <p:cNvPr id="202" name="Oval 201"/>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0" name="Moon 199"/>
                <p:cNvSpPr/>
                <p:nvPr/>
              </p:nvSpPr>
              <p:spPr>
                <a:xfrm>
                  <a:off x="7848600" y="4419600"/>
                  <a:ext cx="152400" cy="304800"/>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Moon 200"/>
                <p:cNvSpPr/>
                <p:nvPr/>
              </p:nvSpPr>
              <p:spPr>
                <a:xfrm rot="8335049">
                  <a:off x="7560180" y="4730674"/>
                  <a:ext cx="145038" cy="336111"/>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5" name="Group 174"/>
              <p:cNvGrpSpPr/>
              <p:nvPr/>
            </p:nvGrpSpPr>
            <p:grpSpPr>
              <a:xfrm rot="19086799">
                <a:off x="8905378" y="3355992"/>
                <a:ext cx="1274106" cy="1698808"/>
                <a:chOff x="7010400" y="3657600"/>
                <a:chExt cx="1600200" cy="2133600"/>
              </a:xfrm>
            </p:grpSpPr>
            <p:sp>
              <p:nvSpPr>
                <p:cNvPr id="176" name="Isosceles Triangle 175"/>
                <p:cNvSpPr/>
                <p:nvPr/>
              </p:nvSpPr>
              <p:spPr>
                <a:xfrm>
                  <a:off x="7010400" y="3657600"/>
                  <a:ext cx="1600200" cy="2133600"/>
                </a:xfrm>
                <a:prstGeom prst="triangl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176"/>
                <p:cNvSpPr/>
                <p:nvPr/>
              </p:nvSpPr>
              <p:spPr>
                <a:xfrm>
                  <a:off x="7216675" y="4110182"/>
                  <a:ext cx="1225361" cy="1625600"/>
                </a:xfrm>
                <a:custGeom>
                  <a:avLst/>
                  <a:gdLst>
                    <a:gd name="connsiteX0" fmla="*/ 43107 w 1225361"/>
                    <a:gd name="connsiteY0" fmla="*/ 1524000 h 1625600"/>
                    <a:gd name="connsiteX1" fmla="*/ 43107 w 1225361"/>
                    <a:gd name="connsiteY1" fmla="*/ 1524000 h 1625600"/>
                    <a:gd name="connsiteX2" fmla="*/ 6161 w 1225361"/>
                    <a:gd name="connsiteY2" fmla="*/ 1450109 h 1625600"/>
                    <a:gd name="connsiteX3" fmla="*/ 33870 w 1225361"/>
                    <a:gd name="connsiteY3" fmla="*/ 1339273 h 1625600"/>
                    <a:gd name="connsiteX4" fmla="*/ 61580 w 1225361"/>
                    <a:gd name="connsiteY4" fmla="*/ 1320800 h 1625600"/>
                    <a:gd name="connsiteX5" fmla="*/ 89289 w 1225361"/>
                    <a:gd name="connsiteY5" fmla="*/ 1311563 h 1625600"/>
                    <a:gd name="connsiteX6" fmla="*/ 190889 w 1225361"/>
                    <a:gd name="connsiteY6" fmla="*/ 1256145 h 1625600"/>
                    <a:gd name="connsiteX7" fmla="*/ 218598 w 1225361"/>
                    <a:gd name="connsiteY7" fmla="*/ 1200727 h 1625600"/>
                    <a:gd name="connsiteX8" fmla="*/ 209361 w 1225361"/>
                    <a:gd name="connsiteY8" fmla="*/ 1136073 h 1625600"/>
                    <a:gd name="connsiteX9" fmla="*/ 200125 w 1225361"/>
                    <a:gd name="connsiteY9" fmla="*/ 1062182 h 1625600"/>
                    <a:gd name="connsiteX10" fmla="*/ 218598 w 1225361"/>
                    <a:gd name="connsiteY10" fmla="*/ 942109 h 1625600"/>
                    <a:gd name="connsiteX11" fmla="*/ 237070 w 1225361"/>
                    <a:gd name="connsiteY11" fmla="*/ 914400 h 1625600"/>
                    <a:gd name="connsiteX12" fmla="*/ 292489 w 1225361"/>
                    <a:gd name="connsiteY12" fmla="*/ 858982 h 1625600"/>
                    <a:gd name="connsiteX13" fmla="*/ 347907 w 1225361"/>
                    <a:gd name="connsiteY13" fmla="*/ 822036 h 1625600"/>
                    <a:gd name="connsiteX14" fmla="*/ 394089 w 1225361"/>
                    <a:gd name="connsiteY14" fmla="*/ 738909 h 1625600"/>
                    <a:gd name="connsiteX15" fmla="*/ 403325 w 1225361"/>
                    <a:gd name="connsiteY15" fmla="*/ 471054 h 1625600"/>
                    <a:gd name="connsiteX16" fmla="*/ 421798 w 1225361"/>
                    <a:gd name="connsiteY16" fmla="*/ 415636 h 1625600"/>
                    <a:gd name="connsiteX17" fmla="*/ 449507 w 1225361"/>
                    <a:gd name="connsiteY17" fmla="*/ 323273 h 1625600"/>
                    <a:gd name="connsiteX18" fmla="*/ 467980 w 1225361"/>
                    <a:gd name="connsiteY18" fmla="*/ 295563 h 1625600"/>
                    <a:gd name="connsiteX19" fmla="*/ 477216 w 1225361"/>
                    <a:gd name="connsiteY19" fmla="*/ 267854 h 1625600"/>
                    <a:gd name="connsiteX20" fmla="*/ 523398 w 1225361"/>
                    <a:gd name="connsiteY20" fmla="*/ 184727 h 1625600"/>
                    <a:gd name="connsiteX21" fmla="*/ 551107 w 1225361"/>
                    <a:gd name="connsiteY21" fmla="*/ 18473 h 1625600"/>
                    <a:gd name="connsiteX22" fmla="*/ 578816 w 1225361"/>
                    <a:gd name="connsiteY22" fmla="*/ 0 h 1625600"/>
                    <a:gd name="connsiteX23" fmla="*/ 652707 w 1225361"/>
                    <a:gd name="connsiteY23" fmla="*/ 46182 h 1625600"/>
                    <a:gd name="connsiteX24" fmla="*/ 698889 w 1225361"/>
                    <a:gd name="connsiteY24" fmla="*/ 92363 h 1625600"/>
                    <a:gd name="connsiteX25" fmla="*/ 717361 w 1225361"/>
                    <a:gd name="connsiteY25" fmla="*/ 147782 h 1625600"/>
                    <a:gd name="connsiteX26" fmla="*/ 726598 w 1225361"/>
                    <a:gd name="connsiteY26" fmla="*/ 350982 h 1625600"/>
                    <a:gd name="connsiteX27" fmla="*/ 735834 w 1225361"/>
                    <a:gd name="connsiteY27" fmla="*/ 378691 h 1625600"/>
                    <a:gd name="connsiteX28" fmla="*/ 754307 w 1225361"/>
                    <a:gd name="connsiteY28" fmla="*/ 406400 h 1625600"/>
                    <a:gd name="connsiteX29" fmla="*/ 782016 w 1225361"/>
                    <a:gd name="connsiteY29" fmla="*/ 424873 h 1625600"/>
                    <a:gd name="connsiteX30" fmla="*/ 791252 w 1225361"/>
                    <a:gd name="connsiteY30" fmla="*/ 480291 h 1625600"/>
                    <a:gd name="connsiteX31" fmla="*/ 800489 w 1225361"/>
                    <a:gd name="connsiteY31" fmla="*/ 775854 h 1625600"/>
                    <a:gd name="connsiteX32" fmla="*/ 818961 w 1225361"/>
                    <a:gd name="connsiteY32" fmla="*/ 803563 h 1625600"/>
                    <a:gd name="connsiteX33" fmla="*/ 855907 w 1225361"/>
                    <a:gd name="connsiteY33" fmla="*/ 822036 h 1625600"/>
                    <a:gd name="connsiteX34" fmla="*/ 883616 w 1225361"/>
                    <a:gd name="connsiteY34" fmla="*/ 840509 h 1625600"/>
                    <a:gd name="connsiteX35" fmla="*/ 902089 w 1225361"/>
                    <a:gd name="connsiteY35" fmla="*/ 868218 h 1625600"/>
                    <a:gd name="connsiteX36" fmla="*/ 920561 w 1225361"/>
                    <a:gd name="connsiteY36" fmla="*/ 923636 h 1625600"/>
                    <a:gd name="connsiteX37" fmla="*/ 957507 w 1225361"/>
                    <a:gd name="connsiteY37" fmla="*/ 979054 h 1625600"/>
                    <a:gd name="connsiteX38" fmla="*/ 1003689 w 1225361"/>
                    <a:gd name="connsiteY38" fmla="*/ 1062182 h 1625600"/>
                    <a:gd name="connsiteX39" fmla="*/ 1049870 w 1225361"/>
                    <a:gd name="connsiteY39" fmla="*/ 1117600 h 1625600"/>
                    <a:gd name="connsiteX40" fmla="*/ 1077580 w 1225361"/>
                    <a:gd name="connsiteY40" fmla="*/ 1136073 h 1625600"/>
                    <a:gd name="connsiteX41" fmla="*/ 1105289 w 1225361"/>
                    <a:gd name="connsiteY41" fmla="*/ 1191491 h 1625600"/>
                    <a:gd name="connsiteX42" fmla="*/ 1114525 w 1225361"/>
                    <a:gd name="connsiteY42" fmla="*/ 1219200 h 1625600"/>
                    <a:gd name="connsiteX43" fmla="*/ 1151470 w 1225361"/>
                    <a:gd name="connsiteY43" fmla="*/ 1283854 h 1625600"/>
                    <a:gd name="connsiteX44" fmla="*/ 1179180 w 1225361"/>
                    <a:gd name="connsiteY44" fmla="*/ 1302327 h 1625600"/>
                    <a:gd name="connsiteX45" fmla="*/ 1206889 w 1225361"/>
                    <a:gd name="connsiteY45" fmla="*/ 1394691 h 1625600"/>
                    <a:gd name="connsiteX46" fmla="*/ 1216125 w 1225361"/>
                    <a:gd name="connsiteY46" fmla="*/ 1422400 h 1625600"/>
                    <a:gd name="connsiteX47" fmla="*/ 1225361 w 1225361"/>
                    <a:gd name="connsiteY47" fmla="*/ 1450109 h 1625600"/>
                    <a:gd name="connsiteX48" fmla="*/ 1216125 w 1225361"/>
                    <a:gd name="connsiteY48" fmla="*/ 1542473 h 1625600"/>
                    <a:gd name="connsiteX49" fmla="*/ 1151470 w 1225361"/>
                    <a:gd name="connsiteY49" fmla="*/ 1579418 h 1625600"/>
                    <a:gd name="connsiteX50" fmla="*/ 1123761 w 1225361"/>
                    <a:gd name="connsiteY50" fmla="*/ 1588654 h 1625600"/>
                    <a:gd name="connsiteX51" fmla="*/ 1059107 w 1225361"/>
                    <a:gd name="connsiteY51" fmla="*/ 1570182 h 1625600"/>
                    <a:gd name="connsiteX52" fmla="*/ 1031398 w 1225361"/>
                    <a:gd name="connsiteY52" fmla="*/ 1542473 h 1625600"/>
                    <a:gd name="connsiteX53" fmla="*/ 1003689 w 1225361"/>
                    <a:gd name="connsiteY53" fmla="*/ 1533236 h 1625600"/>
                    <a:gd name="connsiteX54" fmla="*/ 975980 w 1225361"/>
                    <a:gd name="connsiteY54" fmla="*/ 1514763 h 1625600"/>
                    <a:gd name="connsiteX55" fmla="*/ 911325 w 1225361"/>
                    <a:gd name="connsiteY55" fmla="*/ 1524000 h 1625600"/>
                    <a:gd name="connsiteX56" fmla="*/ 846670 w 1225361"/>
                    <a:gd name="connsiteY56" fmla="*/ 1560945 h 1625600"/>
                    <a:gd name="connsiteX57" fmla="*/ 791252 w 1225361"/>
                    <a:gd name="connsiteY57" fmla="*/ 1588654 h 1625600"/>
                    <a:gd name="connsiteX58" fmla="*/ 643470 w 1225361"/>
                    <a:gd name="connsiteY58" fmla="*/ 1570182 h 1625600"/>
                    <a:gd name="connsiteX59" fmla="*/ 615761 w 1225361"/>
                    <a:gd name="connsiteY59" fmla="*/ 1551709 h 1625600"/>
                    <a:gd name="connsiteX60" fmla="*/ 523398 w 1225361"/>
                    <a:gd name="connsiteY60" fmla="*/ 1570182 h 1625600"/>
                    <a:gd name="connsiteX61" fmla="*/ 458743 w 1225361"/>
                    <a:gd name="connsiteY61" fmla="*/ 1579418 h 1625600"/>
                    <a:gd name="connsiteX62" fmla="*/ 431034 w 1225361"/>
                    <a:gd name="connsiteY62" fmla="*/ 1597891 h 1625600"/>
                    <a:gd name="connsiteX63" fmla="*/ 394089 w 1225361"/>
                    <a:gd name="connsiteY63" fmla="*/ 1607127 h 1625600"/>
                    <a:gd name="connsiteX64" fmla="*/ 301725 w 1225361"/>
                    <a:gd name="connsiteY64" fmla="*/ 1625600 h 1625600"/>
                    <a:gd name="connsiteX65" fmla="*/ 274016 w 1225361"/>
                    <a:gd name="connsiteY65" fmla="*/ 1616363 h 1625600"/>
                    <a:gd name="connsiteX66" fmla="*/ 218598 w 1225361"/>
                    <a:gd name="connsiteY66" fmla="*/ 1588654 h 1625600"/>
                    <a:gd name="connsiteX67" fmla="*/ 52343 w 1225361"/>
                    <a:gd name="connsiteY67" fmla="*/ 1579418 h 1625600"/>
                    <a:gd name="connsiteX68" fmla="*/ 6161 w 1225361"/>
                    <a:gd name="connsiteY68" fmla="*/ 1496291 h 1625600"/>
                    <a:gd name="connsiteX69" fmla="*/ 6161 w 1225361"/>
                    <a:gd name="connsiteY69" fmla="*/ 1468582 h 1625600"/>
                    <a:gd name="connsiteX70" fmla="*/ 6161 w 1225361"/>
                    <a:gd name="connsiteY70" fmla="*/ 1468582 h 1625600"/>
                    <a:gd name="connsiteX71" fmla="*/ 24634 w 1225361"/>
                    <a:gd name="connsiteY71" fmla="*/ 145010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225361" h="1625600">
                      <a:moveTo>
                        <a:pt x="43107" y="1524000"/>
                      </a:moveTo>
                      <a:lnTo>
                        <a:pt x="43107" y="1524000"/>
                      </a:lnTo>
                      <a:cubicBezTo>
                        <a:pt x="30792" y="1499370"/>
                        <a:pt x="10947" y="1477228"/>
                        <a:pt x="6161" y="1450109"/>
                      </a:cubicBezTo>
                      <a:cubicBezTo>
                        <a:pt x="0" y="1415195"/>
                        <a:pt x="6553" y="1366590"/>
                        <a:pt x="33870" y="1339273"/>
                      </a:cubicBezTo>
                      <a:cubicBezTo>
                        <a:pt x="41720" y="1331423"/>
                        <a:pt x="51651" y="1325765"/>
                        <a:pt x="61580" y="1320800"/>
                      </a:cubicBezTo>
                      <a:cubicBezTo>
                        <a:pt x="70288" y="1316446"/>
                        <a:pt x="80426" y="1315592"/>
                        <a:pt x="89289" y="1311563"/>
                      </a:cubicBezTo>
                      <a:cubicBezTo>
                        <a:pt x="155152" y="1281625"/>
                        <a:pt x="147506" y="1285067"/>
                        <a:pt x="190889" y="1256145"/>
                      </a:cubicBezTo>
                      <a:cubicBezTo>
                        <a:pt x="200227" y="1242137"/>
                        <a:pt x="218598" y="1219845"/>
                        <a:pt x="218598" y="1200727"/>
                      </a:cubicBezTo>
                      <a:cubicBezTo>
                        <a:pt x="218598" y="1178957"/>
                        <a:pt x="212238" y="1157652"/>
                        <a:pt x="209361" y="1136073"/>
                      </a:cubicBezTo>
                      <a:cubicBezTo>
                        <a:pt x="206080" y="1111469"/>
                        <a:pt x="203204" y="1086812"/>
                        <a:pt x="200125" y="1062182"/>
                      </a:cubicBezTo>
                      <a:cubicBezTo>
                        <a:pt x="202775" y="1035680"/>
                        <a:pt x="201953" y="975399"/>
                        <a:pt x="218598" y="942109"/>
                      </a:cubicBezTo>
                      <a:cubicBezTo>
                        <a:pt x="223562" y="932180"/>
                        <a:pt x="229695" y="922697"/>
                        <a:pt x="237070" y="914400"/>
                      </a:cubicBezTo>
                      <a:cubicBezTo>
                        <a:pt x="254426" y="894874"/>
                        <a:pt x="270752" y="873473"/>
                        <a:pt x="292489" y="858982"/>
                      </a:cubicBezTo>
                      <a:lnTo>
                        <a:pt x="347907" y="822036"/>
                      </a:lnTo>
                      <a:cubicBezTo>
                        <a:pt x="390253" y="758517"/>
                        <a:pt x="377831" y="787680"/>
                        <a:pt x="394089" y="738909"/>
                      </a:cubicBezTo>
                      <a:cubicBezTo>
                        <a:pt x="397168" y="649624"/>
                        <a:pt x="395695" y="560066"/>
                        <a:pt x="403325" y="471054"/>
                      </a:cubicBezTo>
                      <a:cubicBezTo>
                        <a:pt x="404988" y="451653"/>
                        <a:pt x="417075" y="434527"/>
                        <a:pt x="421798" y="415636"/>
                      </a:cubicBezTo>
                      <a:cubicBezTo>
                        <a:pt x="429475" y="384929"/>
                        <a:pt x="436656" y="352188"/>
                        <a:pt x="449507" y="323273"/>
                      </a:cubicBezTo>
                      <a:cubicBezTo>
                        <a:pt x="454016" y="313129"/>
                        <a:pt x="461822" y="304800"/>
                        <a:pt x="467980" y="295563"/>
                      </a:cubicBezTo>
                      <a:cubicBezTo>
                        <a:pt x="471059" y="286327"/>
                        <a:pt x="472488" y="276365"/>
                        <a:pt x="477216" y="267854"/>
                      </a:cubicBezTo>
                      <a:cubicBezTo>
                        <a:pt x="530151" y="172571"/>
                        <a:pt x="502496" y="247428"/>
                        <a:pt x="523398" y="184727"/>
                      </a:cubicBezTo>
                      <a:cubicBezTo>
                        <a:pt x="526799" y="133709"/>
                        <a:pt x="508536" y="61044"/>
                        <a:pt x="551107" y="18473"/>
                      </a:cubicBezTo>
                      <a:cubicBezTo>
                        <a:pt x="558956" y="10624"/>
                        <a:pt x="569580" y="6158"/>
                        <a:pt x="578816" y="0"/>
                      </a:cubicBezTo>
                      <a:cubicBezTo>
                        <a:pt x="608080" y="14633"/>
                        <a:pt x="628728" y="22203"/>
                        <a:pt x="652707" y="46182"/>
                      </a:cubicBezTo>
                      <a:cubicBezTo>
                        <a:pt x="714282" y="107756"/>
                        <a:pt x="625000" y="43105"/>
                        <a:pt x="698889" y="92363"/>
                      </a:cubicBezTo>
                      <a:cubicBezTo>
                        <a:pt x="705046" y="110836"/>
                        <a:pt x="716477" y="128330"/>
                        <a:pt x="717361" y="147782"/>
                      </a:cubicBezTo>
                      <a:cubicBezTo>
                        <a:pt x="720440" y="215515"/>
                        <a:pt x="721191" y="283395"/>
                        <a:pt x="726598" y="350982"/>
                      </a:cubicBezTo>
                      <a:cubicBezTo>
                        <a:pt x="727374" y="360687"/>
                        <a:pt x="731480" y="369983"/>
                        <a:pt x="735834" y="378691"/>
                      </a:cubicBezTo>
                      <a:cubicBezTo>
                        <a:pt x="740798" y="388620"/>
                        <a:pt x="746458" y="398551"/>
                        <a:pt x="754307" y="406400"/>
                      </a:cubicBezTo>
                      <a:cubicBezTo>
                        <a:pt x="762156" y="414249"/>
                        <a:pt x="772780" y="418715"/>
                        <a:pt x="782016" y="424873"/>
                      </a:cubicBezTo>
                      <a:cubicBezTo>
                        <a:pt x="785095" y="443346"/>
                        <a:pt x="790268" y="461589"/>
                        <a:pt x="791252" y="480291"/>
                      </a:cubicBezTo>
                      <a:cubicBezTo>
                        <a:pt x="796433" y="578724"/>
                        <a:pt x="792071" y="677645"/>
                        <a:pt x="800489" y="775854"/>
                      </a:cubicBezTo>
                      <a:cubicBezTo>
                        <a:pt x="801437" y="786914"/>
                        <a:pt x="810433" y="796457"/>
                        <a:pt x="818961" y="803563"/>
                      </a:cubicBezTo>
                      <a:cubicBezTo>
                        <a:pt x="829539" y="812378"/>
                        <a:pt x="843952" y="815205"/>
                        <a:pt x="855907" y="822036"/>
                      </a:cubicBezTo>
                      <a:cubicBezTo>
                        <a:pt x="865545" y="827544"/>
                        <a:pt x="874380" y="834351"/>
                        <a:pt x="883616" y="840509"/>
                      </a:cubicBezTo>
                      <a:cubicBezTo>
                        <a:pt x="889774" y="849745"/>
                        <a:pt x="897581" y="858074"/>
                        <a:pt x="902089" y="868218"/>
                      </a:cubicBezTo>
                      <a:cubicBezTo>
                        <a:pt x="909997" y="886012"/>
                        <a:pt x="909760" y="907435"/>
                        <a:pt x="920561" y="923636"/>
                      </a:cubicBezTo>
                      <a:lnTo>
                        <a:pt x="957507" y="979054"/>
                      </a:lnTo>
                      <a:cubicBezTo>
                        <a:pt x="973764" y="1027826"/>
                        <a:pt x="961342" y="998661"/>
                        <a:pt x="1003689" y="1062182"/>
                      </a:cubicBezTo>
                      <a:cubicBezTo>
                        <a:pt x="1021853" y="1089428"/>
                        <a:pt x="1023200" y="1095375"/>
                        <a:pt x="1049870" y="1117600"/>
                      </a:cubicBezTo>
                      <a:cubicBezTo>
                        <a:pt x="1058398" y="1124707"/>
                        <a:pt x="1068343" y="1129915"/>
                        <a:pt x="1077580" y="1136073"/>
                      </a:cubicBezTo>
                      <a:cubicBezTo>
                        <a:pt x="1100795" y="1205720"/>
                        <a:pt x="1069479" y="1119872"/>
                        <a:pt x="1105289" y="1191491"/>
                      </a:cubicBezTo>
                      <a:cubicBezTo>
                        <a:pt x="1109643" y="1200199"/>
                        <a:pt x="1110690" y="1210251"/>
                        <a:pt x="1114525" y="1219200"/>
                      </a:cubicBezTo>
                      <a:cubicBezTo>
                        <a:pt x="1119957" y="1231874"/>
                        <a:pt x="1139877" y="1272261"/>
                        <a:pt x="1151470" y="1283854"/>
                      </a:cubicBezTo>
                      <a:cubicBezTo>
                        <a:pt x="1159320" y="1291704"/>
                        <a:pt x="1169943" y="1296169"/>
                        <a:pt x="1179180" y="1302327"/>
                      </a:cubicBezTo>
                      <a:cubicBezTo>
                        <a:pt x="1193139" y="1358167"/>
                        <a:pt x="1184400" y="1327225"/>
                        <a:pt x="1206889" y="1394691"/>
                      </a:cubicBezTo>
                      <a:lnTo>
                        <a:pt x="1216125" y="1422400"/>
                      </a:lnTo>
                      <a:lnTo>
                        <a:pt x="1225361" y="1450109"/>
                      </a:lnTo>
                      <a:cubicBezTo>
                        <a:pt x="1222282" y="1480897"/>
                        <a:pt x="1223082" y="1512324"/>
                        <a:pt x="1216125" y="1542473"/>
                      </a:cubicBezTo>
                      <a:cubicBezTo>
                        <a:pt x="1207310" y="1580670"/>
                        <a:pt x="1182563" y="1571645"/>
                        <a:pt x="1151470" y="1579418"/>
                      </a:cubicBezTo>
                      <a:cubicBezTo>
                        <a:pt x="1142025" y="1581779"/>
                        <a:pt x="1132997" y="1585575"/>
                        <a:pt x="1123761" y="1588654"/>
                      </a:cubicBezTo>
                      <a:cubicBezTo>
                        <a:pt x="1118835" y="1587423"/>
                        <a:pt x="1067057" y="1575482"/>
                        <a:pt x="1059107" y="1570182"/>
                      </a:cubicBezTo>
                      <a:cubicBezTo>
                        <a:pt x="1048239" y="1562936"/>
                        <a:pt x="1042266" y="1549719"/>
                        <a:pt x="1031398" y="1542473"/>
                      </a:cubicBezTo>
                      <a:cubicBezTo>
                        <a:pt x="1023297" y="1537072"/>
                        <a:pt x="1012397" y="1537590"/>
                        <a:pt x="1003689" y="1533236"/>
                      </a:cubicBezTo>
                      <a:cubicBezTo>
                        <a:pt x="993760" y="1528271"/>
                        <a:pt x="985216" y="1520921"/>
                        <a:pt x="975980" y="1514763"/>
                      </a:cubicBezTo>
                      <a:cubicBezTo>
                        <a:pt x="954428" y="1517842"/>
                        <a:pt x="932328" y="1518272"/>
                        <a:pt x="911325" y="1524000"/>
                      </a:cubicBezTo>
                      <a:cubicBezTo>
                        <a:pt x="875710" y="1533713"/>
                        <a:pt x="876759" y="1545901"/>
                        <a:pt x="846670" y="1560945"/>
                      </a:cubicBezTo>
                      <a:cubicBezTo>
                        <a:pt x="770194" y="1599182"/>
                        <a:pt x="870657" y="1535720"/>
                        <a:pt x="791252" y="1588654"/>
                      </a:cubicBezTo>
                      <a:cubicBezTo>
                        <a:pt x="768344" y="1586892"/>
                        <a:pt x="683342" y="1590117"/>
                        <a:pt x="643470" y="1570182"/>
                      </a:cubicBezTo>
                      <a:cubicBezTo>
                        <a:pt x="633541" y="1565218"/>
                        <a:pt x="624997" y="1557867"/>
                        <a:pt x="615761" y="1551709"/>
                      </a:cubicBezTo>
                      <a:cubicBezTo>
                        <a:pt x="584973" y="1557867"/>
                        <a:pt x="554318" y="1564726"/>
                        <a:pt x="523398" y="1570182"/>
                      </a:cubicBezTo>
                      <a:cubicBezTo>
                        <a:pt x="501959" y="1573965"/>
                        <a:pt x="479595" y="1573162"/>
                        <a:pt x="458743" y="1579418"/>
                      </a:cubicBezTo>
                      <a:cubicBezTo>
                        <a:pt x="448110" y="1582608"/>
                        <a:pt x="441237" y="1593518"/>
                        <a:pt x="431034" y="1597891"/>
                      </a:cubicBezTo>
                      <a:cubicBezTo>
                        <a:pt x="419366" y="1602891"/>
                        <a:pt x="406295" y="1603640"/>
                        <a:pt x="394089" y="1607127"/>
                      </a:cubicBezTo>
                      <a:cubicBezTo>
                        <a:pt x="329605" y="1625550"/>
                        <a:pt x="412068" y="1609836"/>
                        <a:pt x="301725" y="1625600"/>
                      </a:cubicBezTo>
                      <a:cubicBezTo>
                        <a:pt x="292489" y="1622521"/>
                        <a:pt x="282724" y="1620717"/>
                        <a:pt x="274016" y="1616363"/>
                      </a:cubicBezTo>
                      <a:cubicBezTo>
                        <a:pt x="249112" y="1603911"/>
                        <a:pt x="247272" y="1591385"/>
                        <a:pt x="218598" y="1588654"/>
                      </a:cubicBezTo>
                      <a:cubicBezTo>
                        <a:pt x="163344" y="1583392"/>
                        <a:pt x="107761" y="1582497"/>
                        <a:pt x="52343" y="1579418"/>
                      </a:cubicBezTo>
                      <a:cubicBezTo>
                        <a:pt x="34714" y="1552974"/>
                        <a:pt x="11580" y="1528803"/>
                        <a:pt x="6161" y="1496291"/>
                      </a:cubicBezTo>
                      <a:cubicBezTo>
                        <a:pt x="4642" y="1487180"/>
                        <a:pt x="6161" y="1477818"/>
                        <a:pt x="6161" y="1468582"/>
                      </a:cubicBezTo>
                      <a:lnTo>
                        <a:pt x="6161" y="1468582"/>
                      </a:lnTo>
                      <a:lnTo>
                        <a:pt x="24634" y="1450109"/>
                      </a:lnTo>
                    </a:path>
                  </a:pathLst>
                </a:custGeom>
                <a:solidFill>
                  <a:srgbClr val="CF3D0F"/>
                </a:solidFill>
                <a:ln>
                  <a:solidFill>
                    <a:srgbClr val="CF3D0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8" name="Oval 177"/>
                <p:cNvSpPr/>
                <p:nvPr/>
              </p:nvSpPr>
              <p:spPr>
                <a:xfrm>
                  <a:off x="7391400" y="51054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p:nvPr/>
              </p:nvSpPr>
              <p:spPr>
                <a:xfrm>
                  <a:off x="8001000" y="5029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p:nvPr/>
              </p:nvSpPr>
              <p:spPr>
                <a:xfrm>
                  <a:off x="7620000" y="4267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1" name="Group 180"/>
                <p:cNvGrpSpPr/>
                <p:nvPr/>
              </p:nvGrpSpPr>
              <p:grpSpPr>
                <a:xfrm rot="19710285">
                  <a:off x="7753366" y="4781566"/>
                  <a:ext cx="304800" cy="304800"/>
                  <a:chOff x="8153400" y="2971800"/>
                  <a:chExt cx="609600" cy="609600"/>
                </a:xfrm>
              </p:grpSpPr>
              <p:sp>
                <p:nvSpPr>
                  <p:cNvPr id="190" name="Oval 189"/>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2" name="Group 181"/>
                <p:cNvGrpSpPr/>
                <p:nvPr/>
              </p:nvGrpSpPr>
              <p:grpSpPr>
                <a:xfrm rot="15655269">
                  <a:off x="7677167" y="5314967"/>
                  <a:ext cx="304800" cy="304800"/>
                  <a:chOff x="8153400" y="2971800"/>
                  <a:chExt cx="609600" cy="609600"/>
                </a:xfrm>
              </p:grpSpPr>
              <p:sp>
                <p:nvSpPr>
                  <p:cNvPr id="188" name="Oval 187"/>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3" name="Group 182"/>
                <p:cNvGrpSpPr/>
                <p:nvPr/>
              </p:nvGrpSpPr>
              <p:grpSpPr>
                <a:xfrm rot="6637614">
                  <a:off x="7528396" y="4475745"/>
                  <a:ext cx="290705" cy="268712"/>
                  <a:chOff x="8153400" y="2971800"/>
                  <a:chExt cx="609600" cy="609600"/>
                </a:xfrm>
              </p:grpSpPr>
              <p:sp>
                <p:nvSpPr>
                  <p:cNvPr id="186" name="Oval 185"/>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4" name="Moon 183"/>
                <p:cNvSpPr/>
                <p:nvPr/>
              </p:nvSpPr>
              <p:spPr>
                <a:xfrm>
                  <a:off x="7848600" y="4419600"/>
                  <a:ext cx="152400" cy="304800"/>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Moon 184"/>
                <p:cNvSpPr/>
                <p:nvPr/>
              </p:nvSpPr>
              <p:spPr>
                <a:xfrm rot="8335049">
                  <a:off x="7560180" y="4730674"/>
                  <a:ext cx="145038" cy="336111"/>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8" name="Group 207"/>
            <p:cNvGrpSpPr/>
            <p:nvPr/>
          </p:nvGrpSpPr>
          <p:grpSpPr>
            <a:xfrm rot="12136384">
              <a:off x="8846942" y="1923743"/>
              <a:ext cx="967319" cy="1718081"/>
              <a:chOff x="7010400" y="3657600"/>
              <a:chExt cx="1600200" cy="2133600"/>
            </a:xfrm>
          </p:grpSpPr>
          <p:sp>
            <p:nvSpPr>
              <p:cNvPr id="209" name="Isosceles Triangle 208"/>
              <p:cNvSpPr/>
              <p:nvPr/>
            </p:nvSpPr>
            <p:spPr>
              <a:xfrm>
                <a:off x="7010400" y="3657600"/>
                <a:ext cx="1600200" cy="2133600"/>
              </a:xfrm>
              <a:prstGeom prst="triangl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209"/>
              <p:cNvSpPr/>
              <p:nvPr/>
            </p:nvSpPr>
            <p:spPr>
              <a:xfrm>
                <a:off x="7216675" y="4110182"/>
                <a:ext cx="1225361" cy="1625600"/>
              </a:xfrm>
              <a:custGeom>
                <a:avLst/>
                <a:gdLst>
                  <a:gd name="connsiteX0" fmla="*/ 43107 w 1225361"/>
                  <a:gd name="connsiteY0" fmla="*/ 1524000 h 1625600"/>
                  <a:gd name="connsiteX1" fmla="*/ 43107 w 1225361"/>
                  <a:gd name="connsiteY1" fmla="*/ 1524000 h 1625600"/>
                  <a:gd name="connsiteX2" fmla="*/ 6161 w 1225361"/>
                  <a:gd name="connsiteY2" fmla="*/ 1450109 h 1625600"/>
                  <a:gd name="connsiteX3" fmla="*/ 33870 w 1225361"/>
                  <a:gd name="connsiteY3" fmla="*/ 1339273 h 1625600"/>
                  <a:gd name="connsiteX4" fmla="*/ 61580 w 1225361"/>
                  <a:gd name="connsiteY4" fmla="*/ 1320800 h 1625600"/>
                  <a:gd name="connsiteX5" fmla="*/ 89289 w 1225361"/>
                  <a:gd name="connsiteY5" fmla="*/ 1311563 h 1625600"/>
                  <a:gd name="connsiteX6" fmla="*/ 190889 w 1225361"/>
                  <a:gd name="connsiteY6" fmla="*/ 1256145 h 1625600"/>
                  <a:gd name="connsiteX7" fmla="*/ 218598 w 1225361"/>
                  <a:gd name="connsiteY7" fmla="*/ 1200727 h 1625600"/>
                  <a:gd name="connsiteX8" fmla="*/ 209361 w 1225361"/>
                  <a:gd name="connsiteY8" fmla="*/ 1136073 h 1625600"/>
                  <a:gd name="connsiteX9" fmla="*/ 200125 w 1225361"/>
                  <a:gd name="connsiteY9" fmla="*/ 1062182 h 1625600"/>
                  <a:gd name="connsiteX10" fmla="*/ 218598 w 1225361"/>
                  <a:gd name="connsiteY10" fmla="*/ 942109 h 1625600"/>
                  <a:gd name="connsiteX11" fmla="*/ 237070 w 1225361"/>
                  <a:gd name="connsiteY11" fmla="*/ 914400 h 1625600"/>
                  <a:gd name="connsiteX12" fmla="*/ 292489 w 1225361"/>
                  <a:gd name="connsiteY12" fmla="*/ 858982 h 1625600"/>
                  <a:gd name="connsiteX13" fmla="*/ 347907 w 1225361"/>
                  <a:gd name="connsiteY13" fmla="*/ 822036 h 1625600"/>
                  <a:gd name="connsiteX14" fmla="*/ 394089 w 1225361"/>
                  <a:gd name="connsiteY14" fmla="*/ 738909 h 1625600"/>
                  <a:gd name="connsiteX15" fmla="*/ 403325 w 1225361"/>
                  <a:gd name="connsiteY15" fmla="*/ 471054 h 1625600"/>
                  <a:gd name="connsiteX16" fmla="*/ 421798 w 1225361"/>
                  <a:gd name="connsiteY16" fmla="*/ 415636 h 1625600"/>
                  <a:gd name="connsiteX17" fmla="*/ 449507 w 1225361"/>
                  <a:gd name="connsiteY17" fmla="*/ 323273 h 1625600"/>
                  <a:gd name="connsiteX18" fmla="*/ 467980 w 1225361"/>
                  <a:gd name="connsiteY18" fmla="*/ 295563 h 1625600"/>
                  <a:gd name="connsiteX19" fmla="*/ 477216 w 1225361"/>
                  <a:gd name="connsiteY19" fmla="*/ 267854 h 1625600"/>
                  <a:gd name="connsiteX20" fmla="*/ 523398 w 1225361"/>
                  <a:gd name="connsiteY20" fmla="*/ 184727 h 1625600"/>
                  <a:gd name="connsiteX21" fmla="*/ 551107 w 1225361"/>
                  <a:gd name="connsiteY21" fmla="*/ 18473 h 1625600"/>
                  <a:gd name="connsiteX22" fmla="*/ 578816 w 1225361"/>
                  <a:gd name="connsiteY22" fmla="*/ 0 h 1625600"/>
                  <a:gd name="connsiteX23" fmla="*/ 652707 w 1225361"/>
                  <a:gd name="connsiteY23" fmla="*/ 46182 h 1625600"/>
                  <a:gd name="connsiteX24" fmla="*/ 698889 w 1225361"/>
                  <a:gd name="connsiteY24" fmla="*/ 92363 h 1625600"/>
                  <a:gd name="connsiteX25" fmla="*/ 717361 w 1225361"/>
                  <a:gd name="connsiteY25" fmla="*/ 147782 h 1625600"/>
                  <a:gd name="connsiteX26" fmla="*/ 726598 w 1225361"/>
                  <a:gd name="connsiteY26" fmla="*/ 350982 h 1625600"/>
                  <a:gd name="connsiteX27" fmla="*/ 735834 w 1225361"/>
                  <a:gd name="connsiteY27" fmla="*/ 378691 h 1625600"/>
                  <a:gd name="connsiteX28" fmla="*/ 754307 w 1225361"/>
                  <a:gd name="connsiteY28" fmla="*/ 406400 h 1625600"/>
                  <a:gd name="connsiteX29" fmla="*/ 782016 w 1225361"/>
                  <a:gd name="connsiteY29" fmla="*/ 424873 h 1625600"/>
                  <a:gd name="connsiteX30" fmla="*/ 791252 w 1225361"/>
                  <a:gd name="connsiteY30" fmla="*/ 480291 h 1625600"/>
                  <a:gd name="connsiteX31" fmla="*/ 800489 w 1225361"/>
                  <a:gd name="connsiteY31" fmla="*/ 775854 h 1625600"/>
                  <a:gd name="connsiteX32" fmla="*/ 818961 w 1225361"/>
                  <a:gd name="connsiteY32" fmla="*/ 803563 h 1625600"/>
                  <a:gd name="connsiteX33" fmla="*/ 855907 w 1225361"/>
                  <a:gd name="connsiteY33" fmla="*/ 822036 h 1625600"/>
                  <a:gd name="connsiteX34" fmla="*/ 883616 w 1225361"/>
                  <a:gd name="connsiteY34" fmla="*/ 840509 h 1625600"/>
                  <a:gd name="connsiteX35" fmla="*/ 902089 w 1225361"/>
                  <a:gd name="connsiteY35" fmla="*/ 868218 h 1625600"/>
                  <a:gd name="connsiteX36" fmla="*/ 920561 w 1225361"/>
                  <a:gd name="connsiteY36" fmla="*/ 923636 h 1625600"/>
                  <a:gd name="connsiteX37" fmla="*/ 957507 w 1225361"/>
                  <a:gd name="connsiteY37" fmla="*/ 979054 h 1625600"/>
                  <a:gd name="connsiteX38" fmla="*/ 1003689 w 1225361"/>
                  <a:gd name="connsiteY38" fmla="*/ 1062182 h 1625600"/>
                  <a:gd name="connsiteX39" fmla="*/ 1049870 w 1225361"/>
                  <a:gd name="connsiteY39" fmla="*/ 1117600 h 1625600"/>
                  <a:gd name="connsiteX40" fmla="*/ 1077580 w 1225361"/>
                  <a:gd name="connsiteY40" fmla="*/ 1136073 h 1625600"/>
                  <a:gd name="connsiteX41" fmla="*/ 1105289 w 1225361"/>
                  <a:gd name="connsiteY41" fmla="*/ 1191491 h 1625600"/>
                  <a:gd name="connsiteX42" fmla="*/ 1114525 w 1225361"/>
                  <a:gd name="connsiteY42" fmla="*/ 1219200 h 1625600"/>
                  <a:gd name="connsiteX43" fmla="*/ 1151470 w 1225361"/>
                  <a:gd name="connsiteY43" fmla="*/ 1283854 h 1625600"/>
                  <a:gd name="connsiteX44" fmla="*/ 1179180 w 1225361"/>
                  <a:gd name="connsiteY44" fmla="*/ 1302327 h 1625600"/>
                  <a:gd name="connsiteX45" fmla="*/ 1206889 w 1225361"/>
                  <a:gd name="connsiteY45" fmla="*/ 1394691 h 1625600"/>
                  <a:gd name="connsiteX46" fmla="*/ 1216125 w 1225361"/>
                  <a:gd name="connsiteY46" fmla="*/ 1422400 h 1625600"/>
                  <a:gd name="connsiteX47" fmla="*/ 1225361 w 1225361"/>
                  <a:gd name="connsiteY47" fmla="*/ 1450109 h 1625600"/>
                  <a:gd name="connsiteX48" fmla="*/ 1216125 w 1225361"/>
                  <a:gd name="connsiteY48" fmla="*/ 1542473 h 1625600"/>
                  <a:gd name="connsiteX49" fmla="*/ 1151470 w 1225361"/>
                  <a:gd name="connsiteY49" fmla="*/ 1579418 h 1625600"/>
                  <a:gd name="connsiteX50" fmla="*/ 1123761 w 1225361"/>
                  <a:gd name="connsiteY50" fmla="*/ 1588654 h 1625600"/>
                  <a:gd name="connsiteX51" fmla="*/ 1059107 w 1225361"/>
                  <a:gd name="connsiteY51" fmla="*/ 1570182 h 1625600"/>
                  <a:gd name="connsiteX52" fmla="*/ 1031398 w 1225361"/>
                  <a:gd name="connsiteY52" fmla="*/ 1542473 h 1625600"/>
                  <a:gd name="connsiteX53" fmla="*/ 1003689 w 1225361"/>
                  <a:gd name="connsiteY53" fmla="*/ 1533236 h 1625600"/>
                  <a:gd name="connsiteX54" fmla="*/ 975980 w 1225361"/>
                  <a:gd name="connsiteY54" fmla="*/ 1514763 h 1625600"/>
                  <a:gd name="connsiteX55" fmla="*/ 911325 w 1225361"/>
                  <a:gd name="connsiteY55" fmla="*/ 1524000 h 1625600"/>
                  <a:gd name="connsiteX56" fmla="*/ 846670 w 1225361"/>
                  <a:gd name="connsiteY56" fmla="*/ 1560945 h 1625600"/>
                  <a:gd name="connsiteX57" fmla="*/ 791252 w 1225361"/>
                  <a:gd name="connsiteY57" fmla="*/ 1588654 h 1625600"/>
                  <a:gd name="connsiteX58" fmla="*/ 643470 w 1225361"/>
                  <a:gd name="connsiteY58" fmla="*/ 1570182 h 1625600"/>
                  <a:gd name="connsiteX59" fmla="*/ 615761 w 1225361"/>
                  <a:gd name="connsiteY59" fmla="*/ 1551709 h 1625600"/>
                  <a:gd name="connsiteX60" fmla="*/ 523398 w 1225361"/>
                  <a:gd name="connsiteY60" fmla="*/ 1570182 h 1625600"/>
                  <a:gd name="connsiteX61" fmla="*/ 458743 w 1225361"/>
                  <a:gd name="connsiteY61" fmla="*/ 1579418 h 1625600"/>
                  <a:gd name="connsiteX62" fmla="*/ 431034 w 1225361"/>
                  <a:gd name="connsiteY62" fmla="*/ 1597891 h 1625600"/>
                  <a:gd name="connsiteX63" fmla="*/ 394089 w 1225361"/>
                  <a:gd name="connsiteY63" fmla="*/ 1607127 h 1625600"/>
                  <a:gd name="connsiteX64" fmla="*/ 301725 w 1225361"/>
                  <a:gd name="connsiteY64" fmla="*/ 1625600 h 1625600"/>
                  <a:gd name="connsiteX65" fmla="*/ 274016 w 1225361"/>
                  <a:gd name="connsiteY65" fmla="*/ 1616363 h 1625600"/>
                  <a:gd name="connsiteX66" fmla="*/ 218598 w 1225361"/>
                  <a:gd name="connsiteY66" fmla="*/ 1588654 h 1625600"/>
                  <a:gd name="connsiteX67" fmla="*/ 52343 w 1225361"/>
                  <a:gd name="connsiteY67" fmla="*/ 1579418 h 1625600"/>
                  <a:gd name="connsiteX68" fmla="*/ 6161 w 1225361"/>
                  <a:gd name="connsiteY68" fmla="*/ 1496291 h 1625600"/>
                  <a:gd name="connsiteX69" fmla="*/ 6161 w 1225361"/>
                  <a:gd name="connsiteY69" fmla="*/ 1468582 h 1625600"/>
                  <a:gd name="connsiteX70" fmla="*/ 6161 w 1225361"/>
                  <a:gd name="connsiteY70" fmla="*/ 1468582 h 1625600"/>
                  <a:gd name="connsiteX71" fmla="*/ 24634 w 1225361"/>
                  <a:gd name="connsiteY71" fmla="*/ 145010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225361" h="1625600">
                    <a:moveTo>
                      <a:pt x="43107" y="1524000"/>
                    </a:moveTo>
                    <a:lnTo>
                      <a:pt x="43107" y="1524000"/>
                    </a:lnTo>
                    <a:cubicBezTo>
                      <a:pt x="30792" y="1499370"/>
                      <a:pt x="10947" y="1477228"/>
                      <a:pt x="6161" y="1450109"/>
                    </a:cubicBezTo>
                    <a:cubicBezTo>
                      <a:pt x="0" y="1415195"/>
                      <a:pt x="6553" y="1366590"/>
                      <a:pt x="33870" y="1339273"/>
                    </a:cubicBezTo>
                    <a:cubicBezTo>
                      <a:pt x="41720" y="1331423"/>
                      <a:pt x="51651" y="1325765"/>
                      <a:pt x="61580" y="1320800"/>
                    </a:cubicBezTo>
                    <a:cubicBezTo>
                      <a:pt x="70288" y="1316446"/>
                      <a:pt x="80426" y="1315592"/>
                      <a:pt x="89289" y="1311563"/>
                    </a:cubicBezTo>
                    <a:cubicBezTo>
                      <a:pt x="155152" y="1281625"/>
                      <a:pt x="147506" y="1285067"/>
                      <a:pt x="190889" y="1256145"/>
                    </a:cubicBezTo>
                    <a:cubicBezTo>
                      <a:pt x="200227" y="1242137"/>
                      <a:pt x="218598" y="1219845"/>
                      <a:pt x="218598" y="1200727"/>
                    </a:cubicBezTo>
                    <a:cubicBezTo>
                      <a:pt x="218598" y="1178957"/>
                      <a:pt x="212238" y="1157652"/>
                      <a:pt x="209361" y="1136073"/>
                    </a:cubicBezTo>
                    <a:cubicBezTo>
                      <a:pt x="206080" y="1111469"/>
                      <a:pt x="203204" y="1086812"/>
                      <a:pt x="200125" y="1062182"/>
                    </a:cubicBezTo>
                    <a:cubicBezTo>
                      <a:pt x="202775" y="1035680"/>
                      <a:pt x="201953" y="975399"/>
                      <a:pt x="218598" y="942109"/>
                    </a:cubicBezTo>
                    <a:cubicBezTo>
                      <a:pt x="223562" y="932180"/>
                      <a:pt x="229695" y="922697"/>
                      <a:pt x="237070" y="914400"/>
                    </a:cubicBezTo>
                    <a:cubicBezTo>
                      <a:pt x="254426" y="894874"/>
                      <a:pt x="270752" y="873473"/>
                      <a:pt x="292489" y="858982"/>
                    </a:cubicBezTo>
                    <a:lnTo>
                      <a:pt x="347907" y="822036"/>
                    </a:lnTo>
                    <a:cubicBezTo>
                      <a:pt x="390253" y="758517"/>
                      <a:pt x="377831" y="787680"/>
                      <a:pt x="394089" y="738909"/>
                    </a:cubicBezTo>
                    <a:cubicBezTo>
                      <a:pt x="397168" y="649624"/>
                      <a:pt x="395695" y="560066"/>
                      <a:pt x="403325" y="471054"/>
                    </a:cubicBezTo>
                    <a:cubicBezTo>
                      <a:pt x="404988" y="451653"/>
                      <a:pt x="417075" y="434527"/>
                      <a:pt x="421798" y="415636"/>
                    </a:cubicBezTo>
                    <a:cubicBezTo>
                      <a:pt x="429475" y="384929"/>
                      <a:pt x="436656" y="352188"/>
                      <a:pt x="449507" y="323273"/>
                    </a:cubicBezTo>
                    <a:cubicBezTo>
                      <a:pt x="454016" y="313129"/>
                      <a:pt x="461822" y="304800"/>
                      <a:pt x="467980" y="295563"/>
                    </a:cubicBezTo>
                    <a:cubicBezTo>
                      <a:pt x="471059" y="286327"/>
                      <a:pt x="472488" y="276365"/>
                      <a:pt x="477216" y="267854"/>
                    </a:cubicBezTo>
                    <a:cubicBezTo>
                      <a:pt x="530151" y="172571"/>
                      <a:pt x="502496" y="247428"/>
                      <a:pt x="523398" y="184727"/>
                    </a:cubicBezTo>
                    <a:cubicBezTo>
                      <a:pt x="526799" y="133709"/>
                      <a:pt x="508536" y="61044"/>
                      <a:pt x="551107" y="18473"/>
                    </a:cubicBezTo>
                    <a:cubicBezTo>
                      <a:pt x="558956" y="10624"/>
                      <a:pt x="569580" y="6158"/>
                      <a:pt x="578816" y="0"/>
                    </a:cubicBezTo>
                    <a:cubicBezTo>
                      <a:pt x="608080" y="14633"/>
                      <a:pt x="628728" y="22203"/>
                      <a:pt x="652707" y="46182"/>
                    </a:cubicBezTo>
                    <a:cubicBezTo>
                      <a:pt x="714282" y="107756"/>
                      <a:pt x="625000" y="43105"/>
                      <a:pt x="698889" y="92363"/>
                    </a:cubicBezTo>
                    <a:cubicBezTo>
                      <a:pt x="705046" y="110836"/>
                      <a:pt x="716477" y="128330"/>
                      <a:pt x="717361" y="147782"/>
                    </a:cubicBezTo>
                    <a:cubicBezTo>
                      <a:pt x="720440" y="215515"/>
                      <a:pt x="721191" y="283395"/>
                      <a:pt x="726598" y="350982"/>
                    </a:cubicBezTo>
                    <a:cubicBezTo>
                      <a:pt x="727374" y="360687"/>
                      <a:pt x="731480" y="369983"/>
                      <a:pt x="735834" y="378691"/>
                    </a:cubicBezTo>
                    <a:cubicBezTo>
                      <a:pt x="740798" y="388620"/>
                      <a:pt x="746458" y="398551"/>
                      <a:pt x="754307" y="406400"/>
                    </a:cubicBezTo>
                    <a:cubicBezTo>
                      <a:pt x="762156" y="414249"/>
                      <a:pt x="772780" y="418715"/>
                      <a:pt x="782016" y="424873"/>
                    </a:cubicBezTo>
                    <a:cubicBezTo>
                      <a:pt x="785095" y="443346"/>
                      <a:pt x="790268" y="461589"/>
                      <a:pt x="791252" y="480291"/>
                    </a:cubicBezTo>
                    <a:cubicBezTo>
                      <a:pt x="796433" y="578724"/>
                      <a:pt x="792071" y="677645"/>
                      <a:pt x="800489" y="775854"/>
                    </a:cubicBezTo>
                    <a:cubicBezTo>
                      <a:pt x="801437" y="786914"/>
                      <a:pt x="810433" y="796457"/>
                      <a:pt x="818961" y="803563"/>
                    </a:cubicBezTo>
                    <a:cubicBezTo>
                      <a:pt x="829539" y="812378"/>
                      <a:pt x="843952" y="815205"/>
                      <a:pt x="855907" y="822036"/>
                    </a:cubicBezTo>
                    <a:cubicBezTo>
                      <a:pt x="865545" y="827544"/>
                      <a:pt x="874380" y="834351"/>
                      <a:pt x="883616" y="840509"/>
                    </a:cubicBezTo>
                    <a:cubicBezTo>
                      <a:pt x="889774" y="849745"/>
                      <a:pt x="897581" y="858074"/>
                      <a:pt x="902089" y="868218"/>
                    </a:cubicBezTo>
                    <a:cubicBezTo>
                      <a:pt x="909997" y="886012"/>
                      <a:pt x="909760" y="907435"/>
                      <a:pt x="920561" y="923636"/>
                    </a:cubicBezTo>
                    <a:lnTo>
                      <a:pt x="957507" y="979054"/>
                    </a:lnTo>
                    <a:cubicBezTo>
                      <a:pt x="973764" y="1027826"/>
                      <a:pt x="961342" y="998661"/>
                      <a:pt x="1003689" y="1062182"/>
                    </a:cubicBezTo>
                    <a:cubicBezTo>
                      <a:pt x="1021853" y="1089428"/>
                      <a:pt x="1023200" y="1095375"/>
                      <a:pt x="1049870" y="1117600"/>
                    </a:cubicBezTo>
                    <a:cubicBezTo>
                      <a:pt x="1058398" y="1124707"/>
                      <a:pt x="1068343" y="1129915"/>
                      <a:pt x="1077580" y="1136073"/>
                    </a:cubicBezTo>
                    <a:cubicBezTo>
                      <a:pt x="1100795" y="1205720"/>
                      <a:pt x="1069479" y="1119872"/>
                      <a:pt x="1105289" y="1191491"/>
                    </a:cubicBezTo>
                    <a:cubicBezTo>
                      <a:pt x="1109643" y="1200199"/>
                      <a:pt x="1110690" y="1210251"/>
                      <a:pt x="1114525" y="1219200"/>
                    </a:cubicBezTo>
                    <a:cubicBezTo>
                      <a:pt x="1119957" y="1231874"/>
                      <a:pt x="1139877" y="1272261"/>
                      <a:pt x="1151470" y="1283854"/>
                    </a:cubicBezTo>
                    <a:cubicBezTo>
                      <a:pt x="1159320" y="1291704"/>
                      <a:pt x="1169943" y="1296169"/>
                      <a:pt x="1179180" y="1302327"/>
                    </a:cubicBezTo>
                    <a:cubicBezTo>
                      <a:pt x="1193139" y="1358167"/>
                      <a:pt x="1184400" y="1327225"/>
                      <a:pt x="1206889" y="1394691"/>
                    </a:cubicBezTo>
                    <a:lnTo>
                      <a:pt x="1216125" y="1422400"/>
                    </a:lnTo>
                    <a:lnTo>
                      <a:pt x="1225361" y="1450109"/>
                    </a:lnTo>
                    <a:cubicBezTo>
                      <a:pt x="1222282" y="1480897"/>
                      <a:pt x="1223082" y="1512324"/>
                      <a:pt x="1216125" y="1542473"/>
                    </a:cubicBezTo>
                    <a:cubicBezTo>
                      <a:pt x="1207310" y="1580670"/>
                      <a:pt x="1182563" y="1571645"/>
                      <a:pt x="1151470" y="1579418"/>
                    </a:cubicBezTo>
                    <a:cubicBezTo>
                      <a:pt x="1142025" y="1581779"/>
                      <a:pt x="1132997" y="1585575"/>
                      <a:pt x="1123761" y="1588654"/>
                    </a:cubicBezTo>
                    <a:cubicBezTo>
                      <a:pt x="1118835" y="1587423"/>
                      <a:pt x="1067057" y="1575482"/>
                      <a:pt x="1059107" y="1570182"/>
                    </a:cubicBezTo>
                    <a:cubicBezTo>
                      <a:pt x="1048239" y="1562936"/>
                      <a:pt x="1042266" y="1549719"/>
                      <a:pt x="1031398" y="1542473"/>
                    </a:cubicBezTo>
                    <a:cubicBezTo>
                      <a:pt x="1023297" y="1537072"/>
                      <a:pt x="1012397" y="1537590"/>
                      <a:pt x="1003689" y="1533236"/>
                    </a:cubicBezTo>
                    <a:cubicBezTo>
                      <a:pt x="993760" y="1528271"/>
                      <a:pt x="985216" y="1520921"/>
                      <a:pt x="975980" y="1514763"/>
                    </a:cubicBezTo>
                    <a:cubicBezTo>
                      <a:pt x="954428" y="1517842"/>
                      <a:pt x="932328" y="1518272"/>
                      <a:pt x="911325" y="1524000"/>
                    </a:cubicBezTo>
                    <a:cubicBezTo>
                      <a:pt x="875710" y="1533713"/>
                      <a:pt x="876759" y="1545901"/>
                      <a:pt x="846670" y="1560945"/>
                    </a:cubicBezTo>
                    <a:cubicBezTo>
                      <a:pt x="770194" y="1599182"/>
                      <a:pt x="870657" y="1535720"/>
                      <a:pt x="791252" y="1588654"/>
                    </a:cubicBezTo>
                    <a:cubicBezTo>
                      <a:pt x="768344" y="1586892"/>
                      <a:pt x="683342" y="1590117"/>
                      <a:pt x="643470" y="1570182"/>
                    </a:cubicBezTo>
                    <a:cubicBezTo>
                      <a:pt x="633541" y="1565218"/>
                      <a:pt x="624997" y="1557867"/>
                      <a:pt x="615761" y="1551709"/>
                    </a:cubicBezTo>
                    <a:cubicBezTo>
                      <a:pt x="584973" y="1557867"/>
                      <a:pt x="554318" y="1564726"/>
                      <a:pt x="523398" y="1570182"/>
                    </a:cubicBezTo>
                    <a:cubicBezTo>
                      <a:pt x="501959" y="1573965"/>
                      <a:pt x="479595" y="1573162"/>
                      <a:pt x="458743" y="1579418"/>
                    </a:cubicBezTo>
                    <a:cubicBezTo>
                      <a:pt x="448110" y="1582608"/>
                      <a:pt x="441237" y="1593518"/>
                      <a:pt x="431034" y="1597891"/>
                    </a:cubicBezTo>
                    <a:cubicBezTo>
                      <a:pt x="419366" y="1602891"/>
                      <a:pt x="406295" y="1603640"/>
                      <a:pt x="394089" y="1607127"/>
                    </a:cubicBezTo>
                    <a:cubicBezTo>
                      <a:pt x="329605" y="1625550"/>
                      <a:pt x="412068" y="1609836"/>
                      <a:pt x="301725" y="1625600"/>
                    </a:cubicBezTo>
                    <a:cubicBezTo>
                      <a:pt x="292489" y="1622521"/>
                      <a:pt x="282724" y="1620717"/>
                      <a:pt x="274016" y="1616363"/>
                    </a:cubicBezTo>
                    <a:cubicBezTo>
                      <a:pt x="249112" y="1603911"/>
                      <a:pt x="247272" y="1591385"/>
                      <a:pt x="218598" y="1588654"/>
                    </a:cubicBezTo>
                    <a:cubicBezTo>
                      <a:pt x="163344" y="1583392"/>
                      <a:pt x="107761" y="1582497"/>
                      <a:pt x="52343" y="1579418"/>
                    </a:cubicBezTo>
                    <a:cubicBezTo>
                      <a:pt x="34714" y="1552974"/>
                      <a:pt x="11580" y="1528803"/>
                      <a:pt x="6161" y="1496291"/>
                    </a:cubicBezTo>
                    <a:cubicBezTo>
                      <a:pt x="4642" y="1487180"/>
                      <a:pt x="6161" y="1477818"/>
                      <a:pt x="6161" y="1468582"/>
                    </a:cubicBezTo>
                    <a:lnTo>
                      <a:pt x="6161" y="1468582"/>
                    </a:lnTo>
                    <a:lnTo>
                      <a:pt x="24634" y="1450109"/>
                    </a:lnTo>
                  </a:path>
                </a:pathLst>
              </a:custGeom>
              <a:solidFill>
                <a:srgbClr val="CF3D0F"/>
              </a:solidFill>
              <a:ln>
                <a:solidFill>
                  <a:srgbClr val="CF3D0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1" name="Oval 210"/>
              <p:cNvSpPr/>
              <p:nvPr/>
            </p:nvSpPr>
            <p:spPr>
              <a:xfrm>
                <a:off x="7391400" y="51054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p:cNvSpPr/>
              <p:nvPr/>
            </p:nvSpPr>
            <p:spPr>
              <a:xfrm>
                <a:off x="8001000" y="5029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p:cNvSpPr/>
              <p:nvPr/>
            </p:nvSpPr>
            <p:spPr>
              <a:xfrm>
                <a:off x="7620000" y="4267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4" name="Group 213"/>
              <p:cNvGrpSpPr/>
              <p:nvPr/>
            </p:nvGrpSpPr>
            <p:grpSpPr>
              <a:xfrm rot="19710285">
                <a:off x="7753366" y="4781566"/>
                <a:ext cx="304800" cy="304800"/>
                <a:chOff x="8153400" y="2971800"/>
                <a:chExt cx="609600" cy="609600"/>
              </a:xfrm>
            </p:grpSpPr>
            <p:sp>
              <p:nvSpPr>
                <p:cNvPr id="223" name="Oval 222"/>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5" name="Group 214"/>
              <p:cNvGrpSpPr/>
              <p:nvPr/>
            </p:nvGrpSpPr>
            <p:grpSpPr>
              <a:xfrm rot="15655269">
                <a:off x="7677167" y="5314967"/>
                <a:ext cx="304800" cy="304800"/>
                <a:chOff x="8153400" y="2971800"/>
                <a:chExt cx="609600" cy="609600"/>
              </a:xfrm>
            </p:grpSpPr>
            <p:sp>
              <p:nvSpPr>
                <p:cNvPr id="221" name="Oval 220"/>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221"/>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6" name="Group 215"/>
              <p:cNvGrpSpPr/>
              <p:nvPr/>
            </p:nvGrpSpPr>
            <p:grpSpPr>
              <a:xfrm rot="6637614">
                <a:off x="7528396" y="4475745"/>
                <a:ext cx="290705" cy="268712"/>
                <a:chOff x="8153400" y="2971800"/>
                <a:chExt cx="609600" cy="609600"/>
              </a:xfrm>
            </p:grpSpPr>
            <p:sp>
              <p:nvSpPr>
                <p:cNvPr id="219" name="Oval 218"/>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7" name="Moon 216"/>
              <p:cNvSpPr/>
              <p:nvPr/>
            </p:nvSpPr>
            <p:spPr>
              <a:xfrm>
                <a:off x="7848600" y="4419600"/>
                <a:ext cx="152400" cy="304800"/>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Moon 217"/>
              <p:cNvSpPr/>
              <p:nvPr/>
            </p:nvSpPr>
            <p:spPr>
              <a:xfrm rot="8335049">
                <a:off x="7560180" y="4730674"/>
                <a:ext cx="145038" cy="336111"/>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6" name="Rectangle 225"/>
          <p:cNvSpPr/>
          <p:nvPr/>
        </p:nvSpPr>
        <p:spPr>
          <a:xfrm>
            <a:off x="3830218" y="1749003"/>
            <a:ext cx="2778338" cy="1015663"/>
          </a:xfrm>
          <a:prstGeom prst="rect">
            <a:avLst/>
          </a:prstGeom>
        </p:spPr>
        <p:txBody>
          <a:bodyPr wrap="square">
            <a:spAutoFit/>
          </a:bodyPr>
          <a:lstStyle/>
          <a:p>
            <a:pPr algn="ctr"/>
            <a:r>
              <a:rPr lang="en-US" sz="6000" dirty="0">
                <a:solidFill>
                  <a:schemeClr val="bg1"/>
                </a:solidFill>
                <a:latin typeface="Agency FB" panose="020B0503020202020204" pitchFamily="34" charset="0"/>
              </a:rPr>
              <a:t>OR</a:t>
            </a:r>
          </a:p>
        </p:txBody>
      </p:sp>
      <p:sp>
        <p:nvSpPr>
          <p:cNvPr id="227" name="Rectangle 226"/>
          <p:cNvSpPr/>
          <p:nvPr/>
        </p:nvSpPr>
        <p:spPr>
          <a:xfrm>
            <a:off x="7717763" y="344523"/>
            <a:ext cx="2778338" cy="1015663"/>
          </a:xfrm>
          <a:prstGeom prst="rect">
            <a:avLst/>
          </a:prstGeom>
        </p:spPr>
        <p:txBody>
          <a:bodyPr wrap="square">
            <a:spAutoFit/>
          </a:bodyPr>
          <a:lstStyle/>
          <a:p>
            <a:pPr algn="ctr"/>
            <a:r>
              <a:rPr lang="en-US" sz="6000" dirty="0">
                <a:solidFill>
                  <a:schemeClr val="bg1"/>
                </a:solidFill>
                <a:latin typeface="Agency FB" panose="020B0503020202020204" pitchFamily="34" charset="0"/>
              </a:rPr>
              <a:t>Tomorrow</a:t>
            </a:r>
          </a:p>
        </p:txBody>
      </p:sp>
      <p:sp>
        <p:nvSpPr>
          <p:cNvPr id="228" name="Rectangle 227"/>
          <p:cNvSpPr/>
          <p:nvPr/>
        </p:nvSpPr>
        <p:spPr>
          <a:xfrm>
            <a:off x="3675112" y="4922189"/>
            <a:ext cx="4086823" cy="1384995"/>
          </a:xfrm>
          <a:prstGeom prst="rect">
            <a:avLst/>
          </a:prstGeom>
        </p:spPr>
        <p:txBody>
          <a:bodyPr wrap="none">
            <a:spAutoFit/>
          </a:bodyPr>
          <a:lstStyle/>
          <a:p>
            <a:pPr algn="ctr" fontAlgn="base"/>
            <a:r>
              <a:rPr lang="en-US" sz="2800" b="0" i="0" dirty="0">
                <a:solidFill>
                  <a:schemeClr val="bg1"/>
                </a:solidFill>
                <a:effectLst/>
                <a:latin typeface="Calibri" panose="020F0502020204030204" pitchFamily="34" charset="0"/>
              </a:rPr>
              <a:t>Which would you choose? </a:t>
            </a:r>
          </a:p>
          <a:p>
            <a:pPr algn="ctr" fontAlgn="base"/>
            <a:endParaRPr lang="en-US" sz="2800" dirty="0">
              <a:solidFill>
                <a:schemeClr val="bg1"/>
              </a:solidFill>
              <a:latin typeface="Calibri" panose="020F0502020204030204" pitchFamily="34" charset="0"/>
            </a:endParaRPr>
          </a:p>
          <a:p>
            <a:pPr algn="ctr" fontAlgn="base"/>
            <a:r>
              <a:rPr lang="en-US" sz="2800" b="0" i="0" dirty="0">
                <a:solidFill>
                  <a:schemeClr val="bg1"/>
                </a:solidFill>
                <a:effectLst/>
                <a:latin typeface="Calibri" panose="020F0502020204030204" pitchFamily="34" charset="0"/>
              </a:rPr>
              <a:t>Why?</a:t>
            </a:r>
          </a:p>
        </p:txBody>
      </p:sp>
    </p:spTree>
    <p:extLst>
      <p:ext uri="{BB962C8B-B14F-4D97-AF65-F5344CB8AC3E}">
        <p14:creationId xmlns:p14="http://schemas.microsoft.com/office/powerpoint/2010/main" val="2222749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6"/>
                                        </p:tgtEl>
                                        <p:attrNameLst>
                                          <p:attrName>style.visibility</p:attrName>
                                        </p:attrNameLst>
                                      </p:cBhvr>
                                      <p:to>
                                        <p:strVal val="visible"/>
                                      </p:to>
                                    </p:set>
                                    <p:animEffect transition="in" filter="fade">
                                      <p:cBhvr>
                                        <p:cTn id="7" dur="500"/>
                                        <p:tgtEl>
                                          <p:spTgt spid="22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25"/>
                                        </p:tgtEl>
                                        <p:attrNameLst>
                                          <p:attrName>style.visibility</p:attrName>
                                        </p:attrNameLst>
                                      </p:cBhvr>
                                      <p:to>
                                        <p:strVal val="visible"/>
                                      </p:to>
                                    </p:set>
                                    <p:animEffect transition="in" filter="wheel(1)">
                                      <p:cBhvr>
                                        <p:cTn id="12" dur="2000"/>
                                        <p:tgtEl>
                                          <p:spTgt spid="225"/>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227"/>
                                        </p:tgtEl>
                                        <p:attrNameLst>
                                          <p:attrName>style.visibility</p:attrName>
                                        </p:attrNameLst>
                                      </p:cBhvr>
                                      <p:to>
                                        <p:strVal val="visible"/>
                                      </p:to>
                                    </p:set>
                                    <p:animEffect transition="in" filter="wheel(1)">
                                      <p:cBhvr>
                                        <p:cTn id="15" dur="2000"/>
                                        <p:tgtEl>
                                          <p:spTgt spid="22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28">
                                            <p:txEl>
                                              <p:pRg st="0" end="0"/>
                                            </p:txEl>
                                          </p:spTgt>
                                        </p:tgtEl>
                                        <p:attrNameLst>
                                          <p:attrName>style.visibility</p:attrName>
                                        </p:attrNameLst>
                                      </p:cBhvr>
                                      <p:to>
                                        <p:strVal val="visible"/>
                                      </p:to>
                                    </p:set>
                                    <p:animEffect transition="in" filter="fade">
                                      <p:cBhvr>
                                        <p:cTn id="20" dur="500"/>
                                        <p:tgtEl>
                                          <p:spTgt spid="228">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28">
                                            <p:txEl>
                                              <p:pRg st="2" end="2"/>
                                            </p:txEl>
                                          </p:spTgt>
                                        </p:tgtEl>
                                        <p:attrNameLst>
                                          <p:attrName>style.visibility</p:attrName>
                                        </p:attrNameLst>
                                      </p:cBhvr>
                                      <p:to>
                                        <p:strVal val="visible"/>
                                      </p:to>
                                    </p:set>
                                    <p:animEffect transition="in" filter="fade">
                                      <p:cBhvr>
                                        <p:cTn id="25" dur="500"/>
                                        <p:tgtEl>
                                          <p:spTgt spid="22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 grpId="0"/>
      <p:bldP spid="22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E505F0-F00D-C1EF-F6D5-1B8F1586CBF4}"/>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3609866B-3683-639D-9D57-83395AD43CA0}"/>
              </a:ext>
            </a:extLst>
          </p:cNvPr>
          <p:cNvPicPr>
            <a:picLocks noChangeAspect="1"/>
          </p:cNvPicPr>
          <p:nvPr/>
        </p:nvPicPr>
        <p:blipFill rotWithShape="1">
          <a:blip r:embed="rId2">
            <a:extLst>
              <a:ext uri="{28A0092B-C50C-407E-A947-70E740481C1C}">
                <a14:useLocalDpi xmlns:a14="http://schemas.microsoft.com/office/drawing/2010/main" val="0"/>
              </a:ext>
            </a:extLst>
          </a:blip>
          <a:srcRect b="5024"/>
          <a:stretch/>
        </p:blipFill>
        <p:spPr>
          <a:xfrm>
            <a:off x="0" y="0"/>
            <a:ext cx="12192000" cy="6858000"/>
          </a:xfrm>
          <a:prstGeom prst="rect">
            <a:avLst/>
          </a:prstGeom>
        </p:spPr>
      </p:pic>
      <p:sp>
        <p:nvSpPr>
          <p:cNvPr id="29" name="Rectangle 28">
            <a:extLst>
              <a:ext uri="{FF2B5EF4-FFF2-40B4-BE49-F238E27FC236}">
                <a16:creationId xmlns:a16="http://schemas.microsoft.com/office/drawing/2014/main" id="{05DCC903-B922-09FF-F4C2-D67D93BD2FE2}"/>
              </a:ext>
            </a:extLst>
          </p:cNvPr>
          <p:cNvSpPr/>
          <p:nvPr/>
        </p:nvSpPr>
        <p:spPr>
          <a:xfrm>
            <a:off x="0" y="55185"/>
            <a:ext cx="12192000" cy="1015663"/>
          </a:xfrm>
          <a:prstGeom prst="rect">
            <a:avLst/>
          </a:prstGeom>
        </p:spPr>
        <p:txBody>
          <a:bodyPr wrap="square">
            <a:spAutoFit/>
          </a:bodyPr>
          <a:lstStyle/>
          <a:p>
            <a:pPr algn="ctr"/>
            <a:r>
              <a:rPr lang="en-US" sz="6000" dirty="0">
                <a:solidFill>
                  <a:schemeClr val="bg1"/>
                </a:solidFill>
                <a:latin typeface="Agency FB" panose="020B0503020202020204" pitchFamily="34" charset="0"/>
              </a:rPr>
              <a:t>Esau’s Fate</a:t>
            </a:r>
          </a:p>
        </p:txBody>
      </p:sp>
      <p:sp>
        <p:nvSpPr>
          <p:cNvPr id="7" name="TextBox 6">
            <a:extLst>
              <a:ext uri="{FF2B5EF4-FFF2-40B4-BE49-F238E27FC236}">
                <a16:creationId xmlns:a16="http://schemas.microsoft.com/office/drawing/2014/main" id="{3D0B8623-AC39-0A76-3EB1-3515ACA81AD2}"/>
              </a:ext>
            </a:extLst>
          </p:cNvPr>
          <p:cNvSpPr txBox="1"/>
          <p:nvPr/>
        </p:nvSpPr>
        <p:spPr>
          <a:xfrm>
            <a:off x="-1" y="6479615"/>
            <a:ext cx="2145671" cy="369332"/>
          </a:xfrm>
          <a:prstGeom prst="rect">
            <a:avLst/>
          </a:prstGeom>
          <a:noFill/>
        </p:spPr>
        <p:txBody>
          <a:bodyPr wrap="square" rtlCol="0">
            <a:spAutoFit/>
          </a:bodyPr>
          <a:lstStyle/>
          <a:p>
            <a:r>
              <a:rPr lang="en-US" dirty="0">
                <a:solidFill>
                  <a:schemeClr val="bg1"/>
                </a:solidFill>
              </a:rPr>
              <a:t>Genesis 25:34</a:t>
            </a:r>
          </a:p>
        </p:txBody>
      </p:sp>
      <p:sp>
        <p:nvSpPr>
          <p:cNvPr id="4" name="TextBox 3">
            <a:extLst>
              <a:ext uri="{FF2B5EF4-FFF2-40B4-BE49-F238E27FC236}">
                <a16:creationId xmlns:a16="http://schemas.microsoft.com/office/drawing/2014/main" id="{843BFF1C-6C96-724F-4B49-AB22D32407C2}"/>
              </a:ext>
            </a:extLst>
          </p:cNvPr>
          <p:cNvSpPr txBox="1"/>
          <p:nvPr/>
        </p:nvSpPr>
        <p:spPr>
          <a:xfrm>
            <a:off x="4496074" y="2830572"/>
            <a:ext cx="4178736" cy="1200329"/>
          </a:xfrm>
          <a:prstGeom prst="rect">
            <a:avLst/>
          </a:prstGeom>
          <a:noFill/>
        </p:spPr>
        <p:txBody>
          <a:bodyPr wrap="square">
            <a:spAutoFit/>
          </a:bodyPr>
          <a:lstStyle/>
          <a:p>
            <a:r>
              <a:rPr lang="en-US" b="0" i="1" dirty="0">
                <a:solidFill>
                  <a:schemeClr val="bg1"/>
                </a:solidFill>
                <a:effectLst/>
              </a:rPr>
              <a:t>And Esau was forty years old when he took to wife Judith the daughter of Beeri the Hittite, and Bashemath the daughter of Elon the Hittite:</a:t>
            </a:r>
            <a:endParaRPr lang="en-US" i="1" dirty="0">
              <a:solidFill>
                <a:schemeClr val="bg1"/>
              </a:solidFill>
            </a:endParaRPr>
          </a:p>
        </p:txBody>
      </p:sp>
      <p:grpSp>
        <p:nvGrpSpPr>
          <p:cNvPr id="8246" name="Group 8245">
            <a:extLst>
              <a:ext uri="{FF2B5EF4-FFF2-40B4-BE49-F238E27FC236}">
                <a16:creationId xmlns:a16="http://schemas.microsoft.com/office/drawing/2014/main" id="{B52B0CF2-CF8A-9446-B85F-919DCDD9AF98}"/>
              </a:ext>
            </a:extLst>
          </p:cNvPr>
          <p:cNvGrpSpPr/>
          <p:nvPr/>
        </p:nvGrpSpPr>
        <p:grpSpPr>
          <a:xfrm>
            <a:off x="8778941" y="2008956"/>
            <a:ext cx="1919412" cy="3993139"/>
            <a:chOff x="8726234" y="1321811"/>
            <a:chExt cx="2586713" cy="5381391"/>
          </a:xfrm>
        </p:grpSpPr>
        <p:sp>
          <p:nvSpPr>
            <p:cNvPr id="8247" name="Oval 8246">
              <a:extLst>
                <a:ext uri="{FF2B5EF4-FFF2-40B4-BE49-F238E27FC236}">
                  <a16:creationId xmlns:a16="http://schemas.microsoft.com/office/drawing/2014/main" id="{83048A78-E6D6-5817-07F0-67CE14824128}"/>
                </a:ext>
              </a:extLst>
            </p:cNvPr>
            <p:cNvSpPr/>
            <p:nvPr/>
          </p:nvSpPr>
          <p:spPr>
            <a:xfrm rot="20950279">
              <a:off x="9294663" y="6103194"/>
              <a:ext cx="747504" cy="600008"/>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48" name="Oval 8247">
              <a:extLst>
                <a:ext uri="{FF2B5EF4-FFF2-40B4-BE49-F238E27FC236}">
                  <a16:creationId xmlns:a16="http://schemas.microsoft.com/office/drawing/2014/main" id="{A1A5C107-79E9-565E-A81E-2426B443408E}"/>
                </a:ext>
              </a:extLst>
            </p:cNvPr>
            <p:cNvSpPr/>
            <p:nvPr/>
          </p:nvSpPr>
          <p:spPr>
            <a:xfrm rot="20950279">
              <a:off x="9970753" y="6103194"/>
              <a:ext cx="747504" cy="600008"/>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49" name="Trapezoid 8248">
              <a:extLst>
                <a:ext uri="{FF2B5EF4-FFF2-40B4-BE49-F238E27FC236}">
                  <a16:creationId xmlns:a16="http://schemas.microsoft.com/office/drawing/2014/main" id="{06E0F5C2-DA51-F7DB-7E2F-C8C8C62CD734}"/>
                </a:ext>
              </a:extLst>
            </p:cNvPr>
            <p:cNvSpPr/>
            <p:nvPr/>
          </p:nvSpPr>
          <p:spPr>
            <a:xfrm>
              <a:off x="9188776" y="4864920"/>
              <a:ext cx="1619757" cy="1543633"/>
            </a:xfrm>
            <a:prstGeom prst="trapezoid">
              <a:avLst>
                <a:gd name="adj" fmla="val 18872"/>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50" name="Trapezoid 317">
              <a:extLst>
                <a:ext uri="{FF2B5EF4-FFF2-40B4-BE49-F238E27FC236}">
                  <a16:creationId xmlns:a16="http://schemas.microsoft.com/office/drawing/2014/main" id="{1FB45AEE-047C-33F2-A293-75601F727865}"/>
                </a:ext>
              </a:extLst>
            </p:cNvPr>
            <p:cNvSpPr/>
            <p:nvPr/>
          </p:nvSpPr>
          <p:spPr>
            <a:xfrm rot="761207" flipH="1">
              <a:off x="8726234" y="1349852"/>
              <a:ext cx="718617" cy="3003027"/>
            </a:xfrm>
            <a:custGeom>
              <a:avLst/>
              <a:gdLst>
                <a:gd name="connsiteX0" fmla="*/ 0 w 605499"/>
                <a:gd name="connsiteY0" fmla="*/ 3003027 h 3003027"/>
                <a:gd name="connsiteX1" fmla="*/ 151375 w 605499"/>
                <a:gd name="connsiteY1" fmla="*/ 0 h 3003027"/>
                <a:gd name="connsiteX2" fmla="*/ 454124 w 605499"/>
                <a:gd name="connsiteY2" fmla="*/ 0 h 3003027"/>
                <a:gd name="connsiteX3" fmla="*/ 605499 w 605499"/>
                <a:gd name="connsiteY3" fmla="*/ 3003027 h 3003027"/>
                <a:gd name="connsiteX4" fmla="*/ 0 w 605499"/>
                <a:gd name="connsiteY4" fmla="*/ 3003027 h 3003027"/>
                <a:gd name="connsiteX0" fmla="*/ 0 w 718617"/>
                <a:gd name="connsiteY0" fmla="*/ 3003027 h 3003027"/>
                <a:gd name="connsiteX1" fmla="*/ 151375 w 718617"/>
                <a:gd name="connsiteY1" fmla="*/ 0 h 3003027"/>
                <a:gd name="connsiteX2" fmla="*/ 454124 w 718617"/>
                <a:gd name="connsiteY2" fmla="*/ 0 h 3003027"/>
                <a:gd name="connsiteX3" fmla="*/ 605499 w 718617"/>
                <a:gd name="connsiteY3" fmla="*/ 3003027 h 3003027"/>
                <a:gd name="connsiteX4" fmla="*/ 0 w 718617"/>
                <a:gd name="connsiteY4" fmla="*/ 3003027 h 3003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617" h="3003027">
                  <a:moveTo>
                    <a:pt x="0" y="3003027"/>
                  </a:moveTo>
                  <a:lnTo>
                    <a:pt x="151375" y="0"/>
                  </a:lnTo>
                  <a:lnTo>
                    <a:pt x="454124" y="0"/>
                  </a:lnTo>
                  <a:cubicBezTo>
                    <a:pt x="504582" y="1001009"/>
                    <a:pt x="911784" y="2858010"/>
                    <a:pt x="605499" y="3003027"/>
                  </a:cubicBezTo>
                  <a:lnTo>
                    <a:pt x="0" y="3003027"/>
                  </a:lnTo>
                  <a:close/>
                </a:path>
              </a:pathLst>
            </a:custGeom>
            <a:solidFill>
              <a:srgbClr val="F2DCB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51" name="Trapezoid 318">
              <a:extLst>
                <a:ext uri="{FF2B5EF4-FFF2-40B4-BE49-F238E27FC236}">
                  <a16:creationId xmlns:a16="http://schemas.microsoft.com/office/drawing/2014/main" id="{BB2D2066-9632-B89E-8174-9711C2A1815B}"/>
                </a:ext>
              </a:extLst>
            </p:cNvPr>
            <p:cNvSpPr/>
            <p:nvPr/>
          </p:nvSpPr>
          <p:spPr>
            <a:xfrm rot="21101454" flipH="1">
              <a:off x="10641278" y="1479494"/>
              <a:ext cx="671669" cy="2991480"/>
            </a:xfrm>
            <a:custGeom>
              <a:avLst/>
              <a:gdLst>
                <a:gd name="connsiteX0" fmla="*/ 0 w 550608"/>
                <a:gd name="connsiteY0" fmla="*/ 2991480 h 2991480"/>
                <a:gd name="connsiteX1" fmla="*/ 137652 w 550608"/>
                <a:gd name="connsiteY1" fmla="*/ 0 h 2991480"/>
                <a:gd name="connsiteX2" fmla="*/ 412956 w 550608"/>
                <a:gd name="connsiteY2" fmla="*/ 0 h 2991480"/>
                <a:gd name="connsiteX3" fmla="*/ 550608 w 550608"/>
                <a:gd name="connsiteY3" fmla="*/ 2991480 h 2991480"/>
                <a:gd name="connsiteX4" fmla="*/ 0 w 550608"/>
                <a:gd name="connsiteY4" fmla="*/ 2991480 h 2991480"/>
                <a:gd name="connsiteX0" fmla="*/ 121061 w 671669"/>
                <a:gd name="connsiteY0" fmla="*/ 2991480 h 2991480"/>
                <a:gd name="connsiteX1" fmla="*/ 258713 w 671669"/>
                <a:gd name="connsiteY1" fmla="*/ 0 h 2991480"/>
                <a:gd name="connsiteX2" fmla="*/ 534017 w 671669"/>
                <a:gd name="connsiteY2" fmla="*/ 0 h 2991480"/>
                <a:gd name="connsiteX3" fmla="*/ 671669 w 671669"/>
                <a:gd name="connsiteY3" fmla="*/ 2991480 h 2991480"/>
                <a:gd name="connsiteX4" fmla="*/ 121061 w 671669"/>
                <a:gd name="connsiteY4" fmla="*/ 2991480 h 2991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669" h="2991480">
                  <a:moveTo>
                    <a:pt x="121061" y="2991480"/>
                  </a:moveTo>
                  <a:cubicBezTo>
                    <a:pt x="-199522" y="2685151"/>
                    <a:pt x="212829" y="997160"/>
                    <a:pt x="258713" y="0"/>
                  </a:cubicBezTo>
                  <a:lnTo>
                    <a:pt x="534017" y="0"/>
                  </a:lnTo>
                  <a:lnTo>
                    <a:pt x="671669" y="2991480"/>
                  </a:lnTo>
                  <a:lnTo>
                    <a:pt x="121061" y="2991480"/>
                  </a:lnTo>
                  <a:close/>
                </a:path>
              </a:pathLst>
            </a:custGeom>
            <a:solidFill>
              <a:srgbClr val="F2DCB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52" name="Oval 8251">
              <a:extLst>
                <a:ext uri="{FF2B5EF4-FFF2-40B4-BE49-F238E27FC236}">
                  <a16:creationId xmlns:a16="http://schemas.microsoft.com/office/drawing/2014/main" id="{BDAD7300-050E-13FA-D28D-8D8ED8F6142A}"/>
                </a:ext>
              </a:extLst>
            </p:cNvPr>
            <p:cNvSpPr/>
            <p:nvPr/>
          </p:nvSpPr>
          <p:spPr>
            <a:xfrm rot="18286149">
              <a:off x="8618389" y="4864991"/>
              <a:ext cx="747504" cy="40494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53" name="Oval 8252">
              <a:extLst>
                <a:ext uri="{FF2B5EF4-FFF2-40B4-BE49-F238E27FC236}">
                  <a16:creationId xmlns:a16="http://schemas.microsoft.com/office/drawing/2014/main" id="{DA2C43B5-22C3-69D9-AB6D-A75975CE5099}"/>
                </a:ext>
              </a:extLst>
            </p:cNvPr>
            <p:cNvSpPr/>
            <p:nvPr/>
          </p:nvSpPr>
          <p:spPr>
            <a:xfrm rot="3534091" flipH="1">
              <a:off x="10684155" y="4836760"/>
              <a:ext cx="747504" cy="40494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54" name="Trapezoid 8253">
              <a:extLst>
                <a:ext uri="{FF2B5EF4-FFF2-40B4-BE49-F238E27FC236}">
                  <a16:creationId xmlns:a16="http://schemas.microsoft.com/office/drawing/2014/main" id="{4DF736C4-5003-68EF-B420-5DC47187F1EE}"/>
                </a:ext>
              </a:extLst>
            </p:cNvPr>
            <p:cNvSpPr/>
            <p:nvPr/>
          </p:nvSpPr>
          <p:spPr>
            <a:xfrm rot="1217087" flipH="1">
              <a:off x="8946475" y="3167678"/>
              <a:ext cx="728831" cy="1995736"/>
            </a:xfrm>
            <a:prstGeom prst="trapezoid">
              <a:avLst/>
            </a:prstGeom>
            <a:solidFill>
              <a:srgbClr val="F5DD7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55" name="Trapezoid 8254">
              <a:extLst>
                <a:ext uri="{FF2B5EF4-FFF2-40B4-BE49-F238E27FC236}">
                  <a16:creationId xmlns:a16="http://schemas.microsoft.com/office/drawing/2014/main" id="{AB2B8ADB-2D41-9282-3BFA-BCE9CDE0033E}"/>
                </a:ext>
              </a:extLst>
            </p:cNvPr>
            <p:cNvSpPr/>
            <p:nvPr/>
          </p:nvSpPr>
          <p:spPr>
            <a:xfrm rot="20382913">
              <a:off x="10399339" y="3155175"/>
              <a:ext cx="669539" cy="1999418"/>
            </a:xfrm>
            <a:prstGeom prst="trapezoid">
              <a:avLst/>
            </a:prstGeom>
            <a:solidFill>
              <a:srgbClr val="F5DD7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56" name="Trapezoid 8255">
              <a:extLst>
                <a:ext uri="{FF2B5EF4-FFF2-40B4-BE49-F238E27FC236}">
                  <a16:creationId xmlns:a16="http://schemas.microsoft.com/office/drawing/2014/main" id="{E7C40A5F-33A5-92A5-3DC6-C44D8C1BC26E}"/>
                </a:ext>
              </a:extLst>
            </p:cNvPr>
            <p:cNvSpPr/>
            <p:nvPr/>
          </p:nvSpPr>
          <p:spPr>
            <a:xfrm rot="10800000">
              <a:off x="9159315" y="3268304"/>
              <a:ext cx="1619757" cy="1596617"/>
            </a:xfrm>
            <a:prstGeom prst="trapezoid">
              <a:avLst>
                <a:gd name="adj" fmla="val 17759"/>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57" name="Freeform: Shape 8256">
              <a:extLst>
                <a:ext uri="{FF2B5EF4-FFF2-40B4-BE49-F238E27FC236}">
                  <a16:creationId xmlns:a16="http://schemas.microsoft.com/office/drawing/2014/main" id="{091C22EF-6E25-151A-6813-9B1799E959C6}"/>
                </a:ext>
              </a:extLst>
            </p:cNvPr>
            <p:cNvSpPr/>
            <p:nvPr/>
          </p:nvSpPr>
          <p:spPr>
            <a:xfrm rot="671737">
              <a:off x="8968639" y="1410164"/>
              <a:ext cx="2161256" cy="3167911"/>
            </a:xfrm>
            <a:custGeom>
              <a:avLst/>
              <a:gdLst>
                <a:gd name="connsiteX0" fmla="*/ 561902 w 1599765"/>
                <a:gd name="connsiteY0" fmla="*/ 19302 h 2344893"/>
                <a:gd name="connsiteX1" fmla="*/ 1072825 w 1599765"/>
                <a:gd name="connsiteY1" fmla="*/ 116455 h 2344893"/>
                <a:gd name="connsiteX2" fmla="*/ 1290673 w 1599765"/>
                <a:gd name="connsiteY2" fmla="*/ 892952 h 2344893"/>
                <a:gd name="connsiteX3" fmla="*/ 1262388 w 1599765"/>
                <a:gd name="connsiteY3" fmla="*/ 893813 h 2344893"/>
                <a:gd name="connsiteX4" fmla="*/ 1269043 w 1599765"/>
                <a:gd name="connsiteY4" fmla="*/ 909174 h 2344893"/>
                <a:gd name="connsiteX5" fmla="*/ 1271530 w 1599765"/>
                <a:gd name="connsiteY5" fmla="*/ 914085 h 2344893"/>
                <a:gd name="connsiteX6" fmla="*/ 1392282 w 1599765"/>
                <a:gd name="connsiteY6" fmla="*/ 1089479 h 2344893"/>
                <a:gd name="connsiteX7" fmla="*/ 1458798 w 1599765"/>
                <a:gd name="connsiteY7" fmla="*/ 1315377 h 2344893"/>
                <a:gd name="connsiteX8" fmla="*/ 1556505 w 1599765"/>
                <a:gd name="connsiteY8" fmla="*/ 1522014 h 2344893"/>
                <a:gd name="connsiteX9" fmla="*/ 1570619 w 1599765"/>
                <a:gd name="connsiteY9" fmla="*/ 1699105 h 2344893"/>
                <a:gd name="connsiteX10" fmla="*/ 1514091 w 1599765"/>
                <a:gd name="connsiteY10" fmla="*/ 1886756 h 2344893"/>
                <a:gd name="connsiteX11" fmla="*/ 1495657 w 1599765"/>
                <a:gd name="connsiteY11" fmla="*/ 2060706 h 2344893"/>
                <a:gd name="connsiteX12" fmla="*/ 1347281 w 1599765"/>
                <a:gd name="connsiteY12" fmla="*/ 1849299 h 2344893"/>
                <a:gd name="connsiteX13" fmla="*/ 1263080 w 1599765"/>
                <a:gd name="connsiteY13" fmla="*/ 1853057 h 2344893"/>
                <a:gd name="connsiteX14" fmla="*/ 1151571 w 1599765"/>
                <a:gd name="connsiteY14" fmla="*/ 1643528 h 2344893"/>
                <a:gd name="connsiteX15" fmla="*/ 986418 w 1599765"/>
                <a:gd name="connsiteY15" fmla="*/ 1413430 h 2344893"/>
                <a:gd name="connsiteX16" fmla="*/ 879296 w 1599765"/>
                <a:gd name="connsiteY16" fmla="*/ 1116967 h 2344893"/>
                <a:gd name="connsiteX17" fmla="*/ 799080 w 1599765"/>
                <a:gd name="connsiteY17" fmla="*/ 927255 h 2344893"/>
                <a:gd name="connsiteX18" fmla="*/ 793350 w 1599765"/>
                <a:gd name="connsiteY18" fmla="*/ 908098 h 2344893"/>
                <a:gd name="connsiteX19" fmla="*/ 426678 w 1599765"/>
                <a:gd name="connsiteY19" fmla="*/ 919266 h 2344893"/>
                <a:gd name="connsiteX20" fmla="*/ 427790 w 1599765"/>
                <a:gd name="connsiteY20" fmla="*/ 969205 h 2344893"/>
                <a:gd name="connsiteX21" fmla="*/ 423558 w 1599765"/>
                <a:gd name="connsiteY21" fmla="*/ 1084425 h 2344893"/>
                <a:gd name="connsiteX22" fmla="*/ 435431 w 1599765"/>
                <a:gd name="connsiteY22" fmla="*/ 1439611 h 2344893"/>
                <a:gd name="connsiteX23" fmla="*/ 379812 w 1599765"/>
                <a:gd name="connsiteY23" fmla="*/ 1750523 h 2344893"/>
                <a:gd name="connsiteX24" fmla="*/ 359901 w 1599765"/>
                <a:gd name="connsiteY24" fmla="*/ 2016934 h 2344893"/>
                <a:gd name="connsiteX25" fmla="*/ 292111 w 1599765"/>
                <a:gd name="connsiteY25" fmla="*/ 2049191 h 2344893"/>
                <a:gd name="connsiteX26" fmla="*/ 243667 w 1599765"/>
                <a:gd name="connsiteY26" fmla="*/ 2333403 h 2344893"/>
                <a:gd name="connsiteX27" fmla="*/ 172438 w 1599765"/>
                <a:gd name="connsiteY27" fmla="*/ 2159921 h 2344893"/>
                <a:gd name="connsiteX28" fmla="*/ 66631 w 1599765"/>
                <a:gd name="connsiteY28" fmla="*/ 1988518 h 2344893"/>
                <a:gd name="connsiteX29" fmla="*/ 20109 w 1599765"/>
                <a:gd name="connsiteY29" fmla="*/ 1797778 h 2344893"/>
                <a:gd name="connsiteX30" fmla="*/ 30049 w 1599765"/>
                <a:gd name="connsiteY30" fmla="*/ 1540311 h 2344893"/>
                <a:gd name="connsiteX31" fmla="*/ 9058 w 1599765"/>
                <a:gd name="connsiteY31" fmla="*/ 1276158 h 2344893"/>
                <a:gd name="connsiteX32" fmla="*/ 47394 w 1599765"/>
                <a:gd name="connsiteY32" fmla="*/ 1041371 h 2344893"/>
                <a:gd name="connsiteX33" fmla="*/ 47760 w 1599765"/>
                <a:gd name="connsiteY33" fmla="*/ 1035181 h 2344893"/>
                <a:gd name="connsiteX34" fmla="*/ 49189 w 1599765"/>
                <a:gd name="connsiteY34" fmla="*/ 930762 h 2344893"/>
                <a:gd name="connsiteX35" fmla="*/ 19671 w 1599765"/>
                <a:gd name="connsiteY35" fmla="*/ 931661 h 2344893"/>
                <a:gd name="connsiteX36" fmla="*/ 262923 w 1599765"/>
                <a:gd name="connsiteY36" fmla="*/ 179340 h 2344893"/>
                <a:gd name="connsiteX37" fmla="*/ 561902 w 1599765"/>
                <a:gd name="connsiteY37" fmla="*/ 19302 h 2344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99765" h="2344893">
                  <a:moveTo>
                    <a:pt x="561902" y="19302"/>
                  </a:moveTo>
                  <a:cubicBezTo>
                    <a:pt x="738709" y="-24832"/>
                    <a:pt x="924229" y="6372"/>
                    <a:pt x="1072825" y="116455"/>
                  </a:cubicBezTo>
                  <a:cubicBezTo>
                    <a:pt x="1299741" y="284560"/>
                    <a:pt x="1387624" y="597813"/>
                    <a:pt x="1290673" y="892952"/>
                  </a:cubicBezTo>
                  <a:lnTo>
                    <a:pt x="1262388" y="893813"/>
                  </a:lnTo>
                  <a:lnTo>
                    <a:pt x="1269043" y="909174"/>
                  </a:lnTo>
                  <a:cubicBezTo>
                    <a:pt x="1269874" y="910825"/>
                    <a:pt x="1270700" y="912434"/>
                    <a:pt x="1271530" y="914085"/>
                  </a:cubicBezTo>
                  <a:cubicBezTo>
                    <a:pt x="1297491" y="915692"/>
                    <a:pt x="1347631" y="988524"/>
                    <a:pt x="1392282" y="1089479"/>
                  </a:cubicBezTo>
                  <a:cubicBezTo>
                    <a:pt x="1430414" y="1175705"/>
                    <a:pt x="1456546" y="1264450"/>
                    <a:pt x="1458798" y="1315377"/>
                  </a:cubicBezTo>
                  <a:cubicBezTo>
                    <a:pt x="1493367" y="1367245"/>
                    <a:pt x="1530500" y="1445780"/>
                    <a:pt x="1556505" y="1522014"/>
                  </a:cubicBezTo>
                  <a:cubicBezTo>
                    <a:pt x="1592455" y="1627378"/>
                    <a:pt x="1598417" y="1702251"/>
                    <a:pt x="1570619" y="1699105"/>
                  </a:cubicBezTo>
                  <a:cubicBezTo>
                    <a:pt x="1625784" y="1898488"/>
                    <a:pt x="1600277" y="1983119"/>
                    <a:pt x="1514091" y="1886756"/>
                  </a:cubicBezTo>
                  <a:cubicBezTo>
                    <a:pt x="1546187" y="2012466"/>
                    <a:pt x="1538826" y="2081867"/>
                    <a:pt x="1495657" y="2060706"/>
                  </a:cubicBezTo>
                  <a:cubicBezTo>
                    <a:pt x="1459022" y="2042745"/>
                    <a:pt x="1402533" y="1962262"/>
                    <a:pt x="1347281" y="1849299"/>
                  </a:cubicBezTo>
                  <a:cubicBezTo>
                    <a:pt x="1352080" y="1926340"/>
                    <a:pt x="1317962" y="1927876"/>
                    <a:pt x="1263080" y="1853057"/>
                  </a:cubicBezTo>
                  <a:cubicBezTo>
                    <a:pt x="1226961" y="1803821"/>
                    <a:pt x="1186300" y="1727431"/>
                    <a:pt x="1151571" y="1643528"/>
                  </a:cubicBezTo>
                  <a:cubicBezTo>
                    <a:pt x="1114290" y="1635928"/>
                    <a:pt x="1049017" y="1544985"/>
                    <a:pt x="986418" y="1413430"/>
                  </a:cubicBezTo>
                  <a:cubicBezTo>
                    <a:pt x="939330" y="1314474"/>
                    <a:pt x="899869" y="1205273"/>
                    <a:pt x="879296" y="1116967"/>
                  </a:cubicBezTo>
                  <a:cubicBezTo>
                    <a:pt x="848943" y="1058902"/>
                    <a:pt x="820414" y="991419"/>
                    <a:pt x="799080" y="927255"/>
                  </a:cubicBezTo>
                  <a:lnTo>
                    <a:pt x="793350" y="908098"/>
                  </a:lnTo>
                  <a:lnTo>
                    <a:pt x="426678" y="919266"/>
                  </a:lnTo>
                  <a:lnTo>
                    <a:pt x="427790" y="969205"/>
                  </a:lnTo>
                  <a:cubicBezTo>
                    <a:pt x="427515" y="1008572"/>
                    <a:pt x="426101" y="1047628"/>
                    <a:pt x="423558" y="1084425"/>
                  </a:cubicBezTo>
                  <a:cubicBezTo>
                    <a:pt x="436056" y="1185351"/>
                    <a:pt x="440426" y="1316186"/>
                    <a:pt x="435431" y="1439611"/>
                  </a:cubicBezTo>
                  <a:cubicBezTo>
                    <a:pt x="428791" y="1603696"/>
                    <a:pt x="406809" y="1726578"/>
                    <a:pt x="379812" y="1750523"/>
                  </a:cubicBezTo>
                  <a:cubicBezTo>
                    <a:pt x="379683" y="1852940"/>
                    <a:pt x="372419" y="1950072"/>
                    <a:pt x="359901" y="2016934"/>
                  </a:cubicBezTo>
                  <a:cubicBezTo>
                    <a:pt x="340882" y="2118539"/>
                    <a:pt x="313410" y="2131595"/>
                    <a:pt x="292111" y="2049191"/>
                  </a:cubicBezTo>
                  <a:cubicBezTo>
                    <a:pt x="285223" y="2190733"/>
                    <a:pt x="266779" y="2298933"/>
                    <a:pt x="243667" y="2333403"/>
                  </a:cubicBezTo>
                  <a:cubicBezTo>
                    <a:pt x="216432" y="2374018"/>
                    <a:pt x="188008" y="2304806"/>
                    <a:pt x="172438" y="2159921"/>
                  </a:cubicBezTo>
                  <a:cubicBezTo>
                    <a:pt x="135689" y="2297442"/>
                    <a:pt x="87959" y="2220143"/>
                    <a:pt x="66631" y="1988518"/>
                  </a:cubicBezTo>
                  <a:cubicBezTo>
                    <a:pt x="45679" y="2003743"/>
                    <a:pt x="26006" y="1923101"/>
                    <a:pt x="20109" y="1797778"/>
                  </a:cubicBezTo>
                  <a:cubicBezTo>
                    <a:pt x="15837" y="1707107"/>
                    <a:pt x="19613" y="1609252"/>
                    <a:pt x="30049" y="1540311"/>
                  </a:cubicBezTo>
                  <a:cubicBezTo>
                    <a:pt x="15243" y="1486234"/>
                    <a:pt x="6997" y="1382461"/>
                    <a:pt x="9058" y="1276158"/>
                  </a:cubicBezTo>
                  <a:cubicBezTo>
                    <a:pt x="11477" y="1151694"/>
                    <a:pt x="27394" y="1054201"/>
                    <a:pt x="47394" y="1041371"/>
                  </a:cubicBezTo>
                  <a:cubicBezTo>
                    <a:pt x="47512" y="1039293"/>
                    <a:pt x="47641" y="1037260"/>
                    <a:pt x="47760" y="1035181"/>
                  </a:cubicBezTo>
                  <a:lnTo>
                    <a:pt x="49189" y="930762"/>
                  </a:lnTo>
                  <a:lnTo>
                    <a:pt x="19671" y="931661"/>
                  </a:lnTo>
                  <a:cubicBezTo>
                    <a:pt x="-44458" y="663402"/>
                    <a:pt x="51207" y="367535"/>
                    <a:pt x="262923" y="179340"/>
                  </a:cubicBezTo>
                  <a:cubicBezTo>
                    <a:pt x="352873" y="99383"/>
                    <a:pt x="455819" y="45782"/>
                    <a:pt x="561902" y="19302"/>
                  </a:cubicBezTo>
                  <a:close/>
                </a:path>
              </a:pathLst>
            </a:cu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258" name="Isosceles Triangle 8257">
              <a:extLst>
                <a:ext uri="{FF2B5EF4-FFF2-40B4-BE49-F238E27FC236}">
                  <a16:creationId xmlns:a16="http://schemas.microsoft.com/office/drawing/2014/main" id="{5BA6B189-A285-B671-87FB-B55C3B9406D5}"/>
                </a:ext>
              </a:extLst>
            </p:cNvPr>
            <p:cNvSpPr/>
            <p:nvPr/>
          </p:nvSpPr>
          <p:spPr>
            <a:xfrm rot="10632594">
              <a:off x="9680683" y="2931347"/>
              <a:ext cx="592356" cy="1069689"/>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59" name="Oval 8258">
              <a:extLst>
                <a:ext uri="{FF2B5EF4-FFF2-40B4-BE49-F238E27FC236}">
                  <a16:creationId xmlns:a16="http://schemas.microsoft.com/office/drawing/2014/main" id="{F99395C3-E050-1EEF-AB12-EBB8C117BEB3}"/>
                </a:ext>
              </a:extLst>
            </p:cNvPr>
            <p:cNvSpPr/>
            <p:nvPr/>
          </p:nvSpPr>
          <p:spPr>
            <a:xfrm>
              <a:off x="9337487" y="1848763"/>
              <a:ext cx="1217736" cy="171540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60" name="Cloud 8259">
              <a:extLst>
                <a:ext uri="{FF2B5EF4-FFF2-40B4-BE49-F238E27FC236}">
                  <a16:creationId xmlns:a16="http://schemas.microsoft.com/office/drawing/2014/main" id="{6A86A31E-A831-8E8B-8F98-C317DD6CBBD6}"/>
                </a:ext>
              </a:extLst>
            </p:cNvPr>
            <p:cNvSpPr/>
            <p:nvPr/>
          </p:nvSpPr>
          <p:spPr>
            <a:xfrm>
              <a:off x="9263588" y="1409285"/>
              <a:ext cx="1411210" cy="938355"/>
            </a:xfrm>
            <a:prstGeom prst="clou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61" name="Flowchart: Stored Data 8260">
              <a:extLst>
                <a:ext uri="{FF2B5EF4-FFF2-40B4-BE49-F238E27FC236}">
                  <a16:creationId xmlns:a16="http://schemas.microsoft.com/office/drawing/2014/main" id="{EE4A0215-897B-2198-88B6-B102431E165A}"/>
                </a:ext>
              </a:extLst>
            </p:cNvPr>
            <p:cNvSpPr/>
            <p:nvPr/>
          </p:nvSpPr>
          <p:spPr>
            <a:xfrm rot="5400000">
              <a:off x="9629419" y="807498"/>
              <a:ext cx="810657" cy="1839283"/>
            </a:xfrm>
            <a:prstGeom prst="flowChartOnlineStorage">
              <a:avLst/>
            </a:prstGeom>
            <a:solidFill>
              <a:srgbClr val="F2DCB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62" name="Rounded Rectangle 108">
              <a:extLst>
                <a:ext uri="{FF2B5EF4-FFF2-40B4-BE49-F238E27FC236}">
                  <a16:creationId xmlns:a16="http://schemas.microsoft.com/office/drawing/2014/main" id="{AE5FC1C6-F348-23A6-DC72-53DF64F7117B}"/>
                </a:ext>
              </a:extLst>
            </p:cNvPr>
            <p:cNvSpPr/>
            <p:nvPr/>
          </p:nvSpPr>
          <p:spPr>
            <a:xfrm>
              <a:off x="9373918" y="4565204"/>
              <a:ext cx="1217736" cy="585516"/>
            </a:xfrm>
            <a:prstGeom prst="round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63" name="Group 8262">
              <a:extLst>
                <a:ext uri="{FF2B5EF4-FFF2-40B4-BE49-F238E27FC236}">
                  <a16:creationId xmlns:a16="http://schemas.microsoft.com/office/drawing/2014/main" id="{B3AEA15B-B660-ED32-EBEF-024AC61414F4}"/>
                </a:ext>
              </a:extLst>
            </p:cNvPr>
            <p:cNvGrpSpPr/>
            <p:nvPr/>
          </p:nvGrpSpPr>
          <p:grpSpPr>
            <a:xfrm>
              <a:off x="9394177" y="4663761"/>
              <a:ext cx="1156756" cy="400081"/>
              <a:chOff x="3058564" y="1806174"/>
              <a:chExt cx="4287010" cy="1482726"/>
            </a:xfrm>
          </p:grpSpPr>
          <p:grpSp>
            <p:nvGrpSpPr>
              <p:cNvPr id="8337" name="Group 8336">
                <a:extLst>
                  <a:ext uri="{FF2B5EF4-FFF2-40B4-BE49-F238E27FC236}">
                    <a16:creationId xmlns:a16="http://schemas.microsoft.com/office/drawing/2014/main" id="{FD419CD0-46DE-6816-39E3-94F473581DBD}"/>
                  </a:ext>
                </a:extLst>
              </p:cNvPr>
              <p:cNvGrpSpPr/>
              <p:nvPr/>
            </p:nvGrpSpPr>
            <p:grpSpPr>
              <a:xfrm>
                <a:off x="3058564" y="1806174"/>
                <a:ext cx="1444774" cy="1444773"/>
                <a:chOff x="3058564" y="1806174"/>
                <a:chExt cx="1444774" cy="1444773"/>
              </a:xfrm>
            </p:grpSpPr>
            <p:sp>
              <p:nvSpPr>
                <p:cNvPr id="8350" name="Freeform: Shape 8349">
                  <a:extLst>
                    <a:ext uri="{FF2B5EF4-FFF2-40B4-BE49-F238E27FC236}">
                      <a16:creationId xmlns:a16="http://schemas.microsoft.com/office/drawing/2014/main" id="{797082B2-BA45-BD4F-C175-F0F719A288DA}"/>
                    </a:ext>
                  </a:extLst>
                </p:cNvPr>
                <p:cNvSpPr/>
                <p:nvPr/>
              </p:nvSpPr>
              <p:spPr>
                <a:xfrm rot="16200000">
                  <a:off x="3058564" y="1806174"/>
                  <a:ext cx="1444773" cy="1444774"/>
                </a:xfrm>
                <a:custGeom>
                  <a:avLst/>
                  <a:gdLst>
                    <a:gd name="connsiteX0" fmla="*/ 2603475 w 2603475"/>
                    <a:gd name="connsiteY0" fmla="*/ 1312887 h 2603476"/>
                    <a:gd name="connsiteX1" fmla="*/ 2207361 w 2603475"/>
                    <a:gd name="connsiteY1" fmla="*/ 1789407 h 2603476"/>
                    <a:gd name="connsiteX2" fmla="*/ 1418612 w 2603475"/>
                    <a:gd name="connsiteY2" fmla="*/ 1399291 h 2603476"/>
                    <a:gd name="connsiteX3" fmla="*/ 1801034 w 2603475"/>
                    <a:gd name="connsiteY3" fmla="*/ 2207362 h 2603476"/>
                    <a:gd name="connsiteX4" fmla="*/ 1324513 w 2603475"/>
                    <a:gd name="connsiteY4" fmla="*/ 2603476 h 2603476"/>
                    <a:gd name="connsiteX5" fmla="*/ 847993 w 2603475"/>
                    <a:gd name="connsiteY5" fmla="*/ 2207362 h 2603476"/>
                    <a:gd name="connsiteX6" fmla="*/ 1274308 w 2603475"/>
                    <a:gd name="connsiteY6" fmla="*/ 1345427 h 2603476"/>
                    <a:gd name="connsiteX7" fmla="*/ 396114 w 2603475"/>
                    <a:gd name="connsiteY7" fmla="*/ 1761035 h 2603476"/>
                    <a:gd name="connsiteX8" fmla="*/ 0 w 2603475"/>
                    <a:gd name="connsiteY8" fmla="*/ 1284514 h 2603476"/>
                    <a:gd name="connsiteX9" fmla="*/ 396114 w 2603475"/>
                    <a:gd name="connsiteY9" fmla="*/ 807994 h 2603476"/>
                    <a:gd name="connsiteX10" fmla="*/ 1277626 w 2603475"/>
                    <a:gd name="connsiteY10" fmla="*/ 1243991 h 2603476"/>
                    <a:gd name="connsiteX11" fmla="*/ 876365 w 2603475"/>
                    <a:gd name="connsiteY11" fmla="*/ 396114 h 2603476"/>
                    <a:gd name="connsiteX12" fmla="*/ 1352887 w 2603475"/>
                    <a:gd name="connsiteY12" fmla="*/ 0 h 2603476"/>
                    <a:gd name="connsiteX13" fmla="*/ 1829406 w 2603475"/>
                    <a:gd name="connsiteY13" fmla="*/ 396114 h 2603476"/>
                    <a:gd name="connsiteX14" fmla="*/ 1429607 w 2603475"/>
                    <a:gd name="connsiteY14" fmla="*/ 1204441 h 2603476"/>
                    <a:gd name="connsiteX15" fmla="*/ 2207361 w 2603475"/>
                    <a:gd name="connsiteY15" fmla="*/ 836366 h 2603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03475" h="2603476">
                      <a:moveTo>
                        <a:pt x="2603475" y="1312887"/>
                      </a:moveTo>
                      <a:lnTo>
                        <a:pt x="2207361" y="1789407"/>
                      </a:lnTo>
                      <a:lnTo>
                        <a:pt x="1418612" y="1399291"/>
                      </a:lnTo>
                      <a:lnTo>
                        <a:pt x="1801034" y="2207362"/>
                      </a:lnTo>
                      <a:lnTo>
                        <a:pt x="1324513" y="2603476"/>
                      </a:lnTo>
                      <a:lnTo>
                        <a:pt x="847993" y="2207362"/>
                      </a:lnTo>
                      <a:lnTo>
                        <a:pt x="1274308" y="1345427"/>
                      </a:lnTo>
                      <a:lnTo>
                        <a:pt x="396114" y="1761035"/>
                      </a:lnTo>
                      <a:lnTo>
                        <a:pt x="0" y="1284514"/>
                      </a:lnTo>
                      <a:lnTo>
                        <a:pt x="396114" y="807994"/>
                      </a:lnTo>
                      <a:lnTo>
                        <a:pt x="1277626" y="1243991"/>
                      </a:lnTo>
                      <a:lnTo>
                        <a:pt x="876365" y="396114"/>
                      </a:lnTo>
                      <a:lnTo>
                        <a:pt x="1352887" y="0"/>
                      </a:lnTo>
                      <a:lnTo>
                        <a:pt x="1829406" y="396114"/>
                      </a:lnTo>
                      <a:lnTo>
                        <a:pt x="1429607" y="1204441"/>
                      </a:lnTo>
                      <a:lnTo>
                        <a:pt x="2207361" y="836366"/>
                      </a:lnTo>
                      <a:close/>
                    </a:path>
                  </a:pathLst>
                </a:custGeom>
                <a:solidFill>
                  <a:schemeClr val="bg2">
                    <a:lumMod val="75000"/>
                  </a:schemeClr>
                </a:solidFill>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algn="ctr"/>
                  <a:endParaRPr lang="en-US"/>
                </a:p>
              </p:txBody>
            </p:sp>
            <p:grpSp>
              <p:nvGrpSpPr>
                <p:cNvPr id="8351" name="Group 8350">
                  <a:extLst>
                    <a:ext uri="{FF2B5EF4-FFF2-40B4-BE49-F238E27FC236}">
                      <a16:creationId xmlns:a16="http://schemas.microsoft.com/office/drawing/2014/main" id="{FB89289E-2CD0-9C95-75BE-A5850CAF98DD}"/>
                    </a:ext>
                  </a:extLst>
                </p:cNvPr>
                <p:cNvGrpSpPr/>
                <p:nvPr/>
              </p:nvGrpSpPr>
              <p:grpSpPr>
                <a:xfrm>
                  <a:off x="3242389" y="1989089"/>
                  <a:ext cx="1074656" cy="1074655"/>
                  <a:chOff x="3242389" y="1989089"/>
                  <a:chExt cx="1074656" cy="1074655"/>
                </a:xfrm>
              </p:grpSpPr>
              <p:sp>
                <p:nvSpPr>
                  <p:cNvPr id="8352" name="Freeform: Shape 8351">
                    <a:extLst>
                      <a:ext uri="{FF2B5EF4-FFF2-40B4-BE49-F238E27FC236}">
                        <a16:creationId xmlns:a16="http://schemas.microsoft.com/office/drawing/2014/main" id="{838A8ADD-B7C9-BE8E-76F5-23B720A49A0A}"/>
                      </a:ext>
                    </a:extLst>
                  </p:cNvPr>
                  <p:cNvSpPr/>
                  <p:nvPr/>
                </p:nvSpPr>
                <p:spPr>
                  <a:xfrm rot="16200000">
                    <a:off x="3242389" y="1989089"/>
                    <a:ext cx="1074655" cy="1074656"/>
                  </a:xfrm>
                  <a:custGeom>
                    <a:avLst/>
                    <a:gdLst>
                      <a:gd name="connsiteX0" fmla="*/ 2603475 w 2603475"/>
                      <a:gd name="connsiteY0" fmla="*/ 1312887 h 2603476"/>
                      <a:gd name="connsiteX1" fmla="*/ 2207361 w 2603475"/>
                      <a:gd name="connsiteY1" fmla="*/ 1789407 h 2603476"/>
                      <a:gd name="connsiteX2" fmla="*/ 1418612 w 2603475"/>
                      <a:gd name="connsiteY2" fmla="*/ 1399291 h 2603476"/>
                      <a:gd name="connsiteX3" fmla="*/ 1801034 w 2603475"/>
                      <a:gd name="connsiteY3" fmla="*/ 2207362 h 2603476"/>
                      <a:gd name="connsiteX4" fmla="*/ 1324513 w 2603475"/>
                      <a:gd name="connsiteY4" fmla="*/ 2603476 h 2603476"/>
                      <a:gd name="connsiteX5" fmla="*/ 847993 w 2603475"/>
                      <a:gd name="connsiteY5" fmla="*/ 2207362 h 2603476"/>
                      <a:gd name="connsiteX6" fmla="*/ 1274308 w 2603475"/>
                      <a:gd name="connsiteY6" fmla="*/ 1345427 h 2603476"/>
                      <a:gd name="connsiteX7" fmla="*/ 396114 w 2603475"/>
                      <a:gd name="connsiteY7" fmla="*/ 1761035 h 2603476"/>
                      <a:gd name="connsiteX8" fmla="*/ 0 w 2603475"/>
                      <a:gd name="connsiteY8" fmla="*/ 1284514 h 2603476"/>
                      <a:gd name="connsiteX9" fmla="*/ 396114 w 2603475"/>
                      <a:gd name="connsiteY9" fmla="*/ 807994 h 2603476"/>
                      <a:gd name="connsiteX10" fmla="*/ 1277626 w 2603475"/>
                      <a:gd name="connsiteY10" fmla="*/ 1243991 h 2603476"/>
                      <a:gd name="connsiteX11" fmla="*/ 876365 w 2603475"/>
                      <a:gd name="connsiteY11" fmla="*/ 396114 h 2603476"/>
                      <a:gd name="connsiteX12" fmla="*/ 1352887 w 2603475"/>
                      <a:gd name="connsiteY12" fmla="*/ 0 h 2603476"/>
                      <a:gd name="connsiteX13" fmla="*/ 1829406 w 2603475"/>
                      <a:gd name="connsiteY13" fmla="*/ 396114 h 2603476"/>
                      <a:gd name="connsiteX14" fmla="*/ 1429607 w 2603475"/>
                      <a:gd name="connsiteY14" fmla="*/ 1204441 h 2603476"/>
                      <a:gd name="connsiteX15" fmla="*/ 2207361 w 2603475"/>
                      <a:gd name="connsiteY15" fmla="*/ 836366 h 2603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03475" h="2603476">
                        <a:moveTo>
                          <a:pt x="2603475" y="1312887"/>
                        </a:moveTo>
                        <a:lnTo>
                          <a:pt x="2207361" y="1789407"/>
                        </a:lnTo>
                        <a:lnTo>
                          <a:pt x="1418612" y="1399291"/>
                        </a:lnTo>
                        <a:lnTo>
                          <a:pt x="1801034" y="2207362"/>
                        </a:lnTo>
                        <a:lnTo>
                          <a:pt x="1324513" y="2603476"/>
                        </a:lnTo>
                        <a:lnTo>
                          <a:pt x="847993" y="2207362"/>
                        </a:lnTo>
                        <a:lnTo>
                          <a:pt x="1274308" y="1345427"/>
                        </a:lnTo>
                        <a:lnTo>
                          <a:pt x="396114" y="1761035"/>
                        </a:lnTo>
                        <a:lnTo>
                          <a:pt x="0" y="1284514"/>
                        </a:lnTo>
                        <a:lnTo>
                          <a:pt x="396114" y="807994"/>
                        </a:lnTo>
                        <a:lnTo>
                          <a:pt x="1277626" y="1243991"/>
                        </a:lnTo>
                        <a:lnTo>
                          <a:pt x="876365" y="396114"/>
                        </a:lnTo>
                        <a:lnTo>
                          <a:pt x="1352887" y="0"/>
                        </a:lnTo>
                        <a:lnTo>
                          <a:pt x="1829406" y="396114"/>
                        </a:lnTo>
                        <a:lnTo>
                          <a:pt x="1429607" y="1204441"/>
                        </a:lnTo>
                        <a:lnTo>
                          <a:pt x="2207361" y="836366"/>
                        </a:lnTo>
                        <a:close/>
                      </a:path>
                    </a:pathLst>
                  </a:custGeom>
                  <a:solidFill>
                    <a:schemeClr val="bg2">
                      <a:lumMod val="75000"/>
                    </a:schemeClr>
                  </a:solidFill>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algn="ctr"/>
                    <a:endParaRPr lang="en-US"/>
                  </a:p>
                </p:txBody>
              </p:sp>
              <p:sp>
                <p:nvSpPr>
                  <p:cNvPr id="8353" name="Oval 8352">
                    <a:extLst>
                      <a:ext uri="{FF2B5EF4-FFF2-40B4-BE49-F238E27FC236}">
                        <a16:creationId xmlns:a16="http://schemas.microsoft.com/office/drawing/2014/main" id="{BC0D8981-6DFA-E666-60F9-7B9CAB47817C}"/>
                      </a:ext>
                    </a:extLst>
                  </p:cNvPr>
                  <p:cNvSpPr/>
                  <p:nvPr/>
                </p:nvSpPr>
                <p:spPr>
                  <a:xfrm>
                    <a:off x="3638137" y="2369488"/>
                    <a:ext cx="248922" cy="248922"/>
                  </a:xfrm>
                  <a:prstGeom prst="ellipse">
                    <a:avLst/>
                  </a:prstGeom>
                  <a:solidFill>
                    <a:schemeClr val="bg2">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grpSp>
            <p:nvGrpSpPr>
              <p:cNvPr id="8338" name="Group 8337">
                <a:extLst>
                  <a:ext uri="{FF2B5EF4-FFF2-40B4-BE49-F238E27FC236}">
                    <a16:creationId xmlns:a16="http://schemas.microsoft.com/office/drawing/2014/main" id="{5EF075FB-4189-7F2A-7ED2-1D799AF8E238}"/>
                  </a:ext>
                </a:extLst>
              </p:cNvPr>
              <p:cNvGrpSpPr/>
              <p:nvPr/>
            </p:nvGrpSpPr>
            <p:grpSpPr>
              <a:xfrm>
                <a:off x="4500870" y="1831725"/>
                <a:ext cx="1444774" cy="1444773"/>
                <a:chOff x="3058564" y="1806174"/>
                <a:chExt cx="1444774" cy="1444773"/>
              </a:xfrm>
            </p:grpSpPr>
            <p:sp>
              <p:nvSpPr>
                <p:cNvPr id="8346" name="Freeform: Shape 8345">
                  <a:extLst>
                    <a:ext uri="{FF2B5EF4-FFF2-40B4-BE49-F238E27FC236}">
                      <a16:creationId xmlns:a16="http://schemas.microsoft.com/office/drawing/2014/main" id="{76D51F7C-C494-CD43-0703-19DE96EA7802}"/>
                    </a:ext>
                  </a:extLst>
                </p:cNvPr>
                <p:cNvSpPr/>
                <p:nvPr/>
              </p:nvSpPr>
              <p:spPr>
                <a:xfrm rot="16200000">
                  <a:off x="3058564" y="1806174"/>
                  <a:ext cx="1444773" cy="1444774"/>
                </a:xfrm>
                <a:custGeom>
                  <a:avLst/>
                  <a:gdLst>
                    <a:gd name="connsiteX0" fmla="*/ 2603475 w 2603475"/>
                    <a:gd name="connsiteY0" fmla="*/ 1312887 h 2603476"/>
                    <a:gd name="connsiteX1" fmla="*/ 2207361 w 2603475"/>
                    <a:gd name="connsiteY1" fmla="*/ 1789407 h 2603476"/>
                    <a:gd name="connsiteX2" fmla="*/ 1418612 w 2603475"/>
                    <a:gd name="connsiteY2" fmla="*/ 1399291 h 2603476"/>
                    <a:gd name="connsiteX3" fmla="*/ 1801034 w 2603475"/>
                    <a:gd name="connsiteY3" fmla="*/ 2207362 h 2603476"/>
                    <a:gd name="connsiteX4" fmla="*/ 1324513 w 2603475"/>
                    <a:gd name="connsiteY4" fmla="*/ 2603476 h 2603476"/>
                    <a:gd name="connsiteX5" fmla="*/ 847993 w 2603475"/>
                    <a:gd name="connsiteY5" fmla="*/ 2207362 h 2603476"/>
                    <a:gd name="connsiteX6" fmla="*/ 1274308 w 2603475"/>
                    <a:gd name="connsiteY6" fmla="*/ 1345427 h 2603476"/>
                    <a:gd name="connsiteX7" fmla="*/ 396114 w 2603475"/>
                    <a:gd name="connsiteY7" fmla="*/ 1761035 h 2603476"/>
                    <a:gd name="connsiteX8" fmla="*/ 0 w 2603475"/>
                    <a:gd name="connsiteY8" fmla="*/ 1284514 h 2603476"/>
                    <a:gd name="connsiteX9" fmla="*/ 396114 w 2603475"/>
                    <a:gd name="connsiteY9" fmla="*/ 807994 h 2603476"/>
                    <a:gd name="connsiteX10" fmla="*/ 1277626 w 2603475"/>
                    <a:gd name="connsiteY10" fmla="*/ 1243991 h 2603476"/>
                    <a:gd name="connsiteX11" fmla="*/ 876365 w 2603475"/>
                    <a:gd name="connsiteY11" fmla="*/ 396114 h 2603476"/>
                    <a:gd name="connsiteX12" fmla="*/ 1352887 w 2603475"/>
                    <a:gd name="connsiteY12" fmla="*/ 0 h 2603476"/>
                    <a:gd name="connsiteX13" fmla="*/ 1829406 w 2603475"/>
                    <a:gd name="connsiteY13" fmla="*/ 396114 h 2603476"/>
                    <a:gd name="connsiteX14" fmla="*/ 1429607 w 2603475"/>
                    <a:gd name="connsiteY14" fmla="*/ 1204441 h 2603476"/>
                    <a:gd name="connsiteX15" fmla="*/ 2207361 w 2603475"/>
                    <a:gd name="connsiteY15" fmla="*/ 836366 h 2603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03475" h="2603476">
                      <a:moveTo>
                        <a:pt x="2603475" y="1312887"/>
                      </a:moveTo>
                      <a:lnTo>
                        <a:pt x="2207361" y="1789407"/>
                      </a:lnTo>
                      <a:lnTo>
                        <a:pt x="1418612" y="1399291"/>
                      </a:lnTo>
                      <a:lnTo>
                        <a:pt x="1801034" y="2207362"/>
                      </a:lnTo>
                      <a:lnTo>
                        <a:pt x="1324513" y="2603476"/>
                      </a:lnTo>
                      <a:lnTo>
                        <a:pt x="847993" y="2207362"/>
                      </a:lnTo>
                      <a:lnTo>
                        <a:pt x="1274308" y="1345427"/>
                      </a:lnTo>
                      <a:lnTo>
                        <a:pt x="396114" y="1761035"/>
                      </a:lnTo>
                      <a:lnTo>
                        <a:pt x="0" y="1284514"/>
                      </a:lnTo>
                      <a:lnTo>
                        <a:pt x="396114" y="807994"/>
                      </a:lnTo>
                      <a:lnTo>
                        <a:pt x="1277626" y="1243991"/>
                      </a:lnTo>
                      <a:lnTo>
                        <a:pt x="876365" y="396114"/>
                      </a:lnTo>
                      <a:lnTo>
                        <a:pt x="1352887" y="0"/>
                      </a:lnTo>
                      <a:lnTo>
                        <a:pt x="1829406" y="396114"/>
                      </a:lnTo>
                      <a:lnTo>
                        <a:pt x="1429607" y="1204441"/>
                      </a:lnTo>
                      <a:lnTo>
                        <a:pt x="2207361" y="836366"/>
                      </a:lnTo>
                      <a:close/>
                    </a:path>
                  </a:pathLst>
                </a:custGeom>
                <a:solidFill>
                  <a:schemeClr val="bg2">
                    <a:lumMod val="75000"/>
                  </a:schemeClr>
                </a:solidFill>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algn="ctr"/>
                  <a:endParaRPr lang="en-US"/>
                </a:p>
              </p:txBody>
            </p:sp>
            <p:grpSp>
              <p:nvGrpSpPr>
                <p:cNvPr id="8347" name="Group 8346">
                  <a:extLst>
                    <a:ext uri="{FF2B5EF4-FFF2-40B4-BE49-F238E27FC236}">
                      <a16:creationId xmlns:a16="http://schemas.microsoft.com/office/drawing/2014/main" id="{7E015061-EEF7-B606-FD0E-46ECE23B9213}"/>
                    </a:ext>
                  </a:extLst>
                </p:cNvPr>
                <p:cNvGrpSpPr/>
                <p:nvPr/>
              </p:nvGrpSpPr>
              <p:grpSpPr>
                <a:xfrm>
                  <a:off x="3242389" y="1989089"/>
                  <a:ext cx="1074656" cy="1074655"/>
                  <a:chOff x="3242389" y="1989089"/>
                  <a:chExt cx="1074656" cy="1074655"/>
                </a:xfrm>
              </p:grpSpPr>
              <p:sp>
                <p:nvSpPr>
                  <p:cNvPr id="8348" name="Freeform: Shape 8347">
                    <a:extLst>
                      <a:ext uri="{FF2B5EF4-FFF2-40B4-BE49-F238E27FC236}">
                        <a16:creationId xmlns:a16="http://schemas.microsoft.com/office/drawing/2014/main" id="{E97C0109-45ED-989D-C69C-442740D23DBA}"/>
                      </a:ext>
                    </a:extLst>
                  </p:cNvPr>
                  <p:cNvSpPr/>
                  <p:nvPr/>
                </p:nvSpPr>
                <p:spPr>
                  <a:xfrm rot="16200000">
                    <a:off x="3242389" y="1989089"/>
                    <a:ext cx="1074655" cy="1074656"/>
                  </a:xfrm>
                  <a:custGeom>
                    <a:avLst/>
                    <a:gdLst>
                      <a:gd name="connsiteX0" fmla="*/ 2603475 w 2603475"/>
                      <a:gd name="connsiteY0" fmla="*/ 1312887 h 2603476"/>
                      <a:gd name="connsiteX1" fmla="*/ 2207361 w 2603475"/>
                      <a:gd name="connsiteY1" fmla="*/ 1789407 h 2603476"/>
                      <a:gd name="connsiteX2" fmla="*/ 1418612 w 2603475"/>
                      <a:gd name="connsiteY2" fmla="*/ 1399291 h 2603476"/>
                      <a:gd name="connsiteX3" fmla="*/ 1801034 w 2603475"/>
                      <a:gd name="connsiteY3" fmla="*/ 2207362 h 2603476"/>
                      <a:gd name="connsiteX4" fmla="*/ 1324513 w 2603475"/>
                      <a:gd name="connsiteY4" fmla="*/ 2603476 h 2603476"/>
                      <a:gd name="connsiteX5" fmla="*/ 847993 w 2603475"/>
                      <a:gd name="connsiteY5" fmla="*/ 2207362 h 2603476"/>
                      <a:gd name="connsiteX6" fmla="*/ 1274308 w 2603475"/>
                      <a:gd name="connsiteY6" fmla="*/ 1345427 h 2603476"/>
                      <a:gd name="connsiteX7" fmla="*/ 396114 w 2603475"/>
                      <a:gd name="connsiteY7" fmla="*/ 1761035 h 2603476"/>
                      <a:gd name="connsiteX8" fmla="*/ 0 w 2603475"/>
                      <a:gd name="connsiteY8" fmla="*/ 1284514 h 2603476"/>
                      <a:gd name="connsiteX9" fmla="*/ 396114 w 2603475"/>
                      <a:gd name="connsiteY9" fmla="*/ 807994 h 2603476"/>
                      <a:gd name="connsiteX10" fmla="*/ 1277626 w 2603475"/>
                      <a:gd name="connsiteY10" fmla="*/ 1243991 h 2603476"/>
                      <a:gd name="connsiteX11" fmla="*/ 876365 w 2603475"/>
                      <a:gd name="connsiteY11" fmla="*/ 396114 h 2603476"/>
                      <a:gd name="connsiteX12" fmla="*/ 1352887 w 2603475"/>
                      <a:gd name="connsiteY12" fmla="*/ 0 h 2603476"/>
                      <a:gd name="connsiteX13" fmla="*/ 1829406 w 2603475"/>
                      <a:gd name="connsiteY13" fmla="*/ 396114 h 2603476"/>
                      <a:gd name="connsiteX14" fmla="*/ 1429607 w 2603475"/>
                      <a:gd name="connsiteY14" fmla="*/ 1204441 h 2603476"/>
                      <a:gd name="connsiteX15" fmla="*/ 2207361 w 2603475"/>
                      <a:gd name="connsiteY15" fmla="*/ 836366 h 2603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03475" h="2603476">
                        <a:moveTo>
                          <a:pt x="2603475" y="1312887"/>
                        </a:moveTo>
                        <a:lnTo>
                          <a:pt x="2207361" y="1789407"/>
                        </a:lnTo>
                        <a:lnTo>
                          <a:pt x="1418612" y="1399291"/>
                        </a:lnTo>
                        <a:lnTo>
                          <a:pt x="1801034" y="2207362"/>
                        </a:lnTo>
                        <a:lnTo>
                          <a:pt x="1324513" y="2603476"/>
                        </a:lnTo>
                        <a:lnTo>
                          <a:pt x="847993" y="2207362"/>
                        </a:lnTo>
                        <a:lnTo>
                          <a:pt x="1274308" y="1345427"/>
                        </a:lnTo>
                        <a:lnTo>
                          <a:pt x="396114" y="1761035"/>
                        </a:lnTo>
                        <a:lnTo>
                          <a:pt x="0" y="1284514"/>
                        </a:lnTo>
                        <a:lnTo>
                          <a:pt x="396114" y="807994"/>
                        </a:lnTo>
                        <a:lnTo>
                          <a:pt x="1277626" y="1243991"/>
                        </a:lnTo>
                        <a:lnTo>
                          <a:pt x="876365" y="396114"/>
                        </a:lnTo>
                        <a:lnTo>
                          <a:pt x="1352887" y="0"/>
                        </a:lnTo>
                        <a:lnTo>
                          <a:pt x="1829406" y="396114"/>
                        </a:lnTo>
                        <a:lnTo>
                          <a:pt x="1429607" y="1204441"/>
                        </a:lnTo>
                        <a:lnTo>
                          <a:pt x="2207361" y="836366"/>
                        </a:lnTo>
                        <a:close/>
                      </a:path>
                    </a:pathLst>
                  </a:custGeom>
                  <a:solidFill>
                    <a:schemeClr val="bg2">
                      <a:lumMod val="75000"/>
                    </a:schemeClr>
                  </a:solidFill>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algn="ctr"/>
                    <a:endParaRPr lang="en-US"/>
                  </a:p>
                </p:txBody>
              </p:sp>
              <p:sp>
                <p:nvSpPr>
                  <p:cNvPr id="8349" name="Oval 8348">
                    <a:extLst>
                      <a:ext uri="{FF2B5EF4-FFF2-40B4-BE49-F238E27FC236}">
                        <a16:creationId xmlns:a16="http://schemas.microsoft.com/office/drawing/2014/main" id="{EF2EDE33-128A-05DB-095D-B0B389CDC195}"/>
                      </a:ext>
                    </a:extLst>
                  </p:cNvPr>
                  <p:cNvSpPr/>
                  <p:nvPr/>
                </p:nvSpPr>
                <p:spPr>
                  <a:xfrm>
                    <a:off x="3638137" y="2369488"/>
                    <a:ext cx="248922" cy="248922"/>
                  </a:xfrm>
                  <a:prstGeom prst="ellipse">
                    <a:avLst/>
                  </a:prstGeom>
                  <a:solidFill>
                    <a:schemeClr val="bg2">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grpSp>
            <p:nvGrpSpPr>
              <p:cNvPr id="8339" name="Group 8338">
                <a:extLst>
                  <a:ext uri="{FF2B5EF4-FFF2-40B4-BE49-F238E27FC236}">
                    <a16:creationId xmlns:a16="http://schemas.microsoft.com/office/drawing/2014/main" id="{EBB2C922-489D-9F84-3D6F-9D794AE66B0D}"/>
                  </a:ext>
                </a:extLst>
              </p:cNvPr>
              <p:cNvGrpSpPr/>
              <p:nvPr/>
            </p:nvGrpSpPr>
            <p:grpSpPr>
              <a:xfrm>
                <a:off x="5900800" y="1844127"/>
                <a:ext cx="1444774" cy="1444773"/>
                <a:chOff x="3058564" y="1806174"/>
                <a:chExt cx="1444774" cy="1444773"/>
              </a:xfrm>
            </p:grpSpPr>
            <p:sp>
              <p:nvSpPr>
                <p:cNvPr id="8342" name="Freeform: Shape 8341">
                  <a:extLst>
                    <a:ext uri="{FF2B5EF4-FFF2-40B4-BE49-F238E27FC236}">
                      <a16:creationId xmlns:a16="http://schemas.microsoft.com/office/drawing/2014/main" id="{550F4416-7E31-9B77-F1AE-28B42CEBD746}"/>
                    </a:ext>
                  </a:extLst>
                </p:cNvPr>
                <p:cNvSpPr/>
                <p:nvPr/>
              </p:nvSpPr>
              <p:spPr>
                <a:xfrm rot="16200000">
                  <a:off x="3058564" y="1806174"/>
                  <a:ext cx="1444773" cy="1444774"/>
                </a:xfrm>
                <a:custGeom>
                  <a:avLst/>
                  <a:gdLst>
                    <a:gd name="connsiteX0" fmla="*/ 2603475 w 2603475"/>
                    <a:gd name="connsiteY0" fmla="*/ 1312887 h 2603476"/>
                    <a:gd name="connsiteX1" fmla="*/ 2207361 w 2603475"/>
                    <a:gd name="connsiteY1" fmla="*/ 1789407 h 2603476"/>
                    <a:gd name="connsiteX2" fmla="*/ 1418612 w 2603475"/>
                    <a:gd name="connsiteY2" fmla="*/ 1399291 h 2603476"/>
                    <a:gd name="connsiteX3" fmla="*/ 1801034 w 2603475"/>
                    <a:gd name="connsiteY3" fmla="*/ 2207362 h 2603476"/>
                    <a:gd name="connsiteX4" fmla="*/ 1324513 w 2603475"/>
                    <a:gd name="connsiteY4" fmla="*/ 2603476 h 2603476"/>
                    <a:gd name="connsiteX5" fmla="*/ 847993 w 2603475"/>
                    <a:gd name="connsiteY5" fmla="*/ 2207362 h 2603476"/>
                    <a:gd name="connsiteX6" fmla="*/ 1274308 w 2603475"/>
                    <a:gd name="connsiteY6" fmla="*/ 1345427 h 2603476"/>
                    <a:gd name="connsiteX7" fmla="*/ 396114 w 2603475"/>
                    <a:gd name="connsiteY7" fmla="*/ 1761035 h 2603476"/>
                    <a:gd name="connsiteX8" fmla="*/ 0 w 2603475"/>
                    <a:gd name="connsiteY8" fmla="*/ 1284514 h 2603476"/>
                    <a:gd name="connsiteX9" fmla="*/ 396114 w 2603475"/>
                    <a:gd name="connsiteY9" fmla="*/ 807994 h 2603476"/>
                    <a:gd name="connsiteX10" fmla="*/ 1277626 w 2603475"/>
                    <a:gd name="connsiteY10" fmla="*/ 1243991 h 2603476"/>
                    <a:gd name="connsiteX11" fmla="*/ 876365 w 2603475"/>
                    <a:gd name="connsiteY11" fmla="*/ 396114 h 2603476"/>
                    <a:gd name="connsiteX12" fmla="*/ 1352887 w 2603475"/>
                    <a:gd name="connsiteY12" fmla="*/ 0 h 2603476"/>
                    <a:gd name="connsiteX13" fmla="*/ 1829406 w 2603475"/>
                    <a:gd name="connsiteY13" fmla="*/ 396114 h 2603476"/>
                    <a:gd name="connsiteX14" fmla="*/ 1429607 w 2603475"/>
                    <a:gd name="connsiteY14" fmla="*/ 1204441 h 2603476"/>
                    <a:gd name="connsiteX15" fmla="*/ 2207361 w 2603475"/>
                    <a:gd name="connsiteY15" fmla="*/ 836366 h 2603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03475" h="2603476">
                      <a:moveTo>
                        <a:pt x="2603475" y="1312887"/>
                      </a:moveTo>
                      <a:lnTo>
                        <a:pt x="2207361" y="1789407"/>
                      </a:lnTo>
                      <a:lnTo>
                        <a:pt x="1418612" y="1399291"/>
                      </a:lnTo>
                      <a:lnTo>
                        <a:pt x="1801034" y="2207362"/>
                      </a:lnTo>
                      <a:lnTo>
                        <a:pt x="1324513" y="2603476"/>
                      </a:lnTo>
                      <a:lnTo>
                        <a:pt x="847993" y="2207362"/>
                      </a:lnTo>
                      <a:lnTo>
                        <a:pt x="1274308" y="1345427"/>
                      </a:lnTo>
                      <a:lnTo>
                        <a:pt x="396114" y="1761035"/>
                      </a:lnTo>
                      <a:lnTo>
                        <a:pt x="0" y="1284514"/>
                      </a:lnTo>
                      <a:lnTo>
                        <a:pt x="396114" y="807994"/>
                      </a:lnTo>
                      <a:lnTo>
                        <a:pt x="1277626" y="1243991"/>
                      </a:lnTo>
                      <a:lnTo>
                        <a:pt x="876365" y="396114"/>
                      </a:lnTo>
                      <a:lnTo>
                        <a:pt x="1352887" y="0"/>
                      </a:lnTo>
                      <a:lnTo>
                        <a:pt x="1829406" y="396114"/>
                      </a:lnTo>
                      <a:lnTo>
                        <a:pt x="1429607" y="1204441"/>
                      </a:lnTo>
                      <a:lnTo>
                        <a:pt x="2207361" y="836366"/>
                      </a:lnTo>
                      <a:close/>
                    </a:path>
                  </a:pathLst>
                </a:custGeom>
                <a:solidFill>
                  <a:schemeClr val="bg2">
                    <a:lumMod val="75000"/>
                  </a:schemeClr>
                </a:solidFill>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algn="ctr"/>
                  <a:endParaRPr lang="en-US"/>
                </a:p>
              </p:txBody>
            </p:sp>
            <p:grpSp>
              <p:nvGrpSpPr>
                <p:cNvPr id="8343" name="Group 8342">
                  <a:extLst>
                    <a:ext uri="{FF2B5EF4-FFF2-40B4-BE49-F238E27FC236}">
                      <a16:creationId xmlns:a16="http://schemas.microsoft.com/office/drawing/2014/main" id="{E74A7EE2-2400-9771-F036-AD28A3AA6ED9}"/>
                    </a:ext>
                  </a:extLst>
                </p:cNvPr>
                <p:cNvGrpSpPr/>
                <p:nvPr/>
              </p:nvGrpSpPr>
              <p:grpSpPr>
                <a:xfrm>
                  <a:off x="3242389" y="1989089"/>
                  <a:ext cx="1074656" cy="1074655"/>
                  <a:chOff x="3242389" y="1989089"/>
                  <a:chExt cx="1074656" cy="1074655"/>
                </a:xfrm>
              </p:grpSpPr>
              <p:sp>
                <p:nvSpPr>
                  <p:cNvPr id="8344" name="Freeform: Shape 8343">
                    <a:extLst>
                      <a:ext uri="{FF2B5EF4-FFF2-40B4-BE49-F238E27FC236}">
                        <a16:creationId xmlns:a16="http://schemas.microsoft.com/office/drawing/2014/main" id="{4698DC0B-0EF1-5F4C-B8C1-20C8F1DD57A7}"/>
                      </a:ext>
                    </a:extLst>
                  </p:cNvPr>
                  <p:cNvSpPr/>
                  <p:nvPr/>
                </p:nvSpPr>
                <p:spPr>
                  <a:xfrm rot="16200000">
                    <a:off x="3242389" y="1989089"/>
                    <a:ext cx="1074655" cy="1074656"/>
                  </a:xfrm>
                  <a:custGeom>
                    <a:avLst/>
                    <a:gdLst>
                      <a:gd name="connsiteX0" fmla="*/ 2603475 w 2603475"/>
                      <a:gd name="connsiteY0" fmla="*/ 1312887 h 2603476"/>
                      <a:gd name="connsiteX1" fmla="*/ 2207361 w 2603475"/>
                      <a:gd name="connsiteY1" fmla="*/ 1789407 h 2603476"/>
                      <a:gd name="connsiteX2" fmla="*/ 1418612 w 2603475"/>
                      <a:gd name="connsiteY2" fmla="*/ 1399291 h 2603476"/>
                      <a:gd name="connsiteX3" fmla="*/ 1801034 w 2603475"/>
                      <a:gd name="connsiteY3" fmla="*/ 2207362 h 2603476"/>
                      <a:gd name="connsiteX4" fmla="*/ 1324513 w 2603475"/>
                      <a:gd name="connsiteY4" fmla="*/ 2603476 h 2603476"/>
                      <a:gd name="connsiteX5" fmla="*/ 847993 w 2603475"/>
                      <a:gd name="connsiteY5" fmla="*/ 2207362 h 2603476"/>
                      <a:gd name="connsiteX6" fmla="*/ 1274308 w 2603475"/>
                      <a:gd name="connsiteY6" fmla="*/ 1345427 h 2603476"/>
                      <a:gd name="connsiteX7" fmla="*/ 396114 w 2603475"/>
                      <a:gd name="connsiteY7" fmla="*/ 1761035 h 2603476"/>
                      <a:gd name="connsiteX8" fmla="*/ 0 w 2603475"/>
                      <a:gd name="connsiteY8" fmla="*/ 1284514 h 2603476"/>
                      <a:gd name="connsiteX9" fmla="*/ 396114 w 2603475"/>
                      <a:gd name="connsiteY9" fmla="*/ 807994 h 2603476"/>
                      <a:gd name="connsiteX10" fmla="*/ 1277626 w 2603475"/>
                      <a:gd name="connsiteY10" fmla="*/ 1243991 h 2603476"/>
                      <a:gd name="connsiteX11" fmla="*/ 876365 w 2603475"/>
                      <a:gd name="connsiteY11" fmla="*/ 396114 h 2603476"/>
                      <a:gd name="connsiteX12" fmla="*/ 1352887 w 2603475"/>
                      <a:gd name="connsiteY12" fmla="*/ 0 h 2603476"/>
                      <a:gd name="connsiteX13" fmla="*/ 1829406 w 2603475"/>
                      <a:gd name="connsiteY13" fmla="*/ 396114 h 2603476"/>
                      <a:gd name="connsiteX14" fmla="*/ 1429607 w 2603475"/>
                      <a:gd name="connsiteY14" fmla="*/ 1204441 h 2603476"/>
                      <a:gd name="connsiteX15" fmla="*/ 2207361 w 2603475"/>
                      <a:gd name="connsiteY15" fmla="*/ 836366 h 2603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03475" h="2603476">
                        <a:moveTo>
                          <a:pt x="2603475" y="1312887"/>
                        </a:moveTo>
                        <a:lnTo>
                          <a:pt x="2207361" y="1789407"/>
                        </a:lnTo>
                        <a:lnTo>
                          <a:pt x="1418612" y="1399291"/>
                        </a:lnTo>
                        <a:lnTo>
                          <a:pt x="1801034" y="2207362"/>
                        </a:lnTo>
                        <a:lnTo>
                          <a:pt x="1324513" y="2603476"/>
                        </a:lnTo>
                        <a:lnTo>
                          <a:pt x="847993" y="2207362"/>
                        </a:lnTo>
                        <a:lnTo>
                          <a:pt x="1274308" y="1345427"/>
                        </a:lnTo>
                        <a:lnTo>
                          <a:pt x="396114" y="1761035"/>
                        </a:lnTo>
                        <a:lnTo>
                          <a:pt x="0" y="1284514"/>
                        </a:lnTo>
                        <a:lnTo>
                          <a:pt x="396114" y="807994"/>
                        </a:lnTo>
                        <a:lnTo>
                          <a:pt x="1277626" y="1243991"/>
                        </a:lnTo>
                        <a:lnTo>
                          <a:pt x="876365" y="396114"/>
                        </a:lnTo>
                        <a:lnTo>
                          <a:pt x="1352887" y="0"/>
                        </a:lnTo>
                        <a:lnTo>
                          <a:pt x="1829406" y="396114"/>
                        </a:lnTo>
                        <a:lnTo>
                          <a:pt x="1429607" y="1204441"/>
                        </a:lnTo>
                        <a:lnTo>
                          <a:pt x="2207361" y="836366"/>
                        </a:lnTo>
                        <a:close/>
                      </a:path>
                    </a:pathLst>
                  </a:custGeom>
                  <a:solidFill>
                    <a:schemeClr val="bg2">
                      <a:lumMod val="75000"/>
                    </a:schemeClr>
                  </a:solidFill>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algn="ctr"/>
                    <a:endParaRPr lang="en-US"/>
                  </a:p>
                </p:txBody>
              </p:sp>
              <p:sp>
                <p:nvSpPr>
                  <p:cNvPr id="8345" name="Oval 8344">
                    <a:extLst>
                      <a:ext uri="{FF2B5EF4-FFF2-40B4-BE49-F238E27FC236}">
                        <a16:creationId xmlns:a16="http://schemas.microsoft.com/office/drawing/2014/main" id="{3B257478-B4C5-AE30-448A-8A0252D10881}"/>
                      </a:ext>
                    </a:extLst>
                  </p:cNvPr>
                  <p:cNvSpPr/>
                  <p:nvPr/>
                </p:nvSpPr>
                <p:spPr>
                  <a:xfrm>
                    <a:off x="3638137" y="2369488"/>
                    <a:ext cx="248922" cy="248922"/>
                  </a:xfrm>
                  <a:prstGeom prst="ellipse">
                    <a:avLst/>
                  </a:prstGeom>
                  <a:solidFill>
                    <a:schemeClr val="bg2">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sp>
            <p:nvSpPr>
              <p:cNvPr id="8340" name="Oval 8339">
                <a:extLst>
                  <a:ext uri="{FF2B5EF4-FFF2-40B4-BE49-F238E27FC236}">
                    <a16:creationId xmlns:a16="http://schemas.microsoft.com/office/drawing/2014/main" id="{1A6E9294-CF99-6605-12C8-833BC79E9789}"/>
                  </a:ext>
                </a:extLst>
              </p:cNvPr>
              <p:cNvSpPr/>
              <p:nvPr/>
            </p:nvSpPr>
            <p:spPr>
              <a:xfrm>
                <a:off x="4361520" y="2392285"/>
                <a:ext cx="248922" cy="248922"/>
              </a:xfrm>
              <a:prstGeom prst="ellipse">
                <a:avLst/>
              </a:prstGeom>
              <a:solidFill>
                <a:schemeClr val="bg2">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341" name="Oval 8340">
                <a:extLst>
                  <a:ext uri="{FF2B5EF4-FFF2-40B4-BE49-F238E27FC236}">
                    <a16:creationId xmlns:a16="http://schemas.microsoft.com/office/drawing/2014/main" id="{94531BD5-094A-EF32-80A0-FC3099046FF9}"/>
                  </a:ext>
                </a:extLst>
              </p:cNvPr>
              <p:cNvSpPr/>
              <p:nvPr/>
            </p:nvSpPr>
            <p:spPr>
              <a:xfrm>
                <a:off x="5809357" y="2427507"/>
                <a:ext cx="248922" cy="248922"/>
              </a:xfrm>
              <a:prstGeom prst="ellipse">
                <a:avLst/>
              </a:prstGeom>
              <a:solidFill>
                <a:schemeClr val="bg2">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8264" name="Group 8263">
              <a:extLst>
                <a:ext uri="{FF2B5EF4-FFF2-40B4-BE49-F238E27FC236}">
                  <a16:creationId xmlns:a16="http://schemas.microsoft.com/office/drawing/2014/main" id="{A6820A28-CBB2-73FD-888A-EAFB271FA7EA}"/>
                </a:ext>
              </a:extLst>
            </p:cNvPr>
            <p:cNvGrpSpPr/>
            <p:nvPr/>
          </p:nvGrpSpPr>
          <p:grpSpPr>
            <a:xfrm>
              <a:off x="9250223" y="1515784"/>
              <a:ext cx="1558309" cy="375607"/>
              <a:chOff x="3058564" y="1806174"/>
              <a:chExt cx="4287010" cy="1482726"/>
            </a:xfrm>
          </p:grpSpPr>
          <p:grpSp>
            <p:nvGrpSpPr>
              <p:cNvPr id="8320" name="Group 8319">
                <a:extLst>
                  <a:ext uri="{FF2B5EF4-FFF2-40B4-BE49-F238E27FC236}">
                    <a16:creationId xmlns:a16="http://schemas.microsoft.com/office/drawing/2014/main" id="{5906D107-1D5C-F77A-1915-845D1688D2FF}"/>
                  </a:ext>
                </a:extLst>
              </p:cNvPr>
              <p:cNvGrpSpPr/>
              <p:nvPr/>
            </p:nvGrpSpPr>
            <p:grpSpPr>
              <a:xfrm>
                <a:off x="3058564" y="1806174"/>
                <a:ext cx="1444774" cy="1444773"/>
                <a:chOff x="3058564" y="1806174"/>
                <a:chExt cx="1444774" cy="1444773"/>
              </a:xfrm>
            </p:grpSpPr>
            <p:sp>
              <p:nvSpPr>
                <p:cNvPr id="8333" name="Freeform: Shape 8332">
                  <a:extLst>
                    <a:ext uri="{FF2B5EF4-FFF2-40B4-BE49-F238E27FC236}">
                      <a16:creationId xmlns:a16="http://schemas.microsoft.com/office/drawing/2014/main" id="{645267DA-55E9-0AB1-EB1C-499397E249F7}"/>
                    </a:ext>
                  </a:extLst>
                </p:cNvPr>
                <p:cNvSpPr/>
                <p:nvPr/>
              </p:nvSpPr>
              <p:spPr>
                <a:xfrm rot="16200000">
                  <a:off x="3058564" y="1806174"/>
                  <a:ext cx="1444773" cy="1444774"/>
                </a:xfrm>
                <a:custGeom>
                  <a:avLst/>
                  <a:gdLst>
                    <a:gd name="connsiteX0" fmla="*/ 2603475 w 2603475"/>
                    <a:gd name="connsiteY0" fmla="*/ 1312887 h 2603476"/>
                    <a:gd name="connsiteX1" fmla="*/ 2207361 w 2603475"/>
                    <a:gd name="connsiteY1" fmla="*/ 1789407 h 2603476"/>
                    <a:gd name="connsiteX2" fmla="*/ 1418612 w 2603475"/>
                    <a:gd name="connsiteY2" fmla="*/ 1399291 h 2603476"/>
                    <a:gd name="connsiteX3" fmla="*/ 1801034 w 2603475"/>
                    <a:gd name="connsiteY3" fmla="*/ 2207362 h 2603476"/>
                    <a:gd name="connsiteX4" fmla="*/ 1324513 w 2603475"/>
                    <a:gd name="connsiteY4" fmla="*/ 2603476 h 2603476"/>
                    <a:gd name="connsiteX5" fmla="*/ 847993 w 2603475"/>
                    <a:gd name="connsiteY5" fmla="*/ 2207362 h 2603476"/>
                    <a:gd name="connsiteX6" fmla="*/ 1274308 w 2603475"/>
                    <a:gd name="connsiteY6" fmla="*/ 1345427 h 2603476"/>
                    <a:gd name="connsiteX7" fmla="*/ 396114 w 2603475"/>
                    <a:gd name="connsiteY7" fmla="*/ 1761035 h 2603476"/>
                    <a:gd name="connsiteX8" fmla="*/ 0 w 2603475"/>
                    <a:gd name="connsiteY8" fmla="*/ 1284514 h 2603476"/>
                    <a:gd name="connsiteX9" fmla="*/ 396114 w 2603475"/>
                    <a:gd name="connsiteY9" fmla="*/ 807994 h 2603476"/>
                    <a:gd name="connsiteX10" fmla="*/ 1277626 w 2603475"/>
                    <a:gd name="connsiteY10" fmla="*/ 1243991 h 2603476"/>
                    <a:gd name="connsiteX11" fmla="*/ 876365 w 2603475"/>
                    <a:gd name="connsiteY11" fmla="*/ 396114 h 2603476"/>
                    <a:gd name="connsiteX12" fmla="*/ 1352887 w 2603475"/>
                    <a:gd name="connsiteY12" fmla="*/ 0 h 2603476"/>
                    <a:gd name="connsiteX13" fmla="*/ 1829406 w 2603475"/>
                    <a:gd name="connsiteY13" fmla="*/ 396114 h 2603476"/>
                    <a:gd name="connsiteX14" fmla="*/ 1429607 w 2603475"/>
                    <a:gd name="connsiteY14" fmla="*/ 1204441 h 2603476"/>
                    <a:gd name="connsiteX15" fmla="*/ 2207361 w 2603475"/>
                    <a:gd name="connsiteY15" fmla="*/ 836366 h 2603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03475" h="2603476">
                      <a:moveTo>
                        <a:pt x="2603475" y="1312887"/>
                      </a:moveTo>
                      <a:lnTo>
                        <a:pt x="2207361" y="1789407"/>
                      </a:lnTo>
                      <a:lnTo>
                        <a:pt x="1418612" y="1399291"/>
                      </a:lnTo>
                      <a:lnTo>
                        <a:pt x="1801034" y="2207362"/>
                      </a:lnTo>
                      <a:lnTo>
                        <a:pt x="1324513" y="2603476"/>
                      </a:lnTo>
                      <a:lnTo>
                        <a:pt x="847993" y="2207362"/>
                      </a:lnTo>
                      <a:lnTo>
                        <a:pt x="1274308" y="1345427"/>
                      </a:lnTo>
                      <a:lnTo>
                        <a:pt x="396114" y="1761035"/>
                      </a:lnTo>
                      <a:lnTo>
                        <a:pt x="0" y="1284514"/>
                      </a:lnTo>
                      <a:lnTo>
                        <a:pt x="396114" y="807994"/>
                      </a:lnTo>
                      <a:lnTo>
                        <a:pt x="1277626" y="1243991"/>
                      </a:lnTo>
                      <a:lnTo>
                        <a:pt x="876365" y="396114"/>
                      </a:lnTo>
                      <a:lnTo>
                        <a:pt x="1352887" y="0"/>
                      </a:lnTo>
                      <a:lnTo>
                        <a:pt x="1829406" y="396114"/>
                      </a:lnTo>
                      <a:lnTo>
                        <a:pt x="1429607" y="1204441"/>
                      </a:lnTo>
                      <a:lnTo>
                        <a:pt x="2207361" y="836366"/>
                      </a:lnTo>
                      <a:close/>
                    </a:path>
                  </a:pathLst>
                </a:custGeom>
                <a:solidFill>
                  <a:schemeClr val="bg2">
                    <a:lumMod val="75000"/>
                  </a:schemeClr>
                </a:solidFill>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algn="ctr"/>
                  <a:endParaRPr lang="en-US"/>
                </a:p>
              </p:txBody>
            </p:sp>
            <p:grpSp>
              <p:nvGrpSpPr>
                <p:cNvPr id="8334" name="Group 8333">
                  <a:extLst>
                    <a:ext uri="{FF2B5EF4-FFF2-40B4-BE49-F238E27FC236}">
                      <a16:creationId xmlns:a16="http://schemas.microsoft.com/office/drawing/2014/main" id="{8C936191-BC20-0CDF-73E7-81120041FF25}"/>
                    </a:ext>
                  </a:extLst>
                </p:cNvPr>
                <p:cNvGrpSpPr/>
                <p:nvPr/>
              </p:nvGrpSpPr>
              <p:grpSpPr>
                <a:xfrm>
                  <a:off x="3242389" y="1989089"/>
                  <a:ext cx="1074656" cy="1074655"/>
                  <a:chOff x="3242389" y="1989089"/>
                  <a:chExt cx="1074656" cy="1074655"/>
                </a:xfrm>
              </p:grpSpPr>
              <p:sp>
                <p:nvSpPr>
                  <p:cNvPr id="8335" name="Freeform: Shape 8334">
                    <a:extLst>
                      <a:ext uri="{FF2B5EF4-FFF2-40B4-BE49-F238E27FC236}">
                        <a16:creationId xmlns:a16="http://schemas.microsoft.com/office/drawing/2014/main" id="{2E1F33C9-CB49-186E-9C52-33C798347A9B}"/>
                      </a:ext>
                    </a:extLst>
                  </p:cNvPr>
                  <p:cNvSpPr/>
                  <p:nvPr/>
                </p:nvSpPr>
                <p:spPr>
                  <a:xfrm rot="16200000">
                    <a:off x="3242389" y="1989089"/>
                    <a:ext cx="1074655" cy="1074656"/>
                  </a:xfrm>
                  <a:custGeom>
                    <a:avLst/>
                    <a:gdLst>
                      <a:gd name="connsiteX0" fmla="*/ 2603475 w 2603475"/>
                      <a:gd name="connsiteY0" fmla="*/ 1312887 h 2603476"/>
                      <a:gd name="connsiteX1" fmla="*/ 2207361 w 2603475"/>
                      <a:gd name="connsiteY1" fmla="*/ 1789407 h 2603476"/>
                      <a:gd name="connsiteX2" fmla="*/ 1418612 w 2603475"/>
                      <a:gd name="connsiteY2" fmla="*/ 1399291 h 2603476"/>
                      <a:gd name="connsiteX3" fmla="*/ 1801034 w 2603475"/>
                      <a:gd name="connsiteY3" fmla="*/ 2207362 h 2603476"/>
                      <a:gd name="connsiteX4" fmla="*/ 1324513 w 2603475"/>
                      <a:gd name="connsiteY4" fmla="*/ 2603476 h 2603476"/>
                      <a:gd name="connsiteX5" fmla="*/ 847993 w 2603475"/>
                      <a:gd name="connsiteY5" fmla="*/ 2207362 h 2603476"/>
                      <a:gd name="connsiteX6" fmla="*/ 1274308 w 2603475"/>
                      <a:gd name="connsiteY6" fmla="*/ 1345427 h 2603476"/>
                      <a:gd name="connsiteX7" fmla="*/ 396114 w 2603475"/>
                      <a:gd name="connsiteY7" fmla="*/ 1761035 h 2603476"/>
                      <a:gd name="connsiteX8" fmla="*/ 0 w 2603475"/>
                      <a:gd name="connsiteY8" fmla="*/ 1284514 h 2603476"/>
                      <a:gd name="connsiteX9" fmla="*/ 396114 w 2603475"/>
                      <a:gd name="connsiteY9" fmla="*/ 807994 h 2603476"/>
                      <a:gd name="connsiteX10" fmla="*/ 1277626 w 2603475"/>
                      <a:gd name="connsiteY10" fmla="*/ 1243991 h 2603476"/>
                      <a:gd name="connsiteX11" fmla="*/ 876365 w 2603475"/>
                      <a:gd name="connsiteY11" fmla="*/ 396114 h 2603476"/>
                      <a:gd name="connsiteX12" fmla="*/ 1352887 w 2603475"/>
                      <a:gd name="connsiteY12" fmla="*/ 0 h 2603476"/>
                      <a:gd name="connsiteX13" fmla="*/ 1829406 w 2603475"/>
                      <a:gd name="connsiteY13" fmla="*/ 396114 h 2603476"/>
                      <a:gd name="connsiteX14" fmla="*/ 1429607 w 2603475"/>
                      <a:gd name="connsiteY14" fmla="*/ 1204441 h 2603476"/>
                      <a:gd name="connsiteX15" fmla="*/ 2207361 w 2603475"/>
                      <a:gd name="connsiteY15" fmla="*/ 836366 h 2603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03475" h="2603476">
                        <a:moveTo>
                          <a:pt x="2603475" y="1312887"/>
                        </a:moveTo>
                        <a:lnTo>
                          <a:pt x="2207361" y="1789407"/>
                        </a:lnTo>
                        <a:lnTo>
                          <a:pt x="1418612" y="1399291"/>
                        </a:lnTo>
                        <a:lnTo>
                          <a:pt x="1801034" y="2207362"/>
                        </a:lnTo>
                        <a:lnTo>
                          <a:pt x="1324513" y="2603476"/>
                        </a:lnTo>
                        <a:lnTo>
                          <a:pt x="847993" y="2207362"/>
                        </a:lnTo>
                        <a:lnTo>
                          <a:pt x="1274308" y="1345427"/>
                        </a:lnTo>
                        <a:lnTo>
                          <a:pt x="396114" y="1761035"/>
                        </a:lnTo>
                        <a:lnTo>
                          <a:pt x="0" y="1284514"/>
                        </a:lnTo>
                        <a:lnTo>
                          <a:pt x="396114" y="807994"/>
                        </a:lnTo>
                        <a:lnTo>
                          <a:pt x="1277626" y="1243991"/>
                        </a:lnTo>
                        <a:lnTo>
                          <a:pt x="876365" y="396114"/>
                        </a:lnTo>
                        <a:lnTo>
                          <a:pt x="1352887" y="0"/>
                        </a:lnTo>
                        <a:lnTo>
                          <a:pt x="1829406" y="396114"/>
                        </a:lnTo>
                        <a:lnTo>
                          <a:pt x="1429607" y="1204441"/>
                        </a:lnTo>
                        <a:lnTo>
                          <a:pt x="2207361" y="836366"/>
                        </a:lnTo>
                        <a:close/>
                      </a:path>
                    </a:pathLst>
                  </a:custGeom>
                  <a:solidFill>
                    <a:schemeClr val="bg2">
                      <a:lumMod val="75000"/>
                    </a:schemeClr>
                  </a:solidFill>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algn="ctr"/>
                    <a:endParaRPr lang="en-US"/>
                  </a:p>
                </p:txBody>
              </p:sp>
              <p:sp>
                <p:nvSpPr>
                  <p:cNvPr id="8336" name="Oval 8335">
                    <a:extLst>
                      <a:ext uri="{FF2B5EF4-FFF2-40B4-BE49-F238E27FC236}">
                        <a16:creationId xmlns:a16="http://schemas.microsoft.com/office/drawing/2014/main" id="{0902FAAC-1369-189C-7442-427FD977BACC}"/>
                      </a:ext>
                    </a:extLst>
                  </p:cNvPr>
                  <p:cNvSpPr/>
                  <p:nvPr/>
                </p:nvSpPr>
                <p:spPr>
                  <a:xfrm>
                    <a:off x="3638137" y="2369488"/>
                    <a:ext cx="248922" cy="248922"/>
                  </a:xfrm>
                  <a:prstGeom prst="ellipse">
                    <a:avLst/>
                  </a:prstGeom>
                  <a:solidFill>
                    <a:schemeClr val="bg2">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grpSp>
            <p:nvGrpSpPr>
              <p:cNvPr id="8321" name="Group 8320">
                <a:extLst>
                  <a:ext uri="{FF2B5EF4-FFF2-40B4-BE49-F238E27FC236}">
                    <a16:creationId xmlns:a16="http://schemas.microsoft.com/office/drawing/2014/main" id="{29F8E77B-8391-EABD-739E-19234950725E}"/>
                  </a:ext>
                </a:extLst>
              </p:cNvPr>
              <p:cNvGrpSpPr/>
              <p:nvPr/>
            </p:nvGrpSpPr>
            <p:grpSpPr>
              <a:xfrm>
                <a:off x="4500870" y="1831725"/>
                <a:ext cx="1444774" cy="1444773"/>
                <a:chOff x="3058564" y="1806174"/>
                <a:chExt cx="1444774" cy="1444773"/>
              </a:xfrm>
            </p:grpSpPr>
            <p:sp>
              <p:nvSpPr>
                <p:cNvPr id="8329" name="Freeform: Shape 8328">
                  <a:extLst>
                    <a:ext uri="{FF2B5EF4-FFF2-40B4-BE49-F238E27FC236}">
                      <a16:creationId xmlns:a16="http://schemas.microsoft.com/office/drawing/2014/main" id="{9D1599C6-B318-640C-F75C-F91316D060D3}"/>
                    </a:ext>
                  </a:extLst>
                </p:cNvPr>
                <p:cNvSpPr/>
                <p:nvPr/>
              </p:nvSpPr>
              <p:spPr>
                <a:xfrm rot="16200000">
                  <a:off x="3058564" y="1806174"/>
                  <a:ext cx="1444773" cy="1444774"/>
                </a:xfrm>
                <a:custGeom>
                  <a:avLst/>
                  <a:gdLst>
                    <a:gd name="connsiteX0" fmla="*/ 2603475 w 2603475"/>
                    <a:gd name="connsiteY0" fmla="*/ 1312887 h 2603476"/>
                    <a:gd name="connsiteX1" fmla="*/ 2207361 w 2603475"/>
                    <a:gd name="connsiteY1" fmla="*/ 1789407 h 2603476"/>
                    <a:gd name="connsiteX2" fmla="*/ 1418612 w 2603475"/>
                    <a:gd name="connsiteY2" fmla="*/ 1399291 h 2603476"/>
                    <a:gd name="connsiteX3" fmla="*/ 1801034 w 2603475"/>
                    <a:gd name="connsiteY3" fmla="*/ 2207362 h 2603476"/>
                    <a:gd name="connsiteX4" fmla="*/ 1324513 w 2603475"/>
                    <a:gd name="connsiteY4" fmla="*/ 2603476 h 2603476"/>
                    <a:gd name="connsiteX5" fmla="*/ 847993 w 2603475"/>
                    <a:gd name="connsiteY5" fmla="*/ 2207362 h 2603476"/>
                    <a:gd name="connsiteX6" fmla="*/ 1274308 w 2603475"/>
                    <a:gd name="connsiteY6" fmla="*/ 1345427 h 2603476"/>
                    <a:gd name="connsiteX7" fmla="*/ 396114 w 2603475"/>
                    <a:gd name="connsiteY7" fmla="*/ 1761035 h 2603476"/>
                    <a:gd name="connsiteX8" fmla="*/ 0 w 2603475"/>
                    <a:gd name="connsiteY8" fmla="*/ 1284514 h 2603476"/>
                    <a:gd name="connsiteX9" fmla="*/ 396114 w 2603475"/>
                    <a:gd name="connsiteY9" fmla="*/ 807994 h 2603476"/>
                    <a:gd name="connsiteX10" fmla="*/ 1277626 w 2603475"/>
                    <a:gd name="connsiteY10" fmla="*/ 1243991 h 2603476"/>
                    <a:gd name="connsiteX11" fmla="*/ 876365 w 2603475"/>
                    <a:gd name="connsiteY11" fmla="*/ 396114 h 2603476"/>
                    <a:gd name="connsiteX12" fmla="*/ 1352887 w 2603475"/>
                    <a:gd name="connsiteY12" fmla="*/ 0 h 2603476"/>
                    <a:gd name="connsiteX13" fmla="*/ 1829406 w 2603475"/>
                    <a:gd name="connsiteY13" fmla="*/ 396114 h 2603476"/>
                    <a:gd name="connsiteX14" fmla="*/ 1429607 w 2603475"/>
                    <a:gd name="connsiteY14" fmla="*/ 1204441 h 2603476"/>
                    <a:gd name="connsiteX15" fmla="*/ 2207361 w 2603475"/>
                    <a:gd name="connsiteY15" fmla="*/ 836366 h 2603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03475" h="2603476">
                      <a:moveTo>
                        <a:pt x="2603475" y="1312887"/>
                      </a:moveTo>
                      <a:lnTo>
                        <a:pt x="2207361" y="1789407"/>
                      </a:lnTo>
                      <a:lnTo>
                        <a:pt x="1418612" y="1399291"/>
                      </a:lnTo>
                      <a:lnTo>
                        <a:pt x="1801034" y="2207362"/>
                      </a:lnTo>
                      <a:lnTo>
                        <a:pt x="1324513" y="2603476"/>
                      </a:lnTo>
                      <a:lnTo>
                        <a:pt x="847993" y="2207362"/>
                      </a:lnTo>
                      <a:lnTo>
                        <a:pt x="1274308" y="1345427"/>
                      </a:lnTo>
                      <a:lnTo>
                        <a:pt x="396114" y="1761035"/>
                      </a:lnTo>
                      <a:lnTo>
                        <a:pt x="0" y="1284514"/>
                      </a:lnTo>
                      <a:lnTo>
                        <a:pt x="396114" y="807994"/>
                      </a:lnTo>
                      <a:lnTo>
                        <a:pt x="1277626" y="1243991"/>
                      </a:lnTo>
                      <a:lnTo>
                        <a:pt x="876365" y="396114"/>
                      </a:lnTo>
                      <a:lnTo>
                        <a:pt x="1352887" y="0"/>
                      </a:lnTo>
                      <a:lnTo>
                        <a:pt x="1829406" y="396114"/>
                      </a:lnTo>
                      <a:lnTo>
                        <a:pt x="1429607" y="1204441"/>
                      </a:lnTo>
                      <a:lnTo>
                        <a:pt x="2207361" y="836366"/>
                      </a:lnTo>
                      <a:close/>
                    </a:path>
                  </a:pathLst>
                </a:custGeom>
                <a:solidFill>
                  <a:schemeClr val="bg2">
                    <a:lumMod val="75000"/>
                  </a:schemeClr>
                </a:solidFill>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algn="ctr"/>
                  <a:endParaRPr lang="en-US"/>
                </a:p>
              </p:txBody>
            </p:sp>
            <p:grpSp>
              <p:nvGrpSpPr>
                <p:cNvPr id="8330" name="Group 8329">
                  <a:extLst>
                    <a:ext uri="{FF2B5EF4-FFF2-40B4-BE49-F238E27FC236}">
                      <a16:creationId xmlns:a16="http://schemas.microsoft.com/office/drawing/2014/main" id="{1FF7AEC7-80E3-5A43-D538-8681097D2657}"/>
                    </a:ext>
                  </a:extLst>
                </p:cNvPr>
                <p:cNvGrpSpPr/>
                <p:nvPr/>
              </p:nvGrpSpPr>
              <p:grpSpPr>
                <a:xfrm>
                  <a:off x="3242389" y="1989089"/>
                  <a:ext cx="1074656" cy="1074655"/>
                  <a:chOff x="3242389" y="1989089"/>
                  <a:chExt cx="1074656" cy="1074655"/>
                </a:xfrm>
              </p:grpSpPr>
              <p:sp>
                <p:nvSpPr>
                  <p:cNvPr id="8331" name="Freeform: Shape 8330">
                    <a:extLst>
                      <a:ext uri="{FF2B5EF4-FFF2-40B4-BE49-F238E27FC236}">
                        <a16:creationId xmlns:a16="http://schemas.microsoft.com/office/drawing/2014/main" id="{B8D18BD1-039C-0584-FD60-1C74D29B5B57}"/>
                      </a:ext>
                    </a:extLst>
                  </p:cNvPr>
                  <p:cNvSpPr/>
                  <p:nvPr/>
                </p:nvSpPr>
                <p:spPr>
                  <a:xfrm rot="16200000">
                    <a:off x="3242389" y="1989089"/>
                    <a:ext cx="1074655" cy="1074656"/>
                  </a:xfrm>
                  <a:custGeom>
                    <a:avLst/>
                    <a:gdLst>
                      <a:gd name="connsiteX0" fmla="*/ 2603475 w 2603475"/>
                      <a:gd name="connsiteY0" fmla="*/ 1312887 h 2603476"/>
                      <a:gd name="connsiteX1" fmla="*/ 2207361 w 2603475"/>
                      <a:gd name="connsiteY1" fmla="*/ 1789407 h 2603476"/>
                      <a:gd name="connsiteX2" fmla="*/ 1418612 w 2603475"/>
                      <a:gd name="connsiteY2" fmla="*/ 1399291 h 2603476"/>
                      <a:gd name="connsiteX3" fmla="*/ 1801034 w 2603475"/>
                      <a:gd name="connsiteY3" fmla="*/ 2207362 h 2603476"/>
                      <a:gd name="connsiteX4" fmla="*/ 1324513 w 2603475"/>
                      <a:gd name="connsiteY4" fmla="*/ 2603476 h 2603476"/>
                      <a:gd name="connsiteX5" fmla="*/ 847993 w 2603475"/>
                      <a:gd name="connsiteY5" fmla="*/ 2207362 h 2603476"/>
                      <a:gd name="connsiteX6" fmla="*/ 1274308 w 2603475"/>
                      <a:gd name="connsiteY6" fmla="*/ 1345427 h 2603476"/>
                      <a:gd name="connsiteX7" fmla="*/ 396114 w 2603475"/>
                      <a:gd name="connsiteY7" fmla="*/ 1761035 h 2603476"/>
                      <a:gd name="connsiteX8" fmla="*/ 0 w 2603475"/>
                      <a:gd name="connsiteY8" fmla="*/ 1284514 h 2603476"/>
                      <a:gd name="connsiteX9" fmla="*/ 396114 w 2603475"/>
                      <a:gd name="connsiteY9" fmla="*/ 807994 h 2603476"/>
                      <a:gd name="connsiteX10" fmla="*/ 1277626 w 2603475"/>
                      <a:gd name="connsiteY10" fmla="*/ 1243991 h 2603476"/>
                      <a:gd name="connsiteX11" fmla="*/ 876365 w 2603475"/>
                      <a:gd name="connsiteY11" fmla="*/ 396114 h 2603476"/>
                      <a:gd name="connsiteX12" fmla="*/ 1352887 w 2603475"/>
                      <a:gd name="connsiteY12" fmla="*/ 0 h 2603476"/>
                      <a:gd name="connsiteX13" fmla="*/ 1829406 w 2603475"/>
                      <a:gd name="connsiteY13" fmla="*/ 396114 h 2603476"/>
                      <a:gd name="connsiteX14" fmla="*/ 1429607 w 2603475"/>
                      <a:gd name="connsiteY14" fmla="*/ 1204441 h 2603476"/>
                      <a:gd name="connsiteX15" fmla="*/ 2207361 w 2603475"/>
                      <a:gd name="connsiteY15" fmla="*/ 836366 h 2603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03475" h="2603476">
                        <a:moveTo>
                          <a:pt x="2603475" y="1312887"/>
                        </a:moveTo>
                        <a:lnTo>
                          <a:pt x="2207361" y="1789407"/>
                        </a:lnTo>
                        <a:lnTo>
                          <a:pt x="1418612" y="1399291"/>
                        </a:lnTo>
                        <a:lnTo>
                          <a:pt x="1801034" y="2207362"/>
                        </a:lnTo>
                        <a:lnTo>
                          <a:pt x="1324513" y="2603476"/>
                        </a:lnTo>
                        <a:lnTo>
                          <a:pt x="847993" y="2207362"/>
                        </a:lnTo>
                        <a:lnTo>
                          <a:pt x="1274308" y="1345427"/>
                        </a:lnTo>
                        <a:lnTo>
                          <a:pt x="396114" y="1761035"/>
                        </a:lnTo>
                        <a:lnTo>
                          <a:pt x="0" y="1284514"/>
                        </a:lnTo>
                        <a:lnTo>
                          <a:pt x="396114" y="807994"/>
                        </a:lnTo>
                        <a:lnTo>
                          <a:pt x="1277626" y="1243991"/>
                        </a:lnTo>
                        <a:lnTo>
                          <a:pt x="876365" y="396114"/>
                        </a:lnTo>
                        <a:lnTo>
                          <a:pt x="1352887" y="0"/>
                        </a:lnTo>
                        <a:lnTo>
                          <a:pt x="1829406" y="396114"/>
                        </a:lnTo>
                        <a:lnTo>
                          <a:pt x="1429607" y="1204441"/>
                        </a:lnTo>
                        <a:lnTo>
                          <a:pt x="2207361" y="836366"/>
                        </a:lnTo>
                        <a:close/>
                      </a:path>
                    </a:pathLst>
                  </a:custGeom>
                  <a:solidFill>
                    <a:schemeClr val="bg2">
                      <a:lumMod val="75000"/>
                    </a:schemeClr>
                  </a:solidFill>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algn="ctr"/>
                    <a:endParaRPr lang="en-US"/>
                  </a:p>
                </p:txBody>
              </p:sp>
              <p:sp>
                <p:nvSpPr>
                  <p:cNvPr id="8332" name="Oval 8331">
                    <a:extLst>
                      <a:ext uri="{FF2B5EF4-FFF2-40B4-BE49-F238E27FC236}">
                        <a16:creationId xmlns:a16="http://schemas.microsoft.com/office/drawing/2014/main" id="{E5312DF9-2FA5-3222-7A61-D62BB4D78249}"/>
                      </a:ext>
                    </a:extLst>
                  </p:cNvPr>
                  <p:cNvSpPr/>
                  <p:nvPr/>
                </p:nvSpPr>
                <p:spPr>
                  <a:xfrm>
                    <a:off x="3638137" y="2369488"/>
                    <a:ext cx="248922" cy="248922"/>
                  </a:xfrm>
                  <a:prstGeom prst="ellipse">
                    <a:avLst/>
                  </a:prstGeom>
                  <a:solidFill>
                    <a:schemeClr val="bg2">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grpSp>
            <p:nvGrpSpPr>
              <p:cNvPr id="8322" name="Group 8321">
                <a:extLst>
                  <a:ext uri="{FF2B5EF4-FFF2-40B4-BE49-F238E27FC236}">
                    <a16:creationId xmlns:a16="http://schemas.microsoft.com/office/drawing/2014/main" id="{FC158038-4069-CF6D-DECF-D15C1F03415D}"/>
                  </a:ext>
                </a:extLst>
              </p:cNvPr>
              <p:cNvGrpSpPr/>
              <p:nvPr/>
            </p:nvGrpSpPr>
            <p:grpSpPr>
              <a:xfrm>
                <a:off x="5900800" y="1844127"/>
                <a:ext cx="1444774" cy="1444773"/>
                <a:chOff x="3058564" y="1806174"/>
                <a:chExt cx="1444774" cy="1444773"/>
              </a:xfrm>
            </p:grpSpPr>
            <p:sp>
              <p:nvSpPr>
                <p:cNvPr id="8325" name="Freeform: Shape 8324">
                  <a:extLst>
                    <a:ext uri="{FF2B5EF4-FFF2-40B4-BE49-F238E27FC236}">
                      <a16:creationId xmlns:a16="http://schemas.microsoft.com/office/drawing/2014/main" id="{31A91C6C-EA71-1ACC-EED4-0FC512C47E51}"/>
                    </a:ext>
                  </a:extLst>
                </p:cNvPr>
                <p:cNvSpPr/>
                <p:nvPr/>
              </p:nvSpPr>
              <p:spPr>
                <a:xfrm rot="16200000">
                  <a:off x="3058564" y="1806174"/>
                  <a:ext cx="1444773" cy="1444774"/>
                </a:xfrm>
                <a:custGeom>
                  <a:avLst/>
                  <a:gdLst>
                    <a:gd name="connsiteX0" fmla="*/ 2603475 w 2603475"/>
                    <a:gd name="connsiteY0" fmla="*/ 1312887 h 2603476"/>
                    <a:gd name="connsiteX1" fmla="*/ 2207361 w 2603475"/>
                    <a:gd name="connsiteY1" fmla="*/ 1789407 h 2603476"/>
                    <a:gd name="connsiteX2" fmla="*/ 1418612 w 2603475"/>
                    <a:gd name="connsiteY2" fmla="*/ 1399291 h 2603476"/>
                    <a:gd name="connsiteX3" fmla="*/ 1801034 w 2603475"/>
                    <a:gd name="connsiteY3" fmla="*/ 2207362 h 2603476"/>
                    <a:gd name="connsiteX4" fmla="*/ 1324513 w 2603475"/>
                    <a:gd name="connsiteY4" fmla="*/ 2603476 h 2603476"/>
                    <a:gd name="connsiteX5" fmla="*/ 847993 w 2603475"/>
                    <a:gd name="connsiteY5" fmla="*/ 2207362 h 2603476"/>
                    <a:gd name="connsiteX6" fmla="*/ 1274308 w 2603475"/>
                    <a:gd name="connsiteY6" fmla="*/ 1345427 h 2603476"/>
                    <a:gd name="connsiteX7" fmla="*/ 396114 w 2603475"/>
                    <a:gd name="connsiteY7" fmla="*/ 1761035 h 2603476"/>
                    <a:gd name="connsiteX8" fmla="*/ 0 w 2603475"/>
                    <a:gd name="connsiteY8" fmla="*/ 1284514 h 2603476"/>
                    <a:gd name="connsiteX9" fmla="*/ 396114 w 2603475"/>
                    <a:gd name="connsiteY9" fmla="*/ 807994 h 2603476"/>
                    <a:gd name="connsiteX10" fmla="*/ 1277626 w 2603475"/>
                    <a:gd name="connsiteY10" fmla="*/ 1243991 h 2603476"/>
                    <a:gd name="connsiteX11" fmla="*/ 876365 w 2603475"/>
                    <a:gd name="connsiteY11" fmla="*/ 396114 h 2603476"/>
                    <a:gd name="connsiteX12" fmla="*/ 1352887 w 2603475"/>
                    <a:gd name="connsiteY12" fmla="*/ 0 h 2603476"/>
                    <a:gd name="connsiteX13" fmla="*/ 1829406 w 2603475"/>
                    <a:gd name="connsiteY13" fmla="*/ 396114 h 2603476"/>
                    <a:gd name="connsiteX14" fmla="*/ 1429607 w 2603475"/>
                    <a:gd name="connsiteY14" fmla="*/ 1204441 h 2603476"/>
                    <a:gd name="connsiteX15" fmla="*/ 2207361 w 2603475"/>
                    <a:gd name="connsiteY15" fmla="*/ 836366 h 2603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03475" h="2603476">
                      <a:moveTo>
                        <a:pt x="2603475" y="1312887"/>
                      </a:moveTo>
                      <a:lnTo>
                        <a:pt x="2207361" y="1789407"/>
                      </a:lnTo>
                      <a:lnTo>
                        <a:pt x="1418612" y="1399291"/>
                      </a:lnTo>
                      <a:lnTo>
                        <a:pt x="1801034" y="2207362"/>
                      </a:lnTo>
                      <a:lnTo>
                        <a:pt x="1324513" y="2603476"/>
                      </a:lnTo>
                      <a:lnTo>
                        <a:pt x="847993" y="2207362"/>
                      </a:lnTo>
                      <a:lnTo>
                        <a:pt x="1274308" y="1345427"/>
                      </a:lnTo>
                      <a:lnTo>
                        <a:pt x="396114" y="1761035"/>
                      </a:lnTo>
                      <a:lnTo>
                        <a:pt x="0" y="1284514"/>
                      </a:lnTo>
                      <a:lnTo>
                        <a:pt x="396114" y="807994"/>
                      </a:lnTo>
                      <a:lnTo>
                        <a:pt x="1277626" y="1243991"/>
                      </a:lnTo>
                      <a:lnTo>
                        <a:pt x="876365" y="396114"/>
                      </a:lnTo>
                      <a:lnTo>
                        <a:pt x="1352887" y="0"/>
                      </a:lnTo>
                      <a:lnTo>
                        <a:pt x="1829406" y="396114"/>
                      </a:lnTo>
                      <a:lnTo>
                        <a:pt x="1429607" y="1204441"/>
                      </a:lnTo>
                      <a:lnTo>
                        <a:pt x="2207361" y="836366"/>
                      </a:lnTo>
                      <a:close/>
                    </a:path>
                  </a:pathLst>
                </a:custGeom>
                <a:solidFill>
                  <a:schemeClr val="bg2">
                    <a:lumMod val="75000"/>
                  </a:schemeClr>
                </a:solidFill>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algn="ctr"/>
                  <a:endParaRPr lang="en-US"/>
                </a:p>
              </p:txBody>
            </p:sp>
            <p:grpSp>
              <p:nvGrpSpPr>
                <p:cNvPr id="8326" name="Group 8325">
                  <a:extLst>
                    <a:ext uri="{FF2B5EF4-FFF2-40B4-BE49-F238E27FC236}">
                      <a16:creationId xmlns:a16="http://schemas.microsoft.com/office/drawing/2014/main" id="{2E929E49-DCC1-8D90-05DD-D3D78A68CAEE}"/>
                    </a:ext>
                  </a:extLst>
                </p:cNvPr>
                <p:cNvGrpSpPr/>
                <p:nvPr/>
              </p:nvGrpSpPr>
              <p:grpSpPr>
                <a:xfrm>
                  <a:off x="3242389" y="1989089"/>
                  <a:ext cx="1074656" cy="1074655"/>
                  <a:chOff x="3242389" y="1989089"/>
                  <a:chExt cx="1074656" cy="1074655"/>
                </a:xfrm>
              </p:grpSpPr>
              <p:sp>
                <p:nvSpPr>
                  <p:cNvPr id="8327" name="Freeform: Shape 8326">
                    <a:extLst>
                      <a:ext uri="{FF2B5EF4-FFF2-40B4-BE49-F238E27FC236}">
                        <a16:creationId xmlns:a16="http://schemas.microsoft.com/office/drawing/2014/main" id="{DACEB22D-754C-FB57-8E3E-3AE28B80F02A}"/>
                      </a:ext>
                    </a:extLst>
                  </p:cNvPr>
                  <p:cNvSpPr/>
                  <p:nvPr/>
                </p:nvSpPr>
                <p:spPr>
                  <a:xfrm rot="16200000">
                    <a:off x="3242389" y="1989089"/>
                    <a:ext cx="1074655" cy="1074656"/>
                  </a:xfrm>
                  <a:custGeom>
                    <a:avLst/>
                    <a:gdLst>
                      <a:gd name="connsiteX0" fmla="*/ 2603475 w 2603475"/>
                      <a:gd name="connsiteY0" fmla="*/ 1312887 h 2603476"/>
                      <a:gd name="connsiteX1" fmla="*/ 2207361 w 2603475"/>
                      <a:gd name="connsiteY1" fmla="*/ 1789407 h 2603476"/>
                      <a:gd name="connsiteX2" fmla="*/ 1418612 w 2603475"/>
                      <a:gd name="connsiteY2" fmla="*/ 1399291 h 2603476"/>
                      <a:gd name="connsiteX3" fmla="*/ 1801034 w 2603475"/>
                      <a:gd name="connsiteY3" fmla="*/ 2207362 h 2603476"/>
                      <a:gd name="connsiteX4" fmla="*/ 1324513 w 2603475"/>
                      <a:gd name="connsiteY4" fmla="*/ 2603476 h 2603476"/>
                      <a:gd name="connsiteX5" fmla="*/ 847993 w 2603475"/>
                      <a:gd name="connsiteY5" fmla="*/ 2207362 h 2603476"/>
                      <a:gd name="connsiteX6" fmla="*/ 1274308 w 2603475"/>
                      <a:gd name="connsiteY6" fmla="*/ 1345427 h 2603476"/>
                      <a:gd name="connsiteX7" fmla="*/ 396114 w 2603475"/>
                      <a:gd name="connsiteY7" fmla="*/ 1761035 h 2603476"/>
                      <a:gd name="connsiteX8" fmla="*/ 0 w 2603475"/>
                      <a:gd name="connsiteY8" fmla="*/ 1284514 h 2603476"/>
                      <a:gd name="connsiteX9" fmla="*/ 396114 w 2603475"/>
                      <a:gd name="connsiteY9" fmla="*/ 807994 h 2603476"/>
                      <a:gd name="connsiteX10" fmla="*/ 1277626 w 2603475"/>
                      <a:gd name="connsiteY10" fmla="*/ 1243991 h 2603476"/>
                      <a:gd name="connsiteX11" fmla="*/ 876365 w 2603475"/>
                      <a:gd name="connsiteY11" fmla="*/ 396114 h 2603476"/>
                      <a:gd name="connsiteX12" fmla="*/ 1352887 w 2603475"/>
                      <a:gd name="connsiteY12" fmla="*/ 0 h 2603476"/>
                      <a:gd name="connsiteX13" fmla="*/ 1829406 w 2603475"/>
                      <a:gd name="connsiteY13" fmla="*/ 396114 h 2603476"/>
                      <a:gd name="connsiteX14" fmla="*/ 1429607 w 2603475"/>
                      <a:gd name="connsiteY14" fmla="*/ 1204441 h 2603476"/>
                      <a:gd name="connsiteX15" fmla="*/ 2207361 w 2603475"/>
                      <a:gd name="connsiteY15" fmla="*/ 836366 h 2603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03475" h="2603476">
                        <a:moveTo>
                          <a:pt x="2603475" y="1312887"/>
                        </a:moveTo>
                        <a:lnTo>
                          <a:pt x="2207361" y="1789407"/>
                        </a:lnTo>
                        <a:lnTo>
                          <a:pt x="1418612" y="1399291"/>
                        </a:lnTo>
                        <a:lnTo>
                          <a:pt x="1801034" y="2207362"/>
                        </a:lnTo>
                        <a:lnTo>
                          <a:pt x="1324513" y="2603476"/>
                        </a:lnTo>
                        <a:lnTo>
                          <a:pt x="847993" y="2207362"/>
                        </a:lnTo>
                        <a:lnTo>
                          <a:pt x="1274308" y="1345427"/>
                        </a:lnTo>
                        <a:lnTo>
                          <a:pt x="396114" y="1761035"/>
                        </a:lnTo>
                        <a:lnTo>
                          <a:pt x="0" y="1284514"/>
                        </a:lnTo>
                        <a:lnTo>
                          <a:pt x="396114" y="807994"/>
                        </a:lnTo>
                        <a:lnTo>
                          <a:pt x="1277626" y="1243991"/>
                        </a:lnTo>
                        <a:lnTo>
                          <a:pt x="876365" y="396114"/>
                        </a:lnTo>
                        <a:lnTo>
                          <a:pt x="1352887" y="0"/>
                        </a:lnTo>
                        <a:lnTo>
                          <a:pt x="1829406" y="396114"/>
                        </a:lnTo>
                        <a:lnTo>
                          <a:pt x="1429607" y="1204441"/>
                        </a:lnTo>
                        <a:lnTo>
                          <a:pt x="2207361" y="836366"/>
                        </a:lnTo>
                        <a:close/>
                      </a:path>
                    </a:pathLst>
                  </a:custGeom>
                  <a:solidFill>
                    <a:schemeClr val="bg2">
                      <a:lumMod val="75000"/>
                    </a:schemeClr>
                  </a:solidFill>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algn="ctr"/>
                    <a:endParaRPr lang="en-US"/>
                  </a:p>
                </p:txBody>
              </p:sp>
              <p:sp>
                <p:nvSpPr>
                  <p:cNvPr id="8328" name="Oval 8327">
                    <a:extLst>
                      <a:ext uri="{FF2B5EF4-FFF2-40B4-BE49-F238E27FC236}">
                        <a16:creationId xmlns:a16="http://schemas.microsoft.com/office/drawing/2014/main" id="{54643835-0CB1-0F32-9825-DD656931FD74}"/>
                      </a:ext>
                    </a:extLst>
                  </p:cNvPr>
                  <p:cNvSpPr/>
                  <p:nvPr/>
                </p:nvSpPr>
                <p:spPr>
                  <a:xfrm>
                    <a:off x="3638137" y="2369488"/>
                    <a:ext cx="248922" cy="248922"/>
                  </a:xfrm>
                  <a:prstGeom prst="ellipse">
                    <a:avLst/>
                  </a:prstGeom>
                  <a:solidFill>
                    <a:schemeClr val="bg2">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sp>
            <p:nvSpPr>
              <p:cNvPr id="8323" name="Oval 8322">
                <a:extLst>
                  <a:ext uri="{FF2B5EF4-FFF2-40B4-BE49-F238E27FC236}">
                    <a16:creationId xmlns:a16="http://schemas.microsoft.com/office/drawing/2014/main" id="{CC8E3F24-C33F-3B09-EAE7-F3AD067DCF26}"/>
                  </a:ext>
                </a:extLst>
              </p:cNvPr>
              <p:cNvSpPr/>
              <p:nvPr/>
            </p:nvSpPr>
            <p:spPr>
              <a:xfrm>
                <a:off x="4361520" y="2392285"/>
                <a:ext cx="248922" cy="248922"/>
              </a:xfrm>
              <a:prstGeom prst="ellipse">
                <a:avLst/>
              </a:prstGeom>
              <a:solidFill>
                <a:schemeClr val="bg2">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324" name="Oval 8323">
                <a:extLst>
                  <a:ext uri="{FF2B5EF4-FFF2-40B4-BE49-F238E27FC236}">
                    <a16:creationId xmlns:a16="http://schemas.microsoft.com/office/drawing/2014/main" id="{FB079119-441A-CD5B-8543-8796222966F5}"/>
                  </a:ext>
                </a:extLst>
              </p:cNvPr>
              <p:cNvSpPr/>
              <p:nvPr/>
            </p:nvSpPr>
            <p:spPr>
              <a:xfrm>
                <a:off x="5809357" y="2427507"/>
                <a:ext cx="248922" cy="248922"/>
              </a:xfrm>
              <a:prstGeom prst="ellipse">
                <a:avLst/>
              </a:prstGeom>
              <a:solidFill>
                <a:schemeClr val="bg2">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8265" name="Group 8264">
              <a:extLst>
                <a:ext uri="{FF2B5EF4-FFF2-40B4-BE49-F238E27FC236}">
                  <a16:creationId xmlns:a16="http://schemas.microsoft.com/office/drawing/2014/main" id="{36CBEBC2-3C28-6753-9393-25842F57121F}"/>
                </a:ext>
              </a:extLst>
            </p:cNvPr>
            <p:cNvGrpSpPr/>
            <p:nvPr/>
          </p:nvGrpSpPr>
          <p:grpSpPr>
            <a:xfrm>
              <a:off x="9564648" y="3502406"/>
              <a:ext cx="799038" cy="840323"/>
              <a:chOff x="6911691" y="1860557"/>
              <a:chExt cx="1558309" cy="1638825"/>
            </a:xfrm>
          </p:grpSpPr>
          <p:grpSp>
            <p:nvGrpSpPr>
              <p:cNvPr id="8266" name="Group 8265">
                <a:extLst>
                  <a:ext uri="{FF2B5EF4-FFF2-40B4-BE49-F238E27FC236}">
                    <a16:creationId xmlns:a16="http://schemas.microsoft.com/office/drawing/2014/main" id="{B782E07E-3FF3-F9A9-24AC-99B62C53A4F9}"/>
                  </a:ext>
                </a:extLst>
              </p:cNvPr>
              <p:cNvGrpSpPr/>
              <p:nvPr/>
            </p:nvGrpSpPr>
            <p:grpSpPr>
              <a:xfrm>
                <a:off x="6911691" y="3123775"/>
                <a:ext cx="1558309" cy="375607"/>
                <a:chOff x="3058564" y="1806174"/>
                <a:chExt cx="4287010" cy="1482726"/>
              </a:xfrm>
            </p:grpSpPr>
            <p:grpSp>
              <p:nvGrpSpPr>
                <p:cNvPr id="8303" name="Group 8302">
                  <a:extLst>
                    <a:ext uri="{FF2B5EF4-FFF2-40B4-BE49-F238E27FC236}">
                      <a16:creationId xmlns:a16="http://schemas.microsoft.com/office/drawing/2014/main" id="{3ED48E95-7806-E74A-C306-8A743D2E6891}"/>
                    </a:ext>
                  </a:extLst>
                </p:cNvPr>
                <p:cNvGrpSpPr/>
                <p:nvPr/>
              </p:nvGrpSpPr>
              <p:grpSpPr>
                <a:xfrm>
                  <a:off x="3058564" y="1806174"/>
                  <a:ext cx="1444774" cy="1444773"/>
                  <a:chOff x="3058564" y="1806174"/>
                  <a:chExt cx="1444774" cy="1444773"/>
                </a:xfrm>
              </p:grpSpPr>
              <p:sp>
                <p:nvSpPr>
                  <p:cNvPr id="8316" name="Freeform: Shape 8315">
                    <a:extLst>
                      <a:ext uri="{FF2B5EF4-FFF2-40B4-BE49-F238E27FC236}">
                        <a16:creationId xmlns:a16="http://schemas.microsoft.com/office/drawing/2014/main" id="{71797E4F-59AF-7D79-711E-ABD4A4BEE586}"/>
                      </a:ext>
                    </a:extLst>
                  </p:cNvPr>
                  <p:cNvSpPr/>
                  <p:nvPr/>
                </p:nvSpPr>
                <p:spPr>
                  <a:xfrm rot="16200000">
                    <a:off x="3058564" y="1806174"/>
                    <a:ext cx="1444773" cy="1444774"/>
                  </a:xfrm>
                  <a:custGeom>
                    <a:avLst/>
                    <a:gdLst>
                      <a:gd name="connsiteX0" fmla="*/ 2603475 w 2603475"/>
                      <a:gd name="connsiteY0" fmla="*/ 1312887 h 2603476"/>
                      <a:gd name="connsiteX1" fmla="*/ 2207361 w 2603475"/>
                      <a:gd name="connsiteY1" fmla="*/ 1789407 h 2603476"/>
                      <a:gd name="connsiteX2" fmla="*/ 1418612 w 2603475"/>
                      <a:gd name="connsiteY2" fmla="*/ 1399291 h 2603476"/>
                      <a:gd name="connsiteX3" fmla="*/ 1801034 w 2603475"/>
                      <a:gd name="connsiteY3" fmla="*/ 2207362 h 2603476"/>
                      <a:gd name="connsiteX4" fmla="*/ 1324513 w 2603475"/>
                      <a:gd name="connsiteY4" fmla="*/ 2603476 h 2603476"/>
                      <a:gd name="connsiteX5" fmla="*/ 847993 w 2603475"/>
                      <a:gd name="connsiteY5" fmla="*/ 2207362 h 2603476"/>
                      <a:gd name="connsiteX6" fmla="*/ 1274308 w 2603475"/>
                      <a:gd name="connsiteY6" fmla="*/ 1345427 h 2603476"/>
                      <a:gd name="connsiteX7" fmla="*/ 396114 w 2603475"/>
                      <a:gd name="connsiteY7" fmla="*/ 1761035 h 2603476"/>
                      <a:gd name="connsiteX8" fmla="*/ 0 w 2603475"/>
                      <a:gd name="connsiteY8" fmla="*/ 1284514 h 2603476"/>
                      <a:gd name="connsiteX9" fmla="*/ 396114 w 2603475"/>
                      <a:gd name="connsiteY9" fmla="*/ 807994 h 2603476"/>
                      <a:gd name="connsiteX10" fmla="*/ 1277626 w 2603475"/>
                      <a:gd name="connsiteY10" fmla="*/ 1243991 h 2603476"/>
                      <a:gd name="connsiteX11" fmla="*/ 876365 w 2603475"/>
                      <a:gd name="connsiteY11" fmla="*/ 396114 h 2603476"/>
                      <a:gd name="connsiteX12" fmla="*/ 1352887 w 2603475"/>
                      <a:gd name="connsiteY12" fmla="*/ 0 h 2603476"/>
                      <a:gd name="connsiteX13" fmla="*/ 1829406 w 2603475"/>
                      <a:gd name="connsiteY13" fmla="*/ 396114 h 2603476"/>
                      <a:gd name="connsiteX14" fmla="*/ 1429607 w 2603475"/>
                      <a:gd name="connsiteY14" fmla="*/ 1204441 h 2603476"/>
                      <a:gd name="connsiteX15" fmla="*/ 2207361 w 2603475"/>
                      <a:gd name="connsiteY15" fmla="*/ 836366 h 2603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03475" h="2603476">
                        <a:moveTo>
                          <a:pt x="2603475" y="1312887"/>
                        </a:moveTo>
                        <a:lnTo>
                          <a:pt x="2207361" y="1789407"/>
                        </a:lnTo>
                        <a:lnTo>
                          <a:pt x="1418612" y="1399291"/>
                        </a:lnTo>
                        <a:lnTo>
                          <a:pt x="1801034" y="2207362"/>
                        </a:lnTo>
                        <a:lnTo>
                          <a:pt x="1324513" y="2603476"/>
                        </a:lnTo>
                        <a:lnTo>
                          <a:pt x="847993" y="2207362"/>
                        </a:lnTo>
                        <a:lnTo>
                          <a:pt x="1274308" y="1345427"/>
                        </a:lnTo>
                        <a:lnTo>
                          <a:pt x="396114" y="1761035"/>
                        </a:lnTo>
                        <a:lnTo>
                          <a:pt x="0" y="1284514"/>
                        </a:lnTo>
                        <a:lnTo>
                          <a:pt x="396114" y="807994"/>
                        </a:lnTo>
                        <a:lnTo>
                          <a:pt x="1277626" y="1243991"/>
                        </a:lnTo>
                        <a:lnTo>
                          <a:pt x="876365" y="396114"/>
                        </a:lnTo>
                        <a:lnTo>
                          <a:pt x="1352887" y="0"/>
                        </a:lnTo>
                        <a:lnTo>
                          <a:pt x="1829406" y="396114"/>
                        </a:lnTo>
                        <a:lnTo>
                          <a:pt x="1429607" y="1204441"/>
                        </a:lnTo>
                        <a:lnTo>
                          <a:pt x="2207361" y="836366"/>
                        </a:lnTo>
                        <a:close/>
                      </a:path>
                    </a:pathLst>
                  </a:custGeom>
                  <a:solidFill>
                    <a:schemeClr val="bg2">
                      <a:lumMod val="75000"/>
                    </a:schemeClr>
                  </a:solidFill>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algn="ctr"/>
                    <a:endParaRPr lang="en-US"/>
                  </a:p>
                </p:txBody>
              </p:sp>
              <p:grpSp>
                <p:nvGrpSpPr>
                  <p:cNvPr id="8317" name="Group 8316">
                    <a:extLst>
                      <a:ext uri="{FF2B5EF4-FFF2-40B4-BE49-F238E27FC236}">
                        <a16:creationId xmlns:a16="http://schemas.microsoft.com/office/drawing/2014/main" id="{53D05975-A1C8-28F8-3350-4CFAF1EC2A04}"/>
                      </a:ext>
                    </a:extLst>
                  </p:cNvPr>
                  <p:cNvGrpSpPr/>
                  <p:nvPr/>
                </p:nvGrpSpPr>
                <p:grpSpPr>
                  <a:xfrm>
                    <a:off x="3242389" y="1989089"/>
                    <a:ext cx="1074656" cy="1074655"/>
                    <a:chOff x="3242389" y="1989089"/>
                    <a:chExt cx="1074656" cy="1074655"/>
                  </a:xfrm>
                </p:grpSpPr>
                <p:sp>
                  <p:nvSpPr>
                    <p:cNvPr id="8318" name="Freeform: Shape 8317">
                      <a:extLst>
                        <a:ext uri="{FF2B5EF4-FFF2-40B4-BE49-F238E27FC236}">
                          <a16:creationId xmlns:a16="http://schemas.microsoft.com/office/drawing/2014/main" id="{AEBFB3C4-7042-F286-6206-0853BBAA3B8E}"/>
                        </a:ext>
                      </a:extLst>
                    </p:cNvPr>
                    <p:cNvSpPr/>
                    <p:nvPr/>
                  </p:nvSpPr>
                  <p:spPr>
                    <a:xfrm rot="16200000">
                      <a:off x="3242389" y="1989089"/>
                      <a:ext cx="1074655" cy="1074656"/>
                    </a:xfrm>
                    <a:custGeom>
                      <a:avLst/>
                      <a:gdLst>
                        <a:gd name="connsiteX0" fmla="*/ 2603475 w 2603475"/>
                        <a:gd name="connsiteY0" fmla="*/ 1312887 h 2603476"/>
                        <a:gd name="connsiteX1" fmla="*/ 2207361 w 2603475"/>
                        <a:gd name="connsiteY1" fmla="*/ 1789407 h 2603476"/>
                        <a:gd name="connsiteX2" fmla="*/ 1418612 w 2603475"/>
                        <a:gd name="connsiteY2" fmla="*/ 1399291 h 2603476"/>
                        <a:gd name="connsiteX3" fmla="*/ 1801034 w 2603475"/>
                        <a:gd name="connsiteY3" fmla="*/ 2207362 h 2603476"/>
                        <a:gd name="connsiteX4" fmla="*/ 1324513 w 2603475"/>
                        <a:gd name="connsiteY4" fmla="*/ 2603476 h 2603476"/>
                        <a:gd name="connsiteX5" fmla="*/ 847993 w 2603475"/>
                        <a:gd name="connsiteY5" fmla="*/ 2207362 h 2603476"/>
                        <a:gd name="connsiteX6" fmla="*/ 1274308 w 2603475"/>
                        <a:gd name="connsiteY6" fmla="*/ 1345427 h 2603476"/>
                        <a:gd name="connsiteX7" fmla="*/ 396114 w 2603475"/>
                        <a:gd name="connsiteY7" fmla="*/ 1761035 h 2603476"/>
                        <a:gd name="connsiteX8" fmla="*/ 0 w 2603475"/>
                        <a:gd name="connsiteY8" fmla="*/ 1284514 h 2603476"/>
                        <a:gd name="connsiteX9" fmla="*/ 396114 w 2603475"/>
                        <a:gd name="connsiteY9" fmla="*/ 807994 h 2603476"/>
                        <a:gd name="connsiteX10" fmla="*/ 1277626 w 2603475"/>
                        <a:gd name="connsiteY10" fmla="*/ 1243991 h 2603476"/>
                        <a:gd name="connsiteX11" fmla="*/ 876365 w 2603475"/>
                        <a:gd name="connsiteY11" fmla="*/ 396114 h 2603476"/>
                        <a:gd name="connsiteX12" fmla="*/ 1352887 w 2603475"/>
                        <a:gd name="connsiteY12" fmla="*/ 0 h 2603476"/>
                        <a:gd name="connsiteX13" fmla="*/ 1829406 w 2603475"/>
                        <a:gd name="connsiteY13" fmla="*/ 396114 h 2603476"/>
                        <a:gd name="connsiteX14" fmla="*/ 1429607 w 2603475"/>
                        <a:gd name="connsiteY14" fmla="*/ 1204441 h 2603476"/>
                        <a:gd name="connsiteX15" fmla="*/ 2207361 w 2603475"/>
                        <a:gd name="connsiteY15" fmla="*/ 836366 h 2603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03475" h="2603476">
                          <a:moveTo>
                            <a:pt x="2603475" y="1312887"/>
                          </a:moveTo>
                          <a:lnTo>
                            <a:pt x="2207361" y="1789407"/>
                          </a:lnTo>
                          <a:lnTo>
                            <a:pt x="1418612" y="1399291"/>
                          </a:lnTo>
                          <a:lnTo>
                            <a:pt x="1801034" y="2207362"/>
                          </a:lnTo>
                          <a:lnTo>
                            <a:pt x="1324513" y="2603476"/>
                          </a:lnTo>
                          <a:lnTo>
                            <a:pt x="847993" y="2207362"/>
                          </a:lnTo>
                          <a:lnTo>
                            <a:pt x="1274308" y="1345427"/>
                          </a:lnTo>
                          <a:lnTo>
                            <a:pt x="396114" y="1761035"/>
                          </a:lnTo>
                          <a:lnTo>
                            <a:pt x="0" y="1284514"/>
                          </a:lnTo>
                          <a:lnTo>
                            <a:pt x="396114" y="807994"/>
                          </a:lnTo>
                          <a:lnTo>
                            <a:pt x="1277626" y="1243991"/>
                          </a:lnTo>
                          <a:lnTo>
                            <a:pt x="876365" y="396114"/>
                          </a:lnTo>
                          <a:lnTo>
                            <a:pt x="1352887" y="0"/>
                          </a:lnTo>
                          <a:lnTo>
                            <a:pt x="1829406" y="396114"/>
                          </a:lnTo>
                          <a:lnTo>
                            <a:pt x="1429607" y="1204441"/>
                          </a:lnTo>
                          <a:lnTo>
                            <a:pt x="2207361" y="836366"/>
                          </a:lnTo>
                          <a:close/>
                        </a:path>
                      </a:pathLst>
                    </a:custGeom>
                    <a:solidFill>
                      <a:schemeClr val="bg2">
                        <a:lumMod val="75000"/>
                      </a:schemeClr>
                    </a:solidFill>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algn="ctr"/>
                      <a:endParaRPr lang="en-US"/>
                    </a:p>
                  </p:txBody>
                </p:sp>
                <p:sp>
                  <p:nvSpPr>
                    <p:cNvPr id="8319" name="Oval 8318">
                      <a:extLst>
                        <a:ext uri="{FF2B5EF4-FFF2-40B4-BE49-F238E27FC236}">
                          <a16:creationId xmlns:a16="http://schemas.microsoft.com/office/drawing/2014/main" id="{5B3CBE50-EC83-797B-1BD1-2FB500D237D1}"/>
                        </a:ext>
                      </a:extLst>
                    </p:cNvPr>
                    <p:cNvSpPr/>
                    <p:nvPr/>
                  </p:nvSpPr>
                  <p:spPr>
                    <a:xfrm>
                      <a:off x="3638137" y="2369488"/>
                      <a:ext cx="248922" cy="248922"/>
                    </a:xfrm>
                    <a:prstGeom prst="ellipse">
                      <a:avLst/>
                    </a:prstGeom>
                    <a:solidFill>
                      <a:schemeClr val="bg2">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grpSp>
              <p:nvGrpSpPr>
                <p:cNvPr id="8304" name="Group 8303">
                  <a:extLst>
                    <a:ext uri="{FF2B5EF4-FFF2-40B4-BE49-F238E27FC236}">
                      <a16:creationId xmlns:a16="http://schemas.microsoft.com/office/drawing/2014/main" id="{2D0B99E5-1259-B950-C121-52CF59EBB269}"/>
                    </a:ext>
                  </a:extLst>
                </p:cNvPr>
                <p:cNvGrpSpPr/>
                <p:nvPr/>
              </p:nvGrpSpPr>
              <p:grpSpPr>
                <a:xfrm>
                  <a:off x="4500870" y="1831725"/>
                  <a:ext cx="1444774" cy="1444773"/>
                  <a:chOff x="3058564" y="1806174"/>
                  <a:chExt cx="1444774" cy="1444773"/>
                </a:xfrm>
              </p:grpSpPr>
              <p:sp>
                <p:nvSpPr>
                  <p:cNvPr id="8312" name="Freeform: Shape 8311">
                    <a:extLst>
                      <a:ext uri="{FF2B5EF4-FFF2-40B4-BE49-F238E27FC236}">
                        <a16:creationId xmlns:a16="http://schemas.microsoft.com/office/drawing/2014/main" id="{657E180C-F7CD-0047-9734-0F5428FAF897}"/>
                      </a:ext>
                    </a:extLst>
                  </p:cNvPr>
                  <p:cNvSpPr/>
                  <p:nvPr/>
                </p:nvSpPr>
                <p:spPr>
                  <a:xfrm rot="16200000">
                    <a:off x="3058564" y="1806174"/>
                    <a:ext cx="1444773" cy="1444774"/>
                  </a:xfrm>
                  <a:custGeom>
                    <a:avLst/>
                    <a:gdLst>
                      <a:gd name="connsiteX0" fmla="*/ 2603475 w 2603475"/>
                      <a:gd name="connsiteY0" fmla="*/ 1312887 h 2603476"/>
                      <a:gd name="connsiteX1" fmla="*/ 2207361 w 2603475"/>
                      <a:gd name="connsiteY1" fmla="*/ 1789407 h 2603476"/>
                      <a:gd name="connsiteX2" fmla="*/ 1418612 w 2603475"/>
                      <a:gd name="connsiteY2" fmla="*/ 1399291 h 2603476"/>
                      <a:gd name="connsiteX3" fmla="*/ 1801034 w 2603475"/>
                      <a:gd name="connsiteY3" fmla="*/ 2207362 h 2603476"/>
                      <a:gd name="connsiteX4" fmla="*/ 1324513 w 2603475"/>
                      <a:gd name="connsiteY4" fmla="*/ 2603476 h 2603476"/>
                      <a:gd name="connsiteX5" fmla="*/ 847993 w 2603475"/>
                      <a:gd name="connsiteY5" fmla="*/ 2207362 h 2603476"/>
                      <a:gd name="connsiteX6" fmla="*/ 1274308 w 2603475"/>
                      <a:gd name="connsiteY6" fmla="*/ 1345427 h 2603476"/>
                      <a:gd name="connsiteX7" fmla="*/ 396114 w 2603475"/>
                      <a:gd name="connsiteY7" fmla="*/ 1761035 h 2603476"/>
                      <a:gd name="connsiteX8" fmla="*/ 0 w 2603475"/>
                      <a:gd name="connsiteY8" fmla="*/ 1284514 h 2603476"/>
                      <a:gd name="connsiteX9" fmla="*/ 396114 w 2603475"/>
                      <a:gd name="connsiteY9" fmla="*/ 807994 h 2603476"/>
                      <a:gd name="connsiteX10" fmla="*/ 1277626 w 2603475"/>
                      <a:gd name="connsiteY10" fmla="*/ 1243991 h 2603476"/>
                      <a:gd name="connsiteX11" fmla="*/ 876365 w 2603475"/>
                      <a:gd name="connsiteY11" fmla="*/ 396114 h 2603476"/>
                      <a:gd name="connsiteX12" fmla="*/ 1352887 w 2603475"/>
                      <a:gd name="connsiteY12" fmla="*/ 0 h 2603476"/>
                      <a:gd name="connsiteX13" fmla="*/ 1829406 w 2603475"/>
                      <a:gd name="connsiteY13" fmla="*/ 396114 h 2603476"/>
                      <a:gd name="connsiteX14" fmla="*/ 1429607 w 2603475"/>
                      <a:gd name="connsiteY14" fmla="*/ 1204441 h 2603476"/>
                      <a:gd name="connsiteX15" fmla="*/ 2207361 w 2603475"/>
                      <a:gd name="connsiteY15" fmla="*/ 836366 h 2603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03475" h="2603476">
                        <a:moveTo>
                          <a:pt x="2603475" y="1312887"/>
                        </a:moveTo>
                        <a:lnTo>
                          <a:pt x="2207361" y="1789407"/>
                        </a:lnTo>
                        <a:lnTo>
                          <a:pt x="1418612" y="1399291"/>
                        </a:lnTo>
                        <a:lnTo>
                          <a:pt x="1801034" y="2207362"/>
                        </a:lnTo>
                        <a:lnTo>
                          <a:pt x="1324513" y="2603476"/>
                        </a:lnTo>
                        <a:lnTo>
                          <a:pt x="847993" y="2207362"/>
                        </a:lnTo>
                        <a:lnTo>
                          <a:pt x="1274308" y="1345427"/>
                        </a:lnTo>
                        <a:lnTo>
                          <a:pt x="396114" y="1761035"/>
                        </a:lnTo>
                        <a:lnTo>
                          <a:pt x="0" y="1284514"/>
                        </a:lnTo>
                        <a:lnTo>
                          <a:pt x="396114" y="807994"/>
                        </a:lnTo>
                        <a:lnTo>
                          <a:pt x="1277626" y="1243991"/>
                        </a:lnTo>
                        <a:lnTo>
                          <a:pt x="876365" y="396114"/>
                        </a:lnTo>
                        <a:lnTo>
                          <a:pt x="1352887" y="0"/>
                        </a:lnTo>
                        <a:lnTo>
                          <a:pt x="1829406" y="396114"/>
                        </a:lnTo>
                        <a:lnTo>
                          <a:pt x="1429607" y="1204441"/>
                        </a:lnTo>
                        <a:lnTo>
                          <a:pt x="2207361" y="836366"/>
                        </a:lnTo>
                        <a:close/>
                      </a:path>
                    </a:pathLst>
                  </a:custGeom>
                  <a:solidFill>
                    <a:schemeClr val="bg2">
                      <a:lumMod val="75000"/>
                    </a:schemeClr>
                  </a:solidFill>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algn="ctr"/>
                    <a:endParaRPr lang="en-US"/>
                  </a:p>
                </p:txBody>
              </p:sp>
              <p:grpSp>
                <p:nvGrpSpPr>
                  <p:cNvPr id="8313" name="Group 8312">
                    <a:extLst>
                      <a:ext uri="{FF2B5EF4-FFF2-40B4-BE49-F238E27FC236}">
                        <a16:creationId xmlns:a16="http://schemas.microsoft.com/office/drawing/2014/main" id="{A3AB0BF7-8FC4-66ED-D652-DCA007689135}"/>
                      </a:ext>
                    </a:extLst>
                  </p:cNvPr>
                  <p:cNvGrpSpPr/>
                  <p:nvPr/>
                </p:nvGrpSpPr>
                <p:grpSpPr>
                  <a:xfrm>
                    <a:off x="3242389" y="1989089"/>
                    <a:ext cx="1074656" cy="1074655"/>
                    <a:chOff x="3242389" y="1989089"/>
                    <a:chExt cx="1074656" cy="1074655"/>
                  </a:xfrm>
                </p:grpSpPr>
                <p:sp>
                  <p:nvSpPr>
                    <p:cNvPr id="8314" name="Freeform: Shape 8313">
                      <a:extLst>
                        <a:ext uri="{FF2B5EF4-FFF2-40B4-BE49-F238E27FC236}">
                          <a16:creationId xmlns:a16="http://schemas.microsoft.com/office/drawing/2014/main" id="{F06BC1E8-F837-6C5E-1AB0-49045E321C09}"/>
                        </a:ext>
                      </a:extLst>
                    </p:cNvPr>
                    <p:cNvSpPr/>
                    <p:nvPr/>
                  </p:nvSpPr>
                  <p:spPr>
                    <a:xfrm rot="16200000">
                      <a:off x="3242389" y="1989089"/>
                      <a:ext cx="1074655" cy="1074656"/>
                    </a:xfrm>
                    <a:custGeom>
                      <a:avLst/>
                      <a:gdLst>
                        <a:gd name="connsiteX0" fmla="*/ 2603475 w 2603475"/>
                        <a:gd name="connsiteY0" fmla="*/ 1312887 h 2603476"/>
                        <a:gd name="connsiteX1" fmla="*/ 2207361 w 2603475"/>
                        <a:gd name="connsiteY1" fmla="*/ 1789407 h 2603476"/>
                        <a:gd name="connsiteX2" fmla="*/ 1418612 w 2603475"/>
                        <a:gd name="connsiteY2" fmla="*/ 1399291 h 2603476"/>
                        <a:gd name="connsiteX3" fmla="*/ 1801034 w 2603475"/>
                        <a:gd name="connsiteY3" fmla="*/ 2207362 h 2603476"/>
                        <a:gd name="connsiteX4" fmla="*/ 1324513 w 2603475"/>
                        <a:gd name="connsiteY4" fmla="*/ 2603476 h 2603476"/>
                        <a:gd name="connsiteX5" fmla="*/ 847993 w 2603475"/>
                        <a:gd name="connsiteY5" fmla="*/ 2207362 h 2603476"/>
                        <a:gd name="connsiteX6" fmla="*/ 1274308 w 2603475"/>
                        <a:gd name="connsiteY6" fmla="*/ 1345427 h 2603476"/>
                        <a:gd name="connsiteX7" fmla="*/ 396114 w 2603475"/>
                        <a:gd name="connsiteY7" fmla="*/ 1761035 h 2603476"/>
                        <a:gd name="connsiteX8" fmla="*/ 0 w 2603475"/>
                        <a:gd name="connsiteY8" fmla="*/ 1284514 h 2603476"/>
                        <a:gd name="connsiteX9" fmla="*/ 396114 w 2603475"/>
                        <a:gd name="connsiteY9" fmla="*/ 807994 h 2603476"/>
                        <a:gd name="connsiteX10" fmla="*/ 1277626 w 2603475"/>
                        <a:gd name="connsiteY10" fmla="*/ 1243991 h 2603476"/>
                        <a:gd name="connsiteX11" fmla="*/ 876365 w 2603475"/>
                        <a:gd name="connsiteY11" fmla="*/ 396114 h 2603476"/>
                        <a:gd name="connsiteX12" fmla="*/ 1352887 w 2603475"/>
                        <a:gd name="connsiteY12" fmla="*/ 0 h 2603476"/>
                        <a:gd name="connsiteX13" fmla="*/ 1829406 w 2603475"/>
                        <a:gd name="connsiteY13" fmla="*/ 396114 h 2603476"/>
                        <a:gd name="connsiteX14" fmla="*/ 1429607 w 2603475"/>
                        <a:gd name="connsiteY14" fmla="*/ 1204441 h 2603476"/>
                        <a:gd name="connsiteX15" fmla="*/ 2207361 w 2603475"/>
                        <a:gd name="connsiteY15" fmla="*/ 836366 h 2603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03475" h="2603476">
                          <a:moveTo>
                            <a:pt x="2603475" y="1312887"/>
                          </a:moveTo>
                          <a:lnTo>
                            <a:pt x="2207361" y="1789407"/>
                          </a:lnTo>
                          <a:lnTo>
                            <a:pt x="1418612" y="1399291"/>
                          </a:lnTo>
                          <a:lnTo>
                            <a:pt x="1801034" y="2207362"/>
                          </a:lnTo>
                          <a:lnTo>
                            <a:pt x="1324513" y="2603476"/>
                          </a:lnTo>
                          <a:lnTo>
                            <a:pt x="847993" y="2207362"/>
                          </a:lnTo>
                          <a:lnTo>
                            <a:pt x="1274308" y="1345427"/>
                          </a:lnTo>
                          <a:lnTo>
                            <a:pt x="396114" y="1761035"/>
                          </a:lnTo>
                          <a:lnTo>
                            <a:pt x="0" y="1284514"/>
                          </a:lnTo>
                          <a:lnTo>
                            <a:pt x="396114" y="807994"/>
                          </a:lnTo>
                          <a:lnTo>
                            <a:pt x="1277626" y="1243991"/>
                          </a:lnTo>
                          <a:lnTo>
                            <a:pt x="876365" y="396114"/>
                          </a:lnTo>
                          <a:lnTo>
                            <a:pt x="1352887" y="0"/>
                          </a:lnTo>
                          <a:lnTo>
                            <a:pt x="1829406" y="396114"/>
                          </a:lnTo>
                          <a:lnTo>
                            <a:pt x="1429607" y="1204441"/>
                          </a:lnTo>
                          <a:lnTo>
                            <a:pt x="2207361" y="836366"/>
                          </a:lnTo>
                          <a:close/>
                        </a:path>
                      </a:pathLst>
                    </a:custGeom>
                    <a:solidFill>
                      <a:schemeClr val="bg2">
                        <a:lumMod val="75000"/>
                      </a:schemeClr>
                    </a:solidFill>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algn="ctr"/>
                      <a:endParaRPr lang="en-US"/>
                    </a:p>
                  </p:txBody>
                </p:sp>
                <p:sp>
                  <p:nvSpPr>
                    <p:cNvPr id="8315" name="Oval 8314">
                      <a:extLst>
                        <a:ext uri="{FF2B5EF4-FFF2-40B4-BE49-F238E27FC236}">
                          <a16:creationId xmlns:a16="http://schemas.microsoft.com/office/drawing/2014/main" id="{1B3C45F3-F959-EC56-8BD0-DFBB5E8A6F64}"/>
                        </a:ext>
                      </a:extLst>
                    </p:cNvPr>
                    <p:cNvSpPr/>
                    <p:nvPr/>
                  </p:nvSpPr>
                  <p:spPr>
                    <a:xfrm>
                      <a:off x="3638137" y="2369488"/>
                      <a:ext cx="248922" cy="248922"/>
                    </a:xfrm>
                    <a:prstGeom prst="ellipse">
                      <a:avLst/>
                    </a:prstGeom>
                    <a:solidFill>
                      <a:schemeClr val="bg2">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grpSp>
              <p:nvGrpSpPr>
                <p:cNvPr id="8305" name="Group 8304">
                  <a:extLst>
                    <a:ext uri="{FF2B5EF4-FFF2-40B4-BE49-F238E27FC236}">
                      <a16:creationId xmlns:a16="http://schemas.microsoft.com/office/drawing/2014/main" id="{0BD4C315-1DF0-7096-F52C-172D8C6DD5AB}"/>
                    </a:ext>
                  </a:extLst>
                </p:cNvPr>
                <p:cNvGrpSpPr/>
                <p:nvPr/>
              </p:nvGrpSpPr>
              <p:grpSpPr>
                <a:xfrm>
                  <a:off x="5900800" y="1844127"/>
                  <a:ext cx="1444774" cy="1444773"/>
                  <a:chOff x="3058564" y="1806174"/>
                  <a:chExt cx="1444774" cy="1444773"/>
                </a:xfrm>
              </p:grpSpPr>
              <p:sp>
                <p:nvSpPr>
                  <p:cNvPr id="8308" name="Freeform: Shape 8307">
                    <a:extLst>
                      <a:ext uri="{FF2B5EF4-FFF2-40B4-BE49-F238E27FC236}">
                        <a16:creationId xmlns:a16="http://schemas.microsoft.com/office/drawing/2014/main" id="{BB230154-250C-F528-58D0-0FBB7BDF5A50}"/>
                      </a:ext>
                    </a:extLst>
                  </p:cNvPr>
                  <p:cNvSpPr/>
                  <p:nvPr/>
                </p:nvSpPr>
                <p:spPr>
                  <a:xfrm rot="16200000">
                    <a:off x="3058564" y="1806174"/>
                    <a:ext cx="1444773" cy="1444774"/>
                  </a:xfrm>
                  <a:custGeom>
                    <a:avLst/>
                    <a:gdLst>
                      <a:gd name="connsiteX0" fmla="*/ 2603475 w 2603475"/>
                      <a:gd name="connsiteY0" fmla="*/ 1312887 h 2603476"/>
                      <a:gd name="connsiteX1" fmla="*/ 2207361 w 2603475"/>
                      <a:gd name="connsiteY1" fmla="*/ 1789407 h 2603476"/>
                      <a:gd name="connsiteX2" fmla="*/ 1418612 w 2603475"/>
                      <a:gd name="connsiteY2" fmla="*/ 1399291 h 2603476"/>
                      <a:gd name="connsiteX3" fmla="*/ 1801034 w 2603475"/>
                      <a:gd name="connsiteY3" fmla="*/ 2207362 h 2603476"/>
                      <a:gd name="connsiteX4" fmla="*/ 1324513 w 2603475"/>
                      <a:gd name="connsiteY4" fmla="*/ 2603476 h 2603476"/>
                      <a:gd name="connsiteX5" fmla="*/ 847993 w 2603475"/>
                      <a:gd name="connsiteY5" fmla="*/ 2207362 h 2603476"/>
                      <a:gd name="connsiteX6" fmla="*/ 1274308 w 2603475"/>
                      <a:gd name="connsiteY6" fmla="*/ 1345427 h 2603476"/>
                      <a:gd name="connsiteX7" fmla="*/ 396114 w 2603475"/>
                      <a:gd name="connsiteY7" fmla="*/ 1761035 h 2603476"/>
                      <a:gd name="connsiteX8" fmla="*/ 0 w 2603475"/>
                      <a:gd name="connsiteY8" fmla="*/ 1284514 h 2603476"/>
                      <a:gd name="connsiteX9" fmla="*/ 396114 w 2603475"/>
                      <a:gd name="connsiteY9" fmla="*/ 807994 h 2603476"/>
                      <a:gd name="connsiteX10" fmla="*/ 1277626 w 2603475"/>
                      <a:gd name="connsiteY10" fmla="*/ 1243991 h 2603476"/>
                      <a:gd name="connsiteX11" fmla="*/ 876365 w 2603475"/>
                      <a:gd name="connsiteY11" fmla="*/ 396114 h 2603476"/>
                      <a:gd name="connsiteX12" fmla="*/ 1352887 w 2603475"/>
                      <a:gd name="connsiteY12" fmla="*/ 0 h 2603476"/>
                      <a:gd name="connsiteX13" fmla="*/ 1829406 w 2603475"/>
                      <a:gd name="connsiteY13" fmla="*/ 396114 h 2603476"/>
                      <a:gd name="connsiteX14" fmla="*/ 1429607 w 2603475"/>
                      <a:gd name="connsiteY14" fmla="*/ 1204441 h 2603476"/>
                      <a:gd name="connsiteX15" fmla="*/ 2207361 w 2603475"/>
                      <a:gd name="connsiteY15" fmla="*/ 836366 h 2603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03475" h="2603476">
                        <a:moveTo>
                          <a:pt x="2603475" y="1312887"/>
                        </a:moveTo>
                        <a:lnTo>
                          <a:pt x="2207361" y="1789407"/>
                        </a:lnTo>
                        <a:lnTo>
                          <a:pt x="1418612" y="1399291"/>
                        </a:lnTo>
                        <a:lnTo>
                          <a:pt x="1801034" y="2207362"/>
                        </a:lnTo>
                        <a:lnTo>
                          <a:pt x="1324513" y="2603476"/>
                        </a:lnTo>
                        <a:lnTo>
                          <a:pt x="847993" y="2207362"/>
                        </a:lnTo>
                        <a:lnTo>
                          <a:pt x="1274308" y="1345427"/>
                        </a:lnTo>
                        <a:lnTo>
                          <a:pt x="396114" y="1761035"/>
                        </a:lnTo>
                        <a:lnTo>
                          <a:pt x="0" y="1284514"/>
                        </a:lnTo>
                        <a:lnTo>
                          <a:pt x="396114" y="807994"/>
                        </a:lnTo>
                        <a:lnTo>
                          <a:pt x="1277626" y="1243991"/>
                        </a:lnTo>
                        <a:lnTo>
                          <a:pt x="876365" y="396114"/>
                        </a:lnTo>
                        <a:lnTo>
                          <a:pt x="1352887" y="0"/>
                        </a:lnTo>
                        <a:lnTo>
                          <a:pt x="1829406" y="396114"/>
                        </a:lnTo>
                        <a:lnTo>
                          <a:pt x="1429607" y="1204441"/>
                        </a:lnTo>
                        <a:lnTo>
                          <a:pt x="2207361" y="836366"/>
                        </a:lnTo>
                        <a:close/>
                      </a:path>
                    </a:pathLst>
                  </a:custGeom>
                  <a:solidFill>
                    <a:schemeClr val="bg2">
                      <a:lumMod val="75000"/>
                    </a:schemeClr>
                  </a:solidFill>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algn="ctr"/>
                    <a:endParaRPr lang="en-US"/>
                  </a:p>
                </p:txBody>
              </p:sp>
              <p:grpSp>
                <p:nvGrpSpPr>
                  <p:cNvPr id="8309" name="Group 8308">
                    <a:extLst>
                      <a:ext uri="{FF2B5EF4-FFF2-40B4-BE49-F238E27FC236}">
                        <a16:creationId xmlns:a16="http://schemas.microsoft.com/office/drawing/2014/main" id="{47D66ABB-4D33-3A4D-38C1-4D005611B5D5}"/>
                      </a:ext>
                    </a:extLst>
                  </p:cNvPr>
                  <p:cNvGrpSpPr/>
                  <p:nvPr/>
                </p:nvGrpSpPr>
                <p:grpSpPr>
                  <a:xfrm>
                    <a:off x="3242389" y="1989089"/>
                    <a:ext cx="1074656" cy="1074655"/>
                    <a:chOff x="3242389" y="1989089"/>
                    <a:chExt cx="1074656" cy="1074655"/>
                  </a:xfrm>
                </p:grpSpPr>
                <p:sp>
                  <p:nvSpPr>
                    <p:cNvPr id="8310" name="Freeform: Shape 8309">
                      <a:extLst>
                        <a:ext uri="{FF2B5EF4-FFF2-40B4-BE49-F238E27FC236}">
                          <a16:creationId xmlns:a16="http://schemas.microsoft.com/office/drawing/2014/main" id="{0B003B2B-C6ED-7C67-6C15-EFA1AACB4AB1}"/>
                        </a:ext>
                      </a:extLst>
                    </p:cNvPr>
                    <p:cNvSpPr/>
                    <p:nvPr/>
                  </p:nvSpPr>
                  <p:spPr>
                    <a:xfrm rot="16200000">
                      <a:off x="3242389" y="1989089"/>
                      <a:ext cx="1074655" cy="1074656"/>
                    </a:xfrm>
                    <a:custGeom>
                      <a:avLst/>
                      <a:gdLst>
                        <a:gd name="connsiteX0" fmla="*/ 2603475 w 2603475"/>
                        <a:gd name="connsiteY0" fmla="*/ 1312887 h 2603476"/>
                        <a:gd name="connsiteX1" fmla="*/ 2207361 w 2603475"/>
                        <a:gd name="connsiteY1" fmla="*/ 1789407 h 2603476"/>
                        <a:gd name="connsiteX2" fmla="*/ 1418612 w 2603475"/>
                        <a:gd name="connsiteY2" fmla="*/ 1399291 h 2603476"/>
                        <a:gd name="connsiteX3" fmla="*/ 1801034 w 2603475"/>
                        <a:gd name="connsiteY3" fmla="*/ 2207362 h 2603476"/>
                        <a:gd name="connsiteX4" fmla="*/ 1324513 w 2603475"/>
                        <a:gd name="connsiteY4" fmla="*/ 2603476 h 2603476"/>
                        <a:gd name="connsiteX5" fmla="*/ 847993 w 2603475"/>
                        <a:gd name="connsiteY5" fmla="*/ 2207362 h 2603476"/>
                        <a:gd name="connsiteX6" fmla="*/ 1274308 w 2603475"/>
                        <a:gd name="connsiteY6" fmla="*/ 1345427 h 2603476"/>
                        <a:gd name="connsiteX7" fmla="*/ 396114 w 2603475"/>
                        <a:gd name="connsiteY7" fmla="*/ 1761035 h 2603476"/>
                        <a:gd name="connsiteX8" fmla="*/ 0 w 2603475"/>
                        <a:gd name="connsiteY8" fmla="*/ 1284514 h 2603476"/>
                        <a:gd name="connsiteX9" fmla="*/ 396114 w 2603475"/>
                        <a:gd name="connsiteY9" fmla="*/ 807994 h 2603476"/>
                        <a:gd name="connsiteX10" fmla="*/ 1277626 w 2603475"/>
                        <a:gd name="connsiteY10" fmla="*/ 1243991 h 2603476"/>
                        <a:gd name="connsiteX11" fmla="*/ 876365 w 2603475"/>
                        <a:gd name="connsiteY11" fmla="*/ 396114 h 2603476"/>
                        <a:gd name="connsiteX12" fmla="*/ 1352887 w 2603475"/>
                        <a:gd name="connsiteY12" fmla="*/ 0 h 2603476"/>
                        <a:gd name="connsiteX13" fmla="*/ 1829406 w 2603475"/>
                        <a:gd name="connsiteY13" fmla="*/ 396114 h 2603476"/>
                        <a:gd name="connsiteX14" fmla="*/ 1429607 w 2603475"/>
                        <a:gd name="connsiteY14" fmla="*/ 1204441 h 2603476"/>
                        <a:gd name="connsiteX15" fmla="*/ 2207361 w 2603475"/>
                        <a:gd name="connsiteY15" fmla="*/ 836366 h 2603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03475" h="2603476">
                          <a:moveTo>
                            <a:pt x="2603475" y="1312887"/>
                          </a:moveTo>
                          <a:lnTo>
                            <a:pt x="2207361" y="1789407"/>
                          </a:lnTo>
                          <a:lnTo>
                            <a:pt x="1418612" y="1399291"/>
                          </a:lnTo>
                          <a:lnTo>
                            <a:pt x="1801034" y="2207362"/>
                          </a:lnTo>
                          <a:lnTo>
                            <a:pt x="1324513" y="2603476"/>
                          </a:lnTo>
                          <a:lnTo>
                            <a:pt x="847993" y="2207362"/>
                          </a:lnTo>
                          <a:lnTo>
                            <a:pt x="1274308" y="1345427"/>
                          </a:lnTo>
                          <a:lnTo>
                            <a:pt x="396114" y="1761035"/>
                          </a:lnTo>
                          <a:lnTo>
                            <a:pt x="0" y="1284514"/>
                          </a:lnTo>
                          <a:lnTo>
                            <a:pt x="396114" y="807994"/>
                          </a:lnTo>
                          <a:lnTo>
                            <a:pt x="1277626" y="1243991"/>
                          </a:lnTo>
                          <a:lnTo>
                            <a:pt x="876365" y="396114"/>
                          </a:lnTo>
                          <a:lnTo>
                            <a:pt x="1352887" y="0"/>
                          </a:lnTo>
                          <a:lnTo>
                            <a:pt x="1829406" y="396114"/>
                          </a:lnTo>
                          <a:lnTo>
                            <a:pt x="1429607" y="1204441"/>
                          </a:lnTo>
                          <a:lnTo>
                            <a:pt x="2207361" y="836366"/>
                          </a:lnTo>
                          <a:close/>
                        </a:path>
                      </a:pathLst>
                    </a:custGeom>
                    <a:solidFill>
                      <a:schemeClr val="bg2">
                        <a:lumMod val="75000"/>
                      </a:schemeClr>
                    </a:solidFill>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algn="ctr"/>
                      <a:endParaRPr lang="en-US"/>
                    </a:p>
                  </p:txBody>
                </p:sp>
                <p:sp>
                  <p:nvSpPr>
                    <p:cNvPr id="8311" name="Oval 8310">
                      <a:extLst>
                        <a:ext uri="{FF2B5EF4-FFF2-40B4-BE49-F238E27FC236}">
                          <a16:creationId xmlns:a16="http://schemas.microsoft.com/office/drawing/2014/main" id="{FE6EBD8F-E9E0-FEDC-5C2C-E80D5570E443}"/>
                        </a:ext>
                      </a:extLst>
                    </p:cNvPr>
                    <p:cNvSpPr/>
                    <p:nvPr/>
                  </p:nvSpPr>
                  <p:spPr>
                    <a:xfrm>
                      <a:off x="3638137" y="2369488"/>
                      <a:ext cx="248922" cy="248922"/>
                    </a:xfrm>
                    <a:prstGeom prst="ellipse">
                      <a:avLst/>
                    </a:prstGeom>
                    <a:solidFill>
                      <a:schemeClr val="bg2">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sp>
              <p:nvSpPr>
                <p:cNvPr id="8306" name="Oval 8305">
                  <a:extLst>
                    <a:ext uri="{FF2B5EF4-FFF2-40B4-BE49-F238E27FC236}">
                      <a16:creationId xmlns:a16="http://schemas.microsoft.com/office/drawing/2014/main" id="{7E9BA158-A01E-1B08-78AA-B46BE5404AE0}"/>
                    </a:ext>
                  </a:extLst>
                </p:cNvPr>
                <p:cNvSpPr/>
                <p:nvPr/>
              </p:nvSpPr>
              <p:spPr>
                <a:xfrm>
                  <a:off x="4361520" y="2392285"/>
                  <a:ext cx="248922" cy="248922"/>
                </a:xfrm>
                <a:prstGeom prst="ellipse">
                  <a:avLst/>
                </a:prstGeom>
                <a:solidFill>
                  <a:schemeClr val="bg2">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307" name="Oval 8306">
                  <a:extLst>
                    <a:ext uri="{FF2B5EF4-FFF2-40B4-BE49-F238E27FC236}">
                      <a16:creationId xmlns:a16="http://schemas.microsoft.com/office/drawing/2014/main" id="{02F284EB-93E5-5076-F14B-16A8BBC13A1E}"/>
                    </a:ext>
                  </a:extLst>
                </p:cNvPr>
                <p:cNvSpPr/>
                <p:nvPr/>
              </p:nvSpPr>
              <p:spPr>
                <a:xfrm>
                  <a:off x="5809357" y="2427507"/>
                  <a:ext cx="248922" cy="248922"/>
                </a:xfrm>
                <a:prstGeom prst="ellipse">
                  <a:avLst/>
                </a:prstGeom>
                <a:solidFill>
                  <a:schemeClr val="bg2">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8267" name="Group 8266">
                <a:extLst>
                  <a:ext uri="{FF2B5EF4-FFF2-40B4-BE49-F238E27FC236}">
                    <a16:creationId xmlns:a16="http://schemas.microsoft.com/office/drawing/2014/main" id="{44649E7E-E85F-1460-3425-6E24DDA9F905}"/>
                  </a:ext>
                </a:extLst>
              </p:cNvPr>
              <p:cNvGrpSpPr/>
              <p:nvPr/>
            </p:nvGrpSpPr>
            <p:grpSpPr>
              <a:xfrm rot="5400000">
                <a:off x="7403404" y="2451908"/>
                <a:ext cx="1558309" cy="375607"/>
                <a:chOff x="3058564" y="1806174"/>
                <a:chExt cx="4287010" cy="1482726"/>
              </a:xfrm>
            </p:grpSpPr>
            <p:grpSp>
              <p:nvGrpSpPr>
                <p:cNvPr id="8286" name="Group 8285">
                  <a:extLst>
                    <a:ext uri="{FF2B5EF4-FFF2-40B4-BE49-F238E27FC236}">
                      <a16:creationId xmlns:a16="http://schemas.microsoft.com/office/drawing/2014/main" id="{7D080D0E-71B5-AF67-3C11-75DDC8E4346B}"/>
                    </a:ext>
                  </a:extLst>
                </p:cNvPr>
                <p:cNvGrpSpPr/>
                <p:nvPr/>
              </p:nvGrpSpPr>
              <p:grpSpPr>
                <a:xfrm>
                  <a:off x="3058564" y="1806174"/>
                  <a:ext cx="1444774" cy="1444773"/>
                  <a:chOff x="3058564" y="1806174"/>
                  <a:chExt cx="1444774" cy="1444773"/>
                </a:xfrm>
              </p:grpSpPr>
              <p:sp>
                <p:nvSpPr>
                  <p:cNvPr id="8299" name="Freeform: Shape 8298">
                    <a:extLst>
                      <a:ext uri="{FF2B5EF4-FFF2-40B4-BE49-F238E27FC236}">
                        <a16:creationId xmlns:a16="http://schemas.microsoft.com/office/drawing/2014/main" id="{A8E8F6D3-2252-6C20-FABB-4C46AF4C47E8}"/>
                      </a:ext>
                    </a:extLst>
                  </p:cNvPr>
                  <p:cNvSpPr/>
                  <p:nvPr/>
                </p:nvSpPr>
                <p:spPr>
                  <a:xfrm rot="16200000">
                    <a:off x="3058564" y="1806174"/>
                    <a:ext cx="1444773" cy="1444774"/>
                  </a:xfrm>
                  <a:custGeom>
                    <a:avLst/>
                    <a:gdLst>
                      <a:gd name="connsiteX0" fmla="*/ 2603475 w 2603475"/>
                      <a:gd name="connsiteY0" fmla="*/ 1312887 h 2603476"/>
                      <a:gd name="connsiteX1" fmla="*/ 2207361 w 2603475"/>
                      <a:gd name="connsiteY1" fmla="*/ 1789407 h 2603476"/>
                      <a:gd name="connsiteX2" fmla="*/ 1418612 w 2603475"/>
                      <a:gd name="connsiteY2" fmla="*/ 1399291 h 2603476"/>
                      <a:gd name="connsiteX3" fmla="*/ 1801034 w 2603475"/>
                      <a:gd name="connsiteY3" fmla="*/ 2207362 h 2603476"/>
                      <a:gd name="connsiteX4" fmla="*/ 1324513 w 2603475"/>
                      <a:gd name="connsiteY4" fmla="*/ 2603476 h 2603476"/>
                      <a:gd name="connsiteX5" fmla="*/ 847993 w 2603475"/>
                      <a:gd name="connsiteY5" fmla="*/ 2207362 h 2603476"/>
                      <a:gd name="connsiteX6" fmla="*/ 1274308 w 2603475"/>
                      <a:gd name="connsiteY6" fmla="*/ 1345427 h 2603476"/>
                      <a:gd name="connsiteX7" fmla="*/ 396114 w 2603475"/>
                      <a:gd name="connsiteY7" fmla="*/ 1761035 h 2603476"/>
                      <a:gd name="connsiteX8" fmla="*/ 0 w 2603475"/>
                      <a:gd name="connsiteY8" fmla="*/ 1284514 h 2603476"/>
                      <a:gd name="connsiteX9" fmla="*/ 396114 w 2603475"/>
                      <a:gd name="connsiteY9" fmla="*/ 807994 h 2603476"/>
                      <a:gd name="connsiteX10" fmla="*/ 1277626 w 2603475"/>
                      <a:gd name="connsiteY10" fmla="*/ 1243991 h 2603476"/>
                      <a:gd name="connsiteX11" fmla="*/ 876365 w 2603475"/>
                      <a:gd name="connsiteY11" fmla="*/ 396114 h 2603476"/>
                      <a:gd name="connsiteX12" fmla="*/ 1352887 w 2603475"/>
                      <a:gd name="connsiteY12" fmla="*/ 0 h 2603476"/>
                      <a:gd name="connsiteX13" fmla="*/ 1829406 w 2603475"/>
                      <a:gd name="connsiteY13" fmla="*/ 396114 h 2603476"/>
                      <a:gd name="connsiteX14" fmla="*/ 1429607 w 2603475"/>
                      <a:gd name="connsiteY14" fmla="*/ 1204441 h 2603476"/>
                      <a:gd name="connsiteX15" fmla="*/ 2207361 w 2603475"/>
                      <a:gd name="connsiteY15" fmla="*/ 836366 h 2603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03475" h="2603476">
                        <a:moveTo>
                          <a:pt x="2603475" y="1312887"/>
                        </a:moveTo>
                        <a:lnTo>
                          <a:pt x="2207361" y="1789407"/>
                        </a:lnTo>
                        <a:lnTo>
                          <a:pt x="1418612" y="1399291"/>
                        </a:lnTo>
                        <a:lnTo>
                          <a:pt x="1801034" y="2207362"/>
                        </a:lnTo>
                        <a:lnTo>
                          <a:pt x="1324513" y="2603476"/>
                        </a:lnTo>
                        <a:lnTo>
                          <a:pt x="847993" y="2207362"/>
                        </a:lnTo>
                        <a:lnTo>
                          <a:pt x="1274308" y="1345427"/>
                        </a:lnTo>
                        <a:lnTo>
                          <a:pt x="396114" y="1761035"/>
                        </a:lnTo>
                        <a:lnTo>
                          <a:pt x="0" y="1284514"/>
                        </a:lnTo>
                        <a:lnTo>
                          <a:pt x="396114" y="807994"/>
                        </a:lnTo>
                        <a:lnTo>
                          <a:pt x="1277626" y="1243991"/>
                        </a:lnTo>
                        <a:lnTo>
                          <a:pt x="876365" y="396114"/>
                        </a:lnTo>
                        <a:lnTo>
                          <a:pt x="1352887" y="0"/>
                        </a:lnTo>
                        <a:lnTo>
                          <a:pt x="1829406" y="396114"/>
                        </a:lnTo>
                        <a:lnTo>
                          <a:pt x="1429607" y="1204441"/>
                        </a:lnTo>
                        <a:lnTo>
                          <a:pt x="2207361" y="836366"/>
                        </a:lnTo>
                        <a:close/>
                      </a:path>
                    </a:pathLst>
                  </a:custGeom>
                  <a:solidFill>
                    <a:schemeClr val="bg2">
                      <a:lumMod val="75000"/>
                    </a:schemeClr>
                  </a:solidFill>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algn="ctr"/>
                    <a:endParaRPr lang="en-US"/>
                  </a:p>
                </p:txBody>
              </p:sp>
              <p:grpSp>
                <p:nvGrpSpPr>
                  <p:cNvPr id="8300" name="Group 8299">
                    <a:extLst>
                      <a:ext uri="{FF2B5EF4-FFF2-40B4-BE49-F238E27FC236}">
                        <a16:creationId xmlns:a16="http://schemas.microsoft.com/office/drawing/2014/main" id="{5E6C98E1-8885-8B98-D490-69EE39E86622}"/>
                      </a:ext>
                    </a:extLst>
                  </p:cNvPr>
                  <p:cNvGrpSpPr/>
                  <p:nvPr/>
                </p:nvGrpSpPr>
                <p:grpSpPr>
                  <a:xfrm>
                    <a:off x="3242389" y="1989089"/>
                    <a:ext cx="1074656" cy="1074655"/>
                    <a:chOff x="3242389" y="1989089"/>
                    <a:chExt cx="1074656" cy="1074655"/>
                  </a:xfrm>
                </p:grpSpPr>
                <p:sp>
                  <p:nvSpPr>
                    <p:cNvPr id="8301" name="Freeform: Shape 8300">
                      <a:extLst>
                        <a:ext uri="{FF2B5EF4-FFF2-40B4-BE49-F238E27FC236}">
                          <a16:creationId xmlns:a16="http://schemas.microsoft.com/office/drawing/2014/main" id="{A703400A-A257-3C59-2BDE-6A09248A41C7}"/>
                        </a:ext>
                      </a:extLst>
                    </p:cNvPr>
                    <p:cNvSpPr/>
                    <p:nvPr/>
                  </p:nvSpPr>
                  <p:spPr>
                    <a:xfrm rot="16200000">
                      <a:off x="3242389" y="1989089"/>
                      <a:ext cx="1074655" cy="1074656"/>
                    </a:xfrm>
                    <a:custGeom>
                      <a:avLst/>
                      <a:gdLst>
                        <a:gd name="connsiteX0" fmla="*/ 2603475 w 2603475"/>
                        <a:gd name="connsiteY0" fmla="*/ 1312887 h 2603476"/>
                        <a:gd name="connsiteX1" fmla="*/ 2207361 w 2603475"/>
                        <a:gd name="connsiteY1" fmla="*/ 1789407 h 2603476"/>
                        <a:gd name="connsiteX2" fmla="*/ 1418612 w 2603475"/>
                        <a:gd name="connsiteY2" fmla="*/ 1399291 h 2603476"/>
                        <a:gd name="connsiteX3" fmla="*/ 1801034 w 2603475"/>
                        <a:gd name="connsiteY3" fmla="*/ 2207362 h 2603476"/>
                        <a:gd name="connsiteX4" fmla="*/ 1324513 w 2603475"/>
                        <a:gd name="connsiteY4" fmla="*/ 2603476 h 2603476"/>
                        <a:gd name="connsiteX5" fmla="*/ 847993 w 2603475"/>
                        <a:gd name="connsiteY5" fmla="*/ 2207362 h 2603476"/>
                        <a:gd name="connsiteX6" fmla="*/ 1274308 w 2603475"/>
                        <a:gd name="connsiteY6" fmla="*/ 1345427 h 2603476"/>
                        <a:gd name="connsiteX7" fmla="*/ 396114 w 2603475"/>
                        <a:gd name="connsiteY7" fmla="*/ 1761035 h 2603476"/>
                        <a:gd name="connsiteX8" fmla="*/ 0 w 2603475"/>
                        <a:gd name="connsiteY8" fmla="*/ 1284514 h 2603476"/>
                        <a:gd name="connsiteX9" fmla="*/ 396114 w 2603475"/>
                        <a:gd name="connsiteY9" fmla="*/ 807994 h 2603476"/>
                        <a:gd name="connsiteX10" fmla="*/ 1277626 w 2603475"/>
                        <a:gd name="connsiteY10" fmla="*/ 1243991 h 2603476"/>
                        <a:gd name="connsiteX11" fmla="*/ 876365 w 2603475"/>
                        <a:gd name="connsiteY11" fmla="*/ 396114 h 2603476"/>
                        <a:gd name="connsiteX12" fmla="*/ 1352887 w 2603475"/>
                        <a:gd name="connsiteY12" fmla="*/ 0 h 2603476"/>
                        <a:gd name="connsiteX13" fmla="*/ 1829406 w 2603475"/>
                        <a:gd name="connsiteY13" fmla="*/ 396114 h 2603476"/>
                        <a:gd name="connsiteX14" fmla="*/ 1429607 w 2603475"/>
                        <a:gd name="connsiteY14" fmla="*/ 1204441 h 2603476"/>
                        <a:gd name="connsiteX15" fmla="*/ 2207361 w 2603475"/>
                        <a:gd name="connsiteY15" fmla="*/ 836366 h 2603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03475" h="2603476">
                          <a:moveTo>
                            <a:pt x="2603475" y="1312887"/>
                          </a:moveTo>
                          <a:lnTo>
                            <a:pt x="2207361" y="1789407"/>
                          </a:lnTo>
                          <a:lnTo>
                            <a:pt x="1418612" y="1399291"/>
                          </a:lnTo>
                          <a:lnTo>
                            <a:pt x="1801034" y="2207362"/>
                          </a:lnTo>
                          <a:lnTo>
                            <a:pt x="1324513" y="2603476"/>
                          </a:lnTo>
                          <a:lnTo>
                            <a:pt x="847993" y="2207362"/>
                          </a:lnTo>
                          <a:lnTo>
                            <a:pt x="1274308" y="1345427"/>
                          </a:lnTo>
                          <a:lnTo>
                            <a:pt x="396114" y="1761035"/>
                          </a:lnTo>
                          <a:lnTo>
                            <a:pt x="0" y="1284514"/>
                          </a:lnTo>
                          <a:lnTo>
                            <a:pt x="396114" y="807994"/>
                          </a:lnTo>
                          <a:lnTo>
                            <a:pt x="1277626" y="1243991"/>
                          </a:lnTo>
                          <a:lnTo>
                            <a:pt x="876365" y="396114"/>
                          </a:lnTo>
                          <a:lnTo>
                            <a:pt x="1352887" y="0"/>
                          </a:lnTo>
                          <a:lnTo>
                            <a:pt x="1829406" y="396114"/>
                          </a:lnTo>
                          <a:lnTo>
                            <a:pt x="1429607" y="1204441"/>
                          </a:lnTo>
                          <a:lnTo>
                            <a:pt x="2207361" y="836366"/>
                          </a:lnTo>
                          <a:close/>
                        </a:path>
                      </a:pathLst>
                    </a:custGeom>
                    <a:solidFill>
                      <a:schemeClr val="bg2">
                        <a:lumMod val="75000"/>
                      </a:schemeClr>
                    </a:solidFill>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algn="ctr"/>
                      <a:endParaRPr lang="en-US"/>
                    </a:p>
                  </p:txBody>
                </p:sp>
                <p:sp>
                  <p:nvSpPr>
                    <p:cNvPr id="8302" name="Oval 8301">
                      <a:extLst>
                        <a:ext uri="{FF2B5EF4-FFF2-40B4-BE49-F238E27FC236}">
                          <a16:creationId xmlns:a16="http://schemas.microsoft.com/office/drawing/2014/main" id="{9C7F68E9-BBF0-82FE-CD0B-08B98736ED1F}"/>
                        </a:ext>
                      </a:extLst>
                    </p:cNvPr>
                    <p:cNvSpPr/>
                    <p:nvPr/>
                  </p:nvSpPr>
                  <p:spPr>
                    <a:xfrm>
                      <a:off x="3638137" y="2369488"/>
                      <a:ext cx="248922" cy="248922"/>
                    </a:xfrm>
                    <a:prstGeom prst="ellipse">
                      <a:avLst/>
                    </a:prstGeom>
                    <a:solidFill>
                      <a:schemeClr val="bg2">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grpSp>
              <p:nvGrpSpPr>
                <p:cNvPr id="8287" name="Group 8286">
                  <a:extLst>
                    <a:ext uri="{FF2B5EF4-FFF2-40B4-BE49-F238E27FC236}">
                      <a16:creationId xmlns:a16="http://schemas.microsoft.com/office/drawing/2014/main" id="{D71A2B3F-E711-9E5A-6391-457E4264E820}"/>
                    </a:ext>
                  </a:extLst>
                </p:cNvPr>
                <p:cNvGrpSpPr/>
                <p:nvPr/>
              </p:nvGrpSpPr>
              <p:grpSpPr>
                <a:xfrm>
                  <a:off x="4500870" y="1831725"/>
                  <a:ext cx="1444774" cy="1444773"/>
                  <a:chOff x="3058564" y="1806174"/>
                  <a:chExt cx="1444774" cy="1444773"/>
                </a:xfrm>
              </p:grpSpPr>
              <p:sp>
                <p:nvSpPr>
                  <p:cNvPr id="8295" name="Freeform: Shape 8294">
                    <a:extLst>
                      <a:ext uri="{FF2B5EF4-FFF2-40B4-BE49-F238E27FC236}">
                        <a16:creationId xmlns:a16="http://schemas.microsoft.com/office/drawing/2014/main" id="{6EB45D68-A618-0940-82D7-AEE8EE3078AC}"/>
                      </a:ext>
                    </a:extLst>
                  </p:cNvPr>
                  <p:cNvSpPr/>
                  <p:nvPr/>
                </p:nvSpPr>
                <p:spPr>
                  <a:xfrm rot="16200000">
                    <a:off x="3058564" y="1806174"/>
                    <a:ext cx="1444773" cy="1444774"/>
                  </a:xfrm>
                  <a:custGeom>
                    <a:avLst/>
                    <a:gdLst>
                      <a:gd name="connsiteX0" fmla="*/ 2603475 w 2603475"/>
                      <a:gd name="connsiteY0" fmla="*/ 1312887 h 2603476"/>
                      <a:gd name="connsiteX1" fmla="*/ 2207361 w 2603475"/>
                      <a:gd name="connsiteY1" fmla="*/ 1789407 h 2603476"/>
                      <a:gd name="connsiteX2" fmla="*/ 1418612 w 2603475"/>
                      <a:gd name="connsiteY2" fmla="*/ 1399291 h 2603476"/>
                      <a:gd name="connsiteX3" fmla="*/ 1801034 w 2603475"/>
                      <a:gd name="connsiteY3" fmla="*/ 2207362 h 2603476"/>
                      <a:gd name="connsiteX4" fmla="*/ 1324513 w 2603475"/>
                      <a:gd name="connsiteY4" fmla="*/ 2603476 h 2603476"/>
                      <a:gd name="connsiteX5" fmla="*/ 847993 w 2603475"/>
                      <a:gd name="connsiteY5" fmla="*/ 2207362 h 2603476"/>
                      <a:gd name="connsiteX6" fmla="*/ 1274308 w 2603475"/>
                      <a:gd name="connsiteY6" fmla="*/ 1345427 h 2603476"/>
                      <a:gd name="connsiteX7" fmla="*/ 396114 w 2603475"/>
                      <a:gd name="connsiteY7" fmla="*/ 1761035 h 2603476"/>
                      <a:gd name="connsiteX8" fmla="*/ 0 w 2603475"/>
                      <a:gd name="connsiteY8" fmla="*/ 1284514 h 2603476"/>
                      <a:gd name="connsiteX9" fmla="*/ 396114 w 2603475"/>
                      <a:gd name="connsiteY9" fmla="*/ 807994 h 2603476"/>
                      <a:gd name="connsiteX10" fmla="*/ 1277626 w 2603475"/>
                      <a:gd name="connsiteY10" fmla="*/ 1243991 h 2603476"/>
                      <a:gd name="connsiteX11" fmla="*/ 876365 w 2603475"/>
                      <a:gd name="connsiteY11" fmla="*/ 396114 h 2603476"/>
                      <a:gd name="connsiteX12" fmla="*/ 1352887 w 2603475"/>
                      <a:gd name="connsiteY12" fmla="*/ 0 h 2603476"/>
                      <a:gd name="connsiteX13" fmla="*/ 1829406 w 2603475"/>
                      <a:gd name="connsiteY13" fmla="*/ 396114 h 2603476"/>
                      <a:gd name="connsiteX14" fmla="*/ 1429607 w 2603475"/>
                      <a:gd name="connsiteY14" fmla="*/ 1204441 h 2603476"/>
                      <a:gd name="connsiteX15" fmla="*/ 2207361 w 2603475"/>
                      <a:gd name="connsiteY15" fmla="*/ 836366 h 2603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03475" h="2603476">
                        <a:moveTo>
                          <a:pt x="2603475" y="1312887"/>
                        </a:moveTo>
                        <a:lnTo>
                          <a:pt x="2207361" y="1789407"/>
                        </a:lnTo>
                        <a:lnTo>
                          <a:pt x="1418612" y="1399291"/>
                        </a:lnTo>
                        <a:lnTo>
                          <a:pt x="1801034" y="2207362"/>
                        </a:lnTo>
                        <a:lnTo>
                          <a:pt x="1324513" y="2603476"/>
                        </a:lnTo>
                        <a:lnTo>
                          <a:pt x="847993" y="2207362"/>
                        </a:lnTo>
                        <a:lnTo>
                          <a:pt x="1274308" y="1345427"/>
                        </a:lnTo>
                        <a:lnTo>
                          <a:pt x="396114" y="1761035"/>
                        </a:lnTo>
                        <a:lnTo>
                          <a:pt x="0" y="1284514"/>
                        </a:lnTo>
                        <a:lnTo>
                          <a:pt x="396114" y="807994"/>
                        </a:lnTo>
                        <a:lnTo>
                          <a:pt x="1277626" y="1243991"/>
                        </a:lnTo>
                        <a:lnTo>
                          <a:pt x="876365" y="396114"/>
                        </a:lnTo>
                        <a:lnTo>
                          <a:pt x="1352887" y="0"/>
                        </a:lnTo>
                        <a:lnTo>
                          <a:pt x="1829406" y="396114"/>
                        </a:lnTo>
                        <a:lnTo>
                          <a:pt x="1429607" y="1204441"/>
                        </a:lnTo>
                        <a:lnTo>
                          <a:pt x="2207361" y="836366"/>
                        </a:lnTo>
                        <a:close/>
                      </a:path>
                    </a:pathLst>
                  </a:custGeom>
                  <a:solidFill>
                    <a:schemeClr val="bg2">
                      <a:lumMod val="75000"/>
                    </a:schemeClr>
                  </a:solidFill>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algn="ctr"/>
                    <a:endParaRPr lang="en-US"/>
                  </a:p>
                </p:txBody>
              </p:sp>
              <p:grpSp>
                <p:nvGrpSpPr>
                  <p:cNvPr id="8296" name="Group 8295">
                    <a:extLst>
                      <a:ext uri="{FF2B5EF4-FFF2-40B4-BE49-F238E27FC236}">
                        <a16:creationId xmlns:a16="http://schemas.microsoft.com/office/drawing/2014/main" id="{4315394B-26CA-5156-DDC3-044AC861B586}"/>
                      </a:ext>
                    </a:extLst>
                  </p:cNvPr>
                  <p:cNvGrpSpPr/>
                  <p:nvPr/>
                </p:nvGrpSpPr>
                <p:grpSpPr>
                  <a:xfrm>
                    <a:off x="3242389" y="1989089"/>
                    <a:ext cx="1074656" cy="1074655"/>
                    <a:chOff x="3242389" y="1989089"/>
                    <a:chExt cx="1074656" cy="1074655"/>
                  </a:xfrm>
                </p:grpSpPr>
                <p:sp>
                  <p:nvSpPr>
                    <p:cNvPr id="8297" name="Freeform: Shape 8296">
                      <a:extLst>
                        <a:ext uri="{FF2B5EF4-FFF2-40B4-BE49-F238E27FC236}">
                          <a16:creationId xmlns:a16="http://schemas.microsoft.com/office/drawing/2014/main" id="{6A3086AE-3BF2-F6F5-F773-8B7745378210}"/>
                        </a:ext>
                      </a:extLst>
                    </p:cNvPr>
                    <p:cNvSpPr/>
                    <p:nvPr/>
                  </p:nvSpPr>
                  <p:spPr>
                    <a:xfrm rot="16200000">
                      <a:off x="3242389" y="1989089"/>
                      <a:ext cx="1074655" cy="1074656"/>
                    </a:xfrm>
                    <a:custGeom>
                      <a:avLst/>
                      <a:gdLst>
                        <a:gd name="connsiteX0" fmla="*/ 2603475 w 2603475"/>
                        <a:gd name="connsiteY0" fmla="*/ 1312887 h 2603476"/>
                        <a:gd name="connsiteX1" fmla="*/ 2207361 w 2603475"/>
                        <a:gd name="connsiteY1" fmla="*/ 1789407 h 2603476"/>
                        <a:gd name="connsiteX2" fmla="*/ 1418612 w 2603475"/>
                        <a:gd name="connsiteY2" fmla="*/ 1399291 h 2603476"/>
                        <a:gd name="connsiteX3" fmla="*/ 1801034 w 2603475"/>
                        <a:gd name="connsiteY3" fmla="*/ 2207362 h 2603476"/>
                        <a:gd name="connsiteX4" fmla="*/ 1324513 w 2603475"/>
                        <a:gd name="connsiteY4" fmla="*/ 2603476 h 2603476"/>
                        <a:gd name="connsiteX5" fmla="*/ 847993 w 2603475"/>
                        <a:gd name="connsiteY5" fmla="*/ 2207362 h 2603476"/>
                        <a:gd name="connsiteX6" fmla="*/ 1274308 w 2603475"/>
                        <a:gd name="connsiteY6" fmla="*/ 1345427 h 2603476"/>
                        <a:gd name="connsiteX7" fmla="*/ 396114 w 2603475"/>
                        <a:gd name="connsiteY7" fmla="*/ 1761035 h 2603476"/>
                        <a:gd name="connsiteX8" fmla="*/ 0 w 2603475"/>
                        <a:gd name="connsiteY8" fmla="*/ 1284514 h 2603476"/>
                        <a:gd name="connsiteX9" fmla="*/ 396114 w 2603475"/>
                        <a:gd name="connsiteY9" fmla="*/ 807994 h 2603476"/>
                        <a:gd name="connsiteX10" fmla="*/ 1277626 w 2603475"/>
                        <a:gd name="connsiteY10" fmla="*/ 1243991 h 2603476"/>
                        <a:gd name="connsiteX11" fmla="*/ 876365 w 2603475"/>
                        <a:gd name="connsiteY11" fmla="*/ 396114 h 2603476"/>
                        <a:gd name="connsiteX12" fmla="*/ 1352887 w 2603475"/>
                        <a:gd name="connsiteY12" fmla="*/ 0 h 2603476"/>
                        <a:gd name="connsiteX13" fmla="*/ 1829406 w 2603475"/>
                        <a:gd name="connsiteY13" fmla="*/ 396114 h 2603476"/>
                        <a:gd name="connsiteX14" fmla="*/ 1429607 w 2603475"/>
                        <a:gd name="connsiteY14" fmla="*/ 1204441 h 2603476"/>
                        <a:gd name="connsiteX15" fmla="*/ 2207361 w 2603475"/>
                        <a:gd name="connsiteY15" fmla="*/ 836366 h 2603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03475" h="2603476">
                          <a:moveTo>
                            <a:pt x="2603475" y="1312887"/>
                          </a:moveTo>
                          <a:lnTo>
                            <a:pt x="2207361" y="1789407"/>
                          </a:lnTo>
                          <a:lnTo>
                            <a:pt x="1418612" y="1399291"/>
                          </a:lnTo>
                          <a:lnTo>
                            <a:pt x="1801034" y="2207362"/>
                          </a:lnTo>
                          <a:lnTo>
                            <a:pt x="1324513" y="2603476"/>
                          </a:lnTo>
                          <a:lnTo>
                            <a:pt x="847993" y="2207362"/>
                          </a:lnTo>
                          <a:lnTo>
                            <a:pt x="1274308" y="1345427"/>
                          </a:lnTo>
                          <a:lnTo>
                            <a:pt x="396114" y="1761035"/>
                          </a:lnTo>
                          <a:lnTo>
                            <a:pt x="0" y="1284514"/>
                          </a:lnTo>
                          <a:lnTo>
                            <a:pt x="396114" y="807994"/>
                          </a:lnTo>
                          <a:lnTo>
                            <a:pt x="1277626" y="1243991"/>
                          </a:lnTo>
                          <a:lnTo>
                            <a:pt x="876365" y="396114"/>
                          </a:lnTo>
                          <a:lnTo>
                            <a:pt x="1352887" y="0"/>
                          </a:lnTo>
                          <a:lnTo>
                            <a:pt x="1829406" y="396114"/>
                          </a:lnTo>
                          <a:lnTo>
                            <a:pt x="1429607" y="1204441"/>
                          </a:lnTo>
                          <a:lnTo>
                            <a:pt x="2207361" y="836366"/>
                          </a:lnTo>
                          <a:close/>
                        </a:path>
                      </a:pathLst>
                    </a:custGeom>
                    <a:solidFill>
                      <a:schemeClr val="bg2">
                        <a:lumMod val="75000"/>
                      </a:schemeClr>
                    </a:solidFill>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algn="ctr"/>
                      <a:endParaRPr lang="en-US"/>
                    </a:p>
                  </p:txBody>
                </p:sp>
                <p:sp>
                  <p:nvSpPr>
                    <p:cNvPr id="8298" name="Oval 8297">
                      <a:extLst>
                        <a:ext uri="{FF2B5EF4-FFF2-40B4-BE49-F238E27FC236}">
                          <a16:creationId xmlns:a16="http://schemas.microsoft.com/office/drawing/2014/main" id="{400A28BA-CF08-E09E-8996-678C955B59BE}"/>
                        </a:ext>
                      </a:extLst>
                    </p:cNvPr>
                    <p:cNvSpPr/>
                    <p:nvPr/>
                  </p:nvSpPr>
                  <p:spPr>
                    <a:xfrm>
                      <a:off x="3638137" y="2369488"/>
                      <a:ext cx="248922" cy="248922"/>
                    </a:xfrm>
                    <a:prstGeom prst="ellipse">
                      <a:avLst/>
                    </a:prstGeom>
                    <a:solidFill>
                      <a:schemeClr val="bg2">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grpSp>
              <p:nvGrpSpPr>
                <p:cNvPr id="8288" name="Group 8287">
                  <a:extLst>
                    <a:ext uri="{FF2B5EF4-FFF2-40B4-BE49-F238E27FC236}">
                      <a16:creationId xmlns:a16="http://schemas.microsoft.com/office/drawing/2014/main" id="{3ED715C6-B6A8-2558-6A4A-5373E363A87D}"/>
                    </a:ext>
                  </a:extLst>
                </p:cNvPr>
                <p:cNvGrpSpPr/>
                <p:nvPr/>
              </p:nvGrpSpPr>
              <p:grpSpPr>
                <a:xfrm>
                  <a:off x="5900800" y="1844127"/>
                  <a:ext cx="1444774" cy="1444773"/>
                  <a:chOff x="3058564" y="1806174"/>
                  <a:chExt cx="1444774" cy="1444773"/>
                </a:xfrm>
              </p:grpSpPr>
              <p:sp>
                <p:nvSpPr>
                  <p:cNvPr id="8291" name="Freeform: Shape 8290">
                    <a:extLst>
                      <a:ext uri="{FF2B5EF4-FFF2-40B4-BE49-F238E27FC236}">
                        <a16:creationId xmlns:a16="http://schemas.microsoft.com/office/drawing/2014/main" id="{46C945FE-5DA4-E34E-CBC4-9D7EB2EAAAC2}"/>
                      </a:ext>
                    </a:extLst>
                  </p:cNvPr>
                  <p:cNvSpPr/>
                  <p:nvPr/>
                </p:nvSpPr>
                <p:spPr>
                  <a:xfrm rot="16200000">
                    <a:off x="3058564" y="1806174"/>
                    <a:ext cx="1444773" cy="1444774"/>
                  </a:xfrm>
                  <a:custGeom>
                    <a:avLst/>
                    <a:gdLst>
                      <a:gd name="connsiteX0" fmla="*/ 2603475 w 2603475"/>
                      <a:gd name="connsiteY0" fmla="*/ 1312887 h 2603476"/>
                      <a:gd name="connsiteX1" fmla="*/ 2207361 w 2603475"/>
                      <a:gd name="connsiteY1" fmla="*/ 1789407 h 2603476"/>
                      <a:gd name="connsiteX2" fmla="*/ 1418612 w 2603475"/>
                      <a:gd name="connsiteY2" fmla="*/ 1399291 h 2603476"/>
                      <a:gd name="connsiteX3" fmla="*/ 1801034 w 2603475"/>
                      <a:gd name="connsiteY3" fmla="*/ 2207362 h 2603476"/>
                      <a:gd name="connsiteX4" fmla="*/ 1324513 w 2603475"/>
                      <a:gd name="connsiteY4" fmla="*/ 2603476 h 2603476"/>
                      <a:gd name="connsiteX5" fmla="*/ 847993 w 2603475"/>
                      <a:gd name="connsiteY5" fmla="*/ 2207362 h 2603476"/>
                      <a:gd name="connsiteX6" fmla="*/ 1274308 w 2603475"/>
                      <a:gd name="connsiteY6" fmla="*/ 1345427 h 2603476"/>
                      <a:gd name="connsiteX7" fmla="*/ 396114 w 2603475"/>
                      <a:gd name="connsiteY7" fmla="*/ 1761035 h 2603476"/>
                      <a:gd name="connsiteX8" fmla="*/ 0 w 2603475"/>
                      <a:gd name="connsiteY8" fmla="*/ 1284514 h 2603476"/>
                      <a:gd name="connsiteX9" fmla="*/ 396114 w 2603475"/>
                      <a:gd name="connsiteY9" fmla="*/ 807994 h 2603476"/>
                      <a:gd name="connsiteX10" fmla="*/ 1277626 w 2603475"/>
                      <a:gd name="connsiteY10" fmla="*/ 1243991 h 2603476"/>
                      <a:gd name="connsiteX11" fmla="*/ 876365 w 2603475"/>
                      <a:gd name="connsiteY11" fmla="*/ 396114 h 2603476"/>
                      <a:gd name="connsiteX12" fmla="*/ 1352887 w 2603475"/>
                      <a:gd name="connsiteY12" fmla="*/ 0 h 2603476"/>
                      <a:gd name="connsiteX13" fmla="*/ 1829406 w 2603475"/>
                      <a:gd name="connsiteY13" fmla="*/ 396114 h 2603476"/>
                      <a:gd name="connsiteX14" fmla="*/ 1429607 w 2603475"/>
                      <a:gd name="connsiteY14" fmla="*/ 1204441 h 2603476"/>
                      <a:gd name="connsiteX15" fmla="*/ 2207361 w 2603475"/>
                      <a:gd name="connsiteY15" fmla="*/ 836366 h 2603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03475" h="2603476">
                        <a:moveTo>
                          <a:pt x="2603475" y="1312887"/>
                        </a:moveTo>
                        <a:lnTo>
                          <a:pt x="2207361" y="1789407"/>
                        </a:lnTo>
                        <a:lnTo>
                          <a:pt x="1418612" y="1399291"/>
                        </a:lnTo>
                        <a:lnTo>
                          <a:pt x="1801034" y="2207362"/>
                        </a:lnTo>
                        <a:lnTo>
                          <a:pt x="1324513" y="2603476"/>
                        </a:lnTo>
                        <a:lnTo>
                          <a:pt x="847993" y="2207362"/>
                        </a:lnTo>
                        <a:lnTo>
                          <a:pt x="1274308" y="1345427"/>
                        </a:lnTo>
                        <a:lnTo>
                          <a:pt x="396114" y="1761035"/>
                        </a:lnTo>
                        <a:lnTo>
                          <a:pt x="0" y="1284514"/>
                        </a:lnTo>
                        <a:lnTo>
                          <a:pt x="396114" y="807994"/>
                        </a:lnTo>
                        <a:lnTo>
                          <a:pt x="1277626" y="1243991"/>
                        </a:lnTo>
                        <a:lnTo>
                          <a:pt x="876365" y="396114"/>
                        </a:lnTo>
                        <a:lnTo>
                          <a:pt x="1352887" y="0"/>
                        </a:lnTo>
                        <a:lnTo>
                          <a:pt x="1829406" y="396114"/>
                        </a:lnTo>
                        <a:lnTo>
                          <a:pt x="1429607" y="1204441"/>
                        </a:lnTo>
                        <a:lnTo>
                          <a:pt x="2207361" y="836366"/>
                        </a:lnTo>
                        <a:close/>
                      </a:path>
                    </a:pathLst>
                  </a:custGeom>
                  <a:solidFill>
                    <a:schemeClr val="bg2">
                      <a:lumMod val="75000"/>
                    </a:schemeClr>
                  </a:solidFill>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algn="ctr"/>
                    <a:endParaRPr lang="en-US"/>
                  </a:p>
                </p:txBody>
              </p:sp>
              <p:grpSp>
                <p:nvGrpSpPr>
                  <p:cNvPr id="8292" name="Group 8291">
                    <a:extLst>
                      <a:ext uri="{FF2B5EF4-FFF2-40B4-BE49-F238E27FC236}">
                        <a16:creationId xmlns:a16="http://schemas.microsoft.com/office/drawing/2014/main" id="{8227BC05-A0CC-C0E6-AE6D-73A2D3B5C8EA}"/>
                      </a:ext>
                    </a:extLst>
                  </p:cNvPr>
                  <p:cNvGrpSpPr/>
                  <p:nvPr/>
                </p:nvGrpSpPr>
                <p:grpSpPr>
                  <a:xfrm>
                    <a:off x="3242389" y="1989089"/>
                    <a:ext cx="1074656" cy="1074655"/>
                    <a:chOff x="3242389" y="1989089"/>
                    <a:chExt cx="1074656" cy="1074655"/>
                  </a:xfrm>
                </p:grpSpPr>
                <p:sp>
                  <p:nvSpPr>
                    <p:cNvPr id="8293" name="Freeform: Shape 8292">
                      <a:extLst>
                        <a:ext uri="{FF2B5EF4-FFF2-40B4-BE49-F238E27FC236}">
                          <a16:creationId xmlns:a16="http://schemas.microsoft.com/office/drawing/2014/main" id="{C38F61D8-3B89-C8A7-74CD-B2D104C181B7}"/>
                        </a:ext>
                      </a:extLst>
                    </p:cNvPr>
                    <p:cNvSpPr/>
                    <p:nvPr/>
                  </p:nvSpPr>
                  <p:spPr>
                    <a:xfrm rot="16200000">
                      <a:off x="3242389" y="1989089"/>
                      <a:ext cx="1074655" cy="1074656"/>
                    </a:xfrm>
                    <a:custGeom>
                      <a:avLst/>
                      <a:gdLst>
                        <a:gd name="connsiteX0" fmla="*/ 2603475 w 2603475"/>
                        <a:gd name="connsiteY0" fmla="*/ 1312887 h 2603476"/>
                        <a:gd name="connsiteX1" fmla="*/ 2207361 w 2603475"/>
                        <a:gd name="connsiteY1" fmla="*/ 1789407 h 2603476"/>
                        <a:gd name="connsiteX2" fmla="*/ 1418612 w 2603475"/>
                        <a:gd name="connsiteY2" fmla="*/ 1399291 h 2603476"/>
                        <a:gd name="connsiteX3" fmla="*/ 1801034 w 2603475"/>
                        <a:gd name="connsiteY3" fmla="*/ 2207362 h 2603476"/>
                        <a:gd name="connsiteX4" fmla="*/ 1324513 w 2603475"/>
                        <a:gd name="connsiteY4" fmla="*/ 2603476 h 2603476"/>
                        <a:gd name="connsiteX5" fmla="*/ 847993 w 2603475"/>
                        <a:gd name="connsiteY5" fmla="*/ 2207362 h 2603476"/>
                        <a:gd name="connsiteX6" fmla="*/ 1274308 w 2603475"/>
                        <a:gd name="connsiteY6" fmla="*/ 1345427 h 2603476"/>
                        <a:gd name="connsiteX7" fmla="*/ 396114 w 2603475"/>
                        <a:gd name="connsiteY7" fmla="*/ 1761035 h 2603476"/>
                        <a:gd name="connsiteX8" fmla="*/ 0 w 2603475"/>
                        <a:gd name="connsiteY8" fmla="*/ 1284514 h 2603476"/>
                        <a:gd name="connsiteX9" fmla="*/ 396114 w 2603475"/>
                        <a:gd name="connsiteY9" fmla="*/ 807994 h 2603476"/>
                        <a:gd name="connsiteX10" fmla="*/ 1277626 w 2603475"/>
                        <a:gd name="connsiteY10" fmla="*/ 1243991 h 2603476"/>
                        <a:gd name="connsiteX11" fmla="*/ 876365 w 2603475"/>
                        <a:gd name="connsiteY11" fmla="*/ 396114 h 2603476"/>
                        <a:gd name="connsiteX12" fmla="*/ 1352887 w 2603475"/>
                        <a:gd name="connsiteY12" fmla="*/ 0 h 2603476"/>
                        <a:gd name="connsiteX13" fmla="*/ 1829406 w 2603475"/>
                        <a:gd name="connsiteY13" fmla="*/ 396114 h 2603476"/>
                        <a:gd name="connsiteX14" fmla="*/ 1429607 w 2603475"/>
                        <a:gd name="connsiteY14" fmla="*/ 1204441 h 2603476"/>
                        <a:gd name="connsiteX15" fmla="*/ 2207361 w 2603475"/>
                        <a:gd name="connsiteY15" fmla="*/ 836366 h 2603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03475" h="2603476">
                          <a:moveTo>
                            <a:pt x="2603475" y="1312887"/>
                          </a:moveTo>
                          <a:lnTo>
                            <a:pt x="2207361" y="1789407"/>
                          </a:lnTo>
                          <a:lnTo>
                            <a:pt x="1418612" y="1399291"/>
                          </a:lnTo>
                          <a:lnTo>
                            <a:pt x="1801034" y="2207362"/>
                          </a:lnTo>
                          <a:lnTo>
                            <a:pt x="1324513" y="2603476"/>
                          </a:lnTo>
                          <a:lnTo>
                            <a:pt x="847993" y="2207362"/>
                          </a:lnTo>
                          <a:lnTo>
                            <a:pt x="1274308" y="1345427"/>
                          </a:lnTo>
                          <a:lnTo>
                            <a:pt x="396114" y="1761035"/>
                          </a:lnTo>
                          <a:lnTo>
                            <a:pt x="0" y="1284514"/>
                          </a:lnTo>
                          <a:lnTo>
                            <a:pt x="396114" y="807994"/>
                          </a:lnTo>
                          <a:lnTo>
                            <a:pt x="1277626" y="1243991"/>
                          </a:lnTo>
                          <a:lnTo>
                            <a:pt x="876365" y="396114"/>
                          </a:lnTo>
                          <a:lnTo>
                            <a:pt x="1352887" y="0"/>
                          </a:lnTo>
                          <a:lnTo>
                            <a:pt x="1829406" y="396114"/>
                          </a:lnTo>
                          <a:lnTo>
                            <a:pt x="1429607" y="1204441"/>
                          </a:lnTo>
                          <a:lnTo>
                            <a:pt x="2207361" y="836366"/>
                          </a:lnTo>
                          <a:close/>
                        </a:path>
                      </a:pathLst>
                    </a:custGeom>
                    <a:solidFill>
                      <a:schemeClr val="bg2">
                        <a:lumMod val="75000"/>
                      </a:schemeClr>
                    </a:solidFill>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algn="ctr"/>
                      <a:endParaRPr lang="en-US"/>
                    </a:p>
                  </p:txBody>
                </p:sp>
                <p:sp>
                  <p:nvSpPr>
                    <p:cNvPr id="8294" name="Oval 8293">
                      <a:extLst>
                        <a:ext uri="{FF2B5EF4-FFF2-40B4-BE49-F238E27FC236}">
                          <a16:creationId xmlns:a16="http://schemas.microsoft.com/office/drawing/2014/main" id="{85CF07D5-E821-887A-616F-1567BA98766C}"/>
                        </a:ext>
                      </a:extLst>
                    </p:cNvPr>
                    <p:cNvSpPr/>
                    <p:nvPr/>
                  </p:nvSpPr>
                  <p:spPr>
                    <a:xfrm>
                      <a:off x="3638137" y="2369488"/>
                      <a:ext cx="248922" cy="248922"/>
                    </a:xfrm>
                    <a:prstGeom prst="ellipse">
                      <a:avLst/>
                    </a:prstGeom>
                    <a:solidFill>
                      <a:schemeClr val="bg2">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sp>
              <p:nvSpPr>
                <p:cNvPr id="8289" name="Oval 8288">
                  <a:extLst>
                    <a:ext uri="{FF2B5EF4-FFF2-40B4-BE49-F238E27FC236}">
                      <a16:creationId xmlns:a16="http://schemas.microsoft.com/office/drawing/2014/main" id="{3C51145C-9EFF-2765-C780-D29F0958962A}"/>
                    </a:ext>
                  </a:extLst>
                </p:cNvPr>
                <p:cNvSpPr/>
                <p:nvPr/>
              </p:nvSpPr>
              <p:spPr>
                <a:xfrm>
                  <a:off x="4361520" y="2392285"/>
                  <a:ext cx="248922" cy="248922"/>
                </a:xfrm>
                <a:prstGeom prst="ellipse">
                  <a:avLst/>
                </a:prstGeom>
                <a:solidFill>
                  <a:schemeClr val="bg2">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290" name="Oval 8289">
                  <a:extLst>
                    <a:ext uri="{FF2B5EF4-FFF2-40B4-BE49-F238E27FC236}">
                      <a16:creationId xmlns:a16="http://schemas.microsoft.com/office/drawing/2014/main" id="{FA70D433-BE26-46C6-6C20-28010B021827}"/>
                    </a:ext>
                  </a:extLst>
                </p:cNvPr>
                <p:cNvSpPr/>
                <p:nvPr/>
              </p:nvSpPr>
              <p:spPr>
                <a:xfrm>
                  <a:off x="5809357" y="2427507"/>
                  <a:ext cx="248922" cy="248922"/>
                </a:xfrm>
                <a:prstGeom prst="ellipse">
                  <a:avLst/>
                </a:prstGeom>
                <a:solidFill>
                  <a:schemeClr val="bg2">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8268" name="Group 8267">
                <a:extLst>
                  <a:ext uri="{FF2B5EF4-FFF2-40B4-BE49-F238E27FC236}">
                    <a16:creationId xmlns:a16="http://schemas.microsoft.com/office/drawing/2014/main" id="{E45BAEBD-5129-FF9C-0F94-37145B5DAF4A}"/>
                  </a:ext>
                </a:extLst>
              </p:cNvPr>
              <p:cNvGrpSpPr/>
              <p:nvPr/>
            </p:nvGrpSpPr>
            <p:grpSpPr>
              <a:xfrm rot="5400000">
                <a:off x="6388715" y="2487389"/>
                <a:ext cx="1558309" cy="375607"/>
                <a:chOff x="3058564" y="1806174"/>
                <a:chExt cx="4287010" cy="1482726"/>
              </a:xfrm>
            </p:grpSpPr>
            <p:grpSp>
              <p:nvGrpSpPr>
                <p:cNvPr id="8269" name="Group 8268">
                  <a:extLst>
                    <a:ext uri="{FF2B5EF4-FFF2-40B4-BE49-F238E27FC236}">
                      <a16:creationId xmlns:a16="http://schemas.microsoft.com/office/drawing/2014/main" id="{3F7E30FB-D79E-031A-19CA-F121433EC098}"/>
                    </a:ext>
                  </a:extLst>
                </p:cNvPr>
                <p:cNvGrpSpPr/>
                <p:nvPr/>
              </p:nvGrpSpPr>
              <p:grpSpPr>
                <a:xfrm>
                  <a:off x="3058564" y="1806174"/>
                  <a:ext cx="1444774" cy="1444773"/>
                  <a:chOff x="3058564" y="1806174"/>
                  <a:chExt cx="1444774" cy="1444773"/>
                </a:xfrm>
              </p:grpSpPr>
              <p:sp>
                <p:nvSpPr>
                  <p:cNvPr id="8282" name="Freeform: Shape 8281">
                    <a:extLst>
                      <a:ext uri="{FF2B5EF4-FFF2-40B4-BE49-F238E27FC236}">
                        <a16:creationId xmlns:a16="http://schemas.microsoft.com/office/drawing/2014/main" id="{EF83C123-6CD9-6BDB-FE33-4B9CC596AA8F}"/>
                      </a:ext>
                    </a:extLst>
                  </p:cNvPr>
                  <p:cNvSpPr/>
                  <p:nvPr/>
                </p:nvSpPr>
                <p:spPr>
                  <a:xfrm rot="16200000">
                    <a:off x="3058564" y="1806174"/>
                    <a:ext cx="1444773" cy="1444774"/>
                  </a:xfrm>
                  <a:custGeom>
                    <a:avLst/>
                    <a:gdLst>
                      <a:gd name="connsiteX0" fmla="*/ 2603475 w 2603475"/>
                      <a:gd name="connsiteY0" fmla="*/ 1312887 h 2603476"/>
                      <a:gd name="connsiteX1" fmla="*/ 2207361 w 2603475"/>
                      <a:gd name="connsiteY1" fmla="*/ 1789407 h 2603476"/>
                      <a:gd name="connsiteX2" fmla="*/ 1418612 w 2603475"/>
                      <a:gd name="connsiteY2" fmla="*/ 1399291 h 2603476"/>
                      <a:gd name="connsiteX3" fmla="*/ 1801034 w 2603475"/>
                      <a:gd name="connsiteY3" fmla="*/ 2207362 h 2603476"/>
                      <a:gd name="connsiteX4" fmla="*/ 1324513 w 2603475"/>
                      <a:gd name="connsiteY4" fmla="*/ 2603476 h 2603476"/>
                      <a:gd name="connsiteX5" fmla="*/ 847993 w 2603475"/>
                      <a:gd name="connsiteY5" fmla="*/ 2207362 h 2603476"/>
                      <a:gd name="connsiteX6" fmla="*/ 1274308 w 2603475"/>
                      <a:gd name="connsiteY6" fmla="*/ 1345427 h 2603476"/>
                      <a:gd name="connsiteX7" fmla="*/ 396114 w 2603475"/>
                      <a:gd name="connsiteY7" fmla="*/ 1761035 h 2603476"/>
                      <a:gd name="connsiteX8" fmla="*/ 0 w 2603475"/>
                      <a:gd name="connsiteY8" fmla="*/ 1284514 h 2603476"/>
                      <a:gd name="connsiteX9" fmla="*/ 396114 w 2603475"/>
                      <a:gd name="connsiteY9" fmla="*/ 807994 h 2603476"/>
                      <a:gd name="connsiteX10" fmla="*/ 1277626 w 2603475"/>
                      <a:gd name="connsiteY10" fmla="*/ 1243991 h 2603476"/>
                      <a:gd name="connsiteX11" fmla="*/ 876365 w 2603475"/>
                      <a:gd name="connsiteY11" fmla="*/ 396114 h 2603476"/>
                      <a:gd name="connsiteX12" fmla="*/ 1352887 w 2603475"/>
                      <a:gd name="connsiteY12" fmla="*/ 0 h 2603476"/>
                      <a:gd name="connsiteX13" fmla="*/ 1829406 w 2603475"/>
                      <a:gd name="connsiteY13" fmla="*/ 396114 h 2603476"/>
                      <a:gd name="connsiteX14" fmla="*/ 1429607 w 2603475"/>
                      <a:gd name="connsiteY14" fmla="*/ 1204441 h 2603476"/>
                      <a:gd name="connsiteX15" fmla="*/ 2207361 w 2603475"/>
                      <a:gd name="connsiteY15" fmla="*/ 836366 h 2603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03475" h="2603476">
                        <a:moveTo>
                          <a:pt x="2603475" y="1312887"/>
                        </a:moveTo>
                        <a:lnTo>
                          <a:pt x="2207361" y="1789407"/>
                        </a:lnTo>
                        <a:lnTo>
                          <a:pt x="1418612" y="1399291"/>
                        </a:lnTo>
                        <a:lnTo>
                          <a:pt x="1801034" y="2207362"/>
                        </a:lnTo>
                        <a:lnTo>
                          <a:pt x="1324513" y="2603476"/>
                        </a:lnTo>
                        <a:lnTo>
                          <a:pt x="847993" y="2207362"/>
                        </a:lnTo>
                        <a:lnTo>
                          <a:pt x="1274308" y="1345427"/>
                        </a:lnTo>
                        <a:lnTo>
                          <a:pt x="396114" y="1761035"/>
                        </a:lnTo>
                        <a:lnTo>
                          <a:pt x="0" y="1284514"/>
                        </a:lnTo>
                        <a:lnTo>
                          <a:pt x="396114" y="807994"/>
                        </a:lnTo>
                        <a:lnTo>
                          <a:pt x="1277626" y="1243991"/>
                        </a:lnTo>
                        <a:lnTo>
                          <a:pt x="876365" y="396114"/>
                        </a:lnTo>
                        <a:lnTo>
                          <a:pt x="1352887" y="0"/>
                        </a:lnTo>
                        <a:lnTo>
                          <a:pt x="1829406" y="396114"/>
                        </a:lnTo>
                        <a:lnTo>
                          <a:pt x="1429607" y="1204441"/>
                        </a:lnTo>
                        <a:lnTo>
                          <a:pt x="2207361" y="836366"/>
                        </a:lnTo>
                        <a:close/>
                      </a:path>
                    </a:pathLst>
                  </a:custGeom>
                  <a:solidFill>
                    <a:schemeClr val="bg2">
                      <a:lumMod val="75000"/>
                    </a:schemeClr>
                  </a:solidFill>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algn="ctr"/>
                    <a:endParaRPr lang="en-US"/>
                  </a:p>
                </p:txBody>
              </p:sp>
              <p:grpSp>
                <p:nvGrpSpPr>
                  <p:cNvPr id="8283" name="Group 8282">
                    <a:extLst>
                      <a:ext uri="{FF2B5EF4-FFF2-40B4-BE49-F238E27FC236}">
                        <a16:creationId xmlns:a16="http://schemas.microsoft.com/office/drawing/2014/main" id="{C993253D-2F18-891E-CAAC-16D1AA0065E3}"/>
                      </a:ext>
                    </a:extLst>
                  </p:cNvPr>
                  <p:cNvGrpSpPr/>
                  <p:nvPr/>
                </p:nvGrpSpPr>
                <p:grpSpPr>
                  <a:xfrm>
                    <a:off x="3242389" y="1989089"/>
                    <a:ext cx="1074656" cy="1074655"/>
                    <a:chOff x="3242389" y="1989089"/>
                    <a:chExt cx="1074656" cy="1074655"/>
                  </a:xfrm>
                </p:grpSpPr>
                <p:sp>
                  <p:nvSpPr>
                    <p:cNvPr id="8284" name="Freeform: Shape 8283">
                      <a:extLst>
                        <a:ext uri="{FF2B5EF4-FFF2-40B4-BE49-F238E27FC236}">
                          <a16:creationId xmlns:a16="http://schemas.microsoft.com/office/drawing/2014/main" id="{002D59CD-C3B5-0C64-D17B-9E32FF0A001D}"/>
                        </a:ext>
                      </a:extLst>
                    </p:cNvPr>
                    <p:cNvSpPr/>
                    <p:nvPr/>
                  </p:nvSpPr>
                  <p:spPr>
                    <a:xfrm rot="16200000">
                      <a:off x="3242389" y="1989089"/>
                      <a:ext cx="1074655" cy="1074656"/>
                    </a:xfrm>
                    <a:custGeom>
                      <a:avLst/>
                      <a:gdLst>
                        <a:gd name="connsiteX0" fmla="*/ 2603475 w 2603475"/>
                        <a:gd name="connsiteY0" fmla="*/ 1312887 h 2603476"/>
                        <a:gd name="connsiteX1" fmla="*/ 2207361 w 2603475"/>
                        <a:gd name="connsiteY1" fmla="*/ 1789407 h 2603476"/>
                        <a:gd name="connsiteX2" fmla="*/ 1418612 w 2603475"/>
                        <a:gd name="connsiteY2" fmla="*/ 1399291 h 2603476"/>
                        <a:gd name="connsiteX3" fmla="*/ 1801034 w 2603475"/>
                        <a:gd name="connsiteY3" fmla="*/ 2207362 h 2603476"/>
                        <a:gd name="connsiteX4" fmla="*/ 1324513 w 2603475"/>
                        <a:gd name="connsiteY4" fmla="*/ 2603476 h 2603476"/>
                        <a:gd name="connsiteX5" fmla="*/ 847993 w 2603475"/>
                        <a:gd name="connsiteY5" fmla="*/ 2207362 h 2603476"/>
                        <a:gd name="connsiteX6" fmla="*/ 1274308 w 2603475"/>
                        <a:gd name="connsiteY6" fmla="*/ 1345427 h 2603476"/>
                        <a:gd name="connsiteX7" fmla="*/ 396114 w 2603475"/>
                        <a:gd name="connsiteY7" fmla="*/ 1761035 h 2603476"/>
                        <a:gd name="connsiteX8" fmla="*/ 0 w 2603475"/>
                        <a:gd name="connsiteY8" fmla="*/ 1284514 h 2603476"/>
                        <a:gd name="connsiteX9" fmla="*/ 396114 w 2603475"/>
                        <a:gd name="connsiteY9" fmla="*/ 807994 h 2603476"/>
                        <a:gd name="connsiteX10" fmla="*/ 1277626 w 2603475"/>
                        <a:gd name="connsiteY10" fmla="*/ 1243991 h 2603476"/>
                        <a:gd name="connsiteX11" fmla="*/ 876365 w 2603475"/>
                        <a:gd name="connsiteY11" fmla="*/ 396114 h 2603476"/>
                        <a:gd name="connsiteX12" fmla="*/ 1352887 w 2603475"/>
                        <a:gd name="connsiteY12" fmla="*/ 0 h 2603476"/>
                        <a:gd name="connsiteX13" fmla="*/ 1829406 w 2603475"/>
                        <a:gd name="connsiteY13" fmla="*/ 396114 h 2603476"/>
                        <a:gd name="connsiteX14" fmla="*/ 1429607 w 2603475"/>
                        <a:gd name="connsiteY14" fmla="*/ 1204441 h 2603476"/>
                        <a:gd name="connsiteX15" fmla="*/ 2207361 w 2603475"/>
                        <a:gd name="connsiteY15" fmla="*/ 836366 h 2603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03475" h="2603476">
                          <a:moveTo>
                            <a:pt x="2603475" y="1312887"/>
                          </a:moveTo>
                          <a:lnTo>
                            <a:pt x="2207361" y="1789407"/>
                          </a:lnTo>
                          <a:lnTo>
                            <a:pt x="1418612" y="1399291"/>
                          </a:lnTo>
                          <a:lnTo>
                            <a:pt x="1801034" y="2207362"/>
                          </a:lnTo>
                          <a:lnTo>
                            <a:pt x="1324513" y="2603476"/>
                          </a:lnTo>
                          <a:lnTo>
                            <a:pt x="847993" y="2207362"/>
                          </a:lnTo>
                          <a:lnTo>
                            <a:pt x="1274308" y="1345427"/>
                          </a:lnTo>
                          <a:lnTo>
                            <a:pt x="396114" y="1761035"/>
                          </a:lnTo>
                          <a:lnTo>
                            <a:pt x="0" y="1284514"/>
                          </a:lnTo>
                          <a:lnTo>
                            <a:pt x="396114" y="807994"/>
                          </a:lnTo>
                          <a:lnTo>
                            <a:pt x="1277626" y="1243991"/>
                          </a:lnTo>
                          <a:lnTo>
                            <a:pt x="876365" y="396114"/>
                          </a:lnTo>
                          <a:lnTo>
                            <a:pt x="1352887" y="0"/>
                          </a:lnTo>
                          <a:lnTo>
                            <a:pt x="1829406" y="396114"/>
                          </a:lnTo>
                          <a:lnTo>
                            <a:pt x="1429607" y="1204441"/>
                          </a:lnTo>
                          <a:lnTo>
                            <a:pt x="2207361" y="836366"/>
                          </a:lnTo>
                          <a:close/>
                        </a:path>
                      </a:pathLst>
                    </a:custGeom>
                    <a:solidFill>
                      <a:schemeClr val="bg2">
                        <a:lumMod val="75000"/>
                      </a:schemeClr>
                    </a:solidFill>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algn="ctr"/>
                      <a:endParaRPr lang="en-US"/>
                    </a:p>
                  </p:txBody>
                </p:sp>
                <p:sp>
                  <p:nvSpPr>
                    <p:cNvPr id="8285" name="Oval 8284">
                      <a:extLst>
                        <a:ext uri="{FF2B5EF4-FFF2-40B4-BE49-F238E27FC236}">
                          <a16:creationId xmlns:a16="http://schemas.microsoft.com/office/drawing/2014/main" id="{5604E3CD-E657-15ED-094D-7C4A6BE909B5}"/>
                        </a:ext>
                      </a:extLst>
                    </p:cNvPr>
                    <p:cNvSpPr/>
                    <p:nvPr/>
                  </p:nvSpPr>
                  <p:spPr>
                    <a:xfrm>
                      <a:off x="3638137" y="2369488"/>
                      <a:ext cx="248922" cy="248922"/>
                    </a:xfrm>
                    <a:prstGeom prst="ellipse">
                      <a:avLst/>
                    </a:prstGeom>
                    <a:solidFill>
                      <a:schemeClr val="bg2">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grpSp>
              <p:nvGrpSpPr>
                <p:cNvPr id="8270" name="Group 8269">
                  <a:extLst>
                    <a:ext uri="{FF2B5EF4-FFF2-40B4-BE49-F238E27FC236}">
                      <a16:creationId xmlns:a16="http://schemas.microsoft.com/office/drawing/2014/main" id="{CE36FE27-B295-F414-664B-10B4D242A3EC}"/>
                    </a:ext>
                  </a:extLst>
                </p:cNvPr>
                <p:cNvGrpSpPr/>
                <p:nvPr/>
              </p:nvGrpSpPr>
              <p:grpSpPr>
                <a:xfrm>
                  <a:off x="4500870" y="1831725"/>
                  <a:ext cx="1444774" cy="1444773"/>
                  <a:chOff x="3058564" y="1806174"/>
                  <a:chExt cx="1444774" cy="1444773"/>
                </a:xfrm>
              </p:grpSpPr>
              <p:sp>
                <p:nvSpPr>
                  <p:cNvPr id="8278" name="Freeform: Shape 8277">
                    <a:extLst>
                      <a:ext uri="{FF2B5EF4-FFF2-40B4-BE49-F238E27FC236}">
                        <a16:creationId xmlns:a16="http://schemas.microsoft.com/office/drawing/2014/main" id="{78A1EC12-9ADB-F6EB-32C5-8369B6E72E4E}"/>
                      </a:ext>
                    </a:extLst>
                  </p:cNvPr>
                  <p:cNvSpPr/>
                  <p:nvPr/>
                </p:nvSpPr>
                <p:spPr>
                  <a:xfrm rot="16200000">
                    <a:off x="3058564" y="1806174"/>
                    <a:ext cx="1444773" cy="1444774"/>
                  </a:xfrm>
                  <a:custGeom>
                    <a:avLst/>
                    <a:gdLst>
                      <a:gd name="connsiteX0" fmla="*/ 2603475 w 2603475"/>
                      <a:gd name="connsiteY0" fmla="*/ 1312887 h 2603476"/>
                      <a:gd name="connsiteX1" fmla="*/ 2207361 w 2603475"/>
                      <a:gd name="connsiteY1" fmla="*/ 1789407 h 2603476"/>
                      <a:gd name="connsiteX2" fmla="*/ 1418612 w 2603475"/>
                      <a:gd name="connsiteY2" fmla="*/ 1399291 h 2603476"/>
                      <a:gd name="connsiteX3" fmla="*/ 1801034 w 2603475"/>
                      <a:gd name="connsiteY3" fmla="*/ 2207362 h 2603476"/>
                      <a:gd name="connsiteX4" fmla="*/ 1324513 w 2603475"/>
                      <a:gd name="connsiteY4" fmla="*/ 2603476 h 2603476"/>
                      <a:gd name="connsiteX5" fmla="*/ 847993 w 2603475"/>
                      <a:gd name="connsiteY5" fmla="*/ 2207362 h 2603476"/>
                      <a:gd name="connsiteX6" fmla="*/ 1274308 w 2603475"/>
                      <a:gd name="connsiteY6" fmla="*/ 1345427 h 2603476"/>
                      <a:gd name="connsiteX7" fmla="*/ 396114 w 2603475"/>
                      <a:gd name="connsiteY7" fmla="*/ 1761035 h 2603476"/>
                      <a:gd name="connsiteX8" fmla="*/ 0 w 2603475"/>
                      <a:gd name="connsiteY8" fmla="*/ 1284514 h 2603476"/>
                      <a:gd name="connsiteX9" fmla="*/ 396114 w 2603475"/>
                      <a:gd name="connsiteY9" fmla="*/ 807994 h 2603476"/>
                      <a:gd name="connsiteX10" fmla="*/ 1277626 w 2603475"/>
                      <a:gd name="connsiteY10" fmla="*/ 1243991 h 2603476"/>
                      <a:gd name="connsiteX11" fmla="*/ 876365 w 2603475"/>
                      <a:gd name="connsiteY11" fmla="*/ 396114 h 2603476"/>
                      <a:gd name="connsiteX12" fmla="*/ 1352887 w 2603475"/>
                      <a:gd name="connsiteY12" fmla="*/ 0 h 2603476"/>
                      <a:gd name="connsiteX13" fmla="*/ 1829406 w 2603475"/>
                      <a:gd name="connsiteY13" fmla="*/ 396114 h 2603476"/>
                      <a:gd name="connsiteX14" fmla="*/ 1429607 w 2603475"/>
                      <a:gd name="connsiteY14" fmla="*/ 1204441 h 2603476"/>
                      <a:gd name="connsiteX15" fmla="*/ 2207361 w 2603475"/>
                      <a:gd name="connsiteY15" fmla="*/ 836366 h 2603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03475" h="2603476">
                        <a:moveTo>
                          <a:pt x="2603475" y="1312887"/>
                        </a:moveTo>
                        <a:lnTo>
                          <a:pt x="2207361" y="1789407"/>
                        </a:lnTo>
                        <a:lnTo>
                          <a:pt x="1418612" y="1399291"/>
                        </a:lnTo>
                        <a:lnTo>
                          <a:pt x="1801034" y="2207362"/>
                        </a:lnTo>
                        <a:lnTo>
                          <a:pt x="1324513" y="2603476"/>
                        </a:lnTo>
                        <a:lnTo>
                          <a:pt x="847993" y="2207362"/>
                        </a:lnTo>
                        <a:lnTo>
                          <a:pt x="1274308" y="1345427"/>
                        </a:lnTo>
                        <a:lnTo>
                          <a:pt x="396114" y="1761035"/>
                        </a:lnTo>
                        <a:lnTo>
                          <a:pt x="0" y="1284514"/>
                        </a:lnTo>
                        <a:lnTo>
                          <a:pt x="396114" y="807994"/>
                        </a:lnTo>
                        <a:lnTo>
                          <a:pt x="1277626" y="1243991"/>
                        </a:lnTo>
                        <a:lnTo>
                          <a:pt x="876365" y="396114"/>
                        </a:lnTo>
                        <a:lnTo>
                          <a:pt x="1352887" y="0"/>
                        </a:lnTo>
                        <a:lnTo>
                          <a:pt x="1829406" y="396114"/>
                        </a:lnTo>
                        <a:lnTo>
                          <a:pt x="1429607" y="1204441"/>
                        </a:lnTo>
                        <a:lnTo>
                          <a:pt x="2207361" y="836366"/>
                        </a:lnTo>
                        <a:close/>
                      </a:path>
                    </a:pathLst>
                  </a:custGeom>
                  <a:solidFill>
                    <a:schemeClr val="bg2">
                      <a:lumMod val="75000"/>
                    </a:schemeClr>
                  </a:solidFill>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algn="ctr"/>
                    <a:endParaRPr lang="en-US"/>
                  </a:p>
                </p:txBody>
              </p:sp>
              <p:grpSp>
                <p:nvGrpSpPr>
                  <p:cNvPr id="8279" name="Group 8278">
                    <a:extLst>
                      <a:ext uri="{FF2B5EF4-FFF2-40B4-BE49-F238E27FC236}">
                        <a16:creationId xmlns:a16="http://schemas.microsoft.com/office/drawing/2014/main" id="{9457502F-E29F-99CB-8C7C-3A674179EB72}"/>
                      </a:ext>
                    </a:extLst>
                  </p:cNvPr>
                  <p:cNvGrpSpPr/>
                  <p:nvPr/>
                </p:nvGrpSpPr>
                <p:grpSpPr>
                  <a:xfrm>
                    <a:off x="3242389" y="1989089"/>
                    <a:ext cx="1074656" cy="1074655"/>
                    <a:chOff x="3242389" y="1989089"/>
                    <a:chExt cx="1074656" cy="1074655"/>
                  </a:xfrm>
                </p:grpSpPr>
                <p:sp>
                  <p:nvSpPr>
                    <p:cNvPr id="8280" name="Freeform: Shape 8279">
                      <a:extLst>
                        <a:ext uri="{FF2B5EF4-FFF2-40B4-BE49-F238E27FC236}">
                          <a16:creationId xmlns:a16="http://schemas.microsoft.com/office/drawing/2014/main" id="{24B6B658-8A7D-FB6A-BF03-72CCED40D050}"/>
                        </a:ext>
                      </a:extLst>
                    </p:cNvPr>
                    <p:cNvSpPr/>
                    <p:nvPr/>
                  </p:nvSpPr>
                  <p:spPr>
                    <a:xfrm rot="16200000">
                      <a:off x="3242389" y="1989089"/>
                      <a:ext cx="1074655" cy="1074656"/>
                    </a:xfrm>
                    <a:custGeom>
                      <a:avLst/>
                      <a:gdLst>
                        <a:gd name="connsiteX0" fmla="*/ 2603475 w 2603475"/>
                        <a:gd name="connsiteY0" fmla="*/ 1312887 h 2603476"/>
                        <a:gd name="connsiteX1" fmla="*/ 2207361 w 2603475"/>
                        <a:gd name="connsiteY1" fmla="*/ 1789407 h 2603476"/>
                        <a:gd name="connsiteX2" fmla="*/ 1418612 w 2603475"/>
                        <a:gd name="connsiteY2" fmla="*/ 1399291 h 2603476"/>
                        <a:gd name="connsiteX3" fmla="*/ 1801034 w 2603475"/>
                        <a:gd name="connsiteY3" fmla="*/ 2207362 h 2603476"/>
                        <a:gd name="connsiteX4" fmla="*/ 1324513 w 2603475"/>
                        <a:gd name="connsiteY4" fmla="*/ 2603476 h 2603476"/>
                        <a:gd name="connsiteX5" fmla="*/ 847993 w 2603475"/>
                        <a:gd name="connsiteY5" fmla="*/ 2207362 h 2603476"/>
                        <a:gd name="connsiteX6" fmla="*/ 1274308 w 2603475"/>
                        <a:gd name="connsiteY6" fmla="*/ 1345427 h 2603476"/>
                        <a:gd name="connsiteX7" fmla="*/ 396114 w 2603475"/>
                        <a:gd name="connsiteY7" fmla="*/ 1761035 h 2603476"/>
                        <a:gd name="connsiteX8" fmla="*/ 0 w 2603475"/>
                        <a:gd name="connsiteY8" fmla="*/ 1284514 h 2603476"/>
                        <a:gd name="connsiteX9" fmla="*/ 396114 w 2603475"/>
                        <a:gd name="connsiteY9" fmla="*/ 807994 h 2603476"/>
                        <a:gd name="connsiteX10" fmla="*/ 1277626 w 2603475"/>
                        <a:gd name="connsiteY10" fmla="*/ 1243991 h 2603476"/>
                        <a:gd name="connsiteX11" fmla="*/ 876365 w 2603475"/>
                        <a:gd name="connsiteY11" fmla="*/ 396114 h 2603476"/>
                        <a:gd name="connsiteX12" fmla="*/ 1352887 w 2603475"/>
                        <a:gd name="connsiteY12" fmla="*/ 0 h 2603476"/>
                        <a:gd name="connsiteX13" fmla="*/ 1829406 w 2603475"/>
                        <a:gd name="connsiteY13" fmla="*/ 396114 h 2603476"/>
                        <a:gd name="connsiteX14" fmla="*/ 1429607 w 2603475"/>
                        <a:gd name="connsiteY14" fmla="*/ 1204441 h 2603476"/>
                        <a:gd name="connsiteX15" fmla="*/ 2207361 w 2603475"/>
                        <a:gd name="connsiteY15" fmla="*/ 836366 h 2603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03475" h="2603476">
                          <a:moveTo>
                            <a:pt x="2603475" y="1312887"/>
                          </a:moveTo>
                          <a:lnTo>
                            <a:pt x="2207361" y="1789407"/>
                          </a:lnTo>
                          <a:lnTo>
                            <a:pt x="1418612" y="1399291"/>
                          </a:lnTo>
                          <a:lnTo>
                            <a:pt x="1801034" y="2207362"/>
                          </a:lnTo>
                          <a:lnTo>
                            <a:pt x="1324513" y="2603476"/>
                          </a:lnTo>
                          <a:lnTo>
                            <a:pt x="847993" y="2207362"/>
                          </a:lnTo>
                          <a:lnTo>
                            <a:pt x="1274308" y="1345427"/>
                          </a:lnTo>
                          <a:lnTo>
                            <a:pt x="396114" y="1761035"/>
                          </a:lnTo>
                          <a:lnTo>
                            <a:pt x="0" y="1284514"/>
                          </a:lnTo>
                          <a:lnTo>
                            <a:pt x="396114" y="807994"/>
                          </a:lnTo>
                          <a:lnTo>
                            <a:pt x="1277626" y="1243991"/>
                          </a:lnTo>
                          <a:lnTo>
                            <a:pt x="876365" y="396114"/>
                          </a:lnTo>
                          <a:lnTo>
                            <a:pt x="1352887" y="0"/>
                          </a:lnTo>
                          <a:lnTo>
                            <a:pt x="1829406" y="396114"/>
                          </a:lnTo>
                          <a:lnTo>
                            <a:pt x="1429607" y="1204441"/>
                          </a:lnTo>
                          <a:lnTo>
                            <a:pt x="2207361" y="836366"/>
                          </a:lnTo>
                          <a:close/>
                        </a:path>
                      </a:pathLst>
                    </a:custGeom>
                    <a:solidFill>
                      <a:schemeClr val="bg2">
                        <a:lumMod val="75000"/>
                      </a:schemeClr>
                    </a:solidFill>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algn="ctr"/>
                      <a:endParaRPr lang="en-US"/>
                    </a:p>
                  </p:txBody>
                </p:sp>
                <p:sp>
                  <p:nvSpPr>
                    <p:cNvPr id="8281" name="Oval 8280">
                      <a:extLst>
                        <a:ext uri="{FF2B5EF4-FFF2-40B4-BE49-F238E27FC236}">
                          <a16:creationId xmlns:a16="http://schemas.microsoft.com/office/drawing/2014/main" id="{27C93248-A236-8FC3-4DD7-7BA7B89D5A49}"/>
                        </a:ext>
                      </a:extLst>
                    </p:cNvPr>
                    <p:cNvSpPr/>
                    <p:nvPr/>
                  </p:nvSpPr>
                  <p:spPr>
                    <a:xfrm>
                      <a:off x="3638137" y="2369488"/>
                      <a:ext cx="248922" cy="248922"/>
                    </a:xfrm>
                    <a:prstGeom prst="ellipse">
                      <a:avLst/>
                    </a:prstGeom>
                    <a:solidFill>
                      <a:schemeClr val="bg2">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grpSp>
              <p:nvGrpSpPr>
                <p:cNvPr id="8271" name="Group 8270">
                  <a:extLst>
                    <a:ext uri="{FF2B5EF4-FFF2-40B4-BE49-F238E27FC236}">
                      <a16:creationId xmlns:a16="http://schemas.microsoft.com/office/drawing/2014/main" id="{ADD7BDF6-5708-80A3-FB44-BD6E04A9B0A7}"/>
                    </a:ext>
                  </a:extLst>
                </p:cNvPr>
                <p:cNvGrpSpPr/>
                <p:nvPr/>
              </p:nvGrpSpPr>
              <p:grpSpPr>
                <a:xfrm>
                  <a:off x="5900800" y="1844127"/>
                  <a:ext cx="1444774" cy="1444773"/>
                  <a:chOff x="3058564" y="1806174"/>
                  <a:chExt cx="1444774" cy="1444773"/>
                </a:xfrm>
              </p:grpSpPr>
              <p:sp>
                <p:nvSpPr>
                  <p:cNvPr id="8274" name="Freeform: Shape 8273">
                    <a:extLst>
                      <a:ext uri="{FF2B5EF4-FFF2-40B4-BE49-F238E27FC236}">
                        <a16:creationId xmlns:a16="http://schemas.microsoft.com/office/drawing/2014/main" id="{678330EA-9A2E-4FC0-4B7A-9729C867804A}"/>
                      </a:ext>
                    </a:extLst>
                  </p:cNvPr>
                  <p:cNvSpPr/>
                  <p:nvPr/>
                </p:nvSpPr>
                <p:spPr>
                  <a:xfrm rot="16200000">
                    <a:off x="3058564" y="1806174"/>
                    <a:ext cx="1444773" cy="1444774"/>
                  </a:xfrm>
                  <a:custGeom>
                    <a:avLst/>
                    <a:gdLst>
                      <a:gd name="connsiteX0" fmla="*/ 2603475 w 2603475"/>
                      <a:gd name="connsiteY0" fmla="*/ 1312887 h 2603476"/>
                      <a:gd name="connsiteX1" fmla="*/ 2207361 w 2603475"/>
                      <a:gd name="connsiteY1" fmla="*/ 1789407 h 2603476"/>
                      <a:gd name="connsiteX2" fmla="*/ 1418612 w 2603475"/>
                      <a:gd name="connsiteY2" fmla="*/ 1399291 h 2603476"/>
                      <a:gd name="connsiteX3" fmla="*/ 1801034 w 2603475"/>
                      <a:gd name="connsiteY3" fmla="*/ 2207362 h 2603476"/>
                      <a:gd name="connsiteX4" fmla="*/ 1324513 w 2603475"/>
                      <a:gd name="connsiteY4" fmla="*/ 2603476 h 2603476"/>
                      <a:gd name="connsiteX5" fmla="*/ 847993 w 2603475"/>
                      <a:gd name="connsiteY5" fmla="*/ 2207362 h 2603476"/>
                      <a:gd name="connsiteX6" fmla="*/ 1274308 w 2603475"/>
                      <a:gd name="connsiteY6" fmla="*/ 1345427 h 2603476"/>
                      <a:gd name="connsiteX7" fmla="*/ 396114 w 2603475"/>
                      <a:gd name="connsiteY7" fmla="*/ 1761035 h 2603476"/>
                      <a:gd name="connsiteX8" fmla="*/ 0 w 2603475"/>
                      <a:gd name="connsiteY8" fmla="*/ 1284514 h 2603476"/>
                      <a:gd name="connsiteX9" fmla="*/ 396114 w 2603475"/>
                      <a:gd name="connsiteY9" fmla="*/ 807994 h 2603476"/>
                      <a:gd name="connsiteX10" fmla="*/ 1277626 w 2603475"/>
                      <a:gd name="connsiteY10" fmla="*/ 1243991 h 2603476"/>
                      <a:gd name="connsiteX11" fmla="*/ 876365 w 2603475"/>
                      <a:gd name="connsiteY11" fmla="*/ 396114 h 2603476"/>
                      <a:gd name="connsiteX12" fmla="*/ 1352887 w 2603475"/>
                      <a:gd name="connsiteY12" fmla="*/ 0 h 2603476"/>
                      <a:gd name="connsiteX13" fmla="*/ 1829406 w 2603475"/>
                      <a:gd name="connsiteY13" fmla="*/ 396114 h 2603476"/>
                      <a:gd name="connsiteX14" fmla="*/ 1429607 w 2603475"/>
                      <a:gd name="connsiteY14" fmla="*/ 1204441 h 2603476"/>
                      <a:gd name="connsiteX15" fmla="*/ 2207361 w 2603475"/>
                      <a:gd name="connsiteY15" fmla="*/ 836366 h 2603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03475" h="2603476">
                        <a:moveTo>
                          <a:pt x="2603475" y="1312887"/>
                        </a:moveTo>
                        <a:lnTo>
                          <a:pt x="2207361" y="1789407"/>
                        </a:lnTo>
                        <a:lnTo>
                          <a:pt x="1418612" y="1399291"/>
                        </a:lnTo>
                        <a:lnTo>
                          <a:pt x="1801034" y="2207362"/>
                        </a:lnTo>
                        <a:lnTo>
                          <a:pt x="1324513" y="2603476"/>
                        </a:lnTo>
                        <a:lnTo>
                          <a:pt x="847993" y="2207362"/>
                        </a:lnTo>
                        <a:lnTo>
                          <a:pt x="1274308" y="1345427"/>
                        </a:lnTo>
                        <a:lnTo>
                          <a:pt x="396114" y="1761035"/>
                        </a:lnTo>
                        <a:lnTo>
                          <a:pt x="0" y="1284514"/>
                        </a:lnTo>
                        <a:lnTo>
                          <a:pt x="396114" y="807994"/>
                        </a:lnTo>
                        <a:lnTo>
                          <a:pt x="1277626" y="1243991"/>
                        </a:lnTo>
                        <a:lnTo>
                          <a:pt x="876365" y="396114"/>
                        </a:lnTo>
                        <a:lnTo>
                          <a:pt x="1352887" y="0"/>
                        </a:lnTo>
                        <a:lnTo>
                          <a:pt x="1829406" y="396114"/>
                        </a:lnTo>
                        <a:lnTo>
                          <a:pt x="1429607" y="1204441"/>
                        </a:lnTo>
                        <a:lnTo>
                          <a:pt x="2207361" y="836366"/>
                        </a:lnTo>
                        <a:close/>
                      </a:path>
                    </a:pathLst>
                  </a:custGeom>
                  <a:solidFill>
                    <a:schemeClr val="bg2">
                      <a:lumMod val="75000"/>
                    </a:schemeClr>
                  </a:solidFill>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algn="ctr"/>
                    <a:endParaRPr lang="en-US"/>
                  </a:p>
                </p:txBody>
              </p:sp>
              <p:grpSp>
                <p:nvGrpSpPr>
                  <p:cNvPr id="8275" name="Group 8274">
                    <a:extLst>
                      <a:ext uri="{FF2B5EF4-FFF2-40B4-BE49-F238E27FC236}">
                        <a16:creationId xmlns:a16="http://schemas.microsoft.com/office/drawing/2014/main" id="{CE7459A2-EA7C-27BE-9E21-F70ED047380C}"/>
                      </a:ext>
                    </a:extLst>
                  </p:cNvPr>
                  <p:cNvGrpSpPr/>
                  <p:nvPr/>
                </p:nvGrpSpPr>
                <p:grpSpPr>
                  <a:xfrm>
                    <a:off x="3242389" y="1989089"/>
                    <a:ext cx="1074656" cy="1074655"/>
                    <a:chOff x="3242389" y="1989089"/>
                    <a:chExt cx="1074656" cy="1074655"/>
                  </a:xfrm>
                </p:grpSpPr>
                <p:sp>
                  <p:nvSpPr>
                    <p:cNvPr id="8276" name="Freeform: Shape 8275">
                      <a:extLst>
                        <a:ext uri="{FF2B5EF4-FFF2-40B4-BE49-F238E27FC236}">
                          <a16:creationId xmlns:a16="http://schemas.microsoft.com/office/drawing/2014/main" id="{636C4B36-439D-0502-FEBA-7C15486CA152}"/>
                        </a:ext>
                      </a:extLst>
                    </p:cNvPr>
                    <p:cNvSpPr/>
                    <p:nvPr/>
                  </p:nvSpPr>
                  <p:spPr>
                    <a:xfrm rot="16200000">
                      <a:off x="3242389" y="1989089"/>
                      <a:ext cx="1074655" cy="1074656"/>
                    </a:xfrm>
                    <a:custGeom>
                      <a:avLst/>
                      <a:gdLst>
                        <a:gd name="connsiteX0" fmla="*/ 2603475 w 2603475"/>
                        <a:gd name="connsiteY0" fmla="*/ 1312887 h 2603476"/>
                        <a:gd name="connsiteX1" fmla="*/ 2207361 w 2603475"/>
                        <a:gd name="connsiteY1" fmla="*/ 1789407 h 2603476"/>
                        <a:gd name="connsiteX2" fmla="*/ 1418612 w 2603475"/>
                        <a:gd name="connsiteY2" fmla="*/ 1399291 h 2603476"/>
                        <a:gd name="connsiteX3" fmla="*/ 1801034 w 2603475"/>
                        <a:gd name="connsiteY3" fmla="*/ 2207362 h 2603476"/>
                        <a:gd name="connsiteX4" fmla="*/ 1324513 w 2603475"/>
                        <a:gd name="connsiteY4" fmla="*/ 2603476 h 2603476"/>
                        <a:gd name="connsiteX5" fmla="*/ 847993 w 2603475"/>
                        <a:gd name="connsiteY5" fmla="*/ 2207362 h 2603476"/>
                        <a:gd name="connsiteX6" fmla="*/ 1274308 w 2603475"/>
                        <a:gd name="connsiteY6" fmla="*/ 1345427 h 2603476"/>
                        <a:gd name="connsiteX7" fmla="*/ 396114 w 2603475"/>
                        <a:gd name="connsiteY7" fmla="*/ 1761035 h 2603476"/>
                        <a:gd name="connsiteX8" fmla="*/ 0 w 2603475"/>
                        <a:gd name="connsiteY8" fmla="*/ 1284514 h 2603476"/>
                        <a:gd name="connsiteX9" fmla="*/ 396114 w 2603475"/>
                        <a:gd name="connsiteY9" fmla="*/ 807994 h 2603476"/>
                        <a:gd name="connsiteX10" fmla="*/ 1277626 w 2603475"/>
                        <a:gd name="connsiteY10" fmla="*/ 1243991 h 2603476"/>
                        <a:gd name="connsiteX11" fmla="*/ 876365 w 2603475"/>
                        <a:gd name="connsiteY11" fmla="*/ 396114 h 2603476"/>
                        <a:gd name="connsiteX12" fmla="*/ 1352887 w 2603475"/>
                        <a:gd name="connsiteY12" fmla="*/ 0 h 2603476"/>
                        <a:gd name="connsiteX13" fmla="*/ 1829406 w 2603475"/>
                        <a:gd name="connsiteY13" fmla="*/ 396114 h 2603476"/>
                        <a:gd name="connsiteX14" fmla="*/ 1429607 w 2603475"/>
                        <a:gd name="connsiteY14" fmla="*/ 1204441 h 2603476"/>
                        <a:gd name="connsiteX15" fmla="*/ 2207361 w 2603475"/>
                        <a:gd name="connsiteY15" fmla="*/ 836366 h 2603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03475" h="2603476">
                          <a:moveTo>
                            <a:pt x="2603475" y="1312887"/>
                          </a:moveTo>
                          <a:lnTo>
                            <a:pt x="2207361" y="1789407"/>
                          </a:lnTo>
                          <a:lnTo>
                            <a:pt x="1418612" y="1399291"/>
                          </a:lnTo>
                          <a:lnTo>
                            <a:pt x="1801034" y="2207362"/>
                          </a:lnTo>
                          <a:lnTo>
                            <a:pt x="1324513" y="2603476"/>
                          </a:lnTo>
                          <a:lnTo>
                            <a:pt x="847993" y="2207362"/>
                          </a:lnTo>
                          <a:lnTo>
                            <a:pt x="1274308" y="1345427"/>
                          </a:lnTo>
                          <a:lnTo>
                            <a:pt x="396114" y="1761035"/>
                          </a:lnTo>
                          <a:lnTo>
                            <a:pt x="0" y="1284514"/>
                          </a:lnTo>
                          <a:lnTo>
                            <a:pt x="396114" y="807994"/>
                          </a:lnTo>
                          <a:lnTo>
                            <a:pt x="1277626" y="1243991"/>
                          </a:lnTo>
                          <a:lnTo>
                            <a:pt x="876365" y="396114"/>
                          </a:lnTo>
                          <a:lnTo>
                            <a:pt x="1352887" y="0"/>
                          </a:lnTo>
                          <a:lnTo>
                            <a:pt x="1829406" y="396114"/>
                          </a:lnTo>
                          <a:lnTo>
                            <a:pt x="1429607" y="1204441"/>
                          </a:lnTo>
                          <a:lnTo>
                            <a:pt x="2207361" y="836366"/>
                          </a:lnTo>
                          <a:close/>
                        </a:path>
                      </a:pathLst>
                    </a:custGeom>
                    <a:solidFill>
                      <a:schemeClr val="bg2">
                        <a:lumMod val="75000"/>
                      </a:schemeClr>
                    </a:solidFill>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algn="ctr"/>
                      <a:endParaRPr lang="en-US"/>
                    </a:p>
                  </p:txBody>
                </p:sp>
                <p:sp>
                  <p:nvSpPr>
                    <p:cNvPr id="8277" name="Oval 8276">
                      <a:extLst>
                        <a:ext uri="{FF2B5EF4-FFF2-40B4-BE49-F238E27FC236}">
                          <a16:creationId xmlns:a16="http://schemas.microsoft.com/office/drawing/2014/main" id="{73284BEE-FABF-FA88-704B-4931F40E20B1}"/>
                        </a:ext>
                      </a:extLst>
                    </p:cNvPr>
                    <p:cNvSpPr/>
                    <p:nvPr/>
                  </p:nvSpPr>
                  <p:spPr>
                    <a:xfrm>
                      <a:off x="3638137" y="2369488"/>
                      <a:ext cx="248922" cy="248922"/>
                    </a:xfrm>
                    <a:prstGeom prst="ellipse">
                      <a:avLst/>
                    </a:prstGeom>
                    <a:solidFill>
                      <a:schemeClr val="bg2">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sp>
              <p:nvSpPr>
                <p:cNvPr id="8272" name="Oval 8271">
                  <a:extLst>
                    <a:ext uri="{FF2B5EF4-FFF2-40B4-BE49-F238E27FC236}">
                      <a16:creationId xmlns:a16="http://schemas.microsoft.com/office/drawing/2014/main" id="{26C6CB67-9F25-1EFB-07AF-E7A29827761B}"/>
                    </a:ext>
                  </a:extLst>
                </p:cNvPr>
                <p:cNvSpPr/>
                <p:nvPr/>
              </p:nvSpPr>
              <p:spPr>
                <a:xfrm>
                  <a:off x="4361520" y="2392285"/>
                  <a:ext cx="248922" cy="248922"/>
                </a:xfrm>
                <a:prstGeom prst="ellipse">
                  <a:avLst/>
                </a:prstGeom>
                <a:solidFill>
                  <a:schemeClr val="bg2">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273" name="Oval 8272">
                  <a:extLst>
                    <a:ext uri="{FF2B5EF4-FFF2-40B4-BE49-F238E27FC236}">
                      <a16:creationId xmlns:a16="http://schemas.microsoft.com/office/drawing/2014/main" id="{8C4E1F85-1672-CE51-F28F-81742A3B3C20}"/>
                    </a:ext>
                  </a:extLst>
                </p:cNvPr>
                <p:cNvSpPr/>
                <p:nvPr/>
              </p:nvSpPr>
              <p:spPr>
                <a:xfrm>
                  <a:off x="5809357" y="2427507"/>
                  <a:ext cx="248922" cy="248922"/>
                </a:xfrm>
                <a:prstGeom prst="ellipse">
                  <a:avLst/>
                </a:prstGeom>
                <a:solidFill>
                  <a:schemeClr val="bg2">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grpSp>
      <p:grpSp>
        <p:nvGrpSpPr>
          <p:cNvPr id="8354" name="Group 8353">
            <a:extLst>
              <a:ext uri="{FF2B5EF4-FFF2-40B4-BE49-F238E27FC236}">
                <a16:creationId xmlns:a16="http://schemas.microsoft.com/office/drawing/2014/main" id="{316889C5-BFCF-DB0A-747F-46FDCB0DE150}"/>
              </a:ext>
            </a:extLst>
          </p:cNvPr>
          <p:cNvGrpSpPr/>
          <p:nvPr/>
        </p:nvGrpSpPr>
        <p:grpSpPr>
          <a:xfrm>
            <a:off x="2056787" y="1810706"/>
            <a:ext cx="2219854" cy="4263457"/>
            <a:chOff x="6993297" y="670255"/>
            <a:chExt cx="1570870" cy="3017017"/>
          </a:xfrm>
        </p:grpSpPr>
        <p:grpSp>
          <p:nvGrpSpPr>
            <p:cNvPr id="8355" name="Group 8354">
              <a:extLst>
                <a:ext uri="{FF2B5EF4-FFF2-40B4-BE49-F238E27FC236}">
                  <a16:creationId xmlns:a16="http://schemas.microsoft.com/office/drawing/2014/main" id="{94C93905-0C9F-6599-9FA8-61C58B4F9D6C}"/>
                </a:ext>
              </a:extLst>
            </p:cNvPr>
            <p:cNvGrpSpPr/>
            <p:nvPr/>
          </p:nvGrpSpPr>
          <p:grpSpPr>
            <a:xfrm>
              <a:off x="6993297" y="670255"/>
              <a:ext cx="1570870" cy="3017017"/>
              <a:chOff x="5720643" y="3383783"/>
              <a:chExt cx="1570870" cy="3017017"/>
            </a:xfrm>
          </p:grpSpPr>
          <p:sp>
            <p:nvSpPr>
              <p:cNvPr id="8428" name="Cloud 8427">
                <a:extLst>
                  <a:ext uri="{FF2B5EF4-FFF2-40B4-BE49-F238E27FC236}">
                    <a16:creationId xmlns:a16="http://schemas.microsoft.com/office/drawing/2014/main" id="{1A245A4D-AD2B-BA2E-405B-BAB78C21E93E}"/>
                  </a:ext>
                </a:extLst>
              </p:cNvPr>
              <p:cNvSpPr/>
              <p:nvPr/>
            </p:nvSpPr>
            <p:spPr>
              <a:xfrm rot="2829162">
                <a:off x="5995997" y="3404051"/>
                <a:ext cx="1033965" cy="1084134"/>
              </a:xfrm>
              <a:prstGeom prst="cloud">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29" name="Group 8428">
                <a:extLst>
                  <a:ext uri="{FF2B5EF4-FFF2-40B4-BE49-F238E27FC236}">
                    <a16:creationId xmlns:a16="http://schemas.microsoft.com/office/drawing/2014/main" id="{41034CE9-E982-F576-F0F1-C61EB2960B90}"/>
                  </a:ext>
                </a:extLst>
              </p:cNvPr>
              <p:cNvGrpSpPr/>
              <p:nvPr/>
            </p:nvGrpSpPr>
            <p:grpSpPr>
              <a:xfrm>
                <a:off x="5720643" y="3383783"/>
                <a:ext cx="1570870" cy="3017017"/>
                <a:chOff x="5720643" y="3383783"/>
                <a:chExt cx="1570870" cy="3017017"/>
              </a:xfrm>
            </p:grpSpPr>
            <p:sp>
              <p:nvSpPr>
                <p:cNvPr id="8430" name="Oval 8429">
                  <a:extLst>
                    <a:ext uri="{FF2B5EF4-FFF2-40B4-BE49-F238E27FC236}">
                      <a16:creationId xmlns:a16="http://schemas.microsoft.com/office/drawing/2014/main" id="{C280E660-E778-8832-0E9D-DEDD6A55C004}"/>
                    </a:ext>
                  </a:extLst>
                </p:cNvPr>
                <p:cNvSpPr/>
                <p:nvPr/>
              </p:nvSpPr>
              <p:spPr>
                <a:xfrm rot="19671902">
                  <a:off x="6984247" y="4925436"/>
                  <a:ext cx="307266" cy="5071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31" name="Oval 8430">
                  <a:extLst>
                    <a:ext uri="{FF2B5EF4-FFF2-40B4-BE49-F238E27FC236}">
                      <a16:creationId xmlns:a16="http://schemas.microsoft.com/office/drawing/2014/main" id="{28BBD384-9F6A-7843-D745-17114247F3EB}"/>
                    </a:ext>
                  </a:extLst>
                </p:cNvPr>
                <p:cNvSpPr/>
                <p:nvPr/>
              </p:nvSpPr>
              <p:spPr>
                <a:xfrm rot="2647766">
                  <a:off x="5720643" y="4886559"/>
                  <a:ext cx="284938" cy="5071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32" name="Oval 8431">
                  <a:extLst>
                    <a:ext uri="{FF2B5EF4-FFF2-40B4-BE49-F238E27FC236}">
                      <a16:creationId xmlns:a16="http://schemas.microsoft.com/office/drawing/2014/main" id="{48DB3270-8C04-BE4C-8F61-F8C5062BDF9E}"/>
                    </a:ext>
                  </a:extLst>
                </p:cNvPr>
                <p:cNvSpPr/>
                <p:nvPr/>
              </p:nvSpPr>
              <p:spPr>
                <a:xfrm rot="19352409">
                  <a:off x="6589216" y="5893661"/>
                  <a:ext cx="311632" cy="5071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33" name="Oval 8432">
                  <a:extLst>
                    <a:ext uri="{FF2B5EF4-FFF2-40B4-BE49-F238E27FC236}">
                      <a16:creationId xmlns:a16="http://schemas.microsoft.com/office/drawing/2014/main" id="{D84288D3-73F6-9E21-5819-BBE7BDC47F11}"/>
                    </a:ext>
                  </a:extLst>
                </p:cNvPr>
                <p:cNvSpPr/>
                <p:nvPr/>
              </p:nvSpPr>
              <p:spPr>
                <a:xfrm rot="2647766">
                  <a:off x="6230954" y="5883630"/>
                  <a:ext cx="310141" cy="5071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34" name="Trapezoid 8433">
                  <a:extLst>
                    <a:ext uri="{FF2B5EF4-FFF2-40B4-BE49-F238E27FC236}">
                      <a16:creationId xmlns:a16="http://schemas.microsoft.com/office/drawing/2014/main" id="{0CF91B81-EDB7-972E-8B11-6DDBD41AE000}"/>
                    </a:ext>
                  </a:extLst>
                </p:cNvPr>
                <p:cNvSpPr/>
                <p:nvPr/>
              </p:nvSpPr>
              <p:spPr>
                <a:xfrm rot="20169292">
                  <a:off x="6553124" y="4375359"/>
                  <a:ext cx="665537" cy="904599"/>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35" name="Trapezoid 8434">
                  <a:extLst>
                    <a:ext uri="{FF2B5EF4-FFF2-40B4-BE49-F238E27FC236}">
                      <a16:creationId xmlns:a16="http://schemas.microsoft.com/office/drawing/2014/main" id="{6A91EDB8-32DC-ACE0-485F-E11BBB0A86DB}"/>
                    </a:ext>
                  </a:extLst>
                </p:cNvPr>
                <p:cNvSpPr/>
                <p:nvPr/>
              </p:nvSpPr>
              <p:spPr>
                <a:xfrm rot="1790291">
                  <a:off x="5826706" y="4345720"/>
                  <a:ext cx="665537" cy="904599"/>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36" name="Trapezoid 8435">
                  <a:extLst>
                    <a:ext uri="{FF2B5EF4-FFF2-40B4-BE49-F238E27FC236}">
                      <a16:creationId xmlns:a16="http://schemas.microsoft.com/office/drawing/2014/main" id="{64B459DC-2DD5-CBA3-95E1-62AE82703F28}"/>
                    </a:ext>
                  </a:extLst>
                </p:cNvPr>
                <p:cNvSpPr/>
                <p:nvPr/>
              </p:nvSpPr>
              <p:spPr>
                <a:xfrm>
                  <a:off x="6022496" y="4359744"/>
                  <a:ext cx="992877" cy="1784843"/>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37" name="Oval 8436">
                  <a:extLst>
                    <a:ext uri="{FF2B5EF4-FFF2-40B4-BE49-F238E27FC236}">
                      <a16:creationId xmlns:a16="http://schemas.microsoft.com/office/drawing/2014/main" id="{4AC466F4-FE5D-7CDA-C331-23BDDD7D491B}"/>
                    </a:ext>
                  </a:extLst>
                </p:cNvPr>
                <p:cNvSpPr/>
                <p:nvPr/>
              </p:nvSpPr>
              <p:spPr>
                <a:xfrm>
                  <a:off x="6337737" y="4154751"/>
                  <a:ext cx="361230" cy="4245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38" name="Oval 8437">
                  <a:extLst>
                    <a:ext uri="{FF2B5EF4-FFF2-40B4-BE49-F238E27FC236}">
                      <a16:creationId xmlns:a16="http://schemas.microsoft.com/office/drawing/2014/main" id="{A65B1735-E069-E93D-CE6E-37ADFFE189D6}"/>
                    </a:ext>
                  </a:extLst>
                </p:cNvPr>
                <p:cNvSpPr/>
                <p:nvPr/>
              </p:nvSpPr>
              <p:spPr>
                <a:xfrm>
                  <a:off x="6155018" y="3570816"/>
                  <a:ext cx="704188" cy="92568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39" name="Cloud 8438">
                  <a:extLst>
                    <a:ext uri="{FF2B5EF4-FFF2-40B4-BE49-F238E27FC236}">
                      <a16:creationId xmlns:a16="http://schemas.microsoft.com/office/drawing/2014/main" id="{7112B052-3ED9-E19F-910E-DB98FB6AA968}"/>
                    </a:ext>
                  </a:extLst>
                </p:cNvPr>
                <p:cNvSpPr/>
                <p:nvPr/>
              </p:nvSpPr>
              <p:spPr>
                <a:xfrm rot="5145672">
                  <a:off x="6308024" y="3311027"/>
                  <a:ext cx="398076" cy="543587"/>
                </a:xfrm>
                <a:prstGeom prst="cloud">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56" name="Group 8355">
              <a:extLst>
                <a:ext uri="{FF2B5EF4-FFF2-40B4-BE49-F238E27FC236}">
                  <a16:creationId xmlns:a16="http://schemas.microsoft.com/office/drawing/2014/main" id="{D211626F-276B-095D-12C4-BAF2E04E8820}"/>
                </a:ext>
              </a:extLst>
            </p:cNvPr>
            <p:cNvGrpSpPr/>
            <p:nvPr/>
          </p:nvGrpSpPr>
          <p:grpSpPr>
            <a:xfrm rot="997471">
              <a:off x="7341147" y="2622182"/>
              <a:ext cx="142507" cy="584080"/>
              <a:chOff x="7091698" y="1740618"/>
              <a:chExt cx="217257" cy="890452"/>
            </a:xfrm>
          </p:grpSpPr>
          <p:sp>
            <p:nvSpPr>
              <p:cNvPr id="8406" name="Pentagon 125">
                <a:extLst>
                  <a:ext uri="{FF2B5EF4-FFF2-40B4-BE49-F238E27FC236}">
                    <a16:creationId xmlns:a16="http://schemas.microsoft.com/office/drawing/2014/main" id="{1160D115-C877-8609-F727-E7C30EEEDDC1}"/>
                  </a:ext>
                </a:extLst>
              </p:cNvPr>
              <p:cNvSpPr/>
              <p:nvPr/>
            </p:nvSpPr>
            <p:spPr>
              <a:xfrm rot="5400000">
                <a:off x="6755101" y="2077215"/>
                <a:ext cx="890452" cy="217257"/>
              </a:xfrm>
              <a:prstGeom prst="homePlat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07" name="Group 8406">
                <a:extLst>
                  <a:ext uri="{FF2B5EF4-FFF2-40B4-BE49-F238E27FC236}">
                    <a16:creationId xmlns:a16="http://schemas.microsoft.com/office/drawing/2014/main" id="{B72C4FB8-0BFE-5C80-1AA0-D8745BCC371F}"/>
                  </a:ext>
                </a:extLst>
              </p:cNvPr>
              <p:cNvGrpSpPr/>
              <p:nvPr/>
            </p:nvGrpSpPr>
            <p:grpSpPr>
              <a:xfrm rot="5400000">
                <a:off x="6833381" y="2050526"/>
                <a:ext cx="715875" cy="153178"/>
                <a:chOff x="5881772" y="938753"/>
                <a:chExt cx="715875" cy="153178"/>
              </a:xfrm>
            </p:grpSpPr>
            <p:grpSp>
              <p:nvGrpSpPr>
                <p:cNvPr id="8408" name="Group 8407">
                  <a:extLst>
                    <a:ext uri="{FF2B5EF4-FFF2-40B4-BE49-F238E27FC236}">
                      <a16:creationId xmlns:a16="http://schemas.microsoft.com/office/drawing/2014/main" id="{03CEB314-C1FA-020C-5BDF-6870CF292987}"/>
                    </a:ext>
                  </a:extLst>
                </p:cNvPr>
                <p:cNvGrpSpPr/>
                <p:nvPr/>
              </p:nvGrpSpPr>
              <p:grpSpPr>
                <a:xfrm rot="2670115">
                  <a:off x="5881772" y="940897"/>
                  <a:ext cx="152122" cy="148890"/>
                  <a:chOff x="5757466" y="974350"/>
                  <a:chExt cx="1743980" cy="1706926"/>
                </a:xfrm>
              </p:grpSpPr>
              <p:sp>
                <p:nvSpPr>
                  <p:cNvPr id="8424" name="Donut 143">
                    <a:extLst>
                      <a:ext uri="{FF2B5EF4-FFF2-40B4-BE49-F238E27FC236}">
                        <a16:creationId xmlns:a16="http://schemas.microsoft.com/office/drawing/2014/main" id="{E660C4E0-166E-23D5-8B9B-D85A32A84C03}"/>
                      </a:ext>
                    </a:extLst>
                  </p:cNvPr>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25" name="Donut 144">
                    <a:extLst>
                      <a:ext uri="{FF2B5EF4-FFF2-40B4-BE49-F238E27FC236}">
                        <a16:creationId xmlns:a16="http://schemas.microsoft.com/office/drawing/2014/main" id="{93FDCCC0-41FA-3F69-D682-448853129EF3}"/>
                      </a:ext>
                    </a:extLst>
                  </p:cNvPr>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26" name="Donut 145">
                    <a:extLst>
                      <a:ext uri="{FF2B5EF4-FFF2-40B4-BE49-F238E27FC236}">
                        <a16:creationId xmlns:a16="http://schemas.microsoft.com/office/drawing/2014/main" id="{03B27FDA-DA71-C0FC-1A31-CF9D3BFFDA3E}"/>
                      </a:ext>
                    </a:extLst>
                  </p:cNvPr>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27" name="Donut 146">
                    <a:extLst>
                      <a:ext uri="{FF2B5EF4-FFF2-40B4-BE49-F238E27FC236}">
                        <a16:creationId xmlns:a16="http://schemas.microsoft.com/office/drawing/2014/main" id="{74DAF8B2-ABE0-B34A-0480-8AB0B8101A54}"/>
                      </a:ext>
                    </a:extLst>
                  </p:cNvPr>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409" name="Group 8408">
                  <a:extLst>
                    <a:ext uri="{FF2B5EF4-FFF2-40B4-BE49-F238E27FC236}">
                      <a16:creationId xmlns:a16="http://schemas.microsoft.com/office/drawing/2014/main" id="{32FA671A-4780-6913-B0D0-EC8FF9F2B5A5}"/>
                    </a:ext>
                  </a:extLst>
                </p:cNvPr>
                <p:cNvGrpSpPr/>
                <p:nvPr/>
              </p:nvGrpSpPr>
              <p:grpSpPr>
                <a:xfrm rot="2670115">
                  <a:off x="6072548" y="943041"/>
                  <a:ext cx="152122" cy="148890"/>
                  <a:chOff x="5757466" y="974350"/>
                  <a:chExt cx="1743980" cy="1706926"/>
                </a:xfrm>
              </p:grpSpPr>
              <p:sp>
                <p:nvSpPr>
                  <p:cNvPr id="8420" name="Donut 139">
                    <a:extLst>
                      <a:ext uri="{FF2B5EF4-FFF2-40B4-BE49-F238E27FC236}">
                        <a16:creationId xmlns:a16="http://schemas.microsoft.com/office/drawing/2014/main" id="{A0CA0769-F913-0D9F-BC62-EEA1124A27AD}"/>
                      </a:ext>
                    </a:extLst>
                  </p:cNvPr>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21" name="Donut 140">
                    <a:extLst>
                      <a:ext uri="{FF2B5EF4-FFF2-40B4-BE49-F238E27FC236}">
                        <a16:creationId xmlns:a16="http://schemas.microsoft.com/office/drawing/2014/main" id="{469EB210-6FD1-3AEC-7E92-047C89CE8E38}"/>
                      </a:ext>
                    </a:extLst>
                  </p:cNvPr>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22" name="Donut 141">
                    <a:extLst>
                      <a:ext uri="{FF2B5EF4-FFF2-40B4-BE49-F238E27FC236}">
                        <a16:creationId xmlns:a16="http://schemas.microsoft.com/office/drawing/2014/main" id="{CED87B71-CF68-3172-CE25-FE356822E0C8}"/>
                      </a:ext>
                    </a:extLst>
                  </p:cNvPr>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23" name="Donut 142">
                    <a:extLst>
                      <a:ext uri="{FF2B5EF4-FFF2-40B4-BE49-F238E27FC236}">
                        <a16:creationId xmlns:a16="http://schemas.microsoft.com/office/drawing/2014/main" id="{544BE13A-FC2D-730A-6341-1FF65A482C38}"/>
                      </a:ext>
                    </a:extLst>
                  </p:cNvPr>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410" name="Group 8409">
                  <a:extLst>
                    <a:ext uri="{FF2B5EF4-FFF2-40B4-BE49-F238E27FC236}">
                      <a16:creationId xmlns:a16="http://schemas.microsoft.com/office/drawing/2014/main" id="{D144AF12-E6E6-132D-1432-E0A52445147B}"/>
                    </a:ext>
                  </a:extLst>
                </p:cNvPr>
                <p:cNvGrpSpPr/>
                <p:nvPr/>
              </p:nvGrpSpPr>
              <p:grpSpPr>
                <a:xfrm rot="2670115">
                  <a:off x="6256892" y="943040"/>
                  <a:ext cx="152122" cy="148890"/>
                  <a:chOff x="5757466" y="974350"/>
                  <a:chExt cx="1743980" cy="1706926"/>
                </a:xfrm>
              </p:grpSpPr>
              <p:sp>
                <p:nvSpPr>
                  <p:cNvPr id="8416" name="Donut 135">
                    <a:extLst>
                      <a:ext uri="{FF2B5EF4-FFF2-40B4-BE49-F238E27FC236}">
                        <a16:creationId xmlns:a16="http://schemas.microsoft.com/office/drawing/2014/main" id="{52AEA240-A598-D2ED-E64D-B0027DDAAE8D}"/>
                      </a:ext>
                    </a:extLst>
                  </p:cNvPr>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17" name="Donut 136">
                    <a:extLst>
                      <a:ext uri="{FF2B5EF4-FFF2-40B4-BE49-F238E27FC236}">
                        <a16:creationId xmlns:a16="http://schemas.microsoft.com/office/drawing/2014/main" id="{F97A93FC-61EB-1B15-A544-57E659F362B8}"/>
                      </a:ext>
                    </a:extLst>
                  </p:cNvPr>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18" name="Donut 137">
                    <a:extLst>
                      <a:ext uri="{FF2B5EF4-FFF2-40B4-BE49-F238E27FC236}">
                        <a16:creationId xmlns:a16="http://schemas.microsoft.com/office/drawing/2014/main" id="{E3E38BFE-CC4E-789B-F611-7CAD5B2779D4}"/>
                      </a:ext>
                    </a:extLst>
                  </p:cNvPr>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19" name="Donut 138">
                    <a:extLst>
                      <a:ext uri="{FF2B5EF4-FFF2-40B4-BE49-F238E27FC236}">
                        <a16:creationId xmlns:a16="http://schemas.microsoft.com/office/drawing/2014/main" id="{9B4DD71F-0E05-552C-7043-A477447AF234}"/>
                      </a:ext>
                    </a:extLst>
                  </p:cNvPr>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411" name="Group 8410">
                  <a:extLst>
                    <a:ext uri="{FF2B5EF4-FFF2-40B4-BE49-F238E27FC236}">
                      <a16:creationId xmlns:a16="http://schemas.microsoft.com/office/drawing/2014/main" id="{CFBB7827-B9BA-B7E7-B605-FCC9C3659A60}"/>
                    </a:ext>
                  </a:extLst>
                </p:cNvPr>
                <p:cNvGrpSpPr/>
                <p:nvPr/>
              </p:nvGrpSpPr>
              <p:grpSpPr>
                <a:xfrm rot="2670115">
                  <a:off x="6445525" y="938753"/>
                  <a:ext cx="152122" cy="148890"/>
                  <a:chOff x="5757466" y="974350"/>
                  <a:chExt cx="1743980" cy="1706926"/>
                </a:xfrm>
              </p:grpSpPr>
              <p:sp>
                <p:nvSpPr>
                  <p:cNvPr id="8412" name="Donut 131">
                    <a:extLst>
                      <a:ext uri="{FF2B5EF4-FFF2-40B4-BE49-F238E27FC236}">
                        <a16:creationId xmlns:a16="http://schemas.microsoft.com/office/drawing/2014/main" id="{3920371A-A74C-36D8-F69A-9E08A4E5F4E9}"/>
                      </a:ext>
                    </a:extLst>
                  </p:cNvPr>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13" name="Donut 132">
                    <a:extLst>
                      <a:ext uri="{FF2B5EF4-FFF2-40B4-BE49-F238E27FC236}">
                        <a16:creationId xmlns:a16="http://schemas.microsoft.com/office/drawing/2014/main" id="{5EDBC7FF-475D-B04C-32DD-22470838BCB4}"/>
                      </a:ext>
                    </a:extLst>
                  </p:cNvPr>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14" name="Donut 133">
                    <a:extLst>
                      <a:ext uri="{FF2B5EF4-FFF2-40B4-BE49-F238E27FC236}">
                        <a16:creationId xmlns:a16="http://schemas.microsoft.com/office/drawing/2014/main" id="{3BBEA07D-BE77-ADD5-1B66-0C5D0A313726}"/>
                      </a:ext>
                    </a:extLst>
                  </p:cNvPr>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15" name="Donut 134">
                    <a:extLst>
                      <a:ext uri="{FF2B5EF4-FFF2-40B4-BE49-F238E27FC236}">
                        <a16:creationId xmlns:a16="http://schemas.microsoft.com/office/drawing/2014/main" id="{35EDCD81-D044-2DC6-C5E7-5A230F61A835}"/>
                      </a:ext>
                    </a:extLst>
                  </p:cNvPr>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8357" name="Group 8356">
              <a:extLst>
                <a:ext uri="{FF2B5EF4-FFF2-40B4-BE49-F238E27FC236}">
                  <a16:creationId xmlns:a16="http://schemas.microsoft.com/office/drawing/2014/main" id="{6528956F-9D32-F8E1-3875-13403DF35903}"/>
                </a:ext>
              </a:extLst>
            </p:cNvPr>
            <p:cNvGrpSpPr/>
            <p:nvPr/>
          </p:nvGrpSpPr>
          <p:grpSpPr>
            <a:xfrm rot="20602529" flipH="1">
              <a:off x="7524934" y="2558582"/>
              <a:ext cx="142507" cy="584080"/>
              <a:chOff x="7091698" y="1740618"/>
              <a:chExt cx="217257" cy="890452"/>
            </a:xfrm>
          </p:grpSpPr>
          <p:sp>
            <p:nvSpPr>
              <p:cNvPr id="8384" name="Pentagon 103">
                <a:extLst>
                  <a:ext uri="{FF2B5EF4-FFF2-40B4-BE49-F238E27FC236}">
                    <a16:creationId xmlns:a16="http://schemas.microsoft.com/office/drawing/2014/main" id="{049FB644-37DB-8E6F-0786-0AFE7F5986DA}"/>
                  </a:ext>
                </a:extLst>
              </p:cNvPr>
              <p:cNvSpPr/>
              <p:nvPr/>
            </p:nvSpPr>
            <p:spPr>
              <a:xfrm rot="5400000">
                <a:off x="6755101" y="2077215"/>
                <a:ext cx="890452" cy="217257"/>
              </a:xfrm>
              <a:prstGeom prst="homePlat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85" name="Group 8384">
                <a:extLst>
                  <a:ext uri="{FF2B5EF4-FFF2-40B4-BE49-F238E27FC236}">
                    <a16:creationId xmlns:a16="http://schemas.microsoft.com/office/drawing/2014/main" id="{CAA78241-82B4-9E5A-A4DE-5B19061C4E7B}"/>
                  </a:ext>
                </a:extLst>
              </p:cNvPr>
              <p:cNvGrpSpPr/>
              <p:nvPr/>
            </p:nvGrpSpPr>
            <p:grpSpPr>
              <a:xfrm rot="5400000">
                <a:off x="6833381" y="2050526"/>
                <a:ext cx="715875" cy="153178"/>
                <a:chOff x="5881772" y="938753"/>
                <a:chExt cx="715875" cy="153178"/>
              </a:xfrm>
            </p:grpSpPr>
            <p:grpSp>
              <p:nvGrpSpPr>
                <p:cNvPr id="8386" name="Group 8385">
                  <a:extLst>
                    <a:ext uri="{FF2B5EF4-FFF2-40B4-BE49-F238E27FC236}">
                      <a16:creationId xmlns:a16="http://schemas.microsoft.com/office/drawing/2014/main" id="{B2C82B6F-130B-F91C-FB65-79F06ECCB0C0}"/>
                    </a:ext>
                  </a:extLst>
                </p:cNvPr>
                <p:cNvGrpSpPr/>
                <p:nvPr/>
              </p:nvGrpSpPr>
              <p:grpSpPr>
                <a:xfrm rot="2670115">
                  <a:off x="5881772" y="940897"/>
                  <a:ext cx="152122" cy="148890"/>
                  <a:chOff x="5757466" y="974350"/>
                  <a:chExt cx="1743980" cy="1706926"/>
                </a:xfrm>
              </p:grpSpPr>
              <p:sp>
                <p:nvSpPr>
                  <p:cNvPr id="8402" name="Donut 121">
                    <a:extLst>
                      <a:ext uri="{FF2B5EF4-FFF2-40B4-BE49-F238E27FC236}">
                        <a16:creationId xmlns:a16="http://schemas.microsoft.com/office/drawing/2014/main" id="{9A942B22-FB50-1104-C1E4-4120749F0BB3}"/>
                      </a:ext>
                    </a:extLst>
                  </p:cNvPr>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03" name="Donut 122">
                    <a:extLst>
                      <a:ext uri="{FF2B5EF4-FFF2-40B4-BE49-F238E27FC236}">
                        <a16:creationId xmlns:a16="http://schemas.microsoft.com/office/drawing/2014/main" id="{9027F969-D1FC-7AB9-CA4D-C9C65AE355DB}"/>
                      </a:ext>
                    </a:extLst>
                  </p:cNvPr>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04" name="Donut 123">
                    <a:extLst>
                      <a:ext uri="{FF2B5EF4-FFF2-40B4-BE49-F238E27FC236}">
                        <a16:creationId xmlns:a16="http://schemas.microsoft.com/office/drawing/2014/main" id="{F70B89F7-AB8A-BA8D-F81E-EA85F3D34497}"/>
                      </a:ext>
                    </a:extLst>
                  </p:cNvPr>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05" name="Donut 124">
                    <a:extLst>
                      <a:ext uri="{FF2B5EF4-FFF2-40B4-BE49-F238E27FC236}">
                        <a16:creationId xmlns:a16="http://schemas.microsoft.com/office/drawing/2014/main" id="{73A519E1-3FAC-F957-D2BA-62D62320FC8D}"/>
                      </a:ext>
                    </a:extLst>
                  </p:cNvPr>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387" name="Group 8386">
                  <a:extLst>
                    <a:ext uri="{FF2B5EF4-FFF2-40B4-BE49-F238E27FC236}">
                      <a16:creationId xmlns:a16="http://schemas.microsoft.com/office/drawing/2014/main" id="{656AC852-D92B-718B-D7C3-38938215B259}"/>
                    </a:ext>
                  </a:extLst>
                </p:cNvPr>
                <p:cNvGrpSpPr/>
                <p:nvPr/>
              </p:nvGrpSpPr>
              <p:grpSpPr>
                <a:xfrm rot="2670115">
                  <a:off x="6072548" y="943041"/>
                  <a:ext cx="152122" cy="148890"/>
                  <a:chOff x="5757466" y="974350"/>
                  <a:chExt cx="1743980" cy="1706926"/>
                </a:xfrm>
              </p:grpSpPr>
              <p:sp>
                <p:nvSpPr>
                  <p:cNvPr id="8398" name="Donut 117">
                    <a:extLst>
                      <a:ext uri="{FF2B5EF4-FFF2-40B4-BE49-F238E27FC236}">
                        <a16:creationId xmlns:a16="http://schemas.microsoft.com/office/drawing/2014/main" id="{C7DE38E4-3C94-6A13-219A-A9280E0EAA9D}"/>
                      </a:ext>
                    </a:extLst>
                  </p:cNvPr>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99" name="Donut 118">
                    <a:extLst>
                      <a:ext uri="{FF2B5EF4-FFF2-40B4-BE49-F238E27FC236}">
                        <a16:creationId xmlns:a16="http://schemas.microsoft.com/office/drawing/2014/main" id="{27EE164C-5CE5-C870-D946-AF12597B0F94}"/>
                      </a:ext>
                    </a:extLst>
                  </p:cNvPr>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00" name="Donut 119">
                    <a:extLst>
                      <a:ext uri="{FF2B5EF4-FFF2-40B4-BE49-F238E27FC236}">
                        <a16:creationId xmlns:a16="http://schemas.microsoft.com/office/drawing/2014/main" id="{869A03C6-B1EF-8FF9-B677-8F78C9633ACB}"/>
                      </a:ext>
                    </a:extLst>
                  </p:cNvPr>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01" name="Donut 120">
                    <a:extLst>
                      <a:ext uri="{FF2B5EF4-FFF2-40B4-BE49-F238E27FC236}">
                        <a16:creationId xmlns:a16="http://schemas.microsoft.com/office/drawing/2014/main" id="{A5C53EDA-9405-684D-B4D5-9C014FD598B6}"/>
                      </a:ext>
                    </a:extLst>
                  </p:cNvPr>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388" name="Group 8387">
                  <a:extLst>
                    <a:ext uri="{FF2B5EF4-FFF2-40B4-BE49-F238E27FC236}">
                      <a16:creationId xmlns:a16="http://schemas.microsoft.com/office/drawing/2014/main" id="{037AC024-709D-F0EA-E023-13A5E25C9C07}"/>
                    </a:ext>
                  </a:extLst>
                </p:cNvPr>
                <p:cNvGrpSpPr/>
                <p:nvPr/>
              </p:nvGrpSpPr>
              <p:grpSpPr>
                <a:xfrm rot="2670115">
                  <a:off x="6256892" y="943040"/>
                  <a:ext cx="152122" cy="148890"/>
                  <a:chOff x="5757466" y="974350"/>
                  <a:chExt cx="1743980" cy="1706926"/>
                </a:xfrm>
              </p:grpSpPr>
              <p:sp>
                <p:nvSpPr>
                  <p:cNvPr id="8394" name="Donut 113">
                    <a:extLst>
                      <a:ext uri="{FF2B5EF4-FFF2-40B4-BE49-F238E27FC236}">
                        <a16:creationId xmlns:a16="http://schemas.microsoft.com/office/drawing/2014/main" id="{06A1BB8E-BA1A-E4FF-49D7-96F7C46A9809}"/>
                      </a:ext>
                    </a:extLst>
                  </p:cNvPr>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95" name="Donut 114">
                    <a:extLst>
                      <a:ext uri="{FF2B5EF4-FFF2-40B4-BE49-F238E27FC236}">
                        <a16:creationId xmlns:a16="http://schemas.microsoft.com/office/drawing/2014/main" id="{E6B2A51D-22FB-4A58-F977-EFC2490E886E}"/>
                      </a:ext>
                    </a:extLst>
                  </p:cNvPr>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96" name="Donut 115">
                    <a:extLst>
                      <a:ext uri="{FF2B5EF4-FFF2-40B4-BE49-F238E27FC236}">
                        <a16:creationId xmlns:a16="http://schemas.microsoft.com/office/drawing/2014/main" id="{B8A66117-2710-C0E4-5F5D-3FC548C6139D}"/>
                      </a:ext>
                    </a:extLst>
                  </p:cNvPr>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97" name="Donut 116">
                    <a:extLst>
                      <a:ext uri="{FF2B5EF4-FFF2-40B4-BE49-F238E27FC236}">
                        <a16:creationId xmlns:a16="http://schemas.microsoft.com/office/drawing/2014/main" id="{83181753-40E1-C610-050D-B60532CE8FCA}"/>
                      </a:ext>
                    </a:extLst>
                  </p:cNvPr>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389" name="Group 8388">
                  <a:extLst>
                    <a:ext uri="{FF2B5EF4-FFF2-40B4-BE49-F238E27FC236}">
                      <a16:creationId xmlns:a16="http://schemas.microsoft.com/office/drawing/2014/main" id="{14801403-F773-3C96-A057-B548547DDE32}"/>
                    </a:ext>
                  </a:extLst>
                </p:cNvPr>
                <p:cNvGrpSpPr/>
                <p:nvPr/>
              </p:nvGrpSpPr>
              <p:grpSpPr>
                <a:xfrm rot="2670115">
                  <a:off x="6445525" y="938753"/>
                  <a:ext cx="152122" cy="148890"/>
                  <a:chOff x="5757466" y="974350"/>
                  <a:chExt cx="1743980" cy="1706926"/>
                </a:xfrm>
              </p:grpSpPr>
              <p:sp>
                <p:nvSpPr>
                  <p:cNvPr id="8390" name="Donut 109">
                    <a:extLst>
                      <a:ext uri="{FF2B5EF4-FFF2-40B4-BE49-F238E27FC236}">
                        <a16:creationId xmlns:a16="http://schemas.microsoft.com/office/drawing/2014/main" id="{82EDEC45-A658-6CC5-20F2-609DCBDF4237}"/>
                      </a:ext>
                    </a:extLst>
                  </p:cNvPr>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91" name="Donut 110">
                    <a:extLst>
                      <a:ext uri="{FF2B5EF4-FFF2-40B4-BE49-F238E27FC236}">
                        <a16:creationId xmlns:a16="http://schemas.microsoft.com/office/drawing/2014/main" id="{8A0D0DC7-35D4-AF13-7485-79D797792A0F}"/>
                      </a:ext>
                    </a:extLst>
                  </p:cNvPr>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92" name="Donut 111">
                    <a:extLst>
                      <a:ext uri="{FF2B5EF4-FFF2-40B4-BE49-F238E27FC236}">
                        <a16:creationId xmlns:a16="http://schemas.microsoft.com/office/drawing/2014/main" id="{4962EA49-E67A-9E38-2597-B7469E4FA5A6}"/>
                      </a:ext>
                    </a:extLst>
                  </p:cNvPr>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93" name="Donut 112">
                    <a:extLst>
                      <a:ext uri="{FF2B5EF4-FFF2-40B4-BE49-F238E27FC236}">
                        <a16:creationId xmlns:a16="http://schemas.microsoft.com/office/drawing/2014/main" id="{40D4528E-37B6-DC54-CBD1-A05E1AC91ED1}"/>
                      </a:ext>
                    </a:extLst>
                  </p:cNvPr>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8358" name="Group 8357">
              <a:extLst>
                <a:ext uri="{FF2B5EF4-FFF2-40B4-BE49-F238E27FC236}">
                  <a16:creationId xmlns:a16="http://schemas.microsoft.com/office/drawing/2014/main" id="{B8C63AFA-64C7-D005-5B9F-C9A43778A2D4}"/>
                </a:ext>
              </a:extLst>
            </p:cNvPr>
            <p:cNvGrpSpPr/>
            <p:nvPr/>
          </p:nvGrpSpPr>
          <p:grpSpPr>
            <a:xfrm>
              <a:off x="7394133" y="2400116"/>
              <a:ext cx="795354" cy="173794"/>
              <a:chOff x="5757466" y="264089"/>
              <a:chExt cx="1615640" cy="353036"/>
            </a:xfrm>
          </p:grpSpPr>
          <p:sp>
            <p:nvSpPr>
              <p:cNvPr id="8363" name="Rounded Rectangle 82">
                <a:extLst>
                  <a:ext uri="{FF2B5EF4-FFF2-40B4-BE49-F238E27FC236}">
                    <a16:creationId xmlns:a16="http://schemas.microsoft.com/office/drawing/2014/main" id="{CE11692F-07EA-1F2A-03EA-E620A99FF093}"/>
                  </a:ext>
                </a:extLst>
              </p:cNvPr>
              <p:cNvSpPr/>
              <p:nvPr/>
            </p:nvSpPr>
            <p:spPr>
              <a:xfrm>
                <a:off x="5757466" y="264089"/>
                <a:ext cx="1615640" cy="353036"/>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64" name="Group 8363">
                <a:extLst>
                  <a:ext uri="{FF2B5EF4-FFF2-40B4-BE49-F238E27FC236}">
                    <a16:creationId xmlns:a16="http://schemas.microsoft.com/office/drawing/2014/main" id="{5588179A-CB39-81A7-805C-74383D2ACBE9}"/>
                  </a:ext>
                </a:extLst>
              </p:cNvPr>
              <p:cNvGrpSpPr/>
              <p:nvPr/>
            </p:nvGrpSpPr>
            <p:grpSpPr>
              <a:xfrm rot="2670115">
                <a:off x="5867287" y="296724"/>
                <a:ext cx="309012" cy="302447"/>
                <a:chOff x="5757466" y="974350"/>
                <a:chExt cx="1743980" cy="1706926"/>
              </a:xfrm>
            </p:grpSpPr>
            <p:sp>
              <p:nvSpPr>
                <p:cNvPr id="8380" name="Donut 99">
                  <a:extLst>
                    <a:ext uri="{FF2B5EF4-FFF2-40B4-BE49-F238E27FC236}">
                      <a16:creationId xmlns:a16="http://schemas.microsoft.com/office/drawing/2014/main" id="{D36A1DD8-6C64-5FE2-3766-84546D744AC4}"/>
                    </a:ext>
                  </a:extLst>
                </p:cNvPr>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81" name="Donut 100">
                  <a:extLst>
                    <a:ext uri="{FF2B5EF4-FFF2-40B4-BE49-F238E27FC236}">
                      <a16:creationId xmlns:a16="http://schemas.microsoft.com/office/drawing/2014/main" id="{A3AD31A6-915B-7CCF-5DBE-737D8CB0E48C}"/>
                    </a:ext>
                  </a:extLst>
                </p:cNvPr>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82" name="Donut 101">
                  <a:extLst>
                    <a:ext uri="{FF2B5EF4-FFF2-40B4-BE49-F238E27FC236}">
                      <a16:creationId xmlns:a16="http://schemas.microsoft.com/office/drawing/2014/main" id="{A94CAD5B-C7E9-AE2B-3EC1-86B85BA8B510}"/>
                    </a:ext>
                  </a:extLst>
                </p:cNvPr>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83" name="Donut 102">
                  <a:extLst>
                    <a:ext uri="{FF2B5EF4-FFF2-40B4-BE49-F238E27FC236}">
                      <a16:creationId xmlns:a16="http://schemas.microsoft.com/office/drawing/2014/main" id="{0818B3AD-E13B-0564-D043-7DBA7E43D258}"/>
                    </a:ext>
                  </a:extLst>
                </p:cNvPr>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365" name="Group 8364">
                <a:extLst>
                  <a:ext uri="{FF2B5EF4-FFF2-40B4-BE49-F238E27FC236}">
                    <a16:creationId xmlns:a16="http://schemas.microsoft.com/office/drawing/2014/main" id="{6315E678-CD12-A0F9-1580-65A81AD55901}"/>
                  </a:ext>
                </a:extLst>
              </p:cNvPr>
              <p:cNvGrpSpPr/>
              <p:nvPr/>
            </p:nvGrpSpPr>
            <p:grpSpPr>
              <a:xfrm rot="2670115">
                <a:off x="6254818" y="301079"/>
                <a:ext cx="309012" cy="302447"/>
                <a:chOff x="5757466" y="974350"/>
                <a:chExt cx="1743980" cy="1706926"/>
              </a:xfrm>
            </p:grpSpPr>
            <p:sp>
              <p:nvSpPr>
                <p:cNvPr id="8376" name="Donut 95">
                  <a:extLst>
                    <a:ext uri="{FF2B5EF4-FFF2-40B4-BE49-F238E27FC236}">
                      <a16:creationId xmlns:a16="http://schemas.microsoft.com/office/drawing/2014/main" id="{2A8BFAFD-D94C-B418-38E6-76F1371D7421}"/>
                    </a:ext>
                  </a:extLst>
                </p:cNvPr>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77" name="Donut 96">
                  <a:extLst>
                    <a:ext uri="{FF2B5EF4-FFF2-40B4-BE49-F238E27FC236}">
                      <a16:creationId xmlns:a16="http://schemas.microsoft.com/office/drawing/2014/main" id="{67663E04-2986-F4B5-3D6A-9EA62304011D}"/>
                    </a:ext>
                  </a:extLst>
                </p:cNvPr>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78" name="Donut 97">
                  <a:extLst>
                    <a:ext uri="{FF2B5EF4-FFF2-40B4-BE49-F238E27FC236}">
                      <a16:creationId xmlns:a16="http://schemas.microsoft.com/office/drawing/2014/main" id="{AF180686-D89A-EC38-D3C6-D3DAC58F5341}"/>
                    </a:ext>
                  </a:extLst>
                </p:cNvPr>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79" name="Donut 98">
                  <a:extLst>
                    <a:ext uri="{FF2B5EF4-FFF2-40B4-BE49-F238E27FC236}">
                      <a16:creationId xmlns:a16="http://schemas.microsoft.com/office/drawing/2014/main" id="{33D7CFC1-833A-9005-B598-406C09A24949}"/>
                    </a:ext>
                  </a:extLst>
                </p:cNvPr>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366" name="Group 8365">
                <a:extLst>
                  <a:ext uri="{FF2B5EF4-FFF2-40B4-BE49-F238E27FC236}">
                    <a16:creationId xmlns:a16="http://schemas.microsoft.com/office/drawing/2014/main" id="{9A9C4619-0331-CAC3-097D-3D00136237E7}"/>
                  </a:ext>
                </a:extLst>
              </p:cNvPr>
              <p:cNvGrpSpPr/>
              <p:nvPr/>
            </p:nvGrpSpPr>
            <p:grpSpPr>
              <a:xfrm rot="2670115">
                <a:off x="6629286" y="301078"/>
                <a:ext cx="309012" cy="302447"/>
                <a:chOff x="5757466" y="974350"/>
                <a:chExt cx="1743980" cy="1706926"/>
              </a:xfrm>
            </p:grpSpPr>
            <p:sp>
              <p:nvSpPr>
                <p:cNvPr id="8372" name="Donut 91">
                  <a:extLst>
                    <a:ext uri="{FF2B5EF4-FFF2-40B4-BE49-F238E27FC236}">
                      <a16:creationId xmlns:a16="http://schemas.microsoft.com/office/drawing/2014/main" id="{E44E6C66-148A-B98A-6402-165D22AD60F5}"/>
                    </a:ext>
                  </a:extLst>
                </p:cNvPr>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73" name="Donut 92">
                  <a:extLst>
                    <a:ext uri="{FF2B5EF4-FFF2-40B4-BE49-F238E27FC236}">
                      <a16:creationId xmlns:a16="http://schemas.microsoft.com/office/drawing/2014/main" id="{4668F556-9FCB-CA7D-34ED-AF6E287E282B}"/>
                    </a:ext>
                  </a:extLst>
                </p:cNvPr>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74" name="Donut 93">
                  <a:extLst>
                    <a:ext uri="{FF2B5EF4-FFF2-40B4-BE49-F238E27FC236}">
                      <a16:creationId xmlns:a16="http://schemas.microsoft.com/office/drawing/2014/main" id="{FA729BBB-F9CE-A4DC-E630-B25D40ED8AE4}"/>
                    </a:ext>
                  </a:extLst>
                </p:cNvPr>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75" name="Donut 94">
                  <a:extLst>
                    <a:ext uri="{FF2B5EF4-FFF2-40B4-BE49-F238E27FC236}">
                      <a16:creationId xmlns:a16="http://schemas.microsoft.com/office/drawing/2014/main" id="{A2892E50-20C5-88F4-D411-3EE9F8E09ED3}"/>
                    </a:ext>
                  </a:extLst>
                </p:cNvPr>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367" name="Group 8366">
                <a:extLst>
                  <a:ext uri="{FF2B5EF4-FFF2-40B4-BE49-F238E27FC236}">
                    <a16:creationId xmlns:a16="http://schemas.microsoft.com/office/drawing/2014/main" id="{D7E09F88-40FB-E904-91E2-A620120C607C}"/>
                  </a:ext>
                </a:extLst>
              </p:cNvPr>
              <p:cNvGrpSpPr/>
              <p:nvPr/>
            </p:nvGrpSpPr>
            <p:grpSpPr>
              <a:xfrm rot="2670115">
                <a:off x="7012464" y="292369"/>
                <a:ext cx="309012" cy="302447"/>
                <a:chOff x="5757466" y="974350"/>
                <a:chExt cx="1743980" cy="1706926"/>
              </a:xfrm>
            </p:grpSpPr>
            <p:sp>
              <p:nvSpPr>
                <p:cNvPr id="8368" name="Donut 87">
                  <a:extLst>
                    <a:ext uri="{FF2B5EF4-FFF2-40B4-BE49-F238E27FC236}">
                      <a16:creationId xmlns:a16="http://schemas.microsoft.com/office/drawing/2014/main" id="{4D6480CB-FE08-E88F-2C6D-133CAF2E3971}"/>
                    </a:ext>
                  </a:extLst>
                </p:cNvPr>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69" name="Donut 88">
                  <a:extLst>
                    <a:ext uri="{FF2B5EF4-FFF2-40B4-BE49-F238E27FC236}">
                      <a16:creationId xmlns:a16="http://schemas.microsoft.com/office/drawing/2014/main" id="{4D1574CE-7DF4-E21A-BC4E-D16F1F6D628A}"/>
                    </a:ext>
                  </a:extLst>
                </p:cNvPr>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70" name="Donut 89">
                  <a:extLst>
                    <a:ext uri="{FF2B5EF4-FFF2-40B4-BE49-F238E27FC236}">
                      <a16:creationId xmlns:a16="http://schemas.microsoft.com/office/drawing/2014/main" id="{002401E1-C135-D64A-E3E8-E10AA635C2BE}"/>
                    </a:ext>
                  </a:extLst>
                </p:cNvPr>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71" name="Donut 90">
                  <a:extLst>
                    <a:ext uri="{FF2B5EF4-FFF2-40B4-BE49-F238E27FC236}">
                      <a16:creationId xmlns:a16="http://schemas.microsoft.com/office/drawing/2014/main" id="{B1F54FBE-FC99-C9FD-1AC5-68F8499ECDAF}"/>
                    </a:ext>
                  </a:extLst>
                </p:cNvPr>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8359" name="Oval 8358">
              <a:extLst>
                <a:ext uri="{FF2B5EF4-FFF2-40B4-BE49-F238E27FC236}">
                  <a16:creationId xmlns:a16="http://schemas.microsoft.com/office/drawing/2014/main" id="{E17E8F11-12D1-7CA9-58A6-117302D27D59}"/>
                </a:ext>
              </a:extLst>
            </p:cNvPr>
            <p:cNvSpPr/>
            <p:nvPr/>
          </p:nvSpPr>
          <p:spPr>
            <a:xfrm>
              <a:off x="7480460" y="810546"/>
              <a:ext cx="170917" cy="147670"/>
            </a:xfrm>
            <a:prstGeom prst="ellipse">
              <a:avLst/>
            </a:prstGeom>
            <a:solidFill>
              <a:srgbClr val="8B6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60" name="Oval 8359">
              <a:extLst>
                <a:ext uri="{FF2B5EF4-FFF2-40B4-BE49-F238E27FC236}">
                  <a16:creationId xmlns:a16="http://schemas.microsoft.com/office/drawing/2014/main" id="{3A083BAE-D68A-BB8F-316F-8BAE083542D8}"/>
                </a:ext>
              </a:extLst>
            </p:cNvPr>
            <p:cNvSpPr/>
            <p:nvPr/>
          </p:nvSpPr>
          <p:spPr>
            <a:xfrm>
              <a:off x="7918322" y="851940"/>
              <a:ext cx="227032" cy="137876"/>
            </a:xfrm>
            <a:prstGeom prst="ellipse">
              <a:avLst/>
            </a:prstGeom>
            <a:solidFill>
              <a:srgbClr val="8B6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61" name="Cloud 8360">
              <a:extLst>
                <a:ext uri="{FF2B5EF4-FFF2-40B4-BE49-F238E27FC236}">
                  <a16:creationId xmlns:a16="http://schemas.microsoft.com/office/drawing/2014/main" id="{5DA9123B-074F-4844-9705-5498926A3B48}"/>
                </a:ext>
              </a:extLst>
            </p:cNvPr>
            <p:cNvSpPr/>
            <p:nvPr/>
          </p:nvSpPr>
          <p:spPr>
            <a:xfrm rot="416318">
              <a:off x="7493250" y="1445273"/>
              <a:ext cx="542688" cy="500681"/>
            </a:xfrm>
            <a:prstGeom prst="cloud">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62" name="Oval 8361">
              <a:extLst>
                <a:ext uri="{FF2B5EF4-FFF2-40B4-BE49-F238E27FC236}">
                  <a16:creationId xmlns:a16="http://schemas.microsoft.com/office/drawing/2014/main" id="{44428B18-6BC6-91E3-FF2F-70DD22E76D72}"/>
                </a:ext>
              </a:extLst>
            </p:cNvPr>
            <p:cNvSpPr/>
            <p:nvPr/>
          </p:nvSpPr>
          <p:spPr>
            <a:xfrm>
              <a:off x="7658678" y="1517841"/>
              <a:ext cx="225541" cy="14481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41" name="TextBox 8440">
            <a:extLst>
              <a:ext uri="{FF2B5EF4-FFF2-40B4-BE49-F238E27FC236}">
                <a16:creationId xmlns:a16="http://schemas.microsoft.com/office/drawing/2014/main" id="{320E3584-21B3-7896-55B1-8F7082694D89}"/>
              </a:ext>
            </a:extLst>
          </p:cNvPr>
          <p:cNvSpPr txBox="1"/>
          <p:nvPr/>
        </p:nvSpPr>
        <p:spPr>
          <a:xfrm>
            <a:off x="3678912" y="5926204"/>
            <a:ext cx="6119812" cy="646331"/>
          </a:xfrm>
          <a:prstGeom prst="rect">
            <a:avLst/>
          </a:prstGeom>
          <a:noFill/>
        </p:spPr>
        <p:txBody>
          <a:bodyPr wrap="square">
            <a:spAutoFit/>
          </a:bodyPr>
          <a:lstStyle/>
          <a:p>
            <a:r>
              <a:rPr lang="en-US" sz="1800" dirty="0">
                <a:solidFill>
                  <a:schemeClr val="bg1"/>
                </a:solidFill>
                <a:latin typeface="Calibri" panose="020F0502020204030204" pitchFamily="34" charset="0"/>
              </a:rPr>
              <a:t>Eventually Esau and Jacob reconciled and their descendants constituted two rival nations, the Israelite and the Edomites</a:t>
            </a:r>
          </a:p>
        </p:txBody>
      </p:sp>
    </p:spTree>
    <p:extLst>
      <p:ext uri="{BB962C8B-B14F-4D97-AF65-F5344CB8AC3E}">
        <p14:creationId xmlns:p14="http://schemas.microsoft.com/office/powerpoint/2010/main" val="1079613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441"/>
                                        </p:tgtEl>
                                        <p:attrNameLst>
                                          <p:attrName>style.visibility</p:attrName>
                                        </p:attrNameLst>
                                      </p:cBhvr>
                                      <p:to>
                                        <p:strVal val="visible"/>
                                      </p:to>
                                    </p:set>
                                    <p:animEffect transition="in" filter="fade">
                                      <p:cBhvr>
                                        <p:cTn id="7" dur="1000"/>
                                        <p:tgtEl>
                                          <p:spTgt spid="8441"/>
                                        </p:tgtEl>
                                      </p:cBhvr>
                                    </p:animEffect>
                                    <p:anim calcmode="lin" valueType="num">
                                      <p:cBhvr>
                                        <p:cTn id="8" dur="1000" fill="hold"/>
                                        <p:tgtEl>
                                          <p:spTgt spid="8441"/>
                                        </p:tgtEl>
                                        <p:attrNameLst>
                                          <p:attrName>ppt_x</p:attrName>
                                        </p:attrNameLst>
                                      </p:cBhvr>
                                      <p:tavLst>
                                        <p:tav tm="0">
                                          <p:val>
                                            <p:strVal val="#ppt_x"/>
                                          </p:val>
                                        </p:tav>
                                        <p:tav tm="100000">
                                          <p:val>
                                            <p:strVal val="#ppt_x"/>
                                          </p:val>
                                        </p:tav>
                                      </p:tavLst>
                                    </p:anim>
                                    <p:anim calcmode="lin" valueType="num">
                                      <p:cBhvr>
                                        <p:cTn id="9" dur="1000" fill="hold"/>
                                        <p:tgtEl>
                                          <p:spTgt spid="84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4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 name="Picture 172">
            <a:extLst>
              <a:ext uri="{FF2B5EF4-FFF2-40B4-BE49-F238E27FC236}">
                <a16:creationId xmlns:a16="http://schemas.microsoft.com/office/drawing/2014/main" id="{63F8A755-9C3D-4B51-9F7D-6B71E3083C0D}"/>
              </a:ext>
            </a:extLst>
          </p:cNvPr>
          <p:cNvPicPr>
            <a:picLocks noChangeAspect="1"/>
          </p:cNvPicPr>
          <p:nvPr/>
        </p:nvPicPr>
        <p:blipFill rotWithShape="1">
          <a:blip r:embed="rId2">
            <a:extLst>
              <a:ext uri="{28A0092B-C50C-407E-A947-70E740481C1C}">
                <a14:useLocalDpi xmlns:a14="http://schemas.microsoft.com/office/drawing/2010/main" val="0"/>
              </a:ext>
            </a:extLst>
          </a:blip>
          <a:srcRect b="5024"/>
          <a:stretch/>
        </p:blipFill>
        <p:spPr>
          <a:xfrm>
            <a:off x="0" y="0"/>
            <a:ext cx="12192000" cy="6858000"/>
          </a:xfrm>
          <a:prstGeom prst="rect">
            <a:avLst/>
          </a:prstGeom>
        </p:spPr>
      </p:pic>
      <p:cxnSp>
        <p:nvCxnSpPr>
          <p:cNvPr id="161" name="Straight Arrow Connector 160"/>
          <p:cNvCxnSpPr>
            <a:endCxn id="10" idx="3"/>
          </p:cNvCxnSpPr>
          <p:nvPr/>
        </p:nvCxnSpPr>
        <p:spPr>
          <a:xfrm flipV="1">
            <a:off x="2847838" y="2534594"/>
            <a:ext cx="6985592" cy="1357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83293" y="3648"/>
            <a:ext cx="12192000" cy="1015663"/>
          </a:xfrm>
          <a:prstGeom prst="rect">
            <a:avLst/>
          </a:prstGeom>
        </p:spPr>
        <p:txBody>
          <a:bodyPr wrap="square">
            <a:spAutoFit/>
          </a:bodyPr>
          <a:lstStyle/>
          <a:p>
            <a:r>
              <a:rPr lang="en-US" sz="6000" dirty="0">
                <a:solidFill>
                  <a:schemeClr val="bg1"/>
                </a:solidFill>
                <a:latin typeface="Agency FB" panose="020B0503020202020204" pitchFamily="34" charset="0"/>
              </a:rPr>
              <a:t>Esau’s Descendants</a:t>
            </a:r>
          </a:p>
        </p:txBody>
      </p:sp>
      <p:sp>
        <p:nvSpPr>
          <p:cNvPr id="6" name="Rectangle 5"/>
          <p:cNvSpPr/>
          <p:nvPr/>
        </p:nvSpPr>
        <p:spPr>
          <a:xfrm>
            <a:off x="4203874" y="5382036"/>
            <a:ext cx="4286655" cy="1323439"/>
          </a:xfrm>
          <a:prstGeom prst="rect">
            <a:avLst/>
          </a:prstGeom>
        </p:spPr>
        <p:txBody>
          <a:bodyPr wrap="square">
            <a:spAutoFit/>
          </a:bodyPr>
          <a:lstStyle/>
          <a:p>
            <a:pPr algn="ctr" fontAlgn="base"/>
            <a:r>
              <a:rPr lang="en-US" sz="3200" dirty="0" err="1">
                <a:solidFill>
                  <a:schemeClr val="bg1"/>
                </a:solidFill>
              </a:rPr>
              <a:t>Edomites</a:t>
            </a:r>
            <a:endParaRPr lang="en-US" sz="3200" dirty="0">
              <a:solidFill>
                <a:schemeClr val="bg1"/>
              </a:solidFill>
            </a:endParaRPr>
          </a:p>
          <a:p>
            <a:pPr algn="ctr" fontAlgn="base"/>
            <a:r>
              <a:rPr lang="en-US" sz="1600" dirty="0">
                <a:solidFill>
                  <a:schemeClr val="bg1"/>
                </a:solidFill>
              </a:rPr>
              <a:t>They dwelt in Mt </a:t>
            </a:r>
            <a:r>
              <a:rPr lang="en-US" sz="1600" dirty="0" err="1">
                <a:solidFill>
                  <a:schemeClr val="bg1"/>
                </a:solidFill>
              </a:rPr>
              <a:t>Seir</a:t>
            </a:r>
            <a:r>
              <a:rPr lang="en-US" sz="1600" dirty="0">
                <a:solidFill>
                  <a:schemeClr val="bg1"/>
                </a:solidFill>
              </a:rPr>
              <a:t> and intermarriages took place between the sons and daughter of Esau and the sons and daughters of </a:t>
            </a:r>
            <a:r>
              <a:rPr lang="en-US" sz="1600" dirty="0" err="1">
                <a:solidFill>
                  <a:schemeClr val="bg1"/>
                </a:solidFill>
              </a:rPr>
              <a:t>Seir</a:t>
            </a:r>
            <a:r>
              <a:rPr lang="en-US" sz="1600" dirty="0">
                <a:solidFill>
                  <a:schemeClr val="bg1"/>
                </a:solidFill>
              </a:rPr>
              <a:t>, the </a:t>
            </a:r>
            <a:r>
              <a:rPr lang="en-US" sz="1600" dirty="0" err="1">
                <a:solidFill>
                  <a:schemeClr val="bg1"/>
                </a:solidFill>
              </a:rPr>
              <a:t>Horite</a:t>
            </a:r>
            <a:endParaRPr lang="en-US" sz="1600" dirty="0">
              <a:solidFill>
                <a:schemeClr val="bg1"/>
              </a:solidFill>
            </a:endParaRPr>
          </a:p>
        </p:txBody>
      </p:sp>
      <p:sp>
        <p:nvSpPr>
          <p:cNvPr id="9" name="Rectangle 8"/>
          <p:cNvSpPr/>
          <p:nvPr/>
        </p:nvSpPr>
        <p:spPr>
          <a:xfrm>
            <a:off x="142927" y="2387797"/>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Esau</a:t>
            </a:r>
          </a:p>
        </p:txBody>
      </p:sp>
      <p:cxnSp>
        <p:nvCxnSpPr>
          <p:cNvPr id="12" name="Straight Arrow Connector 11"/>
          <p:cNvCxnSpPr/>
          <p:nvPr/>
        </p:nvCxnSpPr>
        <p:spPr>
          <a:xfrm flipV="1">
            <a:off x="1300024" y="2547902"/>
            <a:ext cx="560067" cy="52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3994593" y="2815723"/>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3436771" y="2377178"/>
            <a:ext cx="1273213" cy="334444"/>
          </a:xfrm>
          <a:prstGeom prst="rect">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Bashemath</a:t>
            </a:r>
            <a:endParaRPr lang="en-US" dirty="0"/>
          </a:p>
        </p:txBody>
      </p:sp>
      <p:sp>
        <p:nvSpPr>
          <p:cNvPr id="17" name="Rectangle 16"/>
          <p:cNvSpPr/>
          <p:nvPr/>
        </p:nvSpPr>
        <p:spPr>
          <a:xfrm>
            <a:off x="3538497" y="1211272"/>
            <a:ext cx="1069757" cy="4694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Ishmael or Elon ?</a:t>
            </a:r>
          </a:p>
        </p:txBody>
      </p:sp>
      <p:sp>
        <p:nvSpPr>
          <p:cNvPr id="18" name="Rectangle 17"/>
          <p:cNvSpPr/>
          <p:nvPr/>
        </p:nvSpPr>
        <p:spPr>
          <a:xfrm>
            <a:off x="3461865" y="3208639"/>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Reuel</a:t>
            </a:r>
            <a:endParaRPr lang="en-US" dirty="0"/>
          </a:p>
        </p:txBody>
      </p:sp>
      <p:cxnSp>
        <p:nvCxnSpPr>
          <p:cNvPr id="30" name="Straight Arrow Connector 29"/>
          <p:cNvCxnSpPr/>
          <p:nvPr/>
        </p:nvCxnSpPr>
        <p:spPr>
          <a:xfrm>
            <a:off x="4026865" y="1786563"/>
            <a:ext cx="5577" cy="55139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874397" y="1000916"/>
            <a:ext cx="1392028" cy="3386697"/>
            <a:chOff x="5360317" y="1000979"/>
            <a:chExt cx="1392028" cy="3386697"/>
          </a:xfrm>
        </p:grpSpPr>
        <p:sp>
          <p:nvSpPr>
            <p:cNvPr id="11" name="Rectangle 10"/>
            <p:cNvSpPr/>
            <p:nvPr/>
          </p:nvSpPr>
          <p:spPr>
            <a:xfrm>
              <a:off x="5360317" y="2388352"/>
              <a:ext cx="1392028" cy="334444"/>
            </a:xfrm>
            <a:prstGeom prst="rect">
              <a:avLst/>
            </a:prstGeom>
            <a:solidFill>
              <a:srgbClr val="EE6E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Aholibamah</a:t>
              </a:r>
              <a:endParaRPr lang="en-US" dirty="0"/>
            </a:p>
          </p:txBody>
        </p:sp>
        <p:sp>
          <p:nvSpPr>
            <p:cNvPr id="15" name="Rectangle 14"/>
            <p:cNvSpPr/>
            <p:nvPr/>
          </p:nvSpPr>
          <p:spPr>
            <a:xfrm>
              <a:off x="5428962" y="1000979"/>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Zibeon</a:t>
              </a:r>
              <a:endParaRPr lang="en-US" dirty="0"/>
            </a:p>
          </p:txBody>
        </p:sp>
        <p:sp>
          <p:nvSpPr>
            <p:cNvPr id="19" name="Rectangle 18"/>
            <p:cNvSpPr/>
            <p:nvPr/>
          </p:nvSpPr>
          <p:spPr>
            <a:xfrm>
              <a:off x="5538168" y="3123411"/>
              <a:ext cx="1069757" cy="334444"/>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Jeush</a:t>
              </a:r>
              <a:endParaRPr lang="en-US" dirty="0"/>
            </a:p>
          </p:txBody>
        </p:sp>
        <p:sp>
          <p:nvSpPr>
            <p:cNvPr id="22" name="Rectangle 21"/>
            <p:cNvSpPr/>
            <p:nvPr/>
          </p:nvSpPr>
          <p:spPr>
            <a:xfrm>
              <a:off x="5476433" y="1664484"/>
              <a:ext cx="1069757" cy="334444"/>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Anah</a:t>
              </a:r>
              <a:endParaRPr lang="en-US" dirty="0"/>
            </a:p>
          </p:txBody>
        </p:sp>
        <p:sp>
          <p:nvSpPr>
            <p:cNvPr id="24" name="Rectangle 23"/>
            <p:cNvSpPr/>
            <p:nvPr/>
          </p:nvSpPr>
          <p:spPr>
            <a:xfrm>
              <a:off x="5538168" y="3597421"/>
              <a:ext cx="1069757" cy="334444"/>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Jaalam</a:t>
              </a:r>
              <a:endParaRPr lang="en-US" dirty="0"/>
            </a:p>
          </p:txBody>
        </p:sp>
        <p:sp>
          <p:nvSpPr>
            <p:cNvPr id="25" name="Rectangle 24"/>
            <p:cNvSpPr/>
            <p:nvPr/>
          </p:nvSpPr>
          <p:spPr>
            <a:xfrm>
              <a:off x="5545935" y="4053232"/>
              <a:ext cx="1069757" cy="334444"/>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Korah</a:t>
              </a:r>
              <a:endParaRPr lang="en-US" dirty="0"/>
            </a:p>
          </p:txBody>
        </p:sp>
        <p:cxnSp>
          <p:nvCxnSpPr>
            <p:cNvPr id="31" name="Straight Arrow Connector 30"/>
            <p:cNvCxnSpPr/>
            <p:nvPr/>
          </p:nvCxnSpPr>
          <p:spPr>
            <a:xfrm flipH="1">
              <a:off x="5963841" y="1374976"/>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5978137" y="2027794"/>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5990039" y="2737877"/>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8718602" y="1526336"/>
            <a:ext cx="1184616" cy="4343455"/>
            <a:chOff x="7292131" y="1521412"/>
            <a:chExt cx="1184616" cy="4343455"/>
          </a:xfrm>
        </p:grpSpPr>
        <p:sp>
          <p:nvSpPr>
            <p:cNvPr id="10" name="Rectangle 9"/>
            <p:cNvSpPr/>
            <p:nvPr/>
          </p:nvSpPr>
          <p:spPr>
            <a:xfrm>
              <a:off x="7337202" y="2362448"/>
              <a:ext cx="1069757" cy="334444"/>
            </a:xfrm>
            <a:prstGeom prst="rect">
              <a:avLst/>
            </a:prstGeom>
            <a:solidFill>
              <a:srgbClr val="EE6E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Adah</a:t>
              </a:r>
            </a:p>
          </p:txBody>
        </p:sp>
        <p:sp>
          <p:nvSpPr>
            <p:cNvPr id="21" name="Rectangle 20"/>
            <p:cNvSpPr/>
            <p:nvPr/>
          </p:nvSpPr>
          <p:spPr>
            <a:xfrm>
              <a:off x="7292131" y="1521412"/>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Elon</a:t>
              </a:r>
            </a:p>
          </p:txBody>
        </p:sp>
        <p:sp>
          <p:nvSpPr>
            <p:cNvPr id="23" name="Rectangle 22"/>
            <p:cNvSpPr/>
            <p:nvPr/>
          </p:nvSpPr>
          <p:spPr>
            <a:xfrm>
              <a:off x="7324324" y="3044807"/>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Eliphaz</a:t>
              </a:r>
              <a:endParaRPr lang="en-US" dirty="0"/>
            </a:p>
          </p:txBody>
        </p:sp>
        <p:cxnSp>
          <p:nvCxnSpPr>
            <p:cNvPr id="28" name="Straight Arrow Connector 27"/>
            <p:cNvCxnSpPr/>
            <p:nvPr/>
          </p:nvCxnSpPr>
          <p:spPr>
            <a:xfrm flipH="1">
              <a:off x="7820985" y="1890018"/>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7857475" y="2699241"/>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7399207" y="3755032"/>
              <a:ext cx="1069757" cy="334444"/>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Teman</a:t>
              </a:r>
              <a:endParaRPr lang="en-US" dirty="0"/>
            </a:p>
          </p:txBody>
        </p:sp>
        <p:cxnSp>
          <p:nvCxnSpPr>
            <p:cNvPr id="36" name="Straight Arrow Connector 35"/>
            <p:cNvCxnSpPr/>
            <p:nvPr/>
          </p:nvCxnSpPr>
          <p:spPr>
            <a:xfrm flipH="1">
              <a:off x="7872081" y="3446251"/>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7399206" y="4197310"/>
              <a:ext cx="1069757" cy="334444"/>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Omar</a:t>
              </a:r>
            </a:p>
          </p:txBody>
        </p:sp>
        <p:sp>
          <p:nvSpPr>
            <p:cNvPr id="38" name="Rectangle 37"/>
            <p:cNvSpPr/>
            <p:nvPr/>
          </p:nvSpPr>
          <p:spPr>
            <a:xfrm>
              <a:off x="7399206" y="4625452"/>
              <a:ext cx="1069757" cy="334444"/>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Zepho</a:t>
              </a:r>
              <a:endParaRPr lang="en-US" dirty="0"/>
            </a:p>
          </p:txBody>
        </p:sp>
        <p:sp>
          <p:nvSpPr>
            <p:cNvPr id="39" name="Rectangle 38"/>
            <p:cNvSpPr/>
            <p:nvPr/>
          </p:nvSpPr>
          <p:spPr>
            <a:xfrm>
              <a:off x="7399205" y="5066047"/>
              <a:ext cx="1069757" cy="334444"/>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Gatam</a:t>
              </a:r>
              <a:endParaRPr lang="en-US" dirty="0"/>
            </a:p>
          </p:txBody>
        </p:sp>
        <p:sp>
          <p:nvSpPr>
            <p:cNvPr id="40" name="Rectangle 39"/>
            <p:cNvSpPr/>
            <p:nvPr/>
          </p:nvSpPr>
          <p:spPr>
            <a:xfrm>
              <a:off x="7406990" y="5530423"/>
              <a:ext cx="1069757" cy="334444"/>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Kenaz</a:t>
              </a:r>
              <a:endParaRPr lang="en-US" dirty="0"/>
            </a:p>
          </p:txBody>
        </p:sp>
      </p:grpSp>
      <p:cxnSp>
        <p:nvCxnSpPr>
          <p:cNvPr id="43" name="Straight Arrow Connector 42"/>
          <p:cNvCxnSpPr/>
          <p:nvPr/>
        </p:nvCxnSpPr>
        <p:spPr>
          <a:xfrm flipV="1">
            <a:off x="9932138" y="3190961"/>
            <a:ext cx="200973" cy="66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H="1">
            <a:off x="3992443" y="3653660"/>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3524167" y="4026146"/>
            <a:ext cx="1069757" cy="334444"/>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Nahath</a:t>
            </a:r>
            <a:endParaRPr lang="en-US" dirty="0"/>
          </a:p>
        </p:txBody>
      </p:sp>
      <p:sp>
        <p:nvSpPr>
          <p:cNvPr id="49" name="Rectangle 48"/>
          <p:cNvSpPr/>
          <p:nvPr/>
        </p:nvSpPr>
        <p:spPr>
          <a:xfrm>
            <a:off x="3538497" y="4497099"/>
            <a:ext cx="1069757" cy="334444"/>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Zerah</a:t>
            </a:r>
            <a:endParaRPr lang="en-US" dirty="0"/>
          </a:p>
        </p:txBody>
      </p:sp>
      <p:sp>
        <p:nvSpPr>
          <p:cNvPr id="51" name="Rectangle 50"/>
          <p:cNvSpPr/>
          <p:nvPr/>
        </p:nvSpPr>
        <p:spPr>
          <a:xfrm>
            <a:off x="3505523" y="4968052"/>
            <a:ext cx="1171488" cy="334444"/>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Shammah</a:t>
            </a:r>
            <a:endParaRPr lang="en-US" dirty="0"/>
          </a:p>
        </p:txBody>
      </p:sp>
      <p:sp>
        <p:nvSpPr>
          <p:cNvPr id="52" name="Rectangle 51"/>
          <p:cNvSpPr/>
          <p:nvPr/>
        </p:nvSpPr>
        <p:spPr>
          <a:xfrm>
            <a:off x="3538495" y="5439005"/>
            <a:ext cx="1069757" cy="334444"/>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Mizzah</a:t>
            </a:r>
            <a:endParaRPr lang="en-US" dirty="0"/>
          </a:p>
        </p:txBody>
      </p:sp>
      <p:sp>
        <p:nvSpPr>
          <p:cNvPr id="53" name="Rectangle 52"/>
          <p:cNvSpPr/>
          <p:nvPr/>
        </p:nvSpPr>
        <p:spPr>
          <a:xfrm>
            <a:off x="5946814" y="4752782"/>
            <a:ext cx="1069757" cy="334444"/>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Dukes</a:t>
            </a:r>
          </a:p>
        </p:txBody>
      </p:sp>
      <p:sp>
        <p:nvSpPr>
          <p:cNvPr id="54" name="Rectangle 53"/>
          <p:cNvSpPr/>
          <p:nvPr/>
        </p:nvSpPr>
        <p:spPr>
          <a:xfrm>
            <a:off x="2850950" y="714182"/>
            <a:ext cx="2167658" cy="584775"/>
          </a:xfrm>
          <a:prstGeom prst="rect">
            <a:avLst/>
          </a:prstGeom>
        </p:spPr>
        <p:txBody>
          <a:bodyPr wrap="square">
            <a:spAutoFit/>
          </a:bodyPr>
          <a:lstStyle/>
          <a:p>
            <a:pPr fontAlgn="base"/>
            <a:r>
              <a:rPr lang="en-US" sz="3200" dirty="0">
                <a:solidFill>
                  <a:schemeClr val="bg1"/>
                </a:solidFill>
              </a:rPr>
              <a:t>Hittites</a:t>
            </a:r>
          </a:p>
        </p:txBody>
      </p:sp>
      <p:grpSp>
        <p:nvGrpSpPr>
          <p:cNvPr id="4" name="Group 3"/>
          <p:cNvGrpSpPr/>
          <p:nvPr/>
        </p:nvGrpSpPr>
        <p:grpSpPr>
          <a:xfrm>
            <a:off x="10244698" y="1361726"/>
            <a:ext cx="2577881" cy="3213717"/>
            <a:chOff x="8708534" y="1335423"/>
            <a:chExt cx="2577881" cy="3213717"/>
          </a:xfrm>
        </p:grpSpPr>
        <p:sp>
          <p:nvSpPr>
            <p:cNvPr id="41" name="Rectangle 40"/>
            <p:cNvSpPr/>
            <p:nvPr/>
          </p:nvSpPr>
          <p:spPr>
            <a:xfrm>
              <a:off x="8708534" y="3019593"/>
              <a:ext cx="1069757" cy="334444"/>
            </a:xfrm>
            <a:prstGeom prst="rect">
              <a:avLst/>
            </a:prstGeom>
            <a:solidFill>
              <a:srgbClr val="EE6E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Timna</a:t>
              </a:r>
              <a:endParaRPr lang="en-US" dirty="0"/>
            </a:p>
          </p:txBody>
        </p:sp>
        <p:sp>
          <p:nvSpPr>
            <p:cNvPr id="42" name="Rectangle 41"/>
            <p:cNvSpPr/>
            <p:nvPr/>
          </p:nvSpPr>
          <p:spPr>
            <a:xfrm>
              <a:off x="9006221" y="3639300"/>
              <a:ext cx="1069757" cy="334444"/>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Amalek</a:t>
              </a:r>
            </a:p>
          </p:txBody>
        </p:sp>
        <p:cxnSp>
          <p:nvCxnSpPr>
            <p:cNvPr id="45" name="Straight Arrow Connector 44"/>
            <p:cNvCxnSpPr/>
            <p:nvPr/>
          </p:nvCxnSpPr>
          <p:spPr>
            <a:xfrm>
              <a:off x="9512303" y="3354037"/>
              <a:ext cx="7905" cy="23208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8722013" y="2333518"/>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Seir</a:t>
              </a:r>
              <a:endParaRPr lang="en-US" dirty="0"/>
            </a:p>
          </p:txBody>
        </p:sp>
        <p:cxnSp>
          <p:nvCxnSpPr>
            <p:cNvPr id="63" name="Straight Arrow Connector 62"/>
            <p:cNvCxnSpPr/>
            <p:nvPr/>
          </p:nvCxnSpPr>
          <p:spPr>
            <a:xfrm flipH="1">
              <a:off x="9262008" y="2657732"/>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9118757" y="1335423"/>
              <a:ext cx="2167658" cy="584775"/>
            </a:xfrm>
            <a:prstGeom prst="rect">
              <a:avLst/>
            </a:prstGeom>
          </p:spPr>
          <p:txBody>
            <a:bodyPr wrap="square">
              <a:spAutoFit/>
            </a:bodyPr>
            <a:lstStyle/>
            <a:p>
              <a:pPr fontAlgn="base"/>
              <a:r>
                <a:rPr lang="en-US" sz="3200" dirty="0" err="1">
                  <a:solidFill>
                    <a:schemeClr val="bg1"/>
                  </a:solidFill>
                </a:rPr>
                <a:t>Horite</a:t>
              </a:r>
              <a:endParaRPr lang="en-US" sz="3200" dirty="0">
                <a:solidFill>
                  <a:schemeClr val="bg1"/>
                </a:solidFill>
              </a:endParaRPr>
            </a:p>
          </p:txBody>
        </p:sp>
        <p:sp>
          <p:nvSpPr>
            <p:cNvPr id="65" name="Rectangle 64"/>
            <p:cNvSpPr/>
            <p:nvPr/>
          </p:nvSpPr>
          <p:spPr>
            <a:xfrm>
              <a:off x="9045124" y="4214696"/>
              <a:ext cx="1069757" cy="334444"/>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Ramesis</a:t>
              </a:r>
              <a:r>
                <a:rPr lang="en-US" dirty="0"/>
                <a:t> I</a:t>
              </a:r>
            </a:p>
          </p:txBody>
        </p:sp>
        <p:cxnSp>
          <p:nvCxnSpPr>
            <p:cNvPr id="66" name="Straight Arrow Connector 65"/>
            <p:cNvCxnSpPr/>
            <p:nvPr/>
          </p:nvCxnSpPr>
          <p:spPr>
            <a:xfrm>
              <a:off x="9541099" y="3963479"/>
              <a:ext cx="7905" cy="23208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V="1">
              <a:off x="9242165" y="1890018"/>
              <a:ext cx="270138" cy="36764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74" name="Group 73"/>
          <p:cNvGrpSpPr/>
          <p:nvPr/>
        </p:nvGrpSpPr>
        <p:grpSpPr>
          <a:xfrm>
            <a:off x="497207" y="3217153"/>
            <a:ext cx="1838888" cy="3531773"/>
            <a:chOff x="6993297" y="670255"/>
            <a:chExt cx="1570870" cy="3017017"/>
          </a:xfrm>
        </p:grpSpPr>
        <p:grpSp>
          <p:nvGrpSpPr>
            <p:cNvPr id="75" name="Group 74"/>
            <p:cNvGrpSpPr/>
            <p:nvPr/>
          </p:nvGrpSpPr>
          <p:grpSpPr>
            <a:xfrm>
              <a:off x="6993297" y="670255"/>
              <a:ext cx="1570870" cy="3017017"/>
              <a:chOff x="5720643" y="3383783"/>
              <a:chExt cx="1570870" cy="3017017"/>
            </a:xfrm>
          </p:grpSpPr>
          <p:sp>
            <p:nvSpPr>
              <p:cNvPr id="148" name="Cloud 147"/>
              <p:cNvSpPr/>
              <p:nvPr/>
            </p:nvSpPr>
            <p:spPr>
              <a:xfrm rot="2829162">
                <a:off x="5995997" y="3404051"/>
                <a:ext cx="1033965" cy="1084134"/>
              </a:xfrm>
              <a:prstGeom prst="cloud">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9" name="Group 148"/>
              <p:cNvGrpSpPr/>
              <p:nvPr/>
            </p:nvGrpSpPr>
            <p:grpSpPr>
              <a:xfrm>
                <a:off x="5720643" y="3383783"/>
                <a:ext cx="1570870" cy="3017017"/>
                <a:chOff x="5720643" y="3383783"/>
                <a:chExt cx="1570870" cy="3017017"/>
              </a:xfrm>
            </p:grpSpPr>
            <p:sp>
              <p:nvSpPr>
                <p:cNvPr id="150" name="Oval 149"/>
                <p:cNvSpPr/>
                <p:nvPr/>
              </p:nvSpPr>
              <p:spPr>
                <a:xfrm rot="19671902">
                  <a:off x="6984247" y="4925436"/>
                  <a:ext cx="307266" cy="5071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rot="2647766">
                  <a:off x="5720643" y="4886559"/>
                  <a:ext cx="284938" cy="5071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rot="19352409">
                  <a:off x="6589216" y="5893661"/>
                  <a:ext cx="311632" cy="5071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rot="2647766">
                  <a:off x="6230954" y="5883630"/>
                  <a:ext cx="310141" cy="5071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Trapezoid 153"/>
                <p:cNvSpPr/>
                <p:nvPr/>
              </p:nvSpPr>
              <p:spPr>
                <a:xfrm rot="20169292">
                  <a:off x="6553124" y="4375359"/>
                  <a:ext cx="665537" cy="904599"/>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Trapezoid 154"/>
                <p:cNvSpPr/>
                <p:nvPr/>
              </p:nvSpPr>
              <p:spPr>
                <a:xfrm rot="1790291">
                  <a:off x="5826706" y="4345720"/>
                  <a:ext cx="665537" cy="904599"/>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rapezoid 155"/>
                <p:cNvSpPr/>
                <p:nvPr/>
              </p:nvSpPr>
              <p:spPr>
                <a:xfrm>
                  <a:off x="6022496" y="4359744"/>
                  <a:ext cx="992877" cy="1784843"/>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a:off x="6337737" y="4154751"/>
                  <a:ext cx="361230" cy="4245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a:off x="6155018" y="3570816"/>
                  <a:ext cx="704188" cy="92568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Cloud 158"/>
                <p:cNvSpPr/>
                <p:nvPr/>
              </p:nvSpPr>
              <p:spPr>
                <a:xfrm rot="5145672">
                  <a:off x="6308024" y="3311027"/>
                  <a:ext cx="398076" cy="543587"/>
                </a:xfrm>
                <a:prstGeom prst="cloud">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6" name="Group 75"/>
            <p:cNvGrpSpPr/>
            <p:nvPr/>
          </p:nvGrpSpPr>
          <p:grpSpPr>
            <a:xfrm rot="997471">
              <a:off x="7341147" y="2622182"/>
              <a:ext cx="142507" cy="584080"/>
              <a:chOff x="7091698" y="1740618"/>
              <a:chExt cx="217257" cy="890452"/>
            </a:xfrm>
          </p:grpSpPr>
          <p:sp>
            <p:nvSpPr>
              <p:cNvPr id="126" name="Pentagon 125"/>
              <p:cNvSpPr/>
              <p:nvPr/>
            </p:nvSpPr>
            <p:spPr>
              <a:xfrm rot="5400000">
                <a:off x="6755101" y="2077215"/>
                <a:ext cx="890452" cy="217257"/>
              </a:xfrm>
              <a:prstGeom prst="homePlat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7" name="Group 126"/>
              <p:cNvGrpSpPr/>
              <p:nvPr/>
            </p:nvGrpSpPr>
            <p:grpSpPr>
              <a:xfrm rot="5400000">
                <a:off x="6833381" y="2050526"/>
                <a:ext cx="715875" cy="153178"/>
                <a:chOff x="5881772" y="938753"/>
                <a:chExt cx="715875" cy="153178"/>
              </a:xfrm>
            </p:grpSpPr>
            <p:grpSp>
              <p:nvGrpSpPr>
                <p:cNvPr id="128" name="Group 127"/>
                <p:cNvGrpSpPr/>
                <p:nvPr/>
              </p:nvGrpSpPr>
              <p:grpSpPr>
                <a:xfrm rot="2670115">
                  <a:off x="5881772" y="940897"/>
                  <a:ext cx="152122" cy="148890"/>
                  <a:chOff x="5757466" y="974350"/>
                  <a:chExt cx="1743980" cy="1706926"/>
                </a:xfrm>
              </p:grpSpPr>
              <p:sp>
                <p:nvSpPr>
                  <p:cNvPr id="144" name="Donut 143"/>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5" name="Donut 144"/>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6" name="Donut 145"/>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7" name="Donut 146"/>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9" name="Group 128"/>
                <p:cNvGrpSpPr/>
                <p:nvPr/>
              </p:nvGrpSpPr>
              <p:grpSpPr>
                <a:xfrm rot="2670115">
                  <a:off x="6072548" y="943041"/>
                  <a:ext cx="152122" cy="148890"/>
                  <a:chOff x="5757466" y="974350"/>
                  <a:chExt cx="1743980" cy="1706926"/>
                </a:xfrm>
              </p:grpSpPr>
              <p:sp>
                <p:nvSpPr>
                  <p:cNvPr id="140" name="Donut 139"/>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1" name="Donut 140"/>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2" name="Donut 141"/>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3" name="Donut 142"/>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0" name="Group 129"/>
                <p:cNvGrpSpPr/>
                <p:nvPr/>
              </p:nvGrpSpPr>
              <p:grpSpPr>
                <a:xfrm rot="2670115">
                  <a:off x="6256892" y="943040"/>
                  <a:ext cx="152122" cy="148890"/>
                  <a:chOff x="5757466" y="974350"/>
                  <a:chExt cx="1743980" cy="1706926"/>
                </a:xfrm>
              </p:grpSpPr>
              <p:sp>
                <p:nvSpPr>
                  <p:cNvPr id="136" name="Donut 135"/>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7" name="Donut 136"/>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8" name="Donut 137"/>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9" name="Donut 138"/>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1" name="Group 130"/>
                <p:cNvGrpSpPr/>
                <p:nvPr/>
              </p:nvGrpSpPr>
              <p:grpSpPr>
                <a:xfrm rot="2670115">
                  <a:off x="6445525" y="938753"/>
                  <a:ext cx="152122" cy="148890"/>
                  <a:chOff x="5757466" y="974350"/>
                  <a:chExt cx="1743980" cy="1706926"/>
                </a:xfrm>
              </p:grpSpPr>
              <p:sp>
                <p:nvSpPr>
                  <p:cNvPr id="132" name="Donut 131"/>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3" name="Donut 132"/>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4" name="Donut 133"/>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5" name="Donut 134"/>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77" name="Group 76"/>
            <p:cNvGrpSpPr/>
            <p:nvPr/>
          </p:nvGrpSpPr>
          <p:grpSpPr>
            <a:xfrm rot="20602529" flipH="1">
              <a:off x="7524934" y="2558582"/>
              <a:ext cx="142507" cy="584080"/>
              <a:chOff x="7091698" y="1740618"/>
              <a:chExt cx="217257" cy="890452"/>
            </a:xfrm>
          </p:grpSpPr>
          <p:sp>
            <p:nvSpPr>
              <p:cNvPr id="104" name="Pentagon 103"/>
              <p:cNvSpPr/>
              <p:nvPr/>
            </p:nvSpPr>
            <p:spPr>
              <a:xfrm rot="5400000">
                <a:off x="6755101" y="2077215"/>
                <a:ext cx="890452" cy="217257"/>
              </a:xfrm>
              <a:prstGeom prst="homePlat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104"/>
              <p:cNvGrpSpPr/>
              <p:nvPr/>
            </p:nvGrpSpPr>
            <p:grpSpPr>
              <a:xfrm rot="5400000">
                <a:off x="6833381" y="2050526"/>
                <a:ext cx="715875" cy="153178"/>
                <a:chOff x="5881772" y="938753"/>
                <a:chExt cx="715875" cy="153178"/>
              </a:xfrm>
            </p:grpSpPr>
            <p:grpSp>
              <p:nvGrpSpPr>
                <p:cNvPr id="106" name="Group 105"/>
                <p:cNvGrpSpPr/>
                <p:nvPr/>
              </p:nvGrpSpPr>
              <p:grpSpPr>
                <a:xfrm rot="2670115">
                  <a:off x="5881772" y="940897"/>
                  <a:ext cx="152122" cy="148890"/>
                  <a:chOff x="5757466" y="974350"/>
                  <a:chExt cx="1743980" cy="1706926"/>
                </a:xfrm>
              </p:grpSpPr>
              <p:sp>
                <p:nvSpPr>
                  <p:cNvPr id="122" name="Donut 121"/>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3" name="Donut 122"/>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4" name="Donut 123"/>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5" name="Donut 124"/>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7" name="Group 106"/>
                <p:cNvGrpSpPr/>
                <p:nvPr/>
              </p:nvGrpSpPr>
              <p:grpSpPr>
                <a:xfrm rot="2670115">
                  <a:off x="6072548" y="943041"/>
                  <a:ext cx="152122" cy="148890"/>
                  <a:chOff x="5757466" y="974350"/>
                  <a:chExt cx="1743980" cy="1706926"/>
                </a:xfrm>
              </p:grpSpPr>
              <p:sp>
                <p:nvSpPr>
                  <p:cNvPr id="118" name="Donut 117"/>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9" name="Donut 118"/>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0" name="Donut 119"/>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1" name="Donut 120"/>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8" name="Group 107"/>
                <p:cNvGrpSpPr/>
                <p:nvPr/>
              </p:nvGrpSpPr>
              <p:grpSpPr>
                <a:xfrm rot="2670115">
                  <a:off x="6256892" y="943040"/>
                  <a:ext cx="152122" cy="148890"/>
                  <a:chOff x="5757466" y="974350"/>
                  <a:chExt cx="1743980" cy="1706926"/>
                </a:xfrm>
              </p:grpSpPr>
              <p:sp>
                <p:nvSpPr>
                  <p:cNvPr id="114" name="Donut 113"/>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5" name="Donut 114"/>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6" name="Donut 115"/>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7" name="Donut 116"/>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9" name="Group 108"/>
                <p:cNvGrpSpPr/>
                <p:nvPr/>
              </p:nvGrpSpPr>
              <p:grpSpPr>
                <a:xfrm rot="2670115">
                  <a:off x="6445525" y="938753"/>
                  <a:ext cx="152122" cy="148890"/>
                  <a:chOff x="5757466" y="974350"/>
                  <a:chExt cx="1743980" cy="1706926"/>
                </a:xfrm>
              </p:grpSpPr>
              <p:sp>
                <p:nvSpPr>
                  <p:cNvPr id="110" name="Donut 109"/>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1" name="Donut 110"/>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2" name="Donut 111"/>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 name="Donut 112"/>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78" name="Group 77"/>
            <p:cNvGrpSpPr/>
            <p:nvPr/>
          </p:nvGrpSpPr>
          <p:grpSpPr>
            <a:xfrm>
              <a:off x="7394133" y="2400116"/>
              <a:ext cx="795354" cy="173794"/>
              <a:chOff x="5757466" y="264089"/>
              <a:chExt cx="1615640" cy="353036"/>
            </a:xfrm>
          </p:grpSpPr>
          <p:sp>
            <p:nvSpPr>
              <p:cNvPr id="83" name="Rounded Rectangle 82"/>
              <p:cNvSpPr/>
              <p:nvPr/>
            </p:nvSpPr>
            <p:spPr>
              <a:xfrm>
                <a:off x="5757466" y="264089"/>
                <a:ext cx="1615640" cy="353036"/>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rot="2670115">
                <a:off x="5867287" y="296724"/>
                <a:ext cx="309012" cy="302447"/>
                <a:chOff x="5757466" y="974350"/>
                <a:chExt cx="1743980" cy="1706926"/>
              </a:xfrm>
            </p:grpSpPr>
            <p:sp>
              <p:nvSpPr>
                <p:cNvPr id="100" name="Donut 99"/>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 name="Donut 100"/>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2" name="Donut 101"/>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Donut 102"/>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5" name="Group 84"/>
              <p:cNvGrpSpPr/>
              <p:nvPr/>
            </p:nvGrpSpPr>
            <p:grpSpPr>
              <a:xfrm rot="2670115">
                <a:off x="6254818" y="301079"/>
                <a:ext cx="309012" cy="302447"/>
                <a:chOff x="5757466" y="974350"/>
                <a:chExt cx="1743980" cy="1706926"/>
              </a:xfrm>
            </p:grpSpPr>
            <p:sp>
              <p:nvSpPr>
                <p:cNvPr id="96" name="Donut 95"/>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7" name="Donut 96"/>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8" name="Donut 97"/>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9" name="Donut 98"/>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6" name="Group 85"/>
              <p:cNvGrpSpPr/>
              <p:nvPr/>
            </p:nvGrpSpPr>
            <p:grpSpPr>
              <a:xfrm rot="2670115">
                <a:off x="6629286" y="301078"/>
                <a:ext cx="309012" cy="302447"/>
                <a:chOff x="5757466" y="974350"/>
                <a:chExt cx="1743980" cy="1706926"/>
              </a:xfrm>
            </p:grpSpPr>
            <p:sp>
              <p:nvSpPr>
                <p:cNvPr id="92" name="Donut 91"/>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 name="Donut 92"/>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4" name="Donut 93"/>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5" name="Donut 94"/>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7" name="Group 86"/>
              <p:cNvGrpSpPr/>
              <p:nvPr/>
            </p:nvGrpSpPr>
            <p:grpSpPr>
              <a:xfrm rot="2670115">
                <a:off x="7012464" y="292369"/>
                <a:ext cx="309012" cy="302447"/>
                <a:chOff x="5757466" y="974350"/>
                <a:chExt cx="1743980" cy="1706926"/>
              </a:xfrm>
            </p:grpSpPr>
            <p:sp>
              <p:nvSpPr>
                <p:cNvPr id="88" name="Donut 87"/>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9" name="Donut 88"/>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0" name="Donut 89"/>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1" name="Donut 90"/>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79" name="Oval 78"/>
            <p:cNvSpPr/>
            <p:nvPr/>
          </p:nvSpPr>
          <p:spPr>
            <a:xfrm>
              <a:off x="7480460" y="810546"/>
              <a:ext cx="170917" cy="147670"/>
            </a:xfrm>
            <a:prstGeom prst="ellipse">
              <a:avLst/>
            </a:prstGeom>
            <a:solidFill>
              <a:srgbClr val="8B6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7918322" y="851940"/>
              <a:ext cx="227032" cy="137876"/>
            </a:xfrm>
            <a:prstGeom prst="ellipse">
              <a:avLst/>
            </a:prstGeom>
            <a:solidFill>
              <a:srgbClr val="8B6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Cloud 80"/>
            <p:cNvSpPr/>
            <p:nvPr/>
          </p:nvSpPr>
          <p:spPr>
            <a:xfrm rot="416318">
              <a:off x="7493250" y="1445273"/>
              <a:ext cx="542688" cy="500681"/>
            </a:xfrm>
            <a:prstGeom prst="cloud">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7658678" y="1517841"/>
              <a:ext cx="225541" cy="14481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0" name="Rectangle 159"/>
          <p:cNvSpPr/>
          <p:nvPr/>
        </p:nvSpPr>
        <p:spPr>
          <a:xfrm>
            <a:off x="1888182" y="2374455"/>
            <a:ext cx="1273213" cy="334444"/>
          </a:xfrm>
          <a:prstGeom prst="rect">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Judith</a:t>
            </a:r>
          </a:p>
        </p:txBody>
      </p:sp>
      <p:sp>
        <p:nvSpPr>
          <p:cNvPr id="164" name="Rectangle 163"/>
          <p:cNvSpPr/>
          <p:nvPr/>
        </p:nvSpPr>
        <p:spPr>
          <a:xfrm>
            <a:off x="2001824" y="1207754"/>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Beeril</a:t>
            </a:r>
            <a:endParaRPr lang="en-US" dirty="0"/>
          </a:p>
        </p:txBody>
      </p:sp>
      <p:cxnSp>
        <p:nvCxnSpPr>
          <p:cNvPr id="165" name="Straight Arrow Connector 164"/>
          <p:cNvCxnSpPr/>
          <p:nvPr/>
        </p:nvCxnSpPr>
        <p:spPr>
          <a:xfrm>
            <a:off x="2463644" y="1668452"/>
            <a:ext cx="5577" cy="55139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6" name="Rectangle 165"/>
          <p:cNvSpPr/>
          <p:nvPr/>
        </p:nvSpPr>
        <p:spPr>
          <a:xfrm>
            <a:off x="9242166" y="7652"/>
            <a:ext cx="2929694" cy="954107"/>
          </a:xfrm>
          <a:prstGeom prst="rect">
            <a:avLst/>
          </a:prstGeom>
        </p:spPr>
        <p:txBody>
          <a:bodyPr wrap="square">
            <a:spAutoFit/>
          </a:bodyPr>
          <a:lstStyle/>
          <a:p>
            <a:pPr algn="ctr" fontAlgn="base"/>
            <a:r>
              <a:rPr lang="en-US" sz="1400" dirty="0">
                <a:solidFill>
                  <a:schemeClr val="bg1"/>
                </a:solidFill>
              </a:rPr>
              <a:t>This is my own interpretation of Genesis 26, 28, and 36.</a:t>
            </a:r>
          </a:p>
          <a:p>
            <a:pPr algn="ctr" fontAlgn="base"/>
            <a:r>
              <a:rPr lang="en-US" sz="1400" dirty="0">
                <a:solidFill>
                  <a:schemeClr val="bg1"/>
                </a:solidFill>
              </a:rPr>
              <a:t>Needless to say that Esau had many descendants </a:t>
            </a:r>
          </a:p>
        </p:txBody>
      </p:sp>
      <p:sp>
        <p:nvSpPr>
          <p:cNvPr id="171" name="Rectangle 170"/>
          <p:cNvSpPr/>
          <p:nvPr/>
        </p:nvSpPr>
        <p:spPr>
          <a:xfrm>
            <a:off x="6928970" y="370882"/>
            <a:ext cx="2167658" cy="584775"/>
          </a:xfrm>
          <a:prstGeom prst="rect">
            <a:avLst/>
          </a:prstGeom>
        </p:spPr>
        <p:txBody>
          <a:bodyPr wrap="square">
            <a:spAutoFit/>
          </a:bodyPr>
          <a:lstStyle/>
          <a:p>
            <a:pPr fontAlgn="base"/>
            <a:r>
              <a:rPr lang="en-US" sz="3200" dirty="0" err="1">
                <a:solidFill>
                  <a:schemeClr val="bg1"/>
                </a:solidFill>
              </a:rPr>
              <a:t>Hivite</a:t>
            </a:r>
            <a:endParaRPr lang="en-US" sz="3200" dirty="0">
              <a:solidFill>
                <a:schemeClr val="bg1"/>
              </a:solidFill>
            </a:endParaRPr>
          </a:p>
        </p:txBody>
      </p:sp>
      <p:grpSp>
        <p:nvGrpSpPr>
          <p:cNvPr id="5" name="Group 4"/>
          <p:cNvGrpSpPr/>
          <p:nvPr/>
        </p:nvGrpSpPr>
        <p:grpSpPr>
          <a:xfrm>
            <a:off x="5134821" y="1475304"/>
            <a:ext cx="1273213" cy="1222175"/>
            <a:chOff x="7080480" y="1518921"/>
            <a:chExt cx="1273213" cy="1222175"/>
          </a:xfrm>
        </p:grpSpPr>
        <p:sp>
          <p:nvSpPr>
            <p:cNvPr id="162" name="Rectangle 161"/>
            <p:cNvSpPr/>
            <p:nvPr/>
          </p:nvSpPr>
          <p:spPr>
            <a:xfrm>
              <a:off x="7080480" y="2406652"/>
              <a:ext cx="1273213" cy="334444"/>
            </a:xfrm>
            <a:prstGeom prst="rect">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Mahalath</a:t>
              </a:r>
              <a:endParaRPr lang="en-US" dirty="0"/>
            </a:p>
          </p:txBody>
        </p:sp>
        <p:sp>
          <p:nvSpPr>
            <p:cNvPr id="163" name="Rectangle 162"/>
            <p:cNvSpPr/>
            <p:nvPr/>
          </p:nvSpPr>
          <p:spPr>
            <a:xfrm>
              <a:off x="7111260" y="1518921"/>
              <a:ext cx="1069757" cy="4694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Ishmael</a:t>
              </a:r>
            </a:p>
          </p:txBody>
        </p:sp>
        <p:cxnSp>
          <p:nvCxnSpPr>
            <p:cNvPr id="167" name="Straight Arrow Connector 166"/>
            <p:cNvCxnSpPr/>
            <p:nvPr/>
          </p:nvCxnSpPr>
          <p:spPr>
            <a:xfrm flipH="1">
              <a:off x="7612796" y="2017317"/>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68" name="Rectangle 167"/>
          <p:cNvSpPr/>
          <p:nvPr/>
        </p:nvSpPr>
        <p:spPr>
          <a:xfrm>
            <a:off x="8439379" y="6197827"/>
            <a:ext cx="3807826" cy="553998"/>
          </a:xfrm>
          <a:prstGeom prst="rect">
            <a:avLst/>
          </a:prstGeom>
        </p:spPr>
        <p:txBody>
          <a:bodyPr wrap="square">
            <a:spAutoFit/>
          </a:bodyPr>
          <a:lstStyle/>
          <a:p>
            <a:pPr algn="ctr" fontAlgn="base"/>
            <a:endParaRPr lang="en-US" sz="1400" dirty="0">
              <a:solidFill>
                <a:schemeClr val="bg1"/>
              </a:solidFill>
            </a:endParaRPr>
          </a:p>
          <a:p>
            <a:pPr algn="ctr" fontAlgn="base"/>
            <a:r>
              <a:rPr lang="en-US" sz="1600" b="1" dirty="0">
                <a:solidFill>
                  <a:srgbClr val="FFFF00"/>
                </a:solidFill>
              </a:rPr>
              <a:t>See How </a:t>
            </a:r>
            <a:r>
              <a:rPr lang="en-US" sz="1600" b="1" dirty="0" err="1">
                <a:solidFill>
                  <a:srgbClr val="FFFF00"/>
                </a:solidFill>
              </a:rPr>
              <a:t>Confussing</a:t>
            </a:r>
            <a:r>
              <a:rPr lang="en-US" sz="1600" b="1" dirty="0">
                <a:solidFill>
                  <a:srgbClr val="FFFF00"/>
                </a:solidFill>
              </a:rPr>
              <a:t> Genealogy can get?</a:t>
            </a:r>
          </a:p>
        </p:txBody>
      </p:sp>
      <p:sp>
        <p:nvSpPr>
          <p:cNvPr id="169" name="Rectangle 168"/>
          <p:cNvSpPr/>
          <p:nvPr/>
        </p:nvSpPr>
        <p:spPr>
          <a:xfrm>
            <a:off x="5054225" y="2852415"/>
            <a:ext cx="1916742" cy="954107"/>
          </a:xfrm>
          <a:prstGeom prst="rect">
            <a:avLst/>
          </a:prstGeom>
        </p:spPr>
        <p:txBody>
          <a:bodyPr wrap="square">
            <a:spAutoFit/>
          </a:bodyPr>
          <a:lstStyle/>
          <a:p>
            <a:pPr fontAlgn="base"/>
            <a:r>
              <a:rPr lang="en-US" sz="1400" dirty="0">
                <a:solidFill>
                  <a:schemeClr val="bg1"/>
                </a:solidFill>
              </a:rPr>
              <a:t>Speculation that </a:t>
            </a:r>
            <a:r>
              <a:rPr lang="en-US" sz="1400" dirty="0" err="1">
                <a:solidFill>
                  <a:schemeClr val="bg1"/>
                </a:solidFill>
              </a:rPr>
              <a:t>Mahalath</a:t>
            </a:r>
            <a:r>
              <a:rPr lang="en-US" sz="1400" dirty="0">
                <a:solidFill>
                  <a:schemeClr val="bg1"/>
                </a:solidFill>
              </a:rPr>
              <a:t> and </a:t>
            </a:r>
            <a:r>
              <a:rPr lang="en-US" sz="1400" dirty="0" err="1">
                <a:solidFill>
                  <a:schemeClr val="bg1"/>
                </a:solidFill>
              </a:rPr>
              <a:t>Bashemeth</a:t>
            </a:r>
            <a:r>
              <a:rPr lang="en-US" sz="1400" dirty="0">
                <a:solidFill>
                  <a:schemeClr val="bg1"/>
                </a:solidFill>
              </a:rPr>
              <a:t> are the same person</a:t>
            </a:r>
            <a:endParaRPr lang="en-US" sz="1600" b="1" dirty="0">
              <a:solidFill>
                <a:srgbClr val="FFFF00"/>
              </a:solidFill>
            </a:endParaRPr>
          </a:p>
        </p:txBody>
      </p:sp>
      <p:sp>
        <p:nvSpPr>
          <p:cNvPr id="170" name="Rectangle 169"/>
          <p:cNvSpPr/>
          <p:nvPr/>
        </p:nvSpPr>
        <p:spPr>
          <a:xfrm>
            <a:off x="160916" y="1252331"/>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Isaac</a:t>
            </a:r>
          </a:p>
        </p:txBody>
      </p:sp>
      <p:cxnSp>
        <p:nvCxnSpPr>
          <p:cNvPr id="172" name="Straight Arrow Connector 171"/>
          <p:cNvCxnSpPr/>
          <p:nvPr/>
        </p:nvCxnSpPr>
        <p:spPr>
          <a:xfrm>
            <a:off x="661194" y="1704422"/>
            <a:ext cx="5577" cy="55139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4435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53ABC7C-018F-4340-97F9-D1A9C0C1EE53}"/>
              </a:ext>
            </a:extLst>
          </p:cNvPr>
          <p:cNvPicPr>
            <a:picLocks noChangeAspect="1"/>
          </p:cNvPicPr>
          <p:nvPr/>
        </p:nvPicPr>
        <p:blipFill rotWithShape="1">
          <a:blip r:embed="rId2">
            <a:extLst>
              <a:ext uri="{28A0092B-C50C-407E-A947-70E740481C1C}">
                <a14:useLocalDpi xmlns:a14="http://schemas.microsoft.com/office/drawing/2010/main" val="0"/>
              </a:ext>
            </a:extLst>
          </a:blip>
          <a:srcRect b="5024"/>
          <a:stretch/>
        </p:blipFill>
        <p:spPr>
          <a:xfrm>
            <a:off x="0" y="0"/>
            <a:ext cx="12192000" cy="6858000"/>
          </a:xfrm>
          <a:prstGeom prst="rect">
            <a:avLst/>
          </a:prstGeom>
        </p:spPr>
      </p:pic>
      <p:sp>
        <p:nvSpPr>
          <p:cNvPr id="2" name="Rectangle 1"/>
          <p:cNvSpPr/>
          <p:nvPr/>
        </p:nvSpPr>
        <p:spPr>
          <a:xfrm>
            <a:off x="4104067" y="2305615"/>
            <a:ext cx="6096000" cy="2677656"/>
          </a:xfrm>
          <a:prstGeom prst="rect">
            <a:avLst/>
          </a:prstGeom>
        </p:spPr>
        <p:txBody>
          <a:bodyPr>
            <a:spAutoFit/>
          </a:bodyPr>
          <a:lstStyle/>
          <a:p>
            <a:r>
              <a:rPr lang="en-US" sz="2800" dirty="0">
                <a:solidFill>
                  <a:schemeClr val="bg1"/>
                </a:solidFill>
                <a:latin typeface="Calibri" panose="020F0502020204030204" pitchFamily="34" charset="0"/>
              </a:rPr>
              <a:t>“Think of the long view of life, not just what’s going to happen today or tomorrow. </a:t>
            </a:r>
          </a:p>
          <a:p>
            <a:endParaRPr lang="en-US" sz="2800" i="1" dirty="0">
              <a:solidFill>
                <a:schemeClr val="bg1"/>
              </a:solidFill>
              <a:latin typeface="Calibri" panose="020F0502020204030204" pitchFamily="34" charset="0"/>
            </a:endParaRPr>
          </a:p>
          <a:p>
            <a:r>
              <a:rPr lang="en-US" sz="2800" i="1" dirty="0">
                <a:solidFill>
                  <a:schemeClr val="bg1"/>
                </a:solidFill>
                <a:latin typeface="Calibri" panose="020F0502020204030204" pitchFamily="34" charset="0"/>
              </a:rPr>
              <a:t>Don’t give up what you most want in life for something you think you want now.</a:t>
            </a:r>
            <a:r>
              <a:rPr lang="en-US" sz="2800" dirty="0">
                <a:solidFill>
                  <a:schemeClr val="bg1"/>
                </a:solidFill>
                <a:latin typeface="Calibri" panose="020F0502020204030204" pitchFamily="34" charset="0"/>
              </a:rPr>
              <a:t>”</a:t>
            </a:r>
            <a:endParaRPr lang="en-US" sz="2800" dirty="0">
              <a:solidFill>
                <a:schemeClr val="bg1"/>
              </a:solidFill>
            </a:endParaRPr>
          </a:p>
        </p:txBody>
      </p:sp>
      <p:pic>
        <p:nvPicPr>
          <p:cNvPr id="8194" name="Picture 2" descr="Elder Richard G. Scot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2416" y="1230907"/>
            <a:ext cx="1266508" cy="169621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1619459" y="6361021"/>
            <a:ext cx="442750" cy="369332"/>
          </a:xfrm>
          <a:prstGeom prst="rect">
            <a:avLst/>
          </a:prstGeom>
        </p:spPr>
        <p:txBody>
          <a:bodyPr wrap="none">
            <a:spAutoFit/>
          </a:bodyPr>
          <a:lstStyle/>
          <a:p>
            <a:r>
              <a:rPr lang="en-US" dirty="0">
                <a:solidFill>
                  <a:schemeClr val="bg1"/>
                </a:solidFill>
                <a:latin typeface="Calibri" panose="020F0502020204030204" pitchFamily="34" charset="0"/>
              </a:rPr>
              <a:t>(6)</a:t>
            </a:r>
            <a:endParaRPr lang="en-US" dirty="0">
              <a:solidFill>
                <a:schemeClr val="bg1"/>
              </a:solidFill>
            </a:endParaRPr>
          </a:p>
        </p:txBody>
      </p:sp>
      <p:sp>
        <p:nvSpPr>
          <p:cNvPr id="11" name="Rectangle 10"/>
          <p:cNvSpPr/>
          <p:nvPr/>
        </p:nvSpPr>
        <p:spPr>
          <a:xfrm>
            <a:off x="0" y="55185"/>
            <a:ext cx="12192000" cy="1015663"/>
          </a:xfrm>
          <a:prstGeom prst="rect">
            <a:avLst/>
          </a:prstGeom>
        </p:spPr>
        <p:txBody>
          <a:bodyPr wrap="square">
            <a:spAutoFit/>
          </a:bodyPr>
          <a:lstStyle/>
          <a:p>
            <a:pPr algn="ctr"/>
            <a:r>
              <a:rPr lang="en-US" sz="6000" dirty="0">
                <a:solidFill>
                  <a:schemeClr val="bg1"/>
                </a:solidFill>
                <a:latin typeface="Agency FB" panose="020B0503020202020204" pitchFamily="34" charset="0"/>
              </a:rPr>
              <a:t>…But what is Important?</a:t>
            </a:r>
          </a:p>
        </p:txBody>
      </p:sp>
    </p:spTree>
    <p:extLst>
      <p:ext uri="{BB962C8B-B14F-4D97-AF65-F5344CB8AC3E}">
        <p14:creationId xmlns:p14="http://schemas.microsoft.com/office/powerpoint/2010/main" val="15898250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05B0B802-34D5-4475-8612-A225D4757A18}"/>
              </a:ext>
            </a:extLst>
          </p:cNvPr>
          <p:cNvPicPr>
            <a:picLocks noChangeAspect="1"/>
          </p:cNvPicPr>
          <p:nvPr/>
        </p:nvPicPr>
        <p:blipFill rotWithShape="1">
          <a:blip r:embed="rId2">
            <a:extLst>
              <a:ext uri="{28A0092B-C50C-407E-A947-70E740481C1C}">
                <a14:useLocalDpi xmlns:a14="http://schemas.microsoft.com/office/drawing/2010/main" val="0"/>
              </a:ext>
            </a:extLst>
          </a:blip>
          <a:srcRect b="5024"/>
          <a:stretch/>
        </p:blipFill>
        <p:spPr>
          <a:xfrm>
            <a:off x="0" y="0"/>
            <a:ext cx="12192000" cy="6858000"/>
          </a:xfrm>
          <a:prstGeom prst="rect">
            <a:avLst/>
          </a:prstGeom>
        </p:spPr>
      </p:pic>
      <p:sp>
        <p:nvSpPr>
          <p:cNvPr id="4" name="TextBox 3"/>
          <p:cNvSpPr txBox="1"/>
          <p:nvPr/>
        </p:nvSpPr>
        <p:spPr>
          <a:xfrm>
            <a:off x="0" y="0"/>
            <a:ext cx="12192000" cy="5355312"/>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Video: Many </a:t>
            </a:r>
            <a:r>
              <a:rPr lang="en-US" dirty="0" err="1">
                <a:solidFill>
                  <a:schemeClr val="bg1"/>
                </a:solidFill>
              </a:rPr>
              <a:t>Esaus</a:t>
            </a:r>
            <a:r>
              <a:rPr lang="en-US" dirty="0">
                <a:solidFill>
                  <a:schemeClr val="bg1"/>
                </a:solidFill>
              </a:rPr>
              <a:t> (0:26)</a:t>
            </a:r>
          </a:p>
          <a:p>
            <a:r>
              <a:rPr lang="en-US" dirty="0">
                <a:solidFill>
                  <a:schemeClr val="bg1"/>
                </a:solidFill>
              </a:rPr>
              <a:t>“Jacob and Esau” (2:06)</a:t>
            </a:r>
          </a:p>
          <a:p>
            <a:r>
              <a:rPr lang="en-US" dirty="0">
                <a:solidFill>
                  <a:schemeClr val="bg1"/>
                </a:solidFill>
              </a:rPr>
              <a:t>“The Soul’s Sincere Desire” (3:28)</a:t>
            </a:r>
          </a:p>
          <a:p>
            <a:endParaRPr lang="en-US" dirty="0">
              <a:solidFill>
                <a:schemeClr val="bg1"/>
              </a:solidFill>
            </a:endParaRPr>
          </a:p>
          <a:p>
            <a:pPr marL="342900" indent="-342900">
              <a:buAutoNum type="arabicPeriod"/>
            </a:pPr>
            <a:r>
              <a:rPr lang="en-US" dirty="0">
                <a:solidFill>
                  <a:schemeClr val="bg1"/>
                </a:solidFill>
              </a:rPr>
              <a:t>http://mormonbible.org/old-testament/isaac-and-jacob</a:t>
            </a:r>
          </a:p>
          <a:p>
            <a:pPr marL="342900" indent="-342900">
              <a:buAutoNum type="arabicPeriod"/>
            </a:pPr>
            <a:r>
              <a:rPr lang="en-US" i="1" dirty="0">
                <a:solidFill>
                  <a:schemeClr val="bg1"/>
                </a:solidFill>
              </a:rPr>
              <a:t>Old Testament Who’s Who </a:t>
            </a:r>
            <a:r>
              <a:rPr lang="en-US" dirty="0">
                <a:solidFill>
                  <a:schemeClr val="bg1"/>
                </a:solidFill>
              </a:rPr>
              <a:t>by Ed J. </a:t>
            </a:r>
            <a:r>
              <a:rPr lang="en-US" dirty="0" err="1">
                <a:solidFill>
                  <a:schemeClr val="bg1"/>
                </a:solidFill>
              </a:rPr>
              <a:t>Pinegar</a:t>
            </a:r>
            <a:r>
              <a:rPr lang="en-US" dirty="0">
                <a:solidFill>
                  <a:schemeClr val="bg1"/>
                </a:solidFill>
              </a:rPr>
              <a:t> and Richard J. Allen pgs. 53-54, 83-84</a:t>
            </a:r>
          </a:p>
          <a:p>
            <a:pPr marL="342900" indent="-342900">
              <a:buAutoNum type="arabicPeriod"/>
            </a:pPr>
            <a:r>
              <a:rPr lang="en-US" dirty="0">
                <a:solidFill>
                  <a:schemeClr val="bg1"/>
                </a:solidFill>
              </a:rPr>
              <a:t>Old Testament Institute Student Manual </a:t>
            </a:r>
          </a:p>
          <a:p>
            <a:pPr marL="342900" indent="-342900">
              <a:buFontTx/>
              <a:buAutoNum type="arabicPeriod"/>
            </a:pPr>
            <a:r>
              <a:rPr lang="en-US" dirty="0">
                <a:solidFill>
                  <a:schemeClr val="bg1"/>
                </a:solidFill>
              </a:rPr>
              <a:t>Elder Bruce R. McConkie (Mormon Doctrine, p. 87.)</a:t>
            </a:r>
          </a:p>
          <a:p>
            <a:pPr marL="342900" indent="-342900">
              <a:buFontTx/>
              <a:buAutoNum type="arabicPeriod"/>
            </a:pPr>
            <a:r>
              <a:rPr lang="en-US" dirty="0">
                <a:solidFill>
                  <a:schemeClr val="bg1"/>
                </a:solidFill>
              </a:rPr>
              <a:t>Elder Dallin H. Oaks (“Spirituality,”</a:t>
            </a:r>
            <a:r>
              <a:rPr lang="en-US" i="1" dirty="0">
                <a:solidFill>
                  <a:schemeClr val="bg1"/>
                </a:solidFill>
              </a:rPr>
              <a:t> Ensign,</a:t>
            </a:r>
            <a:r>
              <a:rPr lang="en-US" dirty="0">
                <a:solidFill>
                  <a:schemeClr val="bg1"/>
                </a:solidFill>
              </a:rPr>
              <a:t> Nov. 1985, 61). </a:t>
            </a:r>
          </a:p>
          <a:p>
            <a:r>
              <a:rPr lang="en-US" dirty="0">
                <a:solidFill>
                  <a:schemeClr val="bg1"/>
                </a:solidFill>
              </a:rPr>
              <a:t>Presentation by ©http://fashionsbylynda.com/blog/ </a:t>
            </a:r>
          </a:p>
          <a:p>
            <a:r>
              <a:rPr lang="en-US" dirty="0">
                <a:solidFill>
                  <a:schemeClr val="bg1"/>
                </a:solidFill>
              </a:rPr>
              <a:t>6. (Richard G. Scott, “Jesus Christ, Our Redeemer,”</a:t>
            </a:r>
            <a:r>
              <a:rPr lang="en-US" i="1" dirty="0">
                <a:solidFill>
                  <a:schemeClr val="bg1"/>
                </a:solidFill>
              </a:rPr>
              <a:t> Ensign,</a:t>
            </a:r>
            <a:r>
              <a:rPr lang="en-US" dirty="0">
                <a:solidFill>
                  <a:schemeClr val="bg1"/>
                </a:solidFill>
              </a:rPr>
              <a:t> May 1997, 54).</a:t>
            </a:r>
          </a:p>
          <a:p>
            <a:r>
              <a:rPr lang="en-US" dirty="0">
                <a:solidFill>
                  <a:schemeClr val="bg1"/>
                </a:solidFill>
              </a:rPr>
              <a:t>7. Elder David A. Bednar (“Put On Thy Strength, O Zion,” </a:t>
            </a:r>
            <a:r>
              <a:rPr lang="en-US" i="1" dirty="0">
                <a:solidFill>
                  <a:schemeClr val="bg1"/>
                </a:solidFill>
              </a:rPr>
              <a:t>Liahona</a:t>
            </a:r>
            <a:r>
              <a:rPr lang="en-US" dirty="0">
                <a:solidFill>
                  <a:schemeClr val="bg1"/>
                </a:solidFill>
              </a:rPr>
              <a:t>, Nov. 2022, 94</a:t>
            </a:r>
          </a:p>
          <a:p>
            <a:pPr marL="342900" indent="-342900">
              <a:buFontTx/>
              <a:buAutoNum type="arabicPeriod"/>
            </a:pPr>
            <a:endParaRPr lang="en-US" dirty="0">
              <a:solidFill>
                <a:schemeClr val="bg1"/>
              </a:solidFill>
            </a:endParaRPr>
          </a:p>
          <a:p>
            <a:pPr marL="342900" indent="-342900">
              <a:buFontTx/>
              <a:buAutoNum type="arabicPeriod"/>
            </a:pPr>
            <a:endParaRPr lang="en-US" dirty="0">
              <a:solidFill>
                <a:schemeClr val="bg1"/>
              </a:solidFill>
            </a:endParaRPr>
          </a:p>
          <a:p>
            <a:pPr marL="342900" indent="-342900">
              <a:buAutoNum type="arabicPeriod"/>
            </a:pPr>
            <a:endParaRPr lang="en-US" dirty="0">
              <a:solidFill>
                <a:schemeClr val="bg1"/>
              </a:solidFill>
            </a:endParaRPr>
          </a:p>
          <a:p>
            <a:endParaRPr lang="en-US" dirty="0">
              <a:solidFill>
                <a:schemeClr val="bg1"/>
              </a:solidFill>
            </a:endParaRPr>
          </a:p>
          <a:p>
            <a:endParaRPr lang="en-US" dirty="0">
              <a:solidFill>
                <a:schemeClr val="bg1"/>
              </a:solidFill>
            </a:endParaRPr>
          </a:p>
        </p:txBody>
      </p:sp>
      <p:grpSp>
        <p:nvGrpSpPr>
          <p:cNvPr id="6" name="Group 5">
            <a:extLst>
              <a:ext uri="{FF2B5EF4-FFF2-40B4-BE49-F238E27FC236}">
                <a16:creationId xmlns:a16="http://schemas.microsoft.com/office/drawing/2014/main" id="{06DF2E7D-15C8-4DCA-A324-6785D5D43D67}"/>
              </a:ext>
            </a:extLst>
          </p:cNvPr>
          <p:cNvGrpSpPr/>
          <p:nvPr/>
        </p:nvGrpSpPr>
        <p:grpSpPr>
          <a:xfrm>
            <a:off x="3448609" y="675203"/>
            <a:ext cx="653278" cy="827485"/>
            <a:chOff x="7543800" y="3810000"/>
            <a:chExt cx="1143000" cy="1447800"/>
          </a:xfrm>
        </p:grpSpPr>
        <p:sp>
          <p:nvSpPr>
            <p:cNvPr id="7" name="Trapezoid 6">
              <a:extLst>
                <a:ext uri="{FF2B5EF4-FFF2-40B4-BE49-F238E27FC236}">
                  <a16:creationId xmlns:a16="http://schemas.microsoft.com/office/drawing/2014/main" id="{7B49EEE5-018F-4E5C-B901-4CA53B945415}"/>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9">
              <a:extLst>
                <a:ext uri="{FF2B5EF4-FFF2-40B4-BE49-F238E27FC236}">
                  <a16:creationId xmlns:a16="http://schemas.microsoft.com/office/drawing/2014/main" id="{2D25C72E-DC7C-4D9C-B8DC-F5F4666CD77E}"/>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0">
              <a:extLst>
                <a:ext uri="{FF2B5EF4-FFF2-40B4-BE49-F238E27FC236}">
                  <a16:creationId xmlns:a16="http://schemas.microsoft.com/office/drawing/2014/main" id="{04CA9F7B-F90B-4611-A204-FAA3EE62AC5C}"/>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81">
              <a:extLst>
                <a:ext uri="{FF2B5EF4-FFF2-40B4-BE49-F238E27FC236}">
                  <a16:creationId xmlns:a16="http://schemas.microsoft.com/office/drawing/2014/main" id="{7E355853-CD2F-4A76-9C34-D6C9B71DE8C3}"/>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F287E015-62E2-4B45-A953-23B416AF55E8}"/>
                </a:ext>
              </a:extLst>
            </p:cNvPr>
            <p:cNvGrpSpPr/>
            <p:nvPr/>
          </p:nvGrpSpPr>
          <p:grpSpPr>
            <a:xfrm>
              <a:off x="7924800" y="3810000"/>
              <a:ext cx="645353" cy="610017"/>
              <a:chOff x="7924800" y="5867400"/>
              <a:chExt cx="645353" cy="610017"/>
            </a:xfrm>
          </p:grpSpPr>
          <p:grpSp>
            <p:nvGrpSpPr>
              <p:cNvPr id="19" name="Group 13">
                <a:extLst>
                  <a:ext uri="{FF2B5EF4-FFF2-40B4-BE49-F238E27FC236}">
                    <a16:creationId xmlns:a16="http://schemas.microsoft.com/office/drawing/2014/main" id="{C169B0B2-23EA-4B1F-912D-BBC015B6AA0B}"/>
                  </a:ext>
                </a:extLst>
              </p:cNvPr>
              <p:cNvGrpSpPr/>
              <p:nvPr/>
            </p:nvGrpSpPr>
            <p:grpSpPr>
              <a:xfrm>
                <a:off x="7924800" y="5867400"/>
                <a:ext cx="645353" cy="610017"/>
                <a:chOff x="3037563" y="3121795"/>
                <a:chExt cx="1250371" cy="1224010"/>
              </a:xfrm>
            </p:grpSpPr>
            <p:sp>
              <p:nvSpPr>
                <p:cNvPr id="21" name="Oval 20">
                  <a:extLst>
                    <a:ext uri="{FF2B5EF4-FFF2-40B4-BE49-F238E27FC236}">
                      <a16:creationId xmlns:a16="http://schemas.microsoft.com/office/drawing/2014/main" id="{CCC38126-723A-4B66-8C98-CB4E49C17D1A}"/>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1B06374B-02B4-4BDF-89D8-5365C5544F38}"/>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0275A0B1-26D1-43A8-BA68-0A3C5E89EB95}"/>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65138528-E6D9-4AAA-9D9F-FEDF044CBE52}"/>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a:extLst>
                  <a:ext uri="{FF2B5EF4-FFF2-40B4-BE49-F238E27FC236}">
                    <a16:creationId xmlns:a16="http://schemas.microsoft.com/office/drawing/2014/main" id="{1E9D3031-B7F8-4C84-B3F9-770D87A3C66E}"/>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CBD1890C-27DC-48D9-AA6E-375CDDBFAC22}"/>
                </a:ext>
              </a:extLst>
            </p:cNvPr>
            <p:cNvGrpSpPr/>
            <p:nvPr/>
          </p:nvGrpSpPr>
          <p:grpSpPr>
            <a:xfrm>
              <a:off x="7543800" y="4038600"/>
              <a:ext cx="403070" cy="381000"/>
              <a:chOff x="7924800" y="5867400"/>
              <a:chExt cx="645353" cy="610017"/>
            </a:xfrm>
          </p:grpSpPr>
          <p:grpSp>
            <p:nvGrpSpPr>
              <p:cNvPr id="13" name="Group 13">
                <a:extLst>
                  <a:ext uri="{FF2B5EF4-FFF2-40B4-BE49-F238E27FC236}">
                    <a16:creationId xmlns:a16="http://schemas.microsoft.com/office/drawing/2014/main" id="{8492BAC1-14AB-4FBB-8633-E73FAAACA3BA}"/>
                  </a:ext>
                </a:extLst>
              </p:cNvPr>
              <p:cNvGrpSpPr/>
              <p:nvPr/>
            </p:nvGrpSpPr>
            <p:grpSpPr>
              <a:xfrm>
                <a:off x="7924800" y="5867400"/>
                <a:ext cx="645353" cy="610017"/>
                <a:chOff x="3037563" y="3121795"/>
                <a:chExt cx="1250371" cy="1224010"/>
              </a:xfrm>
            </p:grpSpPr>
            <p:sp>
              <p:nvSpPr>
                <p:cNvPr id="15" name="Oval 14">
                  <a:extLst>
                    <a:ext uri="{FF2B5EF4-FFF2-40B4-BE49-F238E27FC236}">
                      <a16:creationId xmlns:a16="http://schemas.microsoft.com/office/drawing/2014/main" id="{3ED6E593-FBE6-42CF-A820-544DB35BD20D}"/>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C9624ACF-1594-4642-94D1-1C8D384AD915}"/>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45D0A3FB-F07C-4FB9-9469-6798293D2AF8}"/>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7BD9A8E-7147-4761-B304-06362BA369A9}"/>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13">
                <a:extLst>
                  <a:ext uri="{FF2B5EF4-FFF2-40B4-BE49-F238E27FC236}">
                    <a16:creationId xmlns:a16="http://schemas.microsoft.com/office/drawing/2014/main" id="{B587E444-D3BE-4323-B4E6-32463D78ECD0}"/>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5205252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6096000" cy="1754326"/>
          </a:xfrm>
          <a:prstGeom prst="rect">
            <a:avLst/>
          </a:prstGeom>
          <a:ln>
            <a:solidFill>
              <a:schemeClr val="tx1"/>
            </a:solidFill>
          </a:ln>
        </p:spPr>
        <p:txBody>
          <a:bodyPr>
            <a:spAutoFit/>
          </a:bodyPr>
          <a:lstStyle/>
          <a:p>
            <a:r>
              <a:rPr lang="en-US" sz="1200" b="1" i="1" dirty="0">
                <a:solidFill>
                  <a:srgbClr val="333333"/>
                </a:solidFill>
                <a:effectLst/>
                <a:latin typeface="Calibri" panose="020F0502020204030204" pitchFamily="34" charset="0"/>
              </a:rPr>
              <a:t>Concubine</a:t>
            </a:r>
            <a:r>
              <a:rPr lang="en-US" sz="1200" b="0" i="1" dirty="0">
                <a:solidFill>
                  <a:srgbClr val="333333"/>
                </a:solidFill>
                <a:effectLst/>
                <a:latin typeface="Calibri" panose="020F0502020204030204" pitchFamily="34" charset="0"/>
              </a:rPr>
              <a:t>,</a:t>
            </a:r>
            <a:r>
              <a:rPr lang="en-US" sz="1200" b="0" i="0" dirty="0">
                <a:solidFill>
                  <a:srgbClr val="333333"/>
                </a:solidFill>
                <a:effectLst/>
                <a:latin typeface="Calibri" panose="020F0502020204030204" pitchFamily="34" charset="0"/>
              </a:rPr>
              <a:t> a word commonly used in the Old Testament, was defined by Elder Bruce R. McConkie as follows: “Anciently they were considered to be </a:t>
            </a:r>
            <a:r>
              <a:rPr lang="en-US" sz="1200" b="0" i="1" dirty="0">
                <a:solidFill>
                  <a:srgbClr val="333333"/>
                </a:solidFill>
                <a:effectLst/>
                <a:latin typeface="Calibri" panose="020F0502020204030204" pitchFamily="34" charset="0"/>
              </a:rPr>
              <a:t>secondary wives,</a:t>
            </a:r>
            <a:r>
              <a:rPr lang="en-US" sz="1200" b="0" i="0" dirty="0">
                <a:solidFill>
                  <a:srgbClr val="333333"/>
                </a:solidFill>
                <a:effectLst/>
                <a:latin typeface="Calibri" panose="020F0502020204030204" pitchFamily="34" charset="0"/>
              </a:rPr>
              <a:t> that is, wives who did not have the same standing in the caste system then prevailing as did those wives who were not called concubines...” (</a:t>
            </a:r>
            <a:r>
              <a:rPr lang="en-US" sz="1200" b="0" i="1" dirty="0">
                <a:solidFill>
                  <a:srgbClr val="333333"/>
                </a:solidFill>
                <a:effectLst/>
                <a:latin typeface="Calibri" panose="020F0502020204030204" pitchFamily="34" charset="0"/>
              </a:rPr>
              <a:t>Mormon Doctrine,</a:t>
            </a:r>
            <a:r>
              <a:rPr lang="en-US" sz="1200" b="0" i="0" dirty="0">
                <a:solidFill>
                  <a:srgbClr val="333333"/>
                </a:solidFill>
                <a:effectLst/>
                <a:latin typeface="Calibri" panose="020F0502020204030204" pitchFamily="34" charset="0"/>
              </a:rPr>
              <a:t> pp. 154–55.)</a:t>
            </a:r>
          </a:p>
          <a:p>
            <a:endParaRPr lang="en-US" sz="1200" b="0" i="0" dirty="0">
              <a:solidFill>
                <a:srgbClr val="333333"/>
              </a:solidFill>
              <a:effectLst/>
              <a:latin typeface="Calibri" panose="020F0502020204030204" pitchFamily="34" charset="0"/>
            </a:endParaRPr>
          </a:p>
          <a:p>
            <a:r>
              <a:rPr lang="en-US" sz="1200" dirty="0"/>
              <a:t>A female slave who functioned as a secondary wife and surrogate mother.</a:t>
            </a:r>
          </a:p>
          <a:p>
            <a:r>
              <a:rPr lang="en-US" sz="1200" dirty="0"/>
              <a:t>Multiplying children through concubines would not normally complicate the inheritance lines, but would increase the available family workforce and the family wealth. Bible Study Tools Dictionary</a:t>
            </a:r>
          </a:p>
        </p:txBody>
      </p:sp>
      <p:sp>
        <p:nvSpPr>
          <p:cNvPr id="6" name="Rectangle 5"/>
          <p:cNvSpPr/>
          <p:nvPr/>
        </p:nvSpPr>
        <p:spPr>
          <a:xfrm>
            <a:off x="0" y="1758192"/>
            <a:ext cx="6096000" cy="1569660"/>
          </a:xfrm>
          <a:prstGeom prst="rect">
            <a:avLst/>
          </a:prstGeom>
          <a:ln>
            <a:solidFill>
              <a:schemeClr val="tx1"/>
            </a:solidFill>
          </a:ln>
        </p:spPr>
        <p:txBody>
          <a:bodyPr>
            <a:spAutoFit/>
          </a:bodyPr>
          <a:lstStyle/>
          <a:p>
            <a:r>
              <a:rPr lang="en-US" sz="1200" b="0" i="0" dirty="0">
                <a:effectLst/>
                <a:latin typeface="Calibri" panose="020F0502020204030204" pitchFamily="34" charset="0"/>
              </a:rPr>
              <a:t>From time to time certain prerogatives, opportunities, and blessings have attended those who were born of a particular lineage. Thus the office of high priest (of the Aaronic order) and the office of the patriarch to the Church (in the Melchizedek Priesthood) are hereditary in nature. Lineage alone does not guarantee the blessings or spiritual power of the office, but the opportunities are offered to the firstborn of the selected lineage. There are several instances in the scriptures of the one who was the firstborn losing his birthright because of unrighteousness and his office being given to another; such is the case with Esau (</a:t>
            </a:r>
            <a:r>
              <a:rPr lang="en-US" sz="1200" b="0" i="0" u="none" strike="noStrike" dirty="0">
                <a:effectLst/>
                <a:latin typeface="Calibri" panose="020F0502020204030204" pitchFamily="34" charset="0"/>
              </a:rPr>
              <a:t>Gen. 25:24–34</a:t>
            </a:r>
            <a:r>
              <a:rPr lang="en-US" sz="1200" b="0" i="0" dirty="0">
                <a:effectLst/>
                <a:latin typeface="Calibri" panose="020F0502020204030204" pitchFamily="34" charset="0"/>
              </a:rPr>
              <a:t>; </a:t>
            </a:r>
            <a:r>
              <a:rPr lang="en-US" sz="1200" b="0" i="0" u="none" strike="noStrike" dirty="0">
                <a:effectLst/>
                <a:latin typeface="Calibri" panose="020F0502020204030204" pitchFamily="34" charset="0"/>
              </a:rPr>
              <a:t>27</a:t>
            </a:r>
            <a:r>
              <a:rPr lang="en-US" sz="1200" b="0" i="0" dirty="0">
                <a:effectLst/>
                <a:latin typeface="Calibri" panose="020F0502020204030204" pitchFamily="34" charset="0"/>
              </a:rPr>
              <a:t>) and Reuben (</a:t>
            </a:r>
            <a:r>
              <a:rPr lang="en-US" sz="1200" b="0" i="0" u="none" strike="noStrike" dirty="0">
                <a:effectLst/>
                <a:latin typeface="Calibri" panose="020F0502020204030204" pitchFamily="34" charset="0"/>
              </a:rPr>
              <a:t>1 Chr. 5:1–2</a:t>
            </a:r>
            <a:r>
              <a:rPr lang="en-US" sz="1200" b="0" i="0" dirty="0">
                <a:effectLst/>
                <a:latin typeface="Calibri" panose="020F0502020204030204" pitchFamily="34" charset="0"/>
              </a:rPr>
              <a:t>; </a:t>
            </a:r>
            <a:r>
              <a:rPr lang="en-US" sz="1200" b="0" i="0" u="none" strike="noStrike" dirty="0">
                <a:effectLst/>
                <a:latin typeface="Calibri" panose="020F0502020204030204" pitchFamily="34" charset="0"/>
              </a:rPr>
              <a:t>Jer. 31:9</a:t>
            </a:r>
            <a:r>
              <a:rPr lang="en-US" sz="1200" b="0" i="0" dirty="0">
                <a:effectLst/>
                <a:latin typeface="Calibri" panose="020F0502020204030204" pitchFamily="34" charset="0"/>
              </a:rPr>
              <a:t>).</a:t>
            </a:r>
            <a:endParaRPr lang="en-US" sz="1200" dirty="0"/>
          </a:p>
        </p:txBody>
      </p:sp>
      <p:sp>
        <p:nvSpPr>
          <p:cNvPr id="7" name="Rectangle 6"/>
          <p:cNvSpPr/>
          <p:nvPr/>
        </p:nvSpPr>
        <p:spPr>
          <a:xfrm>
            <a:off x="6096000" y="0"/>
            <a:ext cx="6096000" cy="5693866"/>
          </a:xfrm>
          <a:prstGeom prst="rect">
            <a:avLst/>
          </a:prstGeom>
          <a:ln>
            <a:solidFill>
              <a:schemeClr val="tx1"/>
            </a:solidFill>
          </a:ln>
        </p:spPr>
        <p:txBody>
          <a:bodyPr>
            <a:spAutoFit/>
          </a:bodyPr>
          <a:lstStyle/>
          <a:p>
            <a:r>
              <a:rPr lang="en-US" sz="1400" b="1" dirty="0">
                <a:latin typeface="Calibri" panose="020F0502020204030204" pitchFamily="34" charset="0"/>
              </a:rPr>
              <a:t>The Blessing:</a:t>
            </a:r>
          </a:p>
          <a:p>
            <a:r>
              <a:rPr lang="en-US" sz="1400" dirty="0">
                <a:latin typeface="Calibri" panose="020F0502020204030204" pitchFamily="34" charset="0"/>
              </a:rPr>
              <a:t>When Isaac became about 130 years old, and his sons more than 70,</a:t>
            </a:r>
            <a:r>
              <a:rPr lang="en-US" sz="1400" baseline="30000" dirty="0">
                <a:latin typeface="Calibri" panose="020F0502020204030204" pitchFamily="34" charset="0"/>
              </a:rPr>
              <a:t>  </a:t>
            </a:r>
            <a:r>
              <a:rPr lang="en-US" sz="1400" dirty="0">
                <a:latin typeface="Calibri" panose="020F0502020204030204" pitchFamily="34" charset="0"/>
              </a:rPr>
              <a:t>the time was right for the bestowal of the birthright blessing. Rebekah felt the blessing should not go to Esau, that he would not perform in it as he should, and, remembering God’s word that “the elder shall serve the younger,” implemented a plan to ensure that her worthy son, Jacob, would receive it (see Gen. 27:6–10). Yet Jacob was hesitant to participate in the plan, so his mother replied, “Upon me be thy curse, my son: only obey my voice” (Gen. 27:13). Thus, by pretending to be his brother, Jacob received the birthright blessing from his father that his brother had promised him years earlier. Isaac affirmed that the blessing rightfully belonged to Jacob when he told Esau, “Yea, and he shall be blessed” (Gen. 27:33). Further, Isaac indicated in Esau’s blessing that Esau would serve Jacob (see Gen. 27:40).</a:t>
            </a:r>
          </a:p>
          <a:p>
            <a:r>
              <a:rPr lang="en-US" sz="1400" dirty="0">
                <a:latin typeface="Calibri" panose="020F0502020204030204" pitchFamily="34" charset="0"/>
              </a:rPr>
              <a:t>When Esau learned that Isaac had given the blessing to Jacob, he “lifted up his voice, and wept” (Gen. 27:38), suggesting he had no intention of keeping his earlier promise. The scripture says that Esau “hated” his brother and vowed to “slay” him (Gen. 27:41). Any rift that may have existed between them was now a chasm. As a consequence, Rebekah counseled Jacob to leave the area, feeling that with the passage of time Esau’s anger might subside. Isaac and Rebekah also wanted Jacob to marry righteously (see Gen. 27:46; Gen. 28:1). So at about age 77 (see note 1), Jacob and Esau parted, a separation that lasted about 20 years (see Gen. 31:41).</a:t>
            </a:r>
          </a:p>
          <a:p>
            <a:endParaRPr lang="en-US" sz="1400" dirty="0">
              <a:latin typeface="Calibri" panose="020F0502020204030204" pitchFamily="34" charset="0"/>
            </a:endParaRPr>
          </a:p>
          <a:p>
            <a:pPr fontAlgn="base"/>
            <a:r>
              <a:rPr lang="en-US" sz="1400" dirty="0"/>
              <a:t>Jacob and Esau  January 2002 Ensign</a:t>
            </a:r>
          </a:p>
          <a:p>
            <a:pPr fontAlgn="base"/>
            <a:r>
              <a:rPr lang="en-US" sz="1400" dirty="0"/>
              <a:t>By David H. Madsen</a:t>
            </a:r>
            <a:endParaRPr lang="en-US" sz="1400" dirty="0">
              <a:latin typeface="Calibri" panose="020F0502020204030204" pitchFamily="34" charset="0"/>
            </a:endParaRPr>
          </a:p>
        </p:txBody>
      </p:sp>
      <p:sp>
        <p:nvSpPr>
          <p:cNvPr id="9" name="Rectangle 8"/>
          <p:cNvSpPr/>
          <p:nvPr/>
        </p:nvSpPr>
        <p:spPr>
          <a:xfrm>
            <a:off x="0" y="3342305"/>
            <a:ext cx="6096000" cy="3046988"/>
          </a:xfrm>
          <a:prstGeom prst="rect">
            <a:avLst/>
          </a:prstGeom>
          <a:ln>
            <a:solidFill>
              <a:schemeClr val="tx1"/>
            </a:solidFill>
          </a:ln>
        </p:spPr>
        <p:txBody>
          <a:bodyPr>
            <a:spAutoFit/>
          </a:bodyPr>
          <a:lstStyle/>
          <a:p>
            <a:r>
              <a:rPr lang="en-US" sz="1200" b="1" dirty="0">
                <a:latin typeface="Arial" panose="020B0604020202020204" pitchFamily="34" charset="0"/>
              </a:rPr>
              <a:t>Matthias </a:t>
            </a:r>
            <a:r>
              <a:rPr lang="en-US" sz="1200" b="1" dirty="0" err="1">
                <a:latin typeface="Arial" panose="020B0604020202020204" pitchFamily="34" charset="0"/>
              </a:rPr>
              <a:t>Stom</a:t>
            </a:r>
            <a:r>
              <a:rPr lang="en-US" sz="1200" dirty="0">
                <a:latin typeface="Arial" panose="020B0604020202020204" pitchFamily="34" charset="0"/>
              </a:rPr>
              <a:t> or </a:t>
            </a:r>
            <a:r>
              <a:rPr lang="en-US" sz="1200" b="1" dirty="0">
                <a:latin typeface="Arial" panose="020B0604020202020204" pitchFamily="34" charset="0"/>
              </a:rPr>
              <a:t>Matthias </a:t>
            </a:r>
            <a:r>
              <a:rPr lang="en-US" sz="1200" b="1" dirty="0" err="1">
                <a:latin typeface="Arial" panose="020B0604020202020204" pitchFamily="34" charset="0"/>
              </a:rPr>
              <a:t>Stomer</a:t>
            </a:r>
            <a:r>
              <a:rPr lang="en-US" sz="1200" dirty="0">
                <a:latin typeface="Arial" panose="020B0604020202020204" pitchFamily="34" charset="0"/>
              </a:rPr>
              <a:t> (c. 1600 – after 1652) was a Dutch golden age painter considered one of the masters of Utrecht </a:t>
            </a:r>
            <a:r>
              <a:rPr lang="en-US" sz="1200" dirty="0" err="1">
                <a:latin typeface="Arial" panose="020B0604020202020204" pitchFamily="34" charset="0"/>
              </a:rPr>
              <a:t>Caravaggism</a:t>
            </a:r>
            <a:r>
              <a:rPr lang="en-US" sz="1200" dirty="0">
                <a:latin typeface="Arial" panose="020B0604020202020204" pitchFamily="34" charset="0"/>
              </a:rPr>
              <a:t>. Other variants of his name are </a:t>
            </a:r>
            <a:r>
              <a:rPr lang="en-US" sz="1200" i="1" dirty="0">
                <a:latin typeface="Arial" panose="020B0604020202020204" pitchFamily="34" charset="0"/>
              </a:rPr>
              <a:t>Matthias </a:t>
            </a:r>
            <a:r>
              <a:rPr lang="en-US" sz="1200" i="1" dirty="0" err="1">
                <a:latin typeface="Arial" panose="020B0604020202020204" pitchFamily="34" charset="0"/>
              </a:rPr>
              <a:t>Stohom</a:t>
            </a:r>
            <a:r>
              <a:rPr lang="en-US" sz="1200" dirty="0">
                <a:latin typeface="Arial" panose="020B0604020202020204" pitchFamily="34" charset="0"/>
              </a:rPr>
              <a:t> or </a:t>
            </a:r>
            <a:r>
              <a:rPr lang="en-US" sz="1200" i="1" dirty="0" err="1">
                <a:latin typeface="Arial" panose="020B0604020202020204" pitchFamily="34" charset="0"/>
              </a:rPr>
              <a:t>Stomma</a:t>
            </a:r>
            <a:r>
              <a:rPr lang="en-US" sz="1200" dirty="0" err="1">
                <a:latin typeface="Arial" panose="020B0604020202020204" pitchFamily="34" charset="0"/>
              </a:rPr>
              <a:t>,</a:t>
            </a:r>
            <a:r>
              <a:rPr lang="en-US" sz="1200" i="1" dirty="0" err="1">
                <a:latin typeface="Arial" panose="020B0604020202020204" pitchFamily="34" charset="0"/>
              </a:rPr>
              <a:t>Matheo</a:t>
            </a:r>
            <a:r>
              <a:rPr lang="en-US" sz="1200" i="1" dirty="0">
                <a:latin typeface="Arial" panose="020B0604020202020204" pitchFamily="34" charset="0"/>
              </a:rPr>
              <a:t> </a:t>
            </a:r>
            <a:r>
              <a:rPr lang="en-US" sz="1200" i="1" dirty="0" err="1">
                <a:latin typeface="Arial" panose="020B0604020202020204" pitchFamily="34" charset="0"/>
              </a:rPr>
              <a:t>Schem</a:t>
            </a:r>
            <a:r>
              <a:rPr lang="en-US" sz="1200" dirty="0">
                <a:latin typeface="Arial" panose="020B0604020202020204" pitchFamily="34" charset="0"/>
              </a:rPr>
              <a:t> and </a:t>
            </a:r>
            <a:r>
              <a:rPr lang="en-US" sz="1200" i="1" dirty="0">
                <a:latin typeface="Arial" panose="020B0604020202020204" pitchFamily="34" charset="0"/>
              </a:rPr>
              <a:t>Matteo </a:t>
            </a:r>
            <a:r>
              <a:rPr lang="en-US" sz="1200" i="1" dirty="0" err="1">
                <a:latin typeface="Arial" panose="020B0604020202020204" pitchFamily="34" charset="0"/>
              </a:rPr>
              <a:t>Tomar</a:t>
            </a:r>
            <a:r>
              <a:rPr lang="en-US" sz="1200" dirty="0">
                <a:latin typeface="Arial" panose="020B0604020202020204" pitchFamily="34" charset="0"/>
              </a:rPr>
              <a:t>. </a:t>
            </a:r>
            <a:r>
              <a:rPr lang="en-US" sz="1200" dirty="0" err="1">
                <a:latin typeface="Arial" panose="020B0604020202020204" pitchFamily="34" charset="0"/>
              </a:rPr>
              <a:t>Stom</a:t>
            </a:r>
            <a:r>
              <a:rPr lang="en-US" sz="1200" dirty="0">
                <a:latin typeface="Arial" panose="020B0604020202020204" pitchFamily="34" charset="0"/>
              </a:rPr>
              <a:t> spent most of his artistic life in Italy, and 200 of his works have been preserved.</a:t>
            </a:r>
          </a:p>
          <a:p>
            <a:r>
              <a:rPr lang="en-US" sz="1200" dirty="0"/>
              <a:t>It is conjectured that </a:t>
            </a:r>
            <a:r>
              <a:rPr lang="en-US" sz="1200" dirty="0" err="1"/>
              <a:t>Stom</a:t>
            </a:r>
            <a:r>
              <a:rPr lang="en-US" sz="1200" dirty="0"/>
              <a:t> was born at Amersfoort or in the Utrecht area, but many details of his life are vague. An early mention of </a:t>
            </a:r>
            <a:r>
              <a:rPr lang="en-US" sz="1200" dirty="0" err="1"/>
              <a:t>Stom</a:t>
            </a:r>
            <a:r>
              <a:rPr lang="en-US" sz="1200" dirty="0"/>
              <a:t> was around 1630, when he lived in the same location as Paulus </a:t>
            </a:r>
            <a:r>
              <a:rPr lang="en-US" sz="1200" dirty="0" err="1"/>
              <a:t>Bor</a:t>
            </a:r>
            <a:r>
              <a:rPr lang="en-US" sz="1200" dirty="0"/>
              <a:t> had lived a few years earlier. He was a pupil of Gerard van </a:t>
            </a:r>
            <a:r>
              <a:rPr lang="en-US" sz="1200" dirty="0" err="1"/>
              <a:t>Honthorst</a:t>
            </a:r>
            <a:r>
              <a:rPr lang="en-US" sz="1200" dirty="0"/>
              <a:t> in Rome after 1615.</a:t>
            </a:r>
          </a:p>
          <a:p>
            <a:r>
              <a:rPr lang="en-US" sz="1200" dirty="0"/>
              <a:t>He remained in Rome until 1632, after which he traveled to Naples, where he stayed until 1640. He then moved to Palermo, and delivered paintings for churches in </a:t>
            </a:r>
            <a:r>
              <a:rPr lang="en-US" sz="1200" dirty="0" err="1"/>
              <a:t>Caccamo</a:t>
            </a:r>
            <a:r>
              <a:rPr lang="en-US" sz="1200" dirty="0"/>
              <a:t> and </a:t>
            </a:r>
            <a:r>
              <a:rPr lang="en-US" sz="1200" dirty="0" err="1"/>
              <a:t>Monreale</a:t>
            </a:r>
            <a:r>
              <a:rPr lang="en-US" sz="1200" dirty="0"/>
              <a:t>. He sold three paintings to Antonio </a:t>
            </a:r>
            <a:r>
              <a:rPr lang="en-US" sz="1200" dirty="0" err="1"/>
              <a:t>Ruffo</a:t>
            </a:r>
            <a:r>
              <a:rPr lang="en-US" sz="1200" dirty="0"/>
              <a:t>, duke of Messina. It is speculated that he died in Sicily, or alternatively in Northern Italy, where in 1652 he painted an altar piece for the church in </a:t>
            </a:r>
            <a:r>
              <a:rPr lang="en-US" sz="1200" dirty="0" err="1"/>
              <a:t>Chiuduno</a:t>
            </a:r>
            <a:r>
              <a:rPr lang="en-US" sz="1200" dirty="0"/>
              <a:t>.</a:t>
            </a:r>
          </a:p>
          <a:p>
            <a:r>
              <a:rPr lang="en-US" sz="1200" dirty="0"/>
              <a:t>His son or grandson, </a:t>
            </a:r>
            <a:r>
              <a:rPr lang="en-US" sz="1200" dirty="0" err="1"/>
              <a:t>Mattia</a:t>
            </a:r>
            <a:r>
              <a:rPr lang="en-US" sz="1200" dirty="0"/>
              <a:t> (</a:t>
            </a:r>
            <a:r>
              <a:rPr lang="en-US" sz="1200" dirty="0" err="1"/>
              <a:t>il</a:t>
            </a:r>
            <a:r>
              <a:rPr lang="en-US" sz="1200" dirty="0"/>
              <a:t> </a:t>
            </a:r>
            <a:r>
              <a:rPr lang="en-US" sz="1200" dirty="0" err="1"/>
              <a:t>giovane</a:t>
            </a:r>
            <a:r>
              <a:rPr lang="en-US" sz="1200" dirty="0"/>
              <a:t>) </a:t>
            </a:r>
            <a:r>
              <a:rPr lang="en-US" sz="1200" dirty="0" err="1"/>
              <a:t>Stomer</a:t>
            </a:r>
            <a:r>
              <a:rPr lang="en-US" sz="1200" dirty="0"/>
              <a:t> (1649–1702), also was a painter.</a:t>
            </a:r>
          </a:p>
          <a:p>
            <a:r>
              <a:rPr lang="en-US" sz="1200" dirty="0"/>
              <a:t>Wikipedia</a:t>
            </a:r>
          </a:p>
          <a:p>
            <a:endParaRPr lang="en-US" sz="1200" dirty="0"/>
          </a:p>
        </p:txBody>
      </p:sp>
    </p:spTree>
    <p:extLst>
      <p:ext uri="{BB962C8B-B14F-4D97-AF65-F5344CB8AC3E}">
        <p14:creationId xmlns:p14="http://schemas.microsoft.com/office/powerpoint/2010/main" val="8546495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80304"/>
            <a:ext cx="12192001" cy="6247864"/>
          </a:xfrm>
          <a:prstGeom prst="rect">
            <a:avLst/>
          </a:prstGeom>
          <a:ln>
            <a:solidFill>
              <a:schemeClr val="tx1"/>
            </a:solidFill>
          </a:ln>
        </p:spPr>
        <p:txBody>
          <a:bodyPr wrap="square">
            <a:spAutoFit/>
          </a:bodyPr>
          <a:lstStyle/>
          <a:p>
            <a:r>
              <a:rPr lang="en-US" sz="1600" b="1" dirty="0"/>
              <a:t>A Deception?</a:t>
            </a:r>
          </a:p>
          <a:p>
            <a:r>
              <a:rPr lang="en-US" sz="1600" dirty="0"/>
              <a:t>As the record in Genesis now reads, there is little option but to conclude that Rebekah and Jacob deliberately deceived Isaac and that Jacob explicitly lied to his father (see Gen. 27: 24). Rebekah and Jacob believed the deception was necessary because Isaac obviously favored Esau. Joseph Smith, however, taught that certain errors had crept into the Bible through “ignorant translators, careless transcribers, or designing and corrupt priests” (Teachings, p. 327). For example, a comparison of the early chapters of Genesis with the fuller accounts revealed to the Prophet (now found in the books of Moses and Abraham) shows how much has been lost. It is possible that the story of Jacob’s obtaining the birthright has also lost much or been changed by unbelievers. These changes could then explain the contradictions.</a:t>
            </a:r>
          </a:p>
          <a:p>
            <a:endParaRPr lang="en-US" sz="1600" dirty="0"/>
          </a:p>
          <a:p>
            <a:r>
              <a:rPr lang="en-US" sz="1600" dirty="0"/>
              <a:t>Rebekah knew by personal revelation that Jacob was to be the son of the covenant (see Genesis 25:22–23). Jacob reluctantly gave in to his mother’s wishes after she told him that she would take the responsibility for what they were about to do.</a:t>
            </a:r>
          </a:p>
          <a:p>
            <a:endParaRPr lang="en-US" sz="1600" dirty="0"/>
          </a:p>
          <a:p>
            <a:r>
              <a:rPr lang="en-US" sz="1600" dirty="0"/>
              <a:t>Although the early patriarchs and their wives were great and righteous men and women who eventually were exalted and perfected (see D&amp;C 132:37), this fact does not mean that they were perfect in every respect while in mortality. If the story is correct as found in Genesis, Isaac may have been temporarily shortsighted in favoring Esau. Or Rebekah may have had insufficient faith in the Lord to let Him work His will and therefore undertook a plan of her own to ensure that the promised blessings would come to pass. These shortcomings do not lessen their later greatness and their eventual perfection.</a:t>
            </a:r>
          </a:p>
          <a:p>
            <a:endParaRPr lang="en-US" sz="1600" dirty="0"/>
          </a:p>
          <a:p>
            <a:r>
              <a:rPr lang="en-US" sz="1600" dirty="0"/>
              <a:t>Whatever the explanation for the circumstances surrounding the reception of the blessing, one thing is perfectly clear. Priesthood holders are given the keys to bind </a:t>
            </a:r>
            <a:r>
              <a:rPr lang="en-US" sz="1600" i="1" dirty="0"/>
              <a:t>and loose</a:t>
            </a:r>
            <a:r>
              <a:rPr lang="en-US" sz="1600" dirty="0"/>
              <a:t> on earth and have that action validated in heaven (see Matthew 16:19). Once Isaac learned of the deception, he could have revoked the blessing and given it to Esau. Instead, he told Esau, “Yea, and he shall be blessed” (Genesis 27:33). Later, when Jacob was preparing to leave for </a:t>
            </a:r>
            <a:r>
              <a:rPr lang="en-US" sz="1600" dirty="0" err="1"/>
              <a:t>Padan-aram</a:t>
            </a:r>
            <a:r>
              <a:rPr lang="en-US" sz="1600" dirty="0"/>
              <a:t> to escape Esau’s wrath, Isaac clearly gave him the blessing of Abraham (see Genesis 28:3–4), an additional proof that Jacob received the blessing meant for him and that Isaac confirmed it upon him. Thus, if the Genesis record is correct as it now is, Jacob, like others, received a call and a promise of eventual blessings because of his potential and in spite of his weaknesses. Like anyone, he had then to live worthily in order to obtain the promised blessings.</a:t>
            </a:r>
          </a:p>
          <a:p>
            <a:r>
              <a:rPr lang="en-US" sz="1600" dirty="0"/>
              <a:t>Old Testament Institute Student Manual</a:t>
            </a:r>
          </a:p>
        </p:txBody>
      </p:sp>
    </p:spTree>
    <p:extLst>
      <p:ext uri="{BB962C8B-B14F-4D97-AF65-F5344CB8AC3E}">
        <p14:creationId xmlns:p14="http://schemas.microsoft.com/office/powerpoint/2010/main" val="42911669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7858407" cy="6924973"/>
          </a:xfrm>
          <a:prstGeom prst="rect">
            <a:avLst/>
          </a:prstGeom>
          <a:ln>
            <a:solidFill>
              <a:schemeClr val="tx1"/>
            </a:solidFill>
          </a:ln>
        </p:spPr>
        <p:txBody>
          <a:bodyPr wrap="square">
            <a:spAutoFit/>
          </a:bodyPr>
          <a:lstStyle/>
          <a:p>
            <a:r>
              <a:rPr lang="en-US" sz="1200" b="1" i="0" dirty="0">
                <a:solidFill>
                  <a:srgbClr val="444444"/>
                </a:solidFill>
                <a:effectLst/>
                <a:latin typeface="Arial" panose="020B0604020202020204" pitchFamily="34" charset="0"/>
              </a:rPr>
              <a:t>Inheritance</a:t>
            </a:r>
            <a:r>
              <a:rPr lang="en-US" sz="1200" b="0" i="0" dirty="0">
                <a:solidFill>
                  <a:srgbClr val="444444"/>
                </a:solidFill>
                <a:effectLst/>
                <a:latin typeface="Arial" panose="020B0604020202020204" pitchFamily="34" charset="0"/>
              </a:rPr>
              <a:t> was the gift of honor and support given by a patriarch to his sons (and sometimes daughters). It was meant for the provision and status of the family. Most of the occurrences of inheritance in the first half of the Old Testament refer to God bestowing the Promised Land on the Israelites—the Heavenly Father providing for His sons and daughters. Because the land was given by God to the individual families, the people were not allowed to dispose of their land permanently. If they needed to sell it, it was to be returned during the year of Jubilee (</a:t>
            </a:r>
            <a:r>
              <a:rPr lang="en-US" sz="1200" b="0" i="0" dirty="0">
                <a:solidFill>
                  <a:srgbClr val="333333"/>
                </a:solidFill>
                <a:effectLst/>
                <a:latin typeface="Arial" panose="020B0604020202020204" pitchFamily="34" charset="0"/>
              </a:rPr>
              <a:t>Leviticus 25:23-38</a:t>
            </a:r>
            <a:r>
              <a:rPr lang="en-US" sz="1200" b="0" i="0" dirty="0">
                <a:solidFill>
                  <a:srgbClr val="444444"/>
                </a:solidFill>
                <a:effectLst/>
                <a:latin typeface="Arial" panose="020B0604020202020204" pitchFamily="34" charset="0"/>
              </a:rPr>
              <a:t>). </a:t>
            </a:r>
          </a:p>
          <a:p>
            <a:endParaRPr lang="en-US" sz="1200" dirty="0">
              <a:solidFill>
                <a:srgbClr val="444444"/>
              </a:solidFill>
              <a:latin typeface="Arial" panose="020B0604020202020204" pitchFamily="34" charset="0"/>
            </a:endParaRPr>
          </a:p>
          <a:p>
            <a:r>
              <a:rPr lang="en-US" sz="1200" b="0" i="0" dirty="0">
                <a:solidFill>
                  <a:srgbClr val="444444"/>
                </a:solidFill>
                <a:effectLst/>
                <a:latin typeface="Arial" panose="020B0604020202020204" pitchFamily="34" charset="0"/>
              </a:rPr>
              <a:t>The Bible laid out specific guidelines for inheriting family property: the eldest son was to inherit a double portion (</a:t>
            </a:r>
            <a:r>
              <a:rPr lang="en-US" sz="1200" b="0" i="0" dirty="0">
                <a:solidFill>
                  <a:srgbClr val="333333"/>
                </a:solidFill>
                <a:effectLst/>
                <a:latin typeface="Arial" panose="020B0604020202020204" pitchFamily="34" charset="0"/>
              </a:rPr>
              <a:t>Deuteronomy 21:15-17</a:t>
            </a:r>
            <a:r>
              <a:rPr lang="en-US" sz="1200" b="0" i="0" dirty="0">
                <a:solidFill>
                  <a:srgbClr val="444444"/>
                </a:solidFill>
                <a:effectLst/>
                <a:latin typeface="Arial" panose="020B0604020202020204" pitchFamily="34" charset="0"/>
              </a:rPr>
              <a:t>); if there were no sons, daughters were allowed to inherit their father's land (</a:t>
            </a:r>
            <a:r>
              <a:rPr lang="en-US" sz="1200" b="0" i="0" dirty="0">
                <a:solidFill>
                  <a:srgbClr val="333333"/>
                </a:solidFill>
                <a:effectLst/>
                <a:latin typeface="Arial" panose="020B0604020202020204" pitchFamily="34" charset="0"/>
              </a:rPr>
              <a:t>Numbers 27:8</a:t>
            </a:r>
            <a:r>
              <a:rPr lang="en-US" sz="1200" b="0" i="0" dirty="0">
                <a:solidFill>
                  <a:srgbClr val="444444"/>
                </a:solidFill>
                <a:effectLst/>
                <a:latin typeface="Arial" panose="020B0604020202020204" pitchFamily="34" charset="0"/>
              </a:rPr>
              <a:t>); in the absence of direct heirs, a favored servant or a more distant kinsman could inherit the land (</a:t>
            </a:r>
            <a:r>
              <a:rPr lang="en-US" sz="1200" b="0" i="0" dirty="0">
                <a:solidFill>
                  <a:srgbClr val="333333"/>
                </a:solidFill>
                <a:effectLst/>
                <a:latin typeface="Arial" panose="020B0604020202020204" pitchFamily="34" charset="0"/>
              </a:rPr>
              <a:t>Genesis 15:2</a:t>
            </a:r>
            <a:r>
              <a:rPr lang="en-US" sz="1200" b="0" i="0" dirty="0">
                <a:solidFill>
                  <a:srgbClr val="444444"/>
                </a:solidFill>
                <a:effectLst/>
                <a:latin typeface="Arial" panose="020B0604020202020204" pitchFamily="34" charset="0"/>
              </a:rPr>
              <a:t>; </a:t>
            </a:r>
            <a:r>
              <a:rPr lang="en-US" sz="1200" b="0" i="0" dirty="0">
                <a:solidFill>
                  <a:srgbClr val="333333"/>
                </a:solidFill>
                <a:effectLst/>
                <a:latin typeface="Arial" panose="020B0604020202020204" pitchFamily="34" charset="0"/>
              </a:rPr>
              <a:t>Numbers 27:9-11</a:t>
            </a:r>
            <a:r>
              <a:rPr lang="en-US" sz="1200" b="0" i="0" dirty="0">
                <a:solidFill>
                  <a:srgbClr val="444444"/>
                </a:solidFill>
                <a:effectLst/>
                <a:latin typeface="Arial" panose="020B0604020202020204" pitchFamily="34" charset="0"/>
              </a:rPr>
              <a:t>). At no time could the land pass to another tribe. The point of passing on the land was to ensure the extended family had a means of support and survival. Inheritance was assumed, and only </a:t>
            </a:r>
            <a:r>
              <a:rPr lang="en-US" sz="1200" b="0" i="0" dirty="0">
                <a:solidFill>
                  <a:srgbClr val="333333"/>
                </a:solidFill>
                <a:effectLst/>
                <a:latin typeface="Arial" panose="020B0604020202020204" pitchFamily="34" charset="0"/>
              </a:rPr>
              <a:t>Proverbs 13:22</a:t>
            </a:r>
            <a:r>
              <a:rPr lang="en-US" sz="1200" b="0" i="0" dirty="0">
                <a:solidFill>
                  <a:srgbClr val="444444"/>
                </a:solidFill>
                <a:effectLst/>
                <a:latin typeface="Arial" panose="020B0604020202020204" pitchFamily="34" charset="0"/>
              </a:rPr>
              <a:t> speaks of it as a particular virtue.</a:t>
            </a:r>
          </a:p>
          <a:p>
            <a:endParaRPr lang="en-US" sz="1200" dirty="0">
              <a:solidFill>
                <a:srgbClr val="444444"/>
              </a:solidFill>
              <a:latin typeface="Arial" panose="020B0604020202020204" pitchFamily="34" charset="0"/>
            </a:endParaRPr>
          </a:p>
          <a:p>
            <a:r>
              <a:rPr lang="en-US" sz="1200" dirty="0"/>
              <a:t>The New Testament does not speak of a physical inheritance but rather a spiritual inheritance. In fact, in Luke 12:13-21, Jesus downplays the importance of an earthly inheritance, explaining that it can lead to greed and an obsession with wealth. It is far better to store up treasures in heaven. Our inheritance, like the Israelites’, is from God (Acts 20:32; Ephesians 1:11, 14, 18). And, like Abraham (Hebrews 11:8, 13), we will not receive our inheritance in this lifetime (1 Peter 1:4). What is this inheritance? Psalm 37:11 and Matthew 5:5 say it’s the whole earth. James 2:5 says it’s the kingdom of God, and Hebrews 11:16 calls it a heavenly country. 1 Corinthians 2:9 says it is so wonderful, that "eye has not seen and ear has not heard, and which have not entered the heart of man, all that God has prepared for those who love Him." And Revelation 21 describes a new heaven and new earth where God will dwell among His people and take away tears, mourning, pain, and death.</a:t>
            </a:r>
          </a:p>
          <a:p>
            <a:endParaRPr lang="en-US" sz="1200" dirty="0"/>
          </a:p>
          <a:p>
            <a:r>
              <a:rPr lang="en-US" sz="1200" dirty="0"/>
              <a:t>As believers, we are not bound to the Old Testament Law. Instead, we are to follow the two greatest commandments—love God and love others (Matthew 22:34-36). The Old Testament offers practical examples as to how to fulfill the greatest commandments. In regards to inheritance, it's the example of parents ensuring their family is cared for after their death. In modern times, this doesn't necessarily mean land, or even material possessions. It can include imparting a good character, ensuring children have an education, or training them in a profession. But, when most people think of parents leaving an inheritance for their children, it is in regards to material possessions. The Bible definitely supports the idea of parents leaving their material possessions/wealth/property to their children. At the same time, parents should not feel obligated to save up everything for their children’s inheritance, neglecting themselves in the process. It should never be a matter of guilt or obligation. Rather, it should be an act of love, a final way of expressing your love and appreciation to children. Most important, however, is the parents’ responsibility to make sure children are aware of the inheritance they will receive if they follow Christ. Parents are to teach their children about God's expectations (Deuteronomy 6:6-7; Ephesians 6:4) and bring their children to Christ (Mark 10:14). In this way, parents can provide for their children in the greatest way possible.</a:t>
            </a:r>
          </a:p>
          <a:p>
            <a:r>
              <a:rPr lang="en-US" sz="1200" dirty="0"/>
              <a:t>http://www.gotquestions.org/Bible-inheritance.html</a:t>
            </a:r>
          </a:p>
        </p:txBody>
      </p:sp>
      <p:sp>
        <p:nvSpPr>
          <p:cNvPr id="3" name="TextBox 2"/>
          <p:cNvSpPr txBox="1"/>
          <p:nvPr/>
        </p:nvSpPr>
        <p:spPr>
          <a:xfrm>
            <a:off x="8772807" y="0"/>
            <a:ext cx="2290527" cy="369332"/>
          </a:xfrm>
          <a:prstGeom prst="rect">
            <a:avLst/>
          </a:prstGeom>
          <a:noFill/>
          <a:ln>
            <a:solidFill>
              <a:schemeClr val="tx1"/>
            </a:solidFill>
          </a:ln>
        </p:spPr>
        <p:txBody>
          <a:bodyPr wrap="square" rtlCol="0">
            <a:spAutoFit/>
          </a:bodyPr>
          <a:lstStyle/>
          <a:p>
            <a:r>
              <a:rPr lang="en-US" dirty="0"/>
              <a:t>Something of Interest</a:t>
            </a:r>
          </a:p>
        </p:txBody>
      </p:sp>
      <p:sp>
        <p:nvSpPr>
          <p:cNvPr id="4" name="Rectangle 3"/>
          <p:cNvSpPr/>
          <p:nvPr/>
        </p:nvSpPr>
        <p:spPr>
          <a:xfrm>
            <a:off x="7858406" y="524085"/>
            <a:ext cx="4333594" cy="6370975"/>
          </a:xfrm>
          <a:prstGeom prst="rect">
            <a:avLst/>
          </a:prstGeom>
          <a:ln>
            <a:solidFill>
              <a:schemeClr val="tx1"/>
            </a:solidFill>
          </a:ln>
        </p:spPr>
        <p:txBody>
          <a:bodyPr wrap="square">
            <a:spAutoFit/>
          </a:bodyPr>
          <a:lstStyle/>
          <a:p>
            <a:r>
              <a:rPr lang="en-US" sz="1200" b="1" dirty="0">
                <a:solidFill>
                  <a:srgbClr val="333333"/>
                </a:solidFill>
                <a:latin typeface="Arial" panose="020B0604020202020204" pitchFamily="34" charset="0"/>
              </a:rPr>
              <a:t>From chronological information in Genesis </a:t>
            </a:r>
            <a:r>
              <a:rPr lang="en-US" sz="1200" dirty="0">
                <a:solidFill>
                  <a:srgbClr val="333333"/>
                </a:solidFill>
                <a:latin typeface="Arial" panose="020B0604020202020204" pitchFamily="34" charset="0"/>
              </a:rPr>
              <a:t>and the book of Moses it is estimated that Isaac was born approximately 1900 B.C. Isaac was forty years of age when he married Rebekah. Esau and Jacob were born twenty years later, or about 1840 B.C. Jacob’s flight to </a:t>
            </a:r>
            <a:r>
              <a:rPr lang="en-US" sz="1200" dirty="0" err="1">
                <a:solidFill>
                  <a:srgbClr val="333333"/>
                </a:solidFill>
                <a:latin typeface="Arial" panose="020B0604020202020204" pitchFamily="34" charset="0"/>
              </a:rPr>
              <a:t>Padan-aram</a:t>
            </a:r>
            <a:r>
              <a:rPr lang="en-US" sz="1200" dirty="0">
                <a:solidFill>
                  <a:srgbClr val="333333"/>
                </a:solidFill>
                <a:latin typeface="Arial" panose="020B0604020202020204" pitchFamily="34" charset="0"/>
              </a:rPr>
              <a:t>, or Haran, likely occurred about 1800 B.C. , which means the twelve sons would have been born between 1800 B.C. and 1780 B.C. In the line of Adam’s royal generations Abraham was the twentieth, Isaac the twenty-first, and Jacob the twenty-second.</a:t>
            </a:r>
          </a:p>
          <a:p>
            <a:endParaRPr lang="en-US" sz="1200" dirty="0">
              <a:solidFill>
                <a:srgbClr val="333333"/>
              </a:solidFill>
              <a:latin typeface="Arial" panose="020B0604020202020204" pitchFamily="34" charset="0"/>
            </a:endParaRPr>
          </a:p>
          <a:p>
            <a:r>
              <a:rPr lang="en-US" sz="1200" dirty="0">
                <a:solidFill>
                  <a:srgbClr val="333333"/>
                </a:solidFill>
                <a:latin typeface="Arial" panose="020B0604020202020204" pitchFamily="34" charset="0"/>
              </a:rPr>
              <a:t>It appears that Isaac spent his life in the Negev desert, not travelling farther north than Jerusalem, or Mt. Moriah.  The Negev responds to agricultural pursuits that harmonize with its arid character. It appears that Isaac, a herdsman, and his large household found sufficient pasture and other means of subsistence there. They had to move about, however, because of famines that occurred. Centuries of conflict, neglect, and natural causes have since turned the Negev into a barren area that covers nearly half of modern Israel. In recent years the Israelis have been turning the Negev into a productive area once again.</a:t>
            </a:r>
          </a:p>
          <a:p>
            <a:endParaRPr lang="en-US" sz="1200" dirty="0">
              <a:solidFill>
                <a:srgbClr val="333333"/>
              </a:solidFill>
              <a:latin typeface="Arial" panose="020B0604020202020204" pitchFamily="34" charset="0"/>
            </a:endParaRPr>
          </a:p>
          <a:p>
            <a:r>
              <a:rPr lang="en-US" sz="1200" dirty="0">
                <a:solidFill>
                  <a:srgbClr val="333333"/>
                </a:solidFill>
                <a:latin typeface="Arial" panose="020B0604020202020204" pitchFamily="34" charset="0"/>
              </a:rPr>
              <a:t>Chiefly, Isaac lived in three areas of the Negev: Beer-</a:t>
            </a:r>
            <a:r>
              <a:rPr lang="en-US" sz="1200" dirty="0" err="1">
                <a:solidFill>
                  <a:srgbClr val="333333"/>
                </a:solidFill>
                <a:latin typeface="Arial" panose="020B0604020202020204" pitchFamily="34" charset="0"/>
              </a:rPr>
              <a:t>lahai</a:t>
            </a:r>
            <a:r>
              <a:rPr lang="en-US" sz="1200" dirty="0">
                <a:solidFill>
                  <a:srgbClr val="333333"/>
                </a:solidFill>
                <a:latin typeface="Arial" panose="020B0604020202020204" pitchFamily="34" charset="0"/>
              </a:rPr>
              <a:t>-</a:t>
            </a:r>
            <a:r>
              <a:rPr lang="en-US" sz="1200" dirty="0" err="1">
                <a:solidFill>
                  <a:srgbClr val="333333"/>
                </a:solidFill>
                <a:latin typeface="Arial" panose="020B0604020202020204" pitchFamily="34" charset="0"/>
              </a:rPr>
              <a:t>roi</a:t>
            </a:r>
            <a:r>
              <a:rPr lang="en-US" sz="1200" dirty="0">
                <a:solidFill>
                  <a:srgbClr val="333333"/>
                </a:solidFill>
                <a:latin typeface="Arial" panose="020B0604020202020204" pitchFamily="34" charset="0"/>
              </a:rPr>
              <a:t>, </a:t>
            </a:r>
            <a:r>
              <a:rPr lang="en-US" sz="1200" dirty="0" err="1">
                <a:solidFill>
                  <a:srgbClr val="333333"/>
                </a:solidFill>
                <a:latin typeface="Arial" panose="020B0604020202020204" pitchFamily="34" charset="0"/>
              </a:rPr>
              <a:t>Gerar</a:t>
            </a:r>
            <a:r>
              <a:rPr lang="en-US" sz="1200" dirty="0">
                <a:solidFill>
                  <a:srgbClr val="333333"/>
                </a:solidFill>
                <a:latin typeface="Arial" panose="020B0604020202020204" pitchFamily="34" charset="0"/>
              </a:rPr>
              <a:t>, and Beersheba. Like his father, Isaac dug many wells. His tribe and flocks often went where the water was to be found. Isaac was a peaceful man, according to the record, choosing to move on and dig new wells rather than fight for the ones he had already dug. The Lord prospered him exceedingly.  Isaac’s clan established Beersheba, and the community since then has always been associated with his name.  Beersheba is fifty miles south of Jerusalem and in Old Testament times marked the southern border of the Judean kingdom. Old Testament Institute Manual</a:t>
            </a:r>
            <a:endParaRPr lang="en-US" sz="1200" b="0" i="0" dirty="0">
              <a:solidFill>
                <a:srgbClr val="333333"/>
              </a:solidFill>
              <a:effectLst/>
              <a:latin typeface="Arial" panose="020B0604020202020204" pitchFamily="34" charset="0"/>
            </a:endParaRPr>
          </a:p>
        </p:txBody>
      </p:sp>
    </p:spTree>
    <p:extLst>
      <p:ext uri="{BB962C8B-B14F-4D97-AF65-F5344CB8AC3E}">
        <p14:creationId xmlns:p14="http://schemas.microsoft.com/office/powerpoint/2010/main" val="2151662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a:extLst>
              <a:ext uri="{FF2B5EF4-FFF2-40B4-BE49-F238E27FC236}">
                <a16:creationId xmlns:a16="http://schemas.microsoft.com/office/drawing/2014/main" id="{D0CE0EE3-F0F5-4CA1-A30B-EA47EC0C9C52}"/>
              </a:ext>
            </a:extLst>
          </p:cNvPr>
          <p:cNvPicPr>
            <a:picLocks noChangeAspect="1"/>
          </p:cNvPicPr>
          <p:nvPr/>
        </p:nvPicPr>
        <p:blipFill rotWithShape="1">
          <a:blip r:embed="rId2">
            <a:extLst>
              <a:ext uri="{28A0092B-C50C-407E-A947-70E740481C1C}">
                <a14:useLocalDpi xmlns:a14="http://schemas.microsoft.com/office/drawing/2010/main" val="0"/>
              </a:ext>
            </a:extLst>
          </a:blip>
          <a:srcRect b="5024"/>
          <a:stretch/>
        </p:blipFill>
        <p:spPr>
          <a:xfrm>
            <a:off x="0" y="0"/>
            <a:ext cx="12192000" cy="6858000"/>
          </a:xfrm>
          <a:prstGeom prst="rect">
            <a:avLst/>
          </a:prstGeom>
        </p:spPr>
      </p:pic>
      <p:sp>
        <p:nvSpPr>
          <p:cNvPr id="4" name="TextBox 3"/>
          <p:cNvSpPr txBox="1"/>
          <p:nvPr/>
        </p:nvSpPr>
        <p:spPr>
          <a:xfrm>
            <a:off x="-1" y="6479615"/>
            <a:ext cx="2145671" cy="369332"/>
          </a:xfrm>
          <a:prstGeom prst="rect">
            <a:avLst/>
          </a:prstGeom>
          <a:noFill/>
        </p:spPr>
        <p:txBody>
          <a:bodyPr wrap="square" rtlCol="0">
            <a:spAutoFit/>
          </a:bodyPr>
          <a:lstStyle/>
          <a:p>
            <a:r>
              <a:rPr lang="en-US" dirty="0">
                <a:solidFill>
                  <a:schemeClr val="bg1"/>
                </a:solidFill>
              </a:rPr>
              <a:t>Genesis 25:1-4</a:t>
            </a:r>
          </a:p>
        </p:txBody>
      </p:sp>
      <p:sp>
        <p:nvSpPr>
          <p:cNvPr id="29" name="Rectangle 28"/>
          <p:cNvSpPr/>
          <p:nvPr/>
        </p:nvSpPr>
        <p:spPr>
          <a:xfrm>
            <a:off x="0" y="55185"/>
            <a:ext cx="12192000" cy="1015663"/>
          </a:xfrm>
          <a:prstGeom prst="rect">
            <a:avLst/>
          </a:prstGeom>
        </p:spPr>
        <p:txBody>
          <a:bodyPr wrap="square">
            <a:spAutoFit/>
          </a:bodyPr>
          <a:lstStyle/>
          <a:p>
            <a:pPr algn="ctr"/>
            <a:r>
              <a:rPr lang="en-US" sz="6000" dirty="0">
                <a:solidFill>
                  <a:schemeClr val="bg1"/>
                </a:solidFill>
                <a:latin typeface="Agency FB" panose="020B0503020202020204" pitchFamily="34" charset="0"/>
              </a:rPr>
              <a:t>Abraham’s Family Grows</a:t>
            </a:r>
          </a:p>
        </p:txBody>
      </p:sp>
      <p:grpSp>
        <p:nvGrpSpPr>
          <p:cNvPr id="35" name="Group 34"/>
          <p:cNvGrpSpPr/>
          <p:nvPr/>
        </p:nvGrpSpPr>
        <p:grpSpPr>
          <a:xfrm>
            <a:off x="1150173" y="1552517"/>
            <a:ext cx="9623356" cy="4358338"/>
            <a:chOff x="317254" y="1900041"/>
            <a:chExt cx="9623356" cy="4358338"/>
          </a:xfrm>
        </p:grpSpPr>
        <p:sp>
          <p:nvSpPr>
            <p:cNvPr id="6" name="Rectangle 5"/>
            <p:cNvSpPr/>
            <p:nvPr/>
          </p:nvSpPr>
          <p:spPr>
            <a:xfrm>
              <a:off x="5253847" y="1917920"/>
              <a:ext cx="1069757" cy="334444"/>
            </a:xfrm>
            <a:prstGeom prst="rect">
              <a:avLst/>
            </a:prstGeom>
            <a:solidFill>
              <a:srgbClr val="EE6E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Keturah</a:t>
              </a:r>
              <a:endParaRPr lang="en-US" dirty="0"/>
            </a:p>
          </p:txBody>
        </p:sp>
        <p:sp>
          <p:nvSpPr>
            <p:cNvPr id="7" name="Rectangle 6"/>
            <p:cNvSpPr/>
            <p:nvPr/>
          </p:nvSpPr>
          <p:spPr>
            <a:xfrm>
              <a:off x="5343466" y="2778370"/>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Zimran</a:t>
              </a:r>
              <a:endParaRPr lang="en-US" dirty="0"/>
            </a:p>
          </p:txBody>
        </p:sp>
        <p:sp>
          <p:nvSpPr>
            <p:cNvPr id="8" name="Rectangle 7"/>
            <p:cNvSpPr/>
            <p:nvPr/>
          </p:nvSpPr>
          <p:spPr>
            <a:xfrm>
              <a:off x="5343465" y="3262734"/>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Jokshan</a:t>
              </a:r>
              <a:endParaRPr lang="en-US" dirty="0"/>
            </a:p>
          </p:txBody>
        </p:sp>
        <p:sp>
          <p:nvSpPr>
            <p:cNvPr id="9" name="Rectangle 8"/>
            <p:cNvSpPr/>
            <p:nvPr/>
          </p:nvSpPr>
          <p:spPr>
            <a:xfrm>
              <a:off x="1583945" y="2581325"/>
              <a:ext cx="1069757" cy="334444"/>
            </a:xfrm>
            <a:prstGeom prst="rect">
              <a:avLst/>
            </a:prstGeom>
            <a:solidFill>
              <a:srgbClr val="EE6E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Rebekah</a:t>
              </a:r>
            </a:p>
          </p:txBody>
        </p:sp>
        <p:cxnSp>
          <p:nvCxnSpPr>
            <p:cNvPr id="10" name="Straight Arrow Connector 9"/>
            <p:cNvCxnSpPr/>
            <p:nvPr/>
          </p:nvCxnSpPr>
          <p:spPr>
            <a:xfrm flipV="1">
              <a:off x="6468693" y="3425700"/>
              <a:ext cx="646181" cy="33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849623" y="2300077"/>
              <a:ext cx="10289" cy="38435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405933" y="1906100"/>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Abraham</a:t>
              </a:r>
            </a:p>
          </p:txBody>
        </p:sp>
        <p:sp>
          <p:nvSpPr>
            <p:cNvPr id="13" name="Rectangle 12"/>
            <p:cNvSpPr/>
            <p:nvPr/>
          </p:nvSpPr>
          <p:spPr>
            <a:xfrm>
              <a:off x="2145670" y="1906100"/>
              <a:ext cx="1069757" cy="334444"/>
            </a:xfrm>
            <a:prstGeom prst="rect">
              <a:avLst/>
            </a:prstGeom>
            <a:solidFill>
              <a:srgbClr val="EE6E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Sarah</a:t>
              </a:r>
            </a:p>
          </p:txBody>
        </p:sp>
        <p:sp>
          <p:nvSpPr>
            <p:cNvPr id="14" name="Rectangle 13"/>
            <p:cNvSpPr/>
            <p:nvPr/>
          </p:nvSpPr>
          <p:spPr>
            <a:xfrm>
              <a:off x="5343465" y="3747098"/>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Medan</a:t>
              </a:r>
            </a:p>
          </p:txBody>
        </p:sp>
        <p:sp>
          <p:nvSpPr>
            <p:cNvPr id="15" name="Rectangle 14"/>
            <p:cNvSpPr/>
            <p:nvPr/>
          </p:nvSpPr>
          <p:spPr>
            <a:xfrm>
              <a:off x="2718150" y="2583076"/>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Isaac</a:t>
              </a:r>
            </a:p>
          </p:txBody>
        </p:sp>
        <p:cxnSp>
          <p:nvCxnSpPr>
            <p:cNvPr id="16" name="Straight Arrow Connector 15"/>
            <p:cNvCxnSpPr/>
            <p:nvPr/>
          </p:nvCxnSpPr>
          <p:spPr>
            <a:xfrm flipH="1">
              <a:off x="3327308" y="2260504"/>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4557441" y="2072794"/>
              <a:ext cx="560067" cy="52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8345192" y="3853004"/>
              <a:ext cx="337082"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343465" y="4245581"/>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Midian</a:t>
              </a:r>
            </a:p>
          </p:txBody>
        </p:sp>
        <p:sp>
          <p:nvSpPr>
            <p:cNvPr id="27" name="Rectangle 26"/>
            <p:cNvSpPr/>
            <p:nvPr/>
          </p:nvSpPr>
          <p:spPr>
            <a:xfrm>
              <a:off x="5352775" y="4710543"/>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Ishbak</a:t>
              </a:r>
              <a:endParaRPr lang="en-US" dirty="0"/>
            </a:p>
          </p:txBody>
        </p:sp>
        <p:sp>
          <p:nvSpPr>
            <p:cNvPr id="28" name="Rectangle 27"/>
            <p:cNvSpPr/>
            <p:nvPr/>
          </p:nvSpPr>
          <p:spPr>
            <a:xfrm>
              <a:off x="5352775" y="5148489"/>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Shuah</a:t>
              </a:r>
              <a:endParaRPr lang="en-US" dirty="0"/>
            </a:p>
          </p:txBody>
        </p:sp>
        <p:sp>
          <p:nvSpPr>
            <p:cNvPr id="33" name="Rectangle 32"/>
            <p:cNvSpPr/>
            <p:nvPr/>
          </p:nvSpPr>
          <p:spPr>
            <a:xfrm>
              <a:off x="7170345" y="3261778"/>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Sheba</a:t>
              </a:r>
            </a:p>
          </p:txBody>
        </p:sp>
        <p:sp>
          <p:nvSpPr>
            <p:cNvPr id="34" name="Rectangle 33"/>
            <p:cNvSpPr/>
            <p:nvPr/>
          </p:nvSpPr>
          <p:spPr>
            <a:xfrm>
              <a:off x="7168836" y="3685782"/>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Dedan</a:t>
              </a:r>
              <a:endParaRPr lang="en-US" dirty="0"/>
            </a:p>
          </p:txBody>
        </p:sp>
        <p:sp>
          <p:nvSpPr>
            <p:cNvPr id="36" name="Rectangle 35"/>
            <p:cNvSpPr/>
            <p:nvPr/>
          </p:nvSpPr>
          <p:spPr>
            <a:xfrm>
              <a:off x="8758618" y="3705054"/>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Asshurim</a:t>
              </a:r>
              <a:endParaRPr lang="en-US" dirty="0"/>
            </a:p>
          </p:txBody>
        </p:sp>
        <p:sp>
          <p:nvSpPr>
            <p:cNvPr id="37" name="Rectangle 36"/>
            <p:cNvSpPr/>
            <p:nvPr/>
          </p:nvSpPr>
          <p:spPr>
            <a:xfrm>
              <a:off x="8758618" y="4164107"/>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Letushim</a:t>
              </a:r>
              <a:endParaRPr lang="en-US" dirty="0"/>
            </a:p>
          </p:txBody>
        </p:sp>
        <p:sp>
          <p:nvSpPr>
            <p:cNvPr id="38" name="Rectangle 37"/>
            <p:cNvSpPr/>
            <p:nvPr/>
          </p:nvSpPr>
          <p:spPr>
            <a:xfrm>
              <a:off x="8758618" y="4623160"/>
              <a:ext cx="1181992"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Leummim</a:t>
              </a:r>
              <a:endParaRPr lang="en-US" dirty="0"/>
            </a:p>
          </p:txBody>
        </p:sp>
        <p:cxnSp>
          <p:nvCxnSpPr>
            <p:cNvPr id="39" name="Straight Arrow Connector 38"/>
            <p:cNvCxnSpPr/>
            <p:nvPr/>
          </p:nvCxnSpPr>
          <p:spPr>
            <a:xfrm flipH="1">
              <a:off x="4948967" y="4412803"/>
              <a:ext cx="337082"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3816963" y="4214828"/>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Ephah</a:t>
              </a:r>
              <a:endParaRPr lang="en-US" dirty="0"/>
            </a:p>
          </p:txBody>
        </p:sp>
        <p:sp>
          <p:nvSpPr>
            <p:cNvPr id="41" name="Rectangle 40"/>
            <p:cNvSpPr/>
            <p:nvPr/>
          </p:nvSpPr>
          <p:spPr>
            <a:xfrm>
              <a:off x="3816962" y="4623160"/>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Epher</a:t>
              </a:r>
              <a:endParaRPr lang="en-US" dirty="0"/>
            </a:p>
          </p:txBody>
        </p:sp>
        <p:sp>
          <p:nvSpPr>
            <p:cNvPr id="42" name="Rectangle 41"/>
            <p:cNvSpPr/>
            <p:nvPr/>
          </p:nvSpPr>
          <p:spPr>
            <a:xfrm>
              <a:off x="3816962" y="5055111"/>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Hanoch</a:t>
              </a:r>
              <a:endParaRPr lang="en-US" dirty="0"/>
            </a:p>
          </p:txBody>
        </p:sp>
        <p:sp>
          <p:nvSpPr>
            <p:cNvPr id="44" name="Rectangle 43"/>
            <p:cNvSpPr/>
            <p:nvPr/>
          </p:nvSpPr>
          <p:spPr>
            <a:xfrm>
              <a:off x="3816962" y="5487062"/>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Abida</a:t>
              </a:r>
              <a:endParaRPr lang="en-US" dirty="0"/>
            </a:p>
          </p:txBody>
        </p:sp>
        <p:sp>
          <p:nvSpPr>
            <p:cNvPr id="45" name="Rectangle 44"/>
            <p:cNvSpPr/>
            <p:nvPr/>
          </p:nvSpPr>
          <p:spPr>
            <a:xfrm>
              <a:off x="3816962" y="5923935"/>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Eldaah</a:t>
              </a:r>
              <a:endParaRPr lang="en-US" dirty="0"/>
            </a:p>
          </p:txBody>
        </p:sp>
        <p:sp>
          <p:nvSpPr>
            <p:cNvPr id="46" name="Rectangle 45"/>
            <p:cNvSpPr/>
            <p:nvPr/>
          </p:nvSpPr>
          <p:spPr>
            <a:xfrm>
              <a:off x="332506" y="1900041"/>
              <a:ext cx="1069757" cy="334444"/>
            </a:xfrm>
            <a:prstGeom prst="rect">
              <a:avLst/>
            </a:prstGeom>
            <a:solidFill>
              <a:srgbClr val="EE6E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Hagar</a:t>
              </a:r>
            </a:p>
          </p:txBody>
        </p:sp>
        <p:cxnSp>
          <p:nvCxnSpPr>
            <p:cNvPr id="47" name="Straight Arrow Connector 46"/>
            <p:cNvCxnSpPr/>
            <p:nvPr/>
          </p:nvCxnSpPr>
          <p:spPr>
            <a:xfrm flipH="1" flipV="1">
              <a:off x="1552695" y="2082429"/>
              <a:ext cx="560067" cy="52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317254" y="2601917"/>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Ishmael</a:t>
              </a:r>
            </a:p>
          </p:txBody>
        </p:sp>
        <p:cxnSp>
          <p:nvCxnSpPr>
            <p:cNvPr id="49" name="Straight Arrow Connector 48"/>
            <p:cNvCxnSpPr/>
            <p:nvPr/>
          </p:nvCxnSpPr>
          <p:spPr>
            <a:xfrm flipH="1">
              <a:off x="867384" y="2277044"/>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2" name="Rectangle 1"/>
          <p:cNvSpPr/>
          <p:nvPr/>
        </p:nvSpPr>
        <p:spPr>
          <a:xfrm>
            <a:off x="7789219" y="1015786"/>
            <a:ext cx="4152410" cy="1338828"/>
          </a:xfrm>
          <a:prstGeom prst="rect">
            <a:avLst/>
          </a:prstGeom>
        </p:spPr>
        <p:txBody>
          <a:bodyPr wrap="square">
            <a:spAutoFit/>
          </a:bodyPr>
          <a:lstStyle/>
          <a:p>
            <a:r>
              <a:rPr lang="en-US" dirty="0">
                <a:solidFill>
                  <a:schemeClr val="bg1"/>
                </a:solidFill>
                <a:latin typeface="Calibri" panose="020F0502020204030204" pitchFamily="34" charset="0"/>
              </a:rPr>
              <a:t>After the passing of Sarah Abraham married a woman named </a:t>
            </a:r>
            <a:r>
              <a:rPr lang="en-US" dirty="0" err="1">
                <a:solidFill>
                  <a:schemeClr val="bg1"/>
                </a:solidFill>
                <a:latin typeface="Calibri" panose="020F0502020204030204" pitchFamily="34" charset="0"/>
              </a:rPr>
              <a:t>Keturah</a:t>
            </a:r>
            <a:r>
              <a:rPr lang="en-US" dirty="0">
                <a:solidFill>
                  <a:schemeClr val="bg1"/>
                </a:solidFill>
                <a:latin typeface="Calibri" panose="020F0502020204030204" pitchFamily="34" charset="0"/>
              </a:rPr>
              <a:t>, who bore six sons. </a:t>
            </a:r>
            <a:r>
              <a:rPr lang="en-US" dirty="0" err="1">
                <a:solidFill>
                  <a:schemeClr val="bg1"/>
                </a:solidFill>
                <a:latin typeface="Calibri" panose="020F0502020204030204" pitchFamily="34" charset="0"/>
              </a:rPr>
              <a:t>Keturah</a:t>
            </a:r>
            <a:r>
              <a:rPr lang="en-US" dirty="0">
                <a:solidFill>
                  <a:schemeClr val="bg1"/>
                </a:solidFill>
                <a:latin typeface="Calibri" panose="020F0502020204030204" pitchFamily="34" charset="0"/>
              </a:rPr>
              <a:t> is referred to in the scriptures as a concubine.</a:t>
            </a:r>
          </a:p>
          <a:p>
            <a:r>
              <a:rPr lang="en-US" sz="900" dirty="0">
                <a:solidFill>
                  <a:schemeClr val="bg1"/>
                </a:solidFill>
                <a:latin typeface="Calibri" panose="020F0502020204030204" pitchFamily="34" charset="0"/>
              </a:rPr>
              <a:t> (1 Chronicles 1:32)</a:t>
            </a:r>
          </a:p>
        </p:txBody>
      </p:sp>
      <p:sp>
        <p:nvSpPr>
          <p:cNvPr id="3" name="Rectangle 2"/>
          <p:cNvSpPr/>
          <p:nvPr/>
        </p:nvSpPr>
        <p:spPr>
          <a:xfrm>
            <a:off x="6621644" y="5419288"/>
            <a:ext cx="5482970" cy="1200329"/>
          </a:xfrm>
          <a:prstGeom prst="rect">
            <a:avLst/>
          </a:prstGeom>
        </p:spPr>
        <p:txBody>
          <a:bodyPr wrap="square">
            <a:spAutoFit/>
          </a:bodyPr>
          <a:lstStyle/>
          <a:p>
            <a:r>
              <a:rPr lang="en-US" b="0" i="0" dirty="0">
                <a:solidFill>
                  <a:schemeClr val="bg1"/>
                </a:solidFill>
                <a:effectLst/>
                <a:latin typeface="Calibri" panose="020F0502020204030204" pitchFamily="34" charset="0"/>
              </a:rPr>
              <a:t>Concubine:</a:t>
            </a:r>
          </a:p>
          <a:p>
            <a:r>
              <a:rPr lang="en-US" i="1" dirty="0">
                <a:solidFill>
                  <a:schemeClr val="bg1"/>
                </a:solidFill>
                <a:latin typeface="Calibri" panose="020F0502020204030204" pitchFamily="34" charset="0"/>
              </a:rPr>
              <a:t>W</a:t>
            </a:r>
            <a:r>
              <a:rPr lang="en-US" dirty="0">
                <a:solidFill>
                  <a:schemeClr val="bg1"/>
                </a:solidFill>
                <a:latin typeface="Calibri" panose="020F0502020204030204" pitchFamily="34" charset="0"/>
              </a:rPr>
              <a:t>omen in the Old Testament who, in the time and culture in which they lived, were legally married to a man but had a lower social status than a wife.</a:t>
            </a:r>
          </a:p>
        </p:txBody>
      </p:sp>
      <p:grpSp>
        <p:nvGrpSpPr>
          <p:cNvPr id="43" name="Group 42"/>
          <p:cNvGrpSpPr/>
          <p:nvPr/>
        </p:nvGrpSpPr>
        <p:grpSpPr>
          <a:xfrm>
            <a:off x="1835006" y="2906555"/>
            <a:ext cx="1590682" cy="3276600"/>
            <a:chOff x="990600" y="1447800"/>
            <a:chExt cx="1590682" cy="3276600"/>
          </a:xfrm>
        </p:grpSpPr>
        <p:grpSp>
          <p:nvGrpSpPr>
            <p:cNvPr id="50" name="Group 145"/>
            <p:cNvGrpSpPr/>
            <p:nvPr/>
          </p:nvGrpSpPr>
          <p:grpSpPr>
            <a:xfrm>
              <a:off x="990600" y="1447800"/>
              <a:ext cx="1590682" cy="3276600"/>
              <a:chOff x="634635" y="609600"/>
              <a:chExt cx="2404519" cy="4953000"/>
            </a:xfrm>
          </p:grpSpPr>
          <p:sp>
            <p:nvSpPr>
              <p:cNvPr id="52" name="Rounded Rectangle 51"/>
              <p:cNvSpPr/>
              <p:nvPr/>
            </p:nvSpPr>
            <p:spPr>
              <a:xfrm>
                <a:off x="990600" y="609600"/>
                <a:ext cx="1676400" cy="2438400"/>
              </a:xfrm>
              <a:prstGeom prst="roundRect">
                <a:avLst/>
              </a:prstGeom>
              <a:solidFill>
                <a:srgbClr val="E7C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rot="19671902">
                <a:off x="2468091" y="3062714"/>
                <a:ext cx="571063"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rot="2647766">
                <a:off x="634635" y="2960280"/>
                <a:ext cx="509120"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rot="19352409">
                <a:off x="1961302" y="4685386"/>
                <a:ext cx="443210"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rot="2647766">
                <a:off x="1451774" y="4668035"/>
                <a:ext cx="441089"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rapezoid 56"/>
              <p:cNvSpPr/>
              <p:nvPr/>
            </p:nvSpPr>
            <p:spPr>
              <a:xfrm rot="20169292">
                <a:off x="1909971" y="2059134"/>
                <a:ext cx="946541" cy="1564711"/>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rapezoid 57"/>
              <p:cNvSpPr/>
              <p:nvPr/>
            </p:nvSpPr>
            <p:spPr>
              <a:xfrm rot="1790291">
                <a:off x="876844" y="2007867"/>
                <a:ext cx="946541" cy="1564711"/>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rapezoid 58"/>
              <p:cNvSpPr/>
              <p:nvPr/>
            </p:nvSpPr>
            <p:spPr>
              <a:xfrm>
                <a:off x="1155300" y="2260490"/>
                <a:ext cx="1412091" cy="2858930"/>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1537771" y="1772108"/>
                <a:ext cx="634675" cy="86218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1155300" y="765284"/>
                <a:ext cx="1345898" cy="163941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Cloud 61"/>
              <p:cNvSpPr/>
              <p:nvPr/>
            </p:nvSpPr>
            <p:spPr>
              <a:xfrm>
                <a:off x="1143000" y="1143000"/>
                <a:ext cx="1295400" cy="381000"/>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a:off x="1143000" y="838200"/>
                <a:ext cx="1447800" cy="533400"/>
              </a:xfrm>
              <a:prstGeom prst="roundRect">
                <a:avLst/>
              </a:prstGeom>
              <a:solidFill>
                <a:srgbClr val="E7C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p:nvSpPr>
            <p:spPr>
              <a:xfrm>
                <a:off x="1066800" y="685800"/>
                <a:ext cx="1600200" cy="533400"/>
              </a:xfrm>
              <a:prstGeom prst="roundRect">
                <a:avLst/>
              </a:prstGeom>
              <a:solidFill>
                <a:srgbClr val="E7C5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1" name="Picture 8" descr="http://thumb1.shutterstock.com/display_pic_with_logo/264454/264454,1249271884,8/stock-vector-seamless-arab-borders-34653460.jpg"/>
            <p:cNvPicPr>
              <a:picLocks noChangeAspect="1" noChangeArrowheads="1"/>
            </p:cNvPicPr>
            <p:nvPr/>
          </p:nvPicPr>
          <p:blipFill rotWithShape="1">
            <a:blip r:embed="rId3">
              <a:extLst>
                <a:ext uri="{28A0092B-C50C-407E-A947-70E740481C1C}">
                  <a14:useLocalDpi xmlns:a14="http://schemas.microsoft.com/office/drawing/2010/main" val="0"/>
                </a:ext>
              </a:extLst>
            </a:blip>
            <a:srcRect l="51485" t="48670" r="4950" b="42864"/>
            <a:stretch/>
          </p:blipFill>
          <p:spPr bwMode="auto">
            <a:xfrm>
              <a:off x="1434774" y="3260469"/>
              <a:ext cx="727735" cy="191860"/>
            </a:xfrm>
            <a:prstGeom prst="rect">
              <a:avLst/>
            </a:prstGeom>
            <a:noFill/>
            <a:extLst>
              <a:ext uri="{909E8E84-426E-40DD-AFC4-6F175D3DCCD1}">
                <a14:hiddenFill xmlns:a14="http://schemas.microsoft.com/office/drawing/2010/main">
                  <a:solidFill>
                    <a:srgbClr val="FFFFFF"/>
                  </a:solidFill>
                </a14:hiddenFill>
              </a:ext>
            </a:extLst>
          </p:spPr>
        </p:pic>
      </p:grpSp>
      <p:sp>
        <p:nvSpPr>
          <p:cNvPr id="65" name="Rectangle 64"/>
          <p:cNvSpPr/>
          <p:nvPr/>
        </p:nvSpPr>
        <p:spPr>
          <a:xfrm>
            <a:off x="4048346" y="6374007"/>
            <a:ext cx="2207203" cy="334444"/>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Midianites</a:t>
            </a:r>
          </a:p>
        </p:txBody>
      </p:sp>
      <p:sp>
        <p:nvSpPr>
          <p:cNvPr id="5" name="Right Brace 4"/>
          <p:cNvSpPr/>
          <p:nvPr/>
        </p:nvSpPr>
        <p:spPr>
          <a:xfrm rot="5400000">
            <a:off x="5059354" y="5460506"/>
            <a:ext cx="250809" cy="1151507"/>
          </a:xfrm>
          <a:prstGeom prst="rightBrace">
            <a:avLst>
              <a:gd name="adj1" fmla="val 70016"/>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517407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43"/>
                                        </p:tgtEl>
                                        <p:attrNameLst>
                                          <p:attrName>style.visibility</p:attrName>
                                        </p:attrNameLst>
                                      </p:cBhvr>
                                      <p:to>
                                        <p:strVal val="visible"/>
                                      </p:to>
                                    </p:set>
                                    <p:animEffect transition="in" filter="wipe(down)">
                                      <p:cBhvr>
                                        <p:cTn id="9" dur="580">
                                          <p:stCondLst>
                                            <p:cond delay="0"/>
                                          </p:stCondLst>
                                        </p:cTn>
                                        <p:tgtEl>
                                          <p:spTgt spid="43"/>
                                        </p:tgtEl>
                                      </p:cBhvr>
                                    </p:animEffect>
                                    <p:anim calcmode="lin" valueType="num">
                                      <p:cBhvr>
                                        <p:cTn id="10"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15" dur="26">
                                          <p:stCondLst>
                                            <p:cond delay="650"/>
                                          </p:stCondLst>
                                        </p:cTn>
                                        <p:tgtEl>
                                          <p:spTgt spid="43"/>
                                        </p:tgtEl>
                                      </p:cBhvr>
                                      <p:to x="100000" y="60000"/>
                                    </p:animScale>
                                    <p:animScale>
                                      <p:cBhvr>
                                        <p:cTn id="16" dur="166" decel="50000">
                                          <p:stCondLst>
                                            <p:cond delay="676"/>
                                          </p:stCondLst>
                                        </p:cTn>
                                        <p:tgtEl>
                                          <p:spTgt spid="43"/>
                                        </p:tgtEl>
                                      </p:cBhvr>
                                      <p:to x="100000" y="100000"/>
                                    </p:animScale>
                                    <p:animScale>
                                      <p:cBhvr>
                                        <p:cTn id="17" dur="26">
                                          <p:stCondLst>
                                            <p:cond delay="1312"/>
                                          </p:stCondLst>
                                        </p:cTn>
                                        <p:tgtEl>
                                          <p:spTgt spid="43"/>
                                        </p:tgtEl>
                                      </p:cBhvr>
                                      <p:to x="100000" y="80000"/>
                                    </p:animScale>
                                    <p:animScale>
                                      <p:cBhvr>
                                        <p:cTn id="18" dur="166" decel="50000">
                                          <p:stCondLst>
                                            <p:cond delay="1338"/>
                                          </p:stCondLst>
                                        </p:cTn>
                                        <p:tgtEl>
                                          <p:spTgt spid="43"/>
                                        </p:tgtEl>
                                      </p:cBhvr>
                                      <p:to x="100000" y="100000"/>
                                    </p:animScale>
                                    <p:animScale>
                                      <p:cBhvr>
                                        <p:cTn id="19" dur="26">
                                          <p:stCondLst>
                                            <p:cond delay="1642"/>
                                          </p:stCondLst>
                                        </p:cTn>
                                        <p:tgtEl>
                                          <p:spTgt spid="43"/>
                                        </p:tgtEl>
                                      </p:cBhvr>
                                      <p:to x="100000" y="90000"/>
                                    </p:animScale>
                                    <p:animScale>
                                      <p:cBhvr>
                                        <p:cTn id="20" dur="166" decel="50000">
                                          <p:stCondLst>
                                            <p:cond delay="1668"/>
                                          </p:stCondLst>
                                        </p:cTn>
                                        <p:tgtEl>
                                          <p:spTgt spid="43"/>
                                        </p:tgtEl>
                                      </p:cBhvr>
                                      <p:to x="100000" y="100000"/>
                                    </p:animScale>
                                    <p:animScale>
                                      <p:cBhvr>
                                        <p:cTn id="21" dur="26">
                                          <p:stCondLst>
                                            <p:cond delay="1808"/>
                                          </p:stCondLst>
                                        </p:cTn>
                                        <p:tgtEl>
                                          <p:spTgt spid="43"/>
                                        </p:tgtEl>
                                      </p:cBhvr>
                                      <p:to x="100000" y="95000"/>
                                    </p:animScale>
                                    <p:animScale>
                                      <p:cBhvr>
                                        <p:cTn id="22" dur="166" decel="50000">
                                          <p:stCondLst>
                                            <p:cond delay="1834"/>
                                          </p:stCondLst>
                                        </p:cTn>
                                        <p:tgtEl>
                                          <p:spTgt spid="43"/>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60">
            <a:extLst>
              <a:ext uri="{FF2B5EF4-FFF2-40B4-BE49-F238E27FC236}">
                <a16:creationId xmlns:a16="http://schemas.microsoft.com/office/drawing/2014/main" id="{672A7426-CB48-4FCC-A415-4524B18BBF10}"/>
              </a:ext>
            </a:extLst>
          </p:cNvPr>
          <p:cNvPicPr>
            <a:picLocks noChangeAspect="1"/>
          </p:cNvPicPr>
          <p:nvPr/>
        </p:nvPicPr>
        <p:blipFill rotWithShape="1">
          <a:blip r:embed="rId2">
            <a:extLst>
              <a:ext uri="{28A0092B-C50C-407E-A947-70E740481C1C}">
                <a14:useLocalDpi xmlns:a14="http://schemas.microsoft.com/office/drawing/2010/main" val="0"/>
              </a:ext>
            </a:extLst>
          </a:blip>
          <a:srcRect b="5024"/>
          <a:stretch/>
        </p:blipFill>
        <p:spPr>
          <a:xfrm>
            <a:off x="0" y="0"/>
            <a:ext cx="12192000" cy="6858000"/>
          </a:xfrm>
          <a:prstGeom prst="rect">
            <a:avLst/>
          </a:prstGeom>
        </p:spPr>
      </p:pic>
      <p:sp>
        <p:nvSpPr>
          <p:cNvPr id="4" name="TextBox 3"/>
          <p:cNvSpPr txBox="1"/>
          <p:nvPr/>
        </p:nvSpPr>
        <p:spPr>
          <a:xfrm>
            <a:off x="-1" y="6479615"/>
            <a:ext cx="2145671" cy="369332"/>
          </a:xfrm>
          <a:prstGeom prst="rect">
            <a:avLst/>
          </a:prstGeom>
          <a:noFill/>
        </p:spPr>
        <p:txBody>
          <a:bodyPr wrap="square" rtlCol="0">
            <a:spAutoFit/>
          </a:bodyPr>
          <a:lstStyle/>
          <a:p>
            <a:r>
              <a:rPr lang="en-US" dirty="0">
                <a:solidFill>
                  <a:schemeClr val="bg1"/>
                </a:solidFill>
              </a:rPr>
              <a:t>Genesis 25:5-6</a:t>
            </a:r>
          </a:p>
        </p:txBody>
      </p:sp>
      <p:sp>
        <p:nvSpPr>
          <p:cNvPr id="29" name="Rectangle 28"/>
          <p:cNvSpPr/>
          <p:nvPr/>
        </p:nvSpPr>
        <p:spPr>
          <a:xfrm>
            <a:off x="0" y="55185"/>
            <a:ext cx="12192000" cy="1015663"/>
          </a:xfrm>
          <a:prstGeom prst="rect">
            <a:avLst/>
          </a:prstGeom>
        </p:spPr>
        <p:txBody>
          <a:bodyPr wrap="square">
            <a:spAutoFit/>
          </a:bodyPr>
          <a:lstStyle/>
          <a:p>
            <a:pPr algn="ctr"/>
            <a:r>
              <a:rPr lang="en-US" sz="6000" dirty="0">
                <a:solidFill>
                  <a:schemeClr val="bg1"/>
                </a:solidFill>
                <a:latin typeface="Agency FB" panose="020B0503020202020204" pitchFamily="34" charset="0"/>
              </a:rPr>
              <a:t>Giving All to Isaac</a:t>
            </a:r>
          </a:p>
        </p:txBody>
      </p:sp>
      <p:sp>
        <p:nvSpPr>
          <p:cNvPr id="2" name="Rectangle 1"/>
          <p:cNvSpPr/>
          <p:nvPr/>
        </p:nvSpPr>
        <p:spPr>
          <a:xfrm>
            <a:off x="2083420" y="1038679"/>
            <a:ext cx="4751358" cy="2031325"/>
          </a:xfrm>
          <a:prstGeom prst="rect">
            <a:avLst/>
          </a:prstGeom>
        </p:spPr>
        <p:txBody>
          <a:bodyPr wrap="square">
            <a:spAutoFit/>
          </a:bodyPr>
          <a:lstStyle/>
          <a:p>
            <a:r>
              <a:rPr lang="en-US" dirty="0">
                <a:solidFill>
                  <a:schemeClr val="bg1"/>
                </a:solidFill>
                <a:latin typeface="Calibri" panose="020F0502020204030204" pitchFamily="34" charset="0"/>
              </a:rPr>
              <a:t>Isaac received more than Abraham’s other children because of Isaac’s birthright.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A son who held the birthright inherited not only his father’s lands and possessions, but also his father’s position as the spiritual leader of the family and the “authority to preside”.</a:t>
            </a:r>
            <a:endParaRPr lang="en-US" sz="900" dirty="0">
              <a:solidFill>
                <a:schemeClr val="bg1"/>
              </a:solidFill>
              <a:latin typeface="Calibri" panose="020F0502020204030204" pitchFamily="34" charset="0"/>
            </a:endParaRPr>
          </a:p>
        </p:txBody>
      </p:sp>
      <p:sp>
        <p:nvSpPr>
          <p:cNvPr id="19" name="Rectangle 18"/>
          <p:cNvSpPr/>
          <p:nvPr/>
        </p:nvSpPr>
        <p:spPr>
          <a:xfrm>
            <a:off x="6991028" y="2746326"/>
            <a:ext cx="5145202" cy="3600986"/>
          </a:xfrm>
          <a:prstGeom prst="rect">
            <a:avLst/>
          </a:prstGeom>
        </p:spPr>
        <p:txBody>
          <a:bodyPr wrap="square">
            <a:spAutoFit/>
          </a:bodyPr>
          <a:lstStyle/>
          <a:p>
            <a:r>
              <a:rPr lang="en-US" b="0" i="0" dirty="0">
                <a:solidFill>
                  <a:schemeClr val="bg1"/>
                </a:solidFill>
                <a:effectLst/>
                <a:latin typeface="Calibri" panose="020F0502020204030204" pitchFamily="34" charset="0"/>
              </a:rPr>
              <a:t>Under the patriarchal order, the right or inheritance of the firstborn is known as </a:t>
            </a:r>
            <a:r>
              <a:rPr lang="en-US" b="0" i="1" dirty="0">
                <a:solidFill>
                  <a:schemeClr val="bg1"/>
                </a:solidFill>
                <a:effectLst/>
                <a:latin typeface="Calibri" panose="020F0502020204030204" pitchFamily="34" charset="0"/>
              </a:rPr>
              <a:t>birthright.</a:t>
            </a:r>
            <a:r>
              <a:rPr lang="en-US" b="0" i="0" dirty="0">
                <a:solidFill>
                  <a:schemeClr val="bg1"/>
                </a:solidFill>
                <a:effectLst/>
                <a:latin typeface="Calibri" panose="020F0502020204030204" pitchFamily="34" charset="0"/>
              </a:rPr>
              <a:t> </a:t>
            </a:r>
          </a:p>
          <a:p>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This generally included a land inheritance as well as the authority to preside. </a:t>
            </a:r>
          </a:p>
          <a:p>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The firstborn of flocks and of human families was considered as belonging to the Lord and was expected to be dedicated to Him. </a:t>
            </a:r>
          </a:p>
          <a:p>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This dedication could be either literal or by the payment of redemption money (</a:t>
            </a:r>
            <a:r>
              <a:rPr lang="en-US" b="0" i="0" u="none" strike="noStrike" dirty="0">
                <a:solidFill>
                  <a:schemeClr val="bg1"/>
                </a:solidFill>
                <a:effectLst/>
                <a:latin typeface="Calibri" panose="020F0502020204030204" pitchFamily="34" charset="0"/>
              </a:rPr>
              <a:t>Ex. 13:11–16</a:t>
            </a:r>
            <a:r>
              <a:rPr lang="en-US" b="0" i="0" dirty="0">
                <a:solidFill>
                  <a:schemeClr val="bg1"/>
                </a:solidFill>
                <a:effectLst/>
                <a:latin typeface="Calibri" panose="020F0502020204030204" pitchFamily="34" charset="0"/>
              </a:rPr>
              <a:t>).</a:t>
            </a:r>
          </a:p>
          <a:p>
            <a:r>
              <a:rPr lang="en-US" sz="1200" dirty="0">
                <a:solidFill>
                  <a:schemeClr val="bg1"/>
                </a:solidFill>
                <a:latin typeface="Calibri" panose="020F0502020204030204" pitchFamily="34" charset="0"/>
              </a:rPr>
              <a:t>Bible Dictionary</a:t>
            </a:r>
            <a:endParaRPr lang="en-US" sz="1200" dirty="0">
              <a:solidFill>
                <a:schemeClr val="bg1"/>
              </a:solidFill>
            </a:endParaRPr>
          </a:p>
        </p:txBody>
      </p:sp>
      <p:grpSp>
        <p:nvGrpSpPr>
          <p:cNvPr id="66" name="Group 131"/>
          <p:cNvGrpSpPr/>
          <p:nvPr/>
        </p:nvGrpSpPr>
        <p:grpSpPr>
          <a:xfrm>
            <a:off x="383148" y="794746"/>
            <a:ext cx="1600200" cy="3697623"/>
            <a:chOff x="5715000" y="1143000"/>
            <a:chExt cx="1978594" cy="4515889"/>
          </a:xfrm>
        </p:grpSpPr>
        <p:sp>
          <p:nvSpPr>
            <p:cNvPr id="67" name="Double Wave 8"/>
            <p:cNvSpPr/>
            <p:nvPr/>
          </p:nvSpPr>
          <p:spPr>
            <a:xfrm rot="5400000">
              <a:off x="6717586" y="1740613"/>
              <a:ext cx="1066801" cy="481175"/>
            </a:xfrm>
            <a:prstGeom prst="doubleWave">
              <a:avLst>
                <a:gd name="adj1" fmla="val 12500"/>
                <a:gd name="adj2" fmla="val -62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Double Wave 8"/>
            <p:cNvSpPr/>
            <p:nvPr/>
          </p:nvSpPr>
          <p:spPr>
            <a:xfrm rot="6254388">
              <a:off x="5877489" y="1624787"/>
              <a:ext cx="968254" cy="774047"/>
            </a:xfrm>
            <a:prstGeom prst="doubleWave">
              <a:avLst>
                <a:gd name="adj1" fmla="val 12500"/>
                <a:gd name="adj2" fmla="val -62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2"/>
            <p:cNvSpPr/>
            <p:nvPr/>
          </p:nvSpPr>
          <p:spPr>
            <a:xfrm rot="2980448">
              <a:off x="6218324" y="5049679"/>
              <a:ext cx="450516" cy="757827"/>
            </a:xfrm>
            <a:prstGeom prst="ellipse">
              <a:avLst/>
            </a:prstGeom>
            <a:solidFill>
              <a:srgbClr val="A491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rot="18788802">
              <a:off x="6734605" y="5054717"/>
              <a:ext cx="450516" cy="757827"/>
            </a:xfrm>
            <a:prstGeom prst="ellipse">
              <a:avLst/>
            </a:prstGeom>
            <a:solidFill>
              <a:srgbClr val="A491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2"/>
            <p:cNvSpPr/>
            <p:nvPr/>
          </p:nvSpPr>
          <p:spPr>
            <a:xfrm rot="20847300">
              <a:off x="7306829" y="3278739"/>
              <a:ext cx="386765" cy="66707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3"/>
            <p:cNvSpPr/>
            <p:nvPr/>
          </p:nvSpPr>
          <p:spPr>
            <a:xfrm>
              <a:off x="5715000" y="3397098"/>
              <a:ext cx="386765" cy="66707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4"/>
            <p:cNvSpPr/>
            <p:nvPr/>
          </p:nvSpPr>
          <p:spPr>
            <a:xfrm rot="20339459">
              <a:off x="6830592" y="2089476"/>
              <a:ext cx="666750" cy="1671083"/>
            </a:xfrm>
            <a:prstGeom prst="trapezoid">
              <a:avLst>
                <a:gd name="adj" fmla="val 34133"/>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rapezoid 5"/>
            <p:cNvSpPr/>
            <p:nvPr/>
          </p:nvSpPr>
          <p:spPr>
            <a:xfrm rot="1327004">
              <a:off x="5928848" y="2241933"/>
              <a:ext cx="666750" cy="1671083"/>
            </a:xfrm>
            <a:prstGeom prst="trapezoid">
              <a:avLst>
                <a:gd name="adj" fmla="val 34133"/>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rapezoid 6"/>
            <p:cNvSpPr/>
            <p:nvPr/>
          </p:nvSpPr>
          <p:spPr>
            <a:xfrm>
              <a:off x="6022731" y="2248545"/>
              <a:ext cx="1436077" cy="3250485"/>
            </a:xfrm>
            <a:prstGeom prst="trapezoid">
              <a:avLst>
                <a:gd name="adj" fmla="val 30618"/>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Isosceles Triangle 7"/>
            <p:cNvSpPr/>
            <p:nvPr/>
          </p:nvSpPr>
          <p:spPr>
            <a:xfrm rot="10800000">
              <a:off x="6535615" y="2248545"/>
              <a:ext cx="410308" cy="601942"/>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6172200" y="1143000"/>
              <a:ext cx="1143000" cy="130033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64"/>
            <p:cNvGrpSpPr/>
            <p:nvPr/>
          </p:nvGrpSpPr>
          <p:grpSpPr>
            <a:xfrm flipH="1">
              <a:off x="6248403" y="3604586"/>
              <a:ext cx="1230918" cy="1352981"/>
              <a:chOff x="7543805" y="3605661"/>
              <a:chExt cx="1066795" cy="1042539"/>
            </a:xfrm>
          </p:grpSpPr>
          <p:sp>
            <p:nvSpPr>
              <p:cNvPr id="114" name="Rounded Rectangle 113"/>
              <p:cNvSpPr/>
              <p:nvPr/>
            </p:nvSpPr>
            <p:spPr>
              <a:xfrm>
                <a:off x="7696200" y="3657600"/>
                <a:ext cx="914400" cy="152400"/>
              </a:xfrm>
              <a:prstGeom prst="roundRect">
                <a:avLst/>
              </a:prstGeom>
              <a:solidFill>
                <a:srgbClr val="D98A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5" name="Group 162"/>
              <p:cNvGrpSpPr/>
              <p:nvPr/>
            </p:nvGrpSpPr>
            <p:grpSpPr>
              <a:xfrm>
                <a:off x="7543805" y="3605661"/>
                <a:ext cx="418448" cy="1042539"/>
                <a:chOff x="6827799" y="4847065"/>
                <a:chExt cx="794795" cy="1996712"/>
              </a:xfrm>
              <a:solidFill>
                <a:srgbClr val="D98A33"/>
              </a:solidFill>
            </p:grpSpPr>
            <p:sp>
              <p:nvSpPr>
                <p:cNvPr id="116" name="Double Wave 115"/>
                <p:cNvSpPr/>
                <p:nvPr/>
              </p:nvSpPr>
              <p:spPr>
                <a:xfrm rot="16516316">
                  <a:off x="6407650" y="5697864"/>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Double Wave 19"/>
                <p:cNvSpPr/>
                <p:nvPr/>
              </p:nvSpPr>
              <p:spPr>
                <a:xfrm rot="17633710">
                  <a:off x="6141999" y="5700777"/>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ounded Rectangle 117"/>
                <p:cNvSpPr/>
                <p:nvPr/>
              </p:nvSpPr>
              <p:spPr>
                <a:xfrm>
                  <a:off x="7103985" y="4847065"/>
                  <a:ext cx="518609" cy="470886"/>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9" name="Group 188"/>
            <p:cNvGrpSpPr/>
            <p:nvPr/>
          </p:nvGrpSpPr>
          <p:grpSpPr>
            <a:xfrm>
              <a:off x="6019800" y="5173301"/>
              <a:ext cx="1447800" cy="289560"/>
              <a:chOff x="2286000" y="6019800"/>
              <a:chExt cx="3048000" cy="609600"/>
            </a:xfrm>
          </p:grpSpPr>
          <p:grpSp>
            <p:nvGrpSpPr>
              <p:cNvPr id="99" name="Group 175"/>
              <p:cNvGrpSpPr/>
              <p:nvPr/>
            </p:nvGrpSpPr>
            <p:grpSpPr>
              <a:xfrm>
                <a:off x="2286000" y="6019800"/>
                <a:ext cx="609600" cy="609600"/>
                <a:chOff x="2286000" y="6019800"/>
                <a:chExt cx="609600" cy="609600"/>
              </a:xfrm>
            </p:grpSpPr>
            <p:sp>
              <p:nvSpPr>
                <p:cNvPr id="112" name="Quad Arrow Callout 111"/>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Cross 112"/>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 name="Group 176"/>
              <p:cNvGrpSpPr/>
              <p:nvPr/>
            </p:nvGrpSpPr>
            <p:grpSpPr>
              <a:xfrm>
                <a:off x="2895600" y="6019800"/>
                <a:ext cx="609600" cy="609600"/>
                <a:chOff x="2286000" y="6019800"/>
                <a:chExt cx="609600" cy="609600"/>
              </a:xfrm>
            </p:grpSpPr>
            <p:sp>
              <p:nvSpPr>
                <p:cNvPr id="110" name="Quad Arrow Callout 109"/>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Cross 110"/>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79"/>
              <p:cNvGrpSpPr/>
              <p:nvPr/>
            </p:nvGrpSpPr>
            <p:grpSpPr>
              <a:xfrm>
                <a:off x="3505200" y="6019800"/>
                <a:ext cx="609600" cy="609600"/>
                <a:chOff x="2286000" y="6019800"/>
                <a:chExt cx="609600" cy="609600"/>
              </a:xfrm>
            </p:grpSpPr>
            <p:sp>
              <p:nvSpPr>
                <p:cNvPr id="108" name="Quad Arrow Callout 107"/>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Cross 108"/>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182"/>
              <p:cNvGrpSpPr/>
              <p:nvPr/>
            </p:nvGrpSpPr>
            <p:grpSpPr>
              <a:xfrm>
                <a:off x="4114800" y="6019800"/>
                <a:ext cx="609600" cy="609600"/>
                <a:chOff x="2286000" y="6019800"/>
                <a:chExt cx="609600" cy="609600"/>
              </a:xfrm>
            </p:grpSpPr>
            <p:sp>
              <p:nvSpPr>
                <p:cNvPr id="106" name="Quad Arrow Callout 105"/>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Cross 106"/>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185"/>
              <p:cNvGrpSpPr/>
              <p:nvPr/>
            </p:nvGrpSpPr>
            <p:grpSpPr>
              <a:xfrm>
                <a:off x="4724400" y="6019800"/>
                <a:ext cx="609600" cy="609600"/>
                <a:chOff x="2286000" y="6019800"/>
                <a:chExt cx="609600" cy="609600"/>
              </a:xfrm>
            </p:grpSpPr>
            <p:sp>
              <p:nvSpPr>
                <p:cNvPr id="104" name="Quad Arrow Callout 103"/>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Cross 104"/>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0" name="Double Wave 8"/>
            <p:cNvSpPr/>
            <p:nvPr/>
          </p:nvSpPr>
          <p:spPr>
            <a:xfrm rot="10558211">
              <a:off x="6102425" y="1488339"/>
              <a:ext cx="1161594" cy="223721"/>
            </a:xfrm>
            <a:prstGeom prst="doubleWave">
              <a:avLst>
                <a:gd name="adj1" fmla="val 12500"/>
                <a:gd name="adj2" fmla="val -62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Moon 80"/>
            <p:cNvSpPr/>
            <p:nvPr/>
          </p:nvSpPr>
          <p:spPr>
            <a:xfrm rot="5598382">
              <a:off x="6527289" y="806839"/>
              <a:ext cx="423981" cy="1096304"/>
            </a:xfrm>
            <a:prstGeom prst="moon">
              <a:avLst>
                <a:gd name="adj" fmla="val 61082"/>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ed Rectangle 81"/>
            <p:cNvSpPr/>
            <p:nvPr/>
          </p:nvSpPr>
          <p:spPr>
            <a:xfrm>
              <a:off x="6179812" y="1371982"/>
              <a:ext cx="1100074" cy="194131"/>
            </a:xfrm>
            <a:prstGeom prst="roundRect">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189"/>
            <p:cNvGrpSpPr/>
            <p:nvPr/>
          </p:nvGrpSpPr>
          <p:grpSpPr>
            <a:xfrm>
              <a:off x="6172200" y="1357767"/>
              <a:ext cx="1054396" cy="210879"/>
              <a:chOff x="2286000" y="6019800"/>
              <a:chExt cx="3048000" cy="609600"/>
            </a:xfrm>
          </p:grpSpPr>
          <p:grpSp>
            <p:nvGrpSpPr>
              <p:cNvPr id="84" name="Group 175"/>
              <p:cNvGrpSpPr/>
              <p:nvPr/>
            </p:nvGrpSpPr>
            <p:grpSpPr>
              <a:xfrm>
                <a:off x="2286000" y="6019800"/>
                <a:ext cx="609600" cy="609600"/>
                <a:chOff x="2286000" y="6019800"/>
                <a:chExt cx="609600" cy="609600"/>
              </a:xfrm>
            </p:grpSpPr>
            <p:sp>
              <p:nvSpPr>
                <p:cNvPr id="97" name="Quad Arrow Callout 96"/>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Cross 97"/>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176"/>
              <p:cNvGrpSpPr/>
              <p:nvPr/>
            </p:nvGrpSpPr>
            <p:grpSpPr>
              <a:xfrm>
                <a:off x="2895600" y="6019800"/>
                <a:ext cx="609600" cy="609600"/>
                <a:chOff x="2286000" y="6019800"/>
                <a:chExt cx="609600" cy="609600"/>
              </a:xfrm>
            </p:grpSpPr>
            <p:sp>
              <p:nvSpPr>
                <p:cNvPr id="95" name="Quad Arrow Callout 94"/>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Cross 95"/>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Group 179"/>
              <p:cNvGrpSpPr/>
              <p:nvPr/>
            </p:nvGrpSpPr>
            <p:grpSpPr>
              <a:xfrm>
                <a:off x="3505200" y="6019800"/>
                <a:ext cx="609600" cy="609600"/>
                <a:chOff x="2286000" y="6019800"/>
                <a:chExt cx="609600" cy="609600"/>
              </a:xfrm>
            </p:grpSpPr>
            <p:sp>
              <p:nvSpPr>
                <p:cNvPr id="93" name="Quad Arrow Callout 92"/>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Cross 93"/>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182"/>
              <p:cNvGrpSpPr/>
              <p:nvPr/>
            </p:nvGrpSpPr>
            <p:grpSpPr>
              <a:xfrm>
                <a:off x="4114800" y="6019800"/>
                <a:ext cx="609600" cy="609600"/>
                <a:chOff x="2286000" y="6019800"/>
                <a:chExt cx="609600" cy="609600"/>
              </a:xfrm>
            </p:grpSpPr>
            <p:sp>
              <p:nvSpPr>
                <p:cNvPr id="91" name="Quad Arrow Callout 90"/>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Cross 91"/>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185"/>
              <p:cNvGrpSpPr/>
              <p:nvPr/>
            </p:nvGrpSpPr>
            <p:grpSpPr>
              <a:xfrm>
                <a:off x="4724400" y="6019800"/>
                <a:ext cx="609600" cy="609600"/>
                <a:chOff x="2286000" y="6019800"/>
                <a:chExt cx="609600" cy="609600"/>
              </a:xfrm>
            </p:grpSpPr>
            <p:sp>
              <p:nvSpPr>
                <p:cNvPr id="89" name="Quad Arrow Callout 88"/>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Cross 89"/>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pic>
        <p:nvPicPr>
          <p:cNvPr id="5" name="Picture 4">
            <a:extLst>
              <a:ext uri="{FF2B5EF4-FFF2-40B4-BE49-F238E27FC236}">
                <a16:creationId xmlns:a16="http://schemas.microsoft.com/office/drawing/2014/main" id="{FB62B811-6D03-501E-30B4-FF244E7D56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3099" y="3114014"/>
            <a:ext cx="4572000" cy="3429000"/>
          </a:xfrm>
          <a:prstGeom prst="rect">
            <a:avLst/>
          </a:prstGeom>
        </p:spPr>
      </p:pic>
    </p:spTree>
    <p:extLst>
      <p:ext uri="{BB962C8B-B14F-4D97-AF65-F5344CB8AC3E}">
        <p14:creationId xmlns:p14="http://schemas.microsoft.com/office/powerpoint/2010/main" val="74406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 name="Picture 122">
            <a:extLst>
              <a:ext uri="{FF2B5EF4-FFF2-40B4-BE49-F238E27FC236}">
                <a16:creationId xmlns:a16="http://schemas.microsoft.com/office/drawing/2014/main" id="{1D207213-57C6-4DF7-8466-574840BD85D1}"/>
              </a:ext>
            </a:extLst>
          </p:cNvPr>
          <p:cNvPicPr>
            <a:picLocks noChangeAspect="1"/>
          </p:cNvPicPr>
          <p:nvPr/>
        </p:nvPicPr>
        <p:blipFill rotWithShape="1">
          <a:blip r:embed="rId2">
            <a:extLst>
              <a:ext uri="{28A0092B-C50C-407E-A947-70E740481C1C}">
                <a14:useLocalDpi xmlns:a14="http://schemas.microsoft.com/office/drawing/2010/main" val="0"/>
              </a:ext>
            </a:extLst>
          </a:blip>
          <a:srcRect b="5024"/>
          <a:stretch/>
        </p:blipFill>
        <p:spPr>
          <a:xfrm>
            <a:off x="0" y="0"/>
            <a:ext cx="12192000" cy="6858000"/>
          </a:xfrm>
          <a:prstGeom prst="rect">
            <a:avLst/>
          </a:prstGeom>
        </p:spPr>
      </p:pic>
      <p:pic>
        <p:nvPicPr>
          <p:cNvPr id="1028" name="Picture 4" descr="https://foodandfairytales.files.wordpress.com/2011/05/dscn551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15560" y="1338624"/>
            <a:ext cx="6686689" cy="501501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 y="6479615"/>
            <a:ext cx="2145671" cy="369332"/>
          </a:xfrm>
          <a:prstGeom prst="rect">
            <a:avLst/>
          </a:prstGeom>
          <a:noFill/>
        </p:spPr>
        <p:txBody>
          <a:bodyPr wrap="square" rtlCol="0">
            <a:spAutoFit/>
          </a:bodyPr>
          <a:lstStyle/>
          <a:p>
            <a:r>
              <a:rPr lang="en-US" dirty="0">
                <a:solidFill>
                  <a:schemeClr val="bg1"/>
                </a:solidFill>
              </a:rPr>
              <a:t>Genesis 25:5-6</a:t>
            </a:r>
          </a:p>
        </p:txBody>
      </p:sp>
      <p:sp>
        <p:nvSpPr>
          <p:cNvPr id="29" name="Rectangle 28"/>
          <p:cNvSpPr/>
          <p:nvPr/>
        </p:nvSpPr>
        <p:spPr>
          <a:xfrm>
            <a:off x="0" y="55185"/>
            <a:ext cx="12192000" cy="1015663"/>
          </a:xfrm>
          <a:prstGeom prst="rect">
            <a:avLst/>
          </a:prstGeom>
        </p:spPr>
        <p:txBody>
          <a:bodyPr wrap="square">
            <a:spAutoFit/>
          </a:bodyPr>
          <a:lstStyle/>
          <a:p>
            <a:pPr algn="ctr"/>
            <a:r>
              <a:rPr lang="en-US" sz="6000" dirty="0">
                <a:solidFill>
                  <a:schemeClr val="bg1"/>
                </a:solidFill>
                <a:latin typeface="Agency FB" panose="020B0503020202020204" pitchFamily="34" charset="0"/>
              </a:rPr>
              <a:t>Birthright</a:t>
            </a:r>
          </a:p>
        </p:txBody>
      </p:sp>
      <p:sp>
        <p:nvSpPr>
          <p:cNvPr id="2" name="Rectangle 1"/>
          <p:cNvSpPr/>
          <p:nvPr/>
        </p:nvSpPr>
        <p:spPr>
          <a:xfrm>
            <a:off x="420001" y="1371378"/>
            <a:ext cx="4568762" cy="3416320"/>
          </a:xfrm>
          <a:prstGeom prst="rect">
            <a:avLst/>
          </a:prstGeom>
        </p:spPr>
        <p:txBody>
          <a:bodyPr wrap="square">
            <a:spAutoFit/>
          </a:bodyPr>
          <a:lstStyle/>
          <a:p>
            <a:r>
              <a:rPr lang="en-US" dirty="0">
                <a:solidFill>
                  <a:schemeClr val="bg1"/>
                </a:solidFill>
                <a:latin typeface="Calibri" panose="020F0502020204030204" pitchFamily="34" charset="0"/>
              </a:rPr>
              <a:t>The son was then responsible to use these resources to provide for the family’s needs.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 birthright was often passed from a father to his eldest son.</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 However, righteousness was more important than being the firstborn.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 birthright Isaac received from Abraham also included all the blessings and responsibilities of the Abrahamic covenant.</a:t>
            </a:r>
            <a:endParaRPr lang="en-US" sz="900" dirty="0">
              <a:solidFill>
                <a:schemeClr val="bg1"/>
              </a:solidFill>
              <a:latin typeface="Calibri" panose="020F0502020204030204" pitchFamily="34" charset="0"/>
            </a:endParaRPr>
          </a:p>
        </p:txBody>
      </p:sp>
      <p:grpSp>
        <p:nvGrpSpPr>
          <p:cNvPr id="7" name="Group 131"/>
          <p:cNvGrpSpPr/>
          <p:nvPr/>
        </p:nvGrpSpPr>
        <p:grpSpPr>
          <a:xfrm>
            <a:off x="8381146" y="2479616"/>
            <a:ext cx="1600200" cy="3697623"/>
            <a:chOff x="5715000" y="1143000"/>
            <a:chExt cx="1978594" cy="4515889"/>
          </a:xfrm>
        </p:grpSpPr>
        <p:sp>
          <p:nvSpPr>
            <p:cNvPr id="8" name="Double Wave 8"/>
            <p:cNvSpPr/>
            <p:nvPr/>
          </p:nvSpPr>
          <p:spPr>
            <a:xfrm rot="5400000">
              <a:off x="6717586" y="1740613"/>
              <a:ext cx="1066801" cy="481175"/>
            </a:xfrm>
            <a:prstGeom prst="doubleWave">
              <a:avLst>
                <a:gd name="adj1" fmla="val 12500"/>
                <a:gd name="adj2" fmla="val -62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uble Wave 8"/>
            <p:cNvSpPr/>
            <p:nvPr/>
          </p:nvSpPr>
          <p:spPr>
            <a:xfrm rot="6254388">
              <a:off x="5877489" y="1624787"/>
              <a:ext cx="968254" cy="774047"/>
            </a:xfrm>
            <a:prstGeom prst="doubleWave">
              <a:avLst>
                <a:gd name="adj1" fmla="val 12500"/>
                <a:gd name="adj2" fmla="val -62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2"/>
            <p:cNvSpPr/>
            <p:nvPr/>
          </p:nvSpPr>
          <p:spPr>
            <a:xfrm rot="2980448">
              <a:off x="6218324" y="5049679"/>
              <a:ext cx="450516" cy="757827"/>
            </a:xfrm>
            <a:prstGeom prst="ellipse">
              <a:avLst/>
            </a:prstGeom>
            <a:solidFill>
              <a:srgbClr val="A491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8788802">
              <a:off x="6734605" y="5054717"/>
              <a:ext cx="450516" cy="757827"/>
            </a:xfrm>
            <a:prstGeom prst="ellipse">
              <a:avLst/>
            </a:prstGeom>
            <a:solidFill>
              <a:srgbClr val="A491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2"/>
            <p:cNvSpPr/>
            <p:nvPr/>
          </p:nvSpPr>
          <p:spPr>
            <a:xfrm rot="20847300">
              <a:off x="7306829" y="3278739"/>
              <a:ext cx="386765" cy="66707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3"/>
            <p:cNvSpPr/>
            <p:nvPr/>
          </p:nvSpPr>
          <p:spPr>
            <a:xfrm>
              <a:off x="5715000" y="3397098"/>
              <a:ext cx="386765" cy="66707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4"/>
            <p:cNvSpPr/>
            <p:nvPr/>
          </p:nvSpPr>
          <p:spPr>
            <a:xfrm rot="20339459">
              <a:off x="6830592" y="2089476"/>
              <a:ext cx="666750" cy="1671083"/>
            </a:xfrm>
            <a:prstGeom prst="trapezoid">
              <a:avLst>
                <a:gd name="adj" fmla="val 34133"/>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5"/>
            <p:cNvSpPr/>
            <p:nvPr/>
          </p:nvSpPr>
          <p:spPr>
            <a:xfrm rot="1327004">
              <a:off x="5928848" y="2241933"/>
              <a:ext cx="666750" cy="1671083"/>
            </a:xfrm>
            <a:prstGeom prst="trapezoid">
              <a:avLst>
                <a:gd name="adj" fmla="val 34133"/>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6"/>
            <p:cNvSpPr/>
            <p:nvPr/>
          </p:nvSpPr>
          <p:spPr>
            <a:xfrm>
              <a:off x="6022731" y="2248545"/>
              <a:ext cx="1436077" cy="3250485"/>
            </a:xfrm>
            <a:prstGeom prst="trapezoid">
              <a:avLst>
                <a:gd name="adj" fmla="val 30618"/>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7"/>
            <p:cNvSpPr/>
            <p:nvPr/>
          </p:nvSpPr>
          <p:spPr>
            <a:xfrm rot="10800000">
              <a:off x="6535615" y="2248545"/>
              <a:ext cx="410308" cy="601942"/>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172200" y="1143000"/>
              <a:ext cx="1143000" cy="130033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64"/>
            <p:cNvGrpSpPr/>
            <p:nvPr/>
          </p:nvGrpSpPr>
          <p:grpSpPr>
            <a:xfrm flipH="1">
              <a:off x="6248403" y="3604586"/>
              <a:ext cx="1230918" cy="1352981"/>
              <a:chOff x="7543805" y="3605661"/>
              <a:chExt cx="1066795" cy="1042539"/>
            </a:xfrm>
          </p:grpSpPr>
          <p:sp>
            <p:nvSpPr>
              <p:cNvPr id="56" name="Rounded Rectangle 55"/>
              <p:cNvSpPr/>
              <p:nvPr/>
            </p:nvSpPr>
            <p:spPr>
              <a:xfrm>
                <a:off x="7696200" y="3657600"/>
                <a:ext cx="914400" cy="152400"/>
              </a:xfrm>
              <a:prstGeom prst="roundRect">
                <a:avLst/>
              </a:prstGeom>
              <a:solidFill>
                <a:srgbClr val="D98A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162"/>
              <p:cNvGrpSpPr/>
              <p:nvPr/>
            </p:nvGrpSpPr>
            <p:grpSpPr>
              <a:xfrm>
                <a:off x="7543805" y="3605661"/>
                <a:ext cx="418448" cy="1042539"/>
                <a:chOff x="6827799" y="4847065"/>
                <a:chExt cx="794795" cy="1996712"/>
              </a:xfrm>
              <a:solidFill>
                <a:srgbClr val="D98A33"/>
              </a:solidFill>
            </p:grpSpPr>
            <p:sp>
              <p:nvSpPr>
                <p:cNvPr id="58" name="Double Wave 57"/>
                <p:cNvSpPr/>
                <p:nvPr/>
              </p:nvSpPr>
              <p:spPr>
                <a:xfrm rot="16516316">
                  <a:off x="6407650" y="5697864"/>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Double Wave 19"/>
                <p:cNvSpPr/>
                <p:nvPr/>
              </p:nvSpPr>
              <p:spPr>
                <a:xfrm rot="17633710">
                  <a:off x="6141999" y="5700777"/>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59"/>
                <p:cNvSpPr/>
                <p:nvPr/>
              </p:nvSpPr>
              <p:spPr>
                <a:xfrm>
                  <a:off x="7103985" y="4847065"/>
                  <a:ext cx="518609" cy="470886"/>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188"/>
            <p:cNvGrpSpPr/>
            <p:nvPr/>
          </p:nvGrpSpPr>
          <p:grpSpPr>
            <a:xfrm>
              <a:off x="6019800" y="5173301"/>
              <a:ext cx="1447800" cy="289560"/>
              <a:chOff x="2286000" y="6019800"/>
              <a:chExt cx="3048000" cy="609600"/>
            </a:xfrm>
          </p:grpSpPr>
          <p:grpSp>
            <p:nvGrpSpPr>
              <p:cNvPr id="41" name="Group 175"/>
              <p:cNvGrpSpPr/>
              <p:nvPr/>
            </p:nvGrpSpPr>
            <p:grpSpPr>
              <a:xfrm>
                <a:off x="2286000" y="6019800"/>
                <a:ext cx="609600" cy="609600"/>
                <a:chOff x="2286000" y="6019800"/>
                <a:chExt cx="609600" cy="609600"/>
              </a:xfrm>
            </p:grpSpPr>
            <p:sp>
              <p:nvSpPr>
                <p:cNvPr id="54" name="Quad Arrow Callout 53"/>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Cross 54"/>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176"/>
              <p:cNvGrpSpPr/>
              <p:nvPr/>
            </p:nvGrpSpPr>
            <p:grpSpPr>
              <a:xfrm>
                <a:off x="2895600" y="6019800"/>
                <a:ext cx="609600" cy="609600"/>
                <a:chOff x="2286000" y="6019800"/>
                <a:chExt cx="609600" cy="609600"/>
              </a:xfrm>
            </p:grpSpPr>
            <p:sp>
              <p:nvSpPr>
                <p:cNvPr id="52" name="Quad Arrow Callout 51"/>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Cross 52"/>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179"/>
              <p:cNvGrpSpPr/>
              <p:nvPr/>
            </p:nvGrpSpPr>
            <p:grpSpPr>
              <a:xfrm>
                <a:off x="3505200" y="6019800"/>
                <a:ext cx="609600" cy="609600"/>
                <a:chOff x="2286000" y="6019800"/>
                <a:chExt cx="609600" cy="609600"/>
              </a:xfrm>
            </p:grpSpPr>
            <p:sp>
              <p:nvSpPr>
                <p:cNvPr id="50" name="Quad Arrow Callout 49"/>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Cross 50"/>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182"/>
              <p:cNvGrpSpPr/>
              <p:nvPr/>
            </p:nvGrpSpPr>
            <p:grpSpPr>
              <a:xfrm>
                <a:off x="4114800" y="6019800"/>
                <a:ext cx="609600" cy="609600"/>
                <a:chOff x="2286000" y="6019800"/>
                <a:chExt cx="609600" cy="609600"/>
              </a:xfrm>
            </p:grpSpPr>
            <p:sp>
              <p:nvSpPr>
                <p:cNvPr id="48" name="Quad Arrow Callout 47"/>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Cross 48"/>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185"/>
              <p:cNvGrpSpPr/>
              <p:nvPr/>
            </p:nvGrpSpPr>
            <p:grpSpPr>
              <a:xfrm>
                <a:off x="4724400" y="6019800"/>
                <a:ext cx="609600" cy="609600"/>
                <a:chOff x="2286000" y="6019800"/>
                <a:chExt cx="609600" cy="609600"/>
              </a:xfrm>
            </p:grpSpPr>
            <p:sp>
              <p:nvSpPr>
                <p:cNvPr id="46" name="Quad Arrow Callout 45"/>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ross 46"/>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 name="Double Wave 8"/>
            <p:cNvSpPr/>
            <p:nvPr/>
          </p:nvSpPr>
          <p:spPr>
            <a:xfrm rot="10558211">
              <a:off x="6102425" y="1488339"/>
              <a:ext cx="1161594" cy="223721"/>
            </a:xfrm>
            <a:prstGeom prst="doubleWave">
              <a:avLst>
                <a:gd name="adj1" fmla="val 12500"/>
                <a:gd name="adj2" fmla="val -62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Moon 21"/>
            <p:cNvSpPr/>
            <p:nvPr/>
          </p:nvSpPr>
          <p:spPr>
            <a:xfrm rot="5598382">
              <a:off x="6527289" y="806839"/>
              <a:ext cx="423981" cy="1096304"/>
            </a:xfrm>
            <a:prstGeom prst="moon">
              <a:avLst>
                <a:gd name="adj" fmla="val 61082"/>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6179812" y="1371982"/>
              <a:ext cx="1100074" cy="194131"/>
            </a:xfrm>
            <a:prstGeom prst="roundRect">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189"/>
            <p:cNvGrpSpPr/>
            <p:nvPr/>
          </p:nvGrpSpPr>
          <p:grpSpPr>
            <a:xfrm>
              <a:off x="6172200" y="1357767"/>
              <a:ext cx="1054396" cy="210879"/>
              <a:chOff x="2286000" y="6019800"/>
              <a:chExt cx="3048000" cy="609600"/>
            </a:xfrm>
          </p:grpSpPr>
          <p:grpSp>
            <p:nvGrpSpPr>
              <p:cNvPr id="25" name="Group 175"/>
              <p:cNvGrpSpPr/>
              <p:nvPr/>
            </p:nvGrpSpPr>
            <p:grpSpPr>
              <a:xfrm>
                <a:off x="2286000" y="6019800"/>
                <a:ext cx="609600" cy="609600"/>
                <a:chOff x="2286000" y="6019800"/>
                <a:chExt cx="609600" cy="609600"/>
              </a:xfrm>
            </p:grpSpPr>
            <p:sp>
              <p:nvSpPr>
                <p:cNvPr id="39" name="Quad Arrow Callout 38"/>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Cross 39"/>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176"/>
              <p:cNvGrpSpPr/>
              <p:nvPr/>
            </p:nvGrpSpPr>
            <p:grpSpPr>
              <a:xfrm>
                <a:off x="2895600" y="6019800"/>
                <a:ext cx="609600" cy="609600"/>
                <a:chOff x="2286000" y="6019800"/>
                <a:chExt cx="609600" cy="609600"/>
              </a:xfrm>
            </p:grpSpPr>
            <p:sp>
              <p:nvSpPr>
                <p:cNvPr id="37" name="Quad Arrow Callout 36"/>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Cross 37"/>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179"/>
              <p:cNvGrpSpPr/>
              <p:nvPr/>
            </p:nvGrpSpPr>
            <p:grpSpPr>
              <a:xfrm>
                <a:off x="3505200" y="6019800"/>
                <a:ext cx="609600" cy="609600"/>
                <a:chOff x="2286000" y="6019800"/>
                <a:chExt cx="609600" cy="609600"/>
              </a:xfrm>
            </p:grpSpPr>
            <p:sp>
              <p:nvSpPr>
                <p:cNvPr id="35" name="Quad Arrow Callout 34"/>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Cross 35"/>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182"/>
              <p:cNvGrpSpPr/>
              <p:nvPr/>
            </p:nvGrpSpPr>
            <p:grpSpPr>
              <a:xfrm>
                <a:off x="4114800" y="6019800"/>
                <a:ext cx="609600" cy="609600"/>
                <a:chOff x="2286000" y="6019800"/>
                <a:chExt cx="609600" cy="609600"/>
              </a:xfrm>
            </p:grpSpPr>
            <p:sp>
              <p:nvSpPr>
                <p:cNvPr id="33" name="Quad Arrow Callout 32"/>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Cross 33"/>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185"/>
              <p:cNvGrpSpPr/>
              <p:nvPr/>
            </p:nvGrpSpPr>
            <p:grpSpPr>
              <a:xfrm>
                <a:off x="4724400" y="6019800"/>
                <a:ext cx="609600" cy="609600"/>
                <a:chOff x="2286000" y="6019800"/>
                <a:chExt cx="609600" cy="609600"/>
              </a:xfrm>
            </p:grpSpPr>
            <p:sp>
              <p:nvSpPr>
                <p:cNvPr id="31" name="Quad Arrow Callout 30"/>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ross 31"/>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61" name="Group 60"/>
          <p:cNvGrpSpPr/>
          <p:nvPr/>
        </p:nvGrpSpPr>
        <p:grpSpPr>
          <a:xfrm>
            <a:off x="5940311" y="2290538"/>
            <a:ext cx="2029533" cy="4005483"/>
            <a:chOff x="3810000" y="553998"/>
            <a:chExt cx="1839832" cy="3482238"/>
          </a:xfrm>
        </p:grpSpPr>
        <p:sp>
          <p:nvSpPr>
            <p:cNvPr id="62" name="Cloud 61"/>
            <p:cNvSpPr/>
            <p:nvPr/>
          </p:nvSpPr>
          <p:spPr>
            <a:xfrm flipH="1">
              <a:off x="4675545" y="718376"/>
              <a:ext cx="683131" cy="1573308"/>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Cloud 62"/>
            <p:cNvSpPr/>
            <p:nvPr/>
          </p:nvSpPr>
          <p:spPr>
            <a:xfrm rot="551476" flipH="1">
              <a:off x="3992415" y="800564"/>
              <a:ext cx="683131" cy="1517014"/>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rot="18242526">
              <a:off x="5325276" y="2660586"/>
              <a:ext cx="249386" cy="39972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rot="1434122">
              <a:off x="3810000" y="2603983"/>
              <a:ext cx="281289" cy="47286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lowchart: Manual Operation 65"/>
            <p:cNvSpPr/>
            <p:nvPr/>
          </p:nvSpPr>
          <p:spPr>
            <a:xfrm rot="12310857">
              <a:off x="3946055" y="1753860"/>
              <a:ext cx="494411" cy="1223898"/>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lowchart: Manual Operation 66"/>
            <p:cNvSpPr/>
            <p:nvPr/>
          </p:nvSpPr>
          <p:spPr>
            <a:xfrm rot="9335504" flipH="1">
              <a:off x="4920944" y="1664958"/>
              <a:ext cx="494411" cy="1249036"/>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rot="20001088">
              <a:off x="4212017" y="3698474"/>
              <a:ext cx="562580" cy="337762"/>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rot="1608598">
              <a:off x="4639058" y="3616754"/>
              <a:ext cx="562580" cy="337762"/>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lowchart: Manual Operation 69"/>
            <p:cNvSpPr/>
            <p:nvPr/>
          </p:nvSpPr>
          <p:spPr>
            <a:xfrm rot="10800000">
              <a:off x="4163198" y="1704641"/>
              <a:ext cx="1024698" cy="2054721"/>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lowchart: Extract 70"/>
            <p:cNvSpPr/>
            <p:nvPr/>
          </p:nvSpPr>
          <p:spPr>
            <a:xfrm rot="10800000">
              <a:off x="4439464" y="1840872"/>
              <a:ext cx="492257" cy="521280"/>
            </a:xfrm>
            <a:prstGeom prst="flowChartExtra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ounded Rectangle 71"/>
            <p:cNvSpPr/>
            <p:nvPr/>
          </p:nvSpPr>
          <p:spPr>
            <a:xfrm rot="1222326">
              <a:off x="4434793" y="1683601"/>
              <a:ext cx="409865" cy="2148166"/>
            </a:xfrm>
            <a:prstGeom prst="roundRect">
              <a:avLst>
                <a:gd name="adj" fmla="val 14942"/>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62"/>
            <p:cNvSpPr/>
            <p:nvPr/>
          </p:nvSpPr>
          <p:spPr>
            <a:xfrm>
              <a:off x="4228498" y="692482"/>
              <a:ext cx="914192" cy="13409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Cloud 73"/>
            <p:cNvSpPr/>
            <p:nvPr/>
          </p:nvSpPr>
          <p:spPr>
            <a:xfrm flipH="1">
              <a:off x="4163198" y="553998"/>
              <a:ext cx="1110089" cy="904077"/>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74"/>
            <p:cNvSpPr/>
            <p:nvPr/>
          </p:nvSpPr>
          <p:spPr>
            <a:xfrm>
              <a:off x="4079647" y="838200"/>
              <a:ext cx="1259160" cy="240852"/>
            </a:xfrm>
            <a:prstGeom prst="roundRect">
              <a:avLst/>
            </a:prstGeom>
            <a:solidFill>
              <a:srgbClr val="D8941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4220061" y="818482"/>
              <a:ext cx="938018" cy="300171"/>
              <a:chOff x="1756756" y="4876800"/>
              <a:chExt cx="4088873" cy="1308463"/>
            </a:xfrm>
          </p:grpSpPr>
          <p:grpSp>
            <p:nvGrpSpPr>
              <p:cNvPr id="109" name="Group 108"/>
              <p:cNvGrpSpPr/>
              <p:nvPr/>
            </p:nvGrpSpPr>
            <p:grpSpPr>
              <a:xfrm>
                <a:off x="1756756" y="4876800"/>
                <a:ext cx="1367444" cy="1295400"/>
                <a:chOff x="1756756" y="4876800"/>
                <a:chExt cx="1367444" cy="1295400"/>
              </a:xfrm>
            </p:grpSpPr>
            <p:sp>
              <p:nvSpPr>
                <p:cNvPr id="120" name="Quad Arrow Callout 119"/>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Quad Arrow Callout 120"/>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Quad Arrow Callout 121"/>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p:nvPr/>
            </p:nvGrpSpPr>
            <p:grpSpPr>
              <a:xfrm>
                <a:off x="3119647" y="4889863"/>
                <a:ext cx="1367444" cy="1295400"/>
                <a:chOff x="1756756" y="4876800"/>
                <a:chExt cx="1367444" cy="1295400"/>
              </a:xfrm>
            </p:grpSpPr>
            <p:sp>
              <p:nvSpPr>
                <p:cNvPr id="117" name="Quad Arrow Callout 116"/>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Quad Arrow Callout 117"/>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Quad Arrow Callout 118"/>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Group 110"/>
              <p:cNvGrpSpPr/>
              <p:nvPr/>
            </p:nvGrpSpPr>
            <p:grpSpPr>
              <a:xfrm>
                <a:off x="4478185" y="4889863"/>
                <a:ext cx="1367444" cy="1295400"/>
                <a:chOff x="1756756" y="4876800"/>
                <a:chExt cx="1367444" cy="1295400"/>
              </a:xfrm>
            </p:grpSpPr>
            <p:sp>
              <p:nvSpPr>
                <p:cNvPr id="114" name="Quad Arrow Callout 113"/>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Quad Arrow Callout 114"/>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Quad Arrow Callout 115"/>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2" name="Quad Arrow Callout 111"/>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Quad Arrow Callout 112"/>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p:cNvGrpSpPr/>
            <p:nvPr/>
          </p:nvGrpSpPr>
          <p:grpSpPr>
            <a:xfrm rot="17531393">
              <a:off x="4356564" y="2143638"/>
              <a:ext cx="938018" cy="300171"/>
              <a:chOff x="1756756" y="4876800"/>
              <a:chExt cx="4088873" cy="1308463"/>
            </a:xfrm>
          </p:grpSpPr>
          <p:grpSp>
            <p:nvGrpSpPr>
              <p:cNvPr id="95" name="Group 94"/>
              <p:cNvGrpSpPr/>
              <p:nvPr/>
            </p:nvGrpSpPr>
            <p:grpSpPr>
              <a:xfrm>
                <a:off x="1756756" y="4876800"/>
                <a:ext cx="1367444" cy="1295400"/>
                <a:chOff x="1756756" y="4876800"/>
                <a:chExt cx="1367444" cy="1295400"/>
              </a:xfrm>
            </p:grpSpPr>
            <p:sp>
              <p:nvSpPr>
                <p:cNvPr id="106" name="Quad Arrow Callout 105"/>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Quad Arrow Callout 106"/>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Quad Arrow Callout 107"/>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p:cNvGrpSpPr/>
              <p:nvPr/>
            </p:nvGrpSpPr>
            <p:grpSpPr>
              <a:xfrm>
                <a:off x="3119647" y="4889863"/>
                <a:ext cx="1367444" cy="1295400"/>
                <a:chOff x="1756756" y="4876800"/>
                <a:chExt cx="1367444" cy="1295400"/>
              </a:xfrm>
            </p:grpSpPr>
            <p:sp>
              <p:nvSpPr>
                <p:cNvPr id="103" name="Quad Arrow Callout 102"/>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Quad Arrow Callout 103"/>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Quad Arrow Callout 104"/>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 name="Group 96"/>
              <p:cNvGrpSpPr/>
              <p:nvPr/>
            </p:nvGrpSpPr>
            <p:grpSpPr>
              <a:xfrm>
                <a:off x="4478185" y="4889863"/>
                <a:ext cx="1367444" cy="1295400"/>
                <a:chOff x="1756756" y="4876800"/>
                <a:chExt cx="1367444" cy="1295400"/>
              </a:xfrm>
            </p:grpSpPr>
            <p:sp>
              <p:nvSpPr>
                <p:cNvPr id="100" name="Quad Arrow Callout 99"/>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Quad Arrow Callout 100"/>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Quad Arrow Callout 101"/>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8" name="Quad Arrow Callout 97"/>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Quad Arrow Callout 98"/>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p:cNvGrpSpPr/>
            <p:nvPr/>
          </p:nvGrpSpPr>
          <p:grpSpPr>
            <a:xfrm rot="17531393">
              <a:off x="3995156" y="3097226"/>
              <a:ext cx="938018" cy="300171"/>
              <a:chOff x="1756756" y="4876800"/>
              <a:chExt cx="4088873" cy="1308463"/>
            </a:xfrm>
          </p:grpSpPr>
          <p:grpSp>
            <p:nvGrpSpPr>
              <p:cNvPr id="81" name="Group 80"/>
              <p:cNvGrpSpPr/>
              <p:nvPr/>
            </p:nvGrpSpPr>
            <p:grpSpPr>
              <a:xfrm>
                <a:off x="1756756" y="4876800"/>
                <a:ext cx="1367444" cy="1295400"/>
                <a:chOff x="1756756" y="4876800"/>
                <a:chExt cx="1367444" cy="1295400"/>
              </a:xfrm>
            </p:grpSpPr>
            <p:sp>
              <p:nvSpPr>
                <p:cNvPr id="92" name="Quad Arrow Callout 91"/>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Quad Arrow Callout 92"/>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Quad Arrow Callout 93"/>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p:cNvGrpSpPr/>
              <p:nvPr/>
            </p:nvGrpSpPr>
            <p:grpSpPr>
              <a:xfrm>
                <a:off x="3119647" y="4889863"/>
                <a:ext cx="1367444" cy="1295400"/>
                <a:chOff x="1756756" y="4876800"/>
                <a:chExt cx="1367444" cy="1295400"/>
              </a:xfrm>
            </p:grpSpPr>
            <p:sp>
              <p:nvSpPr>
                <p:cNvPr id="89" name="Quad Arrow Callout 88"/>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Quad Arrow Callout 89"/>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Quad Arrow Callout 90"/>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82"/>
              <p:cNvGrpSpPr/>
              <p:nvPr/>
            </p:nvGrpSpPr>
            <p:grpSpPr>
              <a:xfrm>
                <a:off x="4478185" y="4889863"/>
                <a:ext cx="1367444" cy="1295400"/>
                <a:chOff x="1756756" y="4876800"/>
                <a:chExt cx="1367444" cy="1295400"/>
              </a:xfrm>
            </p:grpSpPr>
            <p:sp>
              <p:nvSpPr>
                <p:cNvPr id="86" name="Quad Arrow Callout 85"/>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Quad Arrow Callout 86"/>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Quad Arrow Callout 87"/>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Quad Arrow Callout 83"/>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Quad Arrow Callout 84"/>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Cloud 78"/>
            <p:cNvSpPr/>
            <p:nvPr/>
          </p:nvSpPr>
          <p:spPr>
            <a:xfrm>
              <a:off x="4348741" y="1623295"/>
              <a:ext cx="609519" cy="902149"/>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rot="15944673">
              <a:off x="4598916" y="1697860"/>
              <a:ext cx="112355" cy="20662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28900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6" name="Picture 245">
            <a:extLst>
              <a:ext uri="{FF2B5EF4-FFF2-40B4-BE49-F238E27FC236}">
                <a16:creationId xmlns:a16="http://schemas.microsoft.com/office/drawing/2014/main" id="{2A7A5FA1-11D8-4DF5-88BA-8829E244ECBF}"/>
              </a:ext>
            </a:extLst>
          </p:cNvPr>
          <p:cNvPicPr>
            <a:picLocks noChangeAspect="1"/>
          </p:cNvPicPr>
          <p:nvPr/>
        </p:nvPicPr>
        <p:blipFill rotWithShape="1">
          <a:blip r:embed="rId2">
            <a:extLst>
              <a:ext uri="{28A0092B-C50C-407E-A947-70E740481C1C}">
                <a14:useLocalDpi xmlns:a14="http://schemas.microsoft.com/office/drawing/2010/main" val="0"/>
              </a:ext>
            </a:extLst>
          </a:blip>
          <a:srcRect b="5024"/>
          <a:stretch/>
        </p:blipFill>
        <p:spPr>
          <a:xfrm>
            <a:off x="0" y="0"/>
            <a:ext cx="12192000" cy="6858000"/>
          </a:xfrm>
          <a:prstGeom prst="rect">
            <a:avLst/>
          </a:prstGeom>
        </p:spPr>
      </p:pic>
      <p:sp>
        <p:nvSpPr>
          <p:cNvPr id="4" name="TextBox 3"/>
          <p:cNvSpPr txBox="1"/>
          <p:nvPr/>
        </p:nvSpPr>
        <p:spPr>
          <a:xfrm>
            <a:off x="-1" y="6479615"/>
            <a:ext cx="2145671" cy="369332"/>
          </a:xfrm>
          <a:prstGeom prst="rect">
            <a:avLst/>
          </a:prstGeom>
          <a:noFill/>
        </p:spPr>
        <p:txBody>
          <a:bodyPr wrap="square" rtlCol="0">
            <a:spAutoFit/>
          </a:bodyPr>
          <a:lstStyle/>
          <a:p>
            <a:r>
              <a:rPr lang="en-US" dirty="0">
                <a:solidFill>
                  <a:schemeClr val="bg1"/>
                </a:solidFill>
              </a:rPr>
              <a:t>Genesis 25:7-10</a:t>
            </a:r>
          </a:p>
        </p:txBody>
      </p:sp>
      <p:sp>
        <p:nvSpPr>
          <p:cNvPr id="29" name="Rectangle 28"/>
          <p:cNvSpPr/>
          <p:nvPr/>
        </p:nvSpPr>
        <p:spPr>
          <a:xfrm>
            <a:off x="0" y="55185"/>
            <a:ext cx="12192000" cy="1015663"/>
          </a:xfrm>
          <a:prstGeom prst="rect">
            <a:avLst/>
          </a:prstGeom>
        </p:spPr>
        <p:txBody>
          <a:bodyPr wrap="square">
            <a:spAutoFit/>
          </a:bodyPr>
          <a:lstStyle/>
          <a:p>
            <a:pPr algn="ctr"/>
            <a:r>
              <a:rPr lang="en-US" sz="6000" dirty="0">
                <a:solidFill>
                  <a:schemeClr val="bg1"/>
                </a:solidFill>
                <a:latin typeface="Agency FB" panose="020B0503020202020204" pitchFamily="34" charset="0"/>
              </a:rPr>
              <a:t>Death of Abraham</a:t>
            </a:r>
          </a:p>
        </p:txBody>
      </p:sp>
      <p:sp>
        <p:nvSpPr>
          <p:cNvPr id="2" name="Rectangle 1"/>
          <p:cNvSpPr/>
          <p:nvPr/>
        </p:nvSpPr>
        <p:spPr>
          <a:xfrm>
            <a:off x="420001" y="1371378"/>
            <a:ext cx="4641890" cy="2308324"/>
          </a:xfrm>
          <a:prstGeom prst="rect">
            <a:avLst/>
          </a:prstGeom>
        </p:spPr>
        <p:txBody>
          <a:bodyPr wrap="square">
            <a:spAutoFit/>
          </a:bodyPr>
          <a:lstStyle/>
          <a:p>
            <a:r>
              <a:rPr lang="en-US" dirty="0">
                <a:solidFill>
                  <a:schemeClr val="bg1"/>
                </a:solidFill>
                <a:latin typeface="Calibri" panose="020F0502020204030204" pitchFamily="34" charset="0"/>
              </a:rPr>
              <a:t>Abraham was 175 years old when he passed away</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Ishmael and Isaac reunited to bury their  father</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Abraham is buried in the cave of </a:t>
            </a:r>
            <a:r>
              <a:rPr lang="en-US" dirty="0" err="1">
                <a:solidFill>
                  <a:schemeClr val="bg1"/>
                </a:solidFill>
                <a:latin typeface="Calibri" panose="020F0502020204030204" pitchFamily="34" charset="0"/>
              </a:rPr>
              <a:t>Machpelah</a:t>
            </a:r>
            <a:r>
              <a:rPr lang="en-US" dirty="0">
                <a:solidFill>
                  <a:schemeClr val="bg1"/>
                </a:solidFill>
                <a:latin typeface="Calibri" panose="020F0502020204030204" pitchFamily="34" charset="0"/>
              </a:rPr>
              <a:t>, in the field of Ephron the son of Zohar the Hittite, which </a:t>
            </a:r>
            <a:r>
              <a:rPr lang="en-US" i="1" dirty="0">
                <a:solidFill>
                  <a:schemeClr val="bg1"/>
                </a:solidFill>
                <a:latin typeface="Calibri" panose="020F0502020204030204" pitchFamily="34" charset="0"/>
              </a:rPr>
              <a:t>is</a:t>
            </a:r>
            <a:r>
              <a:rPr lang="en-US" dirty="0">
                <a:solidFill>
                  <a:schemeClr val="bg1"/>
                </a:solidFill>
                <a:latin typeface="Calibri" panose="020F0502020204030204" pitchFamily="34" charset="0"/>
              </a:rPr>
              <a:t> before </a:t>
            </a:r>
            <a:r>
              <a:rPr lang="en-US" dirty="0" err="1">
                <a:solidFill>
                  <a:schemeClr val="bg1"/>
                </a:solidFill>
                <a:latin typeface="Calibri" panose="020F0502020204030204" pitchFamily="34" charset="0"/>
              </a:rPr>
              <a:t>Mamre</a:t>
            </a:r>
            <a:r>
              <a:rPr lang="en-US" dirty="0">
                <a:solidFill>
                  <a:schemeClr val="bg1"/>
                </a:solidFill>
                <a:latin typeface="Calibri" panose="020F0502020204030204" pitchFamily="34" charset="0"/>
              </a:rPr>
              <a:t>;</a:t>
            </a:r>
          </a:p>
        </p:txBody>
      </p:sp>
      <p:grpSp>
        <p:nvGrpSpPr>
          <p:cNvPr id="124" name="Group 123"/>
          <p:cNvGrpSpPr/>
          <p:nvPr/>
        </p:nvGrpSpPr>
        <p:grpSpPr>
          <a:xfrm>
            <a:off x="7092279" y="1545655"/>
            <a:ext cx="2416628" cy="4017527"/>
            <a:chOff x="3793672" y="833788"/>
            <a:chExt cx="2416628" cy="4017527"/>
          </a:xfrm>
        </p:grpSpPr>
        <p:pic>
          <p:nvPicPr>
            <p:cNvPr id="125" name="Picture 8" descr="https://godssecret.files.wordpress.com/2008/11/mach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5379" y="833788"/>
              <a:ext cx="2150559" cy="3153313"/>
            </a:xfrm>
            <a:prstGeom prst="rect">
              <a:avLst/>
            </a:prstGeom>
            <a:noFill/>
            <a:extLst>
              <a:ext uri="{909E8E84-426E-40DD-AFC4-6F175D3DCCD1}">
                <a14:hiddenFill xmlns:a14="http://schemas.microsoft.com/office/drawing/2010/main">
                  <a:solidFill>
                    <a:srgbClr val="FFFFFF"/>
                  </a:solidFill>
                </a14:hiddenFill>
              </a:ext>
            </a:extLst>
          </p:spPr>
        </p:pic>
        <p:sp>
          <p:nvSpPr>
            <p:cNvPr id="126" name="Rectangle 125"/>
            <p:cNvSpPr/>
            <p:nvPr/>
          </p:nvSpPr>
          <p:spPr>
            <a:xfrm>
              <a:off x="3793672" y="4020318"/>
              <a:ext cx="2416628" cy="830997"/>
            </a:xfrm>
            <a:prstGeom prst="rect">
              <a:avLst/>
            </a:prstGeom>
          </p:spPr>
          <p:txBody>
            <a:bodyPr wrap="square">
              <a:spAutoFit/>
            </a:bodyPr>
            <a:lstStyle/>
            <a:p>
              <a:r>
                <a:rPr lang="en-US" sz="1200" b="1" dirty="0">
                  <a:solidFill>
                    <a:schemeClr val="bg1"/>
                  </a:solidFill>
                  <a:latin typeface="Arial" panose="020B0604020202020204" pitchFamily="34" charset="0"/>
                </a:rPr>
                <a:t>The natural opening of the Cave of </a:t>
              </a:r>
              <a:r>
                <a:rPr lang="en-US" sz="1200" b="1" dirty="0" err="1">
                  <a:solidFill>
                    <a:schemeClr val="bg1"/>
                  </a:solidFill>
                  <a:latin typeface="Arial" panose="020B0604020202020204" pitchFamily="34" charset="0"/>
                </a:rPr>
                <a:t>Macpelah</a:t>
              </a:r>
              <a:r>
                <a:rPr lang="en-US" sz="1200" b="1" dirty="0">
                  <a:solidFill>
                    <a:schemeClr val="bg1"/>
                  </a:solidFill>
                  <a:latin typeface="Arial" panose="020B0604020202020204" pitchFamily="34" charset="0"/>
                </a:rPr>
                <a:t> at Hebron. Abraham, Isaac, Jacob, and their wives were buried here</a:t>
              </a:r>
              <a:r>
                <a:rPr lang="en-US" sz="1200" b="1" i="0" dirty="0">
                  <a:solidFill>
                    <a:schemeClr val="bg1"/>
                  </a:solidFill>
                  <a:effectLst/>
                  <a:latin typeface="Arial" panose="020B0604020202020204" pitchFamily="34" charset="0"/>
                </a:rPr>
                <a:t>.</a:t>
              </a:r>
            </a:p>
          </p:txBody>
        </p:sp>
      </p:grpSp>
      <p:grpSp>
        <p:nvGrpSpPr>
          <p:cNvPr id="127" name="Group 126"/>
          <p:cNvGrpSpPr/>
          <p:nvPr/>
        </p:nvGrpSpPr>
        <p:grpSpPr>
          <a:xfrm>
            <a:off x="4825147" y="1962968"/>
            <a:ext cx="1881733" cy="4166724"/>
            <a:chOff x="4288870" y="1310820"/>
            <a:chExt cx="1881733" cy="4166724"/>
          </a:xfrm>
        </p:grpSpPr>
        <p:sp>
          <p:nvSpPr>
            <p:cNvPr id="128" name="Oval 4"/>
            <p:cNvSpPr/>
            <p:nvPr/>
          </p:nvSpPr>
          <p:spPr>
            <a:xfrm flipH="1">
              <a:off x="4327760" y="3731194"/>
              <a:ext cx="386617" cy="57645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5"/>
            <p:cNvSpPr/>
            <p:nvPr/>
          </p:nvSpPr>
          <p:spPr>
            <a:xfrm flipH="1">
              <a:off x="5653394" y="3695361"/>
              <a:ext cx="440114" cy="63938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6"/>
            <p:cNvSpPr/>
            <p:nvPr/>
          </p:nvSpPr>
          <p:spPr>
            <a:xfrm rot="18724763" flipH="1">
              <a:off x="5232169" y="4974310"/>
              <a:ext cx="440111" cy="566358"/>
            </a:xfrm>
            <a:prstGeom prst="ellipse">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7"/>
            <p:cNvSpPr/>
            <p:nvPr/>
          </p:nvSpPr>
          <p:spPr>
            <a:xfrm rot="3076064" flipH="1">
              <a:off x="4764550" y="4946831"/>
              <a:ext cx="440112" cy="566358"/>
            </a:xfrm>
            <a:prstGeom prst="ellipse">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Trapezoid 8"/>
            <p:cNvSpPr/>
            <p:nvPr/>
          </p:nvSpPr>
          <p:spPr>
            <a:xfrm rot="20366507" flipH="1">
              <a:off x="5298353" y="2824833"/>
              <a:ext cx="729089" cy="1314963"/>
            </a:xfrm>
            <a:prstGeom prst="trapezoid">
              <a:avLst/>
            </a:prstGeom>
            <a:solidFill>
              <a:srgbClr val="BF83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rapezoid 10"/>
            <p:cNvSpPr/>
            <p:nvPr/>
          </p:nvSpPr>
          <p:spPr>
            <a:xfrm rot="1129774" flipH="1">
              <a:off x="4425188" y="2777739"/>
              <a:ext cx="684834" cy="1318457"/>
            </a:xfrm>
            <a:prstGeom prst="trapezoid">
              <a:avLst>
                <a:gd name="adj" fmla="val 32632"/>
              </a:avLst>
            </a:prstGeom>
            <a:solidFill>
              <a:srgbClr val="BF83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rapezoid 12"/>
            <p:cNvSpPr/>
            <p:nvPr/>
          </p:nvSpPr>
          <p:spPr>
            <a:xfrm flipH="1">
              <a:off x="4682028" y="2838719"/>
              <a:ext cx="1045269" cy="2391291"/>
            </a:xfrm>
            <a:prstGeom prst="trapezoid">
              <a:avLst/>
            </a:prstGeom>
            <a:solidFill>
              <a:srgbClr val="BF83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
            <p:cNvSpPr/>
            <p:nvPr/>
          </p:nvSpPr>
          <p:spPr>
            <a:xfrm flipH="1">
              <a:off x="5004899" y="2649933"/>
              <a:ext cx="432898" cy="50343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6"/>
            <p:cNvSpPr/>
            <p:nvPr/>
          </p:nvSpPr>
          <p:spPr>
            <a:xfrm flipH="1">
              <a:off x="4682028" y="1438188"/>
              <a:ext cx="1078276" cy="154094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6"/>
            <p:cNvSpPr/>
            <p:nvPr/>
          </p:nvSpPr>
          <p:spPr>
            <a:xfrm rot="5400000" flipH="1">
              <a:off x="4776905" y="2863958"/>
              <a:ext cx="855513" cy="19039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Cloud 137"/>
            <p:cNvSpPr/>
            <p:nvPr/>
          </p:nvSpPr>
          <p:spPr>
            <a:xfrm rot="20552374" flipH="1">
              <a:off x="4824903" y="2422691"/>
              <a:ext cx="828526" cy="739057"/>
            </a:xfrm>
            <a:prstGeom prst="cloud">
              <a:avLst/>
            </a:prstGeom>
            <a:solidFill>
              <a:srgbClr val="582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6"/>
            <p:cNvSpPr/>
            <p:nvPr/>
          </p:nvSpPr>
          <p:spPr>
            <a:xfrm flipH="1">
              <a:off x="5094633" y="2555165"/>
              <a:ext cx="275070" cy="16566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Cloud 139"/>
            <p:cNvSpPr/>
            <p:nvPr/>
          </p:nvSpPr>
          <p:spPr>
            <a:xfrm rot="18793003" flipH="1">
              <a:off x="4912618" y="1291899"/>
              <a:ext cx="617824" cy="655666"/>
            </a:xfrm>
            <a:prstGeom prst="cloud">
              <a:avLst/>
            </a:prstGeom>
            <a:solidFill>
              <a:srgbClr val="582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Cloud 140"/>
            <p:cNvSpPr/>
            <p:nvPr/>
          </p:nvSpPr>
          <p:spPr>
            <a:xfrm rot="17623677" flipH="1">
              <a:off x="4468747" y="1668731"/>
              <a:ext cx="669055" cy="491621"/>
            </a:xfrm>
            <a:prstGeom prst="cloud">
              <a:avLst/>
            </a:prstGeom>
            <a:solidFill>
              <a:srgbClr val="582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Cloud 141"/>
            <p:cNvSpPr/>
            <p:nvPr/>
          </p:nvSpPr>
          <p:spPr>
            <a:xfrm rot="20895528" flipH="1">
              <a:off x="5453227" y="1579630"/>
              <a:ext cx="581648" cy="793129"/>
            </a:xfrm>
            <a:prstGeom prst="cloud">
              <a:avLst/>
            </a:prstGeom>
            <a:solidFill>
              <a:srgbClr val="582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6"/>
            <p:cNvSpPr/>
            <p:nvPr/>
          </p:nvSpPr>
          <p:spPr>
            <a:xfrm flipH="1">
              <a:off x="4726798" y="1449190"/>
              <a:ext cx="1053118" cy="598999"/>
            </a:xfrm>
            <a:prstGeom prst="ellipse">
              <a:avLst/>
            </a:prstGeom>
            <a:solidFill>
              <a:srgbClr val="58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4" name="Group 143"/>
            <p:cNvGrpSpPr/>
            <p:nvPr/>
          </p:nvGrpSpPr>
          <p:grpSpPr>
            <a:xfrm>
              <a:off x="4706861" y="4843570"/>
              <a:ext cx="990600" cy="367896"/>
              <a:chOff x="6553200" y="2979128"/>
              <a:chExt cx="1817276" cy="674913"/>
            </a:xfrm>
          </p:grpSpPr>
          <p:grpSp>
            <p:nvGrpSpPr>
              <p:cNvPr id="177" name="Group 176"/>
              <p:cNvGrpSpPr/>
              <p:nvPr/>
            </p:nvGrpSpPr>
            <p:grpSpPr>
              <a:xfrm>
                <a:off x="7036526" y="2983482"/>
                <a:ext cx="362945" cy="666204"/>
                <a:chOff x="6553200" y="2979128"/>
                <a:chExt cx="362945" cy="666204"/>
              </a:xfrm>
            </p:grpSpPr>
            <p:sp>
              <p:nvSpPr>
                <p:cNvPr id="190" name="Cross 189"/>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Diamond 190"/>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8" name="Group 177"/>
              <p:cNvGrpSpPr/>
              <p:nvPr/>
            </p:nvGrpSpPr>
            <p:grpSpPr>
              <a:xfrm>
                <a:off x="6553200" y="2979128"/>
                <a:ext cx="362945" cy="666204"/>
                <a:chOff x="6553200" y="2979128"/>
                <a:chExt cx="362945" cy="666204"/>
              </a:xfrm>
            </p:grpSpPr>
            <p:sp>
              <p:nvSpPr>
                <p:cNvPr id="188" name="Cross 187"/>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Diamond 188"/>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9" name="Diamond 178"/>
              <p:cNvSpPr/>
              <p:nvPr/>
            </p:nvSpPr>
            <p:spPr>
              <a:xfrm>
                <a:off x="6781800" y="3133875"/>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0" name="Group 179"/>
              <p:cNvGrpSpPr/>
              <p:nvPr/>
            </p:nvGrpSpPr>
            <p:grpSpPr>
              <a:xfrm>
                <a:off x="7528560" y="2987837"/>
                <a:ext cx="362945" cy="666204"/>
                <a:chOff x="6553200" y="2979128"/>
                <a:chExt cx="362945" cy="666204"/>
              </a:xfrm>
            </p:grpSpPr>
            <p:sp>
              <p:nvSpPr>
                <p:cNvPr id="186" name="Cross 185"/>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Diamond 186"/>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1" name="Diamond 180"/>
              <p:cNvSpPr/>
              <p:nvPr/>
            </p:nvSpPr>
            <p:spPr>
              <a:xfrm>
                <a:off x="7273834" y="3138230"/>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2" name="Group 181"/>
              <p:cNvGrpSpPr/>
              <p:nvPr/>
            </p:nvGrpSpPr>
            <p:grpSpPr>
              <a:xfrm>
                <a:off x="8007531" y="2979128"/>
                <a:ext cx="362945" cy="666204"/>
                <a:chOff x="6553200" y="2979128"/>
                <a:chExt cx="362945" cy="666204"/>
              </a:xfrm>
            </p:grpSpPr>
            <p:sp>
              <p:nvSpPr>
                <p:cNvPr id="184" name="Cross 183"/>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Diamond 184"/>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3" name="Diamond 182"/>
              <p:cNvSpPr/>
              <p:nvPr/>
            </p:nvSpPr>
            <p:spPr>
              <a:xfrm>
                <a:off x="7752805" y="3129521"/>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p:cNvGrpSpPr/>
            <p:nvPr/>
          </p:nvGrpSpPr>
          <p:grpSpPr>
            <a:xfrm rot="20387557">
              <a:off x="5616828" y="3853894"/>
              <a:ext cx="553775" cy="205665"/>
              <a:chOff x="6553200" y="2979128"/>
              <a:chExt cx="1817276" cy="674913"/>
            </a:xfrm>
          </p:grpSpPr>
          <p:grpSp>
            <p:nvGrpSpPr>
              <p:cNvPr id="162" name="Group 161"/>
              <p:cNvGrpSpPr/>
              <p:nvPr/>
            </p:nvGrpSpPr>
            <p:grpSpPr>
              <a:xfrm>
                <a:off x="7036526" y="2983482"/>
                <a:ext cx="362945" cy="666204"/>
                <a:chOff x="6553200" y="2979128"/>
                <a:chExt cx="362945" cy="666204"/>
              </a:xfrm>
            </p:grpSpPr>
            <p:sp>
              <p:nvSpPr>
                <p:cNvPr id="175" name="Cross 174"/>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Diamond 175"/>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6553200" y="2979128"/>
                <a:ext cx="362945" cy="666204"/>
                <a:chOff x="6553200" y="2979128"/>
                <a:chExt cx="362945" cy="666204"/>
              </a:xfrm>
            </p:grpSpPr>
            <p:sp>
              <p:nvSpPr>
                <p:cNvPr id="173" name="Cross 172"/>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Diamond 173"/>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4" name="Diamond 163"/>
              <p:cNvSpPr/>
              <p:nvPr/>
            </p:nvSpPr>
            <p:spPr>
              <a:xfrm>
                <a:off x="6781800" y="3133875"/>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5" name="Group 164"/>
              <p:cNvGrpSpPr/>
              <p:nvPr/>
            </p:nvGrpSpPr>
            <p:grpSpPr>
              <a:xfrm>
                <a:off x="7528560" y="2987837"/>
                <a:ext cx="362945" cy="666204"/>
                <a:chOff x="6553200" y="2979128"/>
                <a:chExt cx="362945" cy="666204"/>
              </a:xfrm>
            </p:grpSpPr>
            <p:sp>
              <p:nvSpPr>
                <p:cNvPr id="171" name="Cross 170"/>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Diamond 171"/>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6" name="Diamond 165"/>
              <p:cNvSpPr/>
              <p:nvPr/>
            </p:nvSpPr>
            <p:spPr>
              <a:xfrm>
                <a:off x="7273834" y="3138230"/>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7" name="Group 166"/>
              <p:cNvGrpSpPr/>
              <p:nvPr/>
            </p:nvGrpSpPr>
            <p:grpSpPr>
              <a:xfrm>
                <a:off x="8007531" y="2979128"/>
                <a:ext cx="362945" cy="666204"/>
                <a:chOff x="6553200" y="2979128"/>
                <a:chExt cx="362945" cy="666204"/>
              </a:xfrm>
            </p:grpSpPr>
            <p:sp>
              <p:nvSpPr>
                <p:cNvPr id="169" name="Cross 168"/>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Diamond 169"/>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8" name="Diamond 167"/>
              <p:cNvSpPr/>
              <p:nvPr/>
            </p:nvSpPr>
            <p:spPr>
              <a:xfrm>
                <a:off x="7752805" y="3129521"/>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p:cNvGrpSpPr/>
            <p:nvPr/>
          </p:nvGrpSpPr>
          <p:grpSpPr>
            <a:xfrm rot="1083127">
              <a:off x="4288870" y="3842193"/>
              <a:ext cx="553775" cy="205665"/>
              <a:chOff x="6553200" y="2979128"/>
              <a:chExt cx="1817276" cy="674913"/>
            </a:xfrm>
          </p:grpSpPr>
          <p:grpSp>
            <p:nvGrpSpPr>
              <p:cNvPr id="147" name="Group 146"/>
              <p:cNvGrpSpPr/>
              <p:nvPr/>
            </p:nvGrpSpPr>
            <p:grpSpPr>
              <a:xfrm>
                <a:off x="7036526" y="2983482"/>
                <a:ext cx="362945" cy="666204"/>
                <a:chOff x="6553200" y="2979128"/>
                <a:chExt cx="362945" cy="666204"/>
              </a:xfrm>
            </p:grpSpPr>
            <p:sp>
              <p:nvSpPr>
                <p:cNvPr id="160" name="Cross 159"/>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Diamond 160"/>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p:cNvGrpSpPr/>
              <p:nvPr/>
            </p:nvGrpSpPr>
            <p:grpSpPr>
              <a:xfrm>
                <a:off x="6553200" y="2979128"/>
                <a:ext cx="362945" cy="666204"/>
                <a:chOff x="6553200" y="2979128"/>
                <a:chExt cx="362945" cy="666204"/>
              </a:xfrm>
            </p:grpSpPr>
            <p:sp>
              <p:nvSpPr>
                <p:cNvPr id="158" name="Cross 157"/>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Diamond 158"/>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9" name="Diamond 148"/>
              <p:cNvSpPr/>
              <p:nvPr/>
            </p:nvSpPr>
            <p:spPr>
              <a:xfrm>
                <a:off x="6781800" y="3133875"/>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0" name="Group 149"/>
              <p:cNvGrpSpPr/>
              <p:nvPr/>
            </p:nvGrpSpPr>
            <p:grpSpPr>
              <a:xfrm>
                <a:off x="7528560" y="2987837"/>
                <a:ext cx="362945" cy="666204"/>
                <a:chOff x="6553200" y="2979128"/>
                <a:chExt cx="362945" cy="666204"/>
              </a:xfrm>
            </p:grpSpPr>
            <p:sp>
              <p:nvSpPr>
                <p:cNvPr id="156" name="Cross 155"/>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Diamond 156"/>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1" name="Diamond 150"/>
              <p:cNvSpPr/>
              <p:nvPr/>
            </p:nvSpPr>
            <p:spPr>
              <a:xfrm>
                <a:off x="7273834" y="3138230"/>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2" name="Group 151"/>
              <p:cNvGrpSpPr/>
              <p:nvPr/>
            </p:nvGrpSpPr>
            <p:grpSpPr>
              <a:xfrm>
                <a:off x="8007531" y="2979128"/>
                <a:ext cx="362945" cy="666204"/>
                <a:chOff x="6553200" y="2979128"/>
                <a:chExt cx="362945" cy="666204"/>
              </a:xfrm>
            </p:grpSpPr>
            <p:sp>
              <p:nvSpPr>
                <p:cNvPr id="154" name="Cross 153"/>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Diamond 154"/>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3" name="Diamond 152"/>
              <p:cNvSpPr/>
              <p:nvPr/>
            </p:nvSpPr>
            <p:spPr>
              <a:xfrm>
                <a:off x="7752805" y="3129521"/>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2" name="Group 131"/>
          <p:cNvGrpSpPr/>
          <p:nvPr/>
        </p:nvGrpSpPr>
        <p:grpSpPr>
          <a:xfrm>
            <a:off x="9725555" y="2454674"/>
            <a:ext cx="1600200" cy="3697623"/>
            <a:chOff x="5715000" y="1143000"/>
            <a:chExt cx="1978594" cy="4515889"/>
          </a:xfrm>
        </p:grpSpPr>
        <p:sp>
          <p:nvSpPr>
            <p:cNvPr id="193" name="Double Wave 8"/>
            <p:cNvSpPr/>
            <p:nvPr/>
          </p:nvSpPr>
          <p:spPr>
            <a:xfrm rot="5400000">
              <a:off x="6717586" y="1740613"/>
              <a:ext cx="1066801" cy="481175"/>
            </a:xfrm>
            <a:prstGeom prst="doubleWave">
              <a:avLst>
                <a:gd name="adj1" fmla="val 12500"/>
                <a:gd name="adj2" fmla="val -62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Double Wave 193"/>
            <p:cNvSpPr/>
            <p:nvPr/>
          </p:nvSpPr>
          <p:spPr>
            <a:xfrm rot="6254388">
              <a:off x="5877489" y="1624787"/>
              <a:ext cx="968254" cy="774047"/>
            </a:xfrm>
            <a:prstGeom prst="doubleWave">
              <a:avLst>
                <a:gd name="adj1" fmla="val 12500"/>
                <a:gd name="adj2" fmla="val -62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2"/>
            <p:cNvSpPr/>
            <p:nvPr/>
          </p:nvSpPr>
          <p:spPr>
            <a:xfrm rot="2980448">
              <a:off x="6218324" y="5049679"/>
              <a:ext cx="450516" cy="757827"/>
            </a:xfrm>
            <a:prstGeom prst="ellipse">
              <a:avLst/>
            </a:prstGeom>
            <a:solidFill>
              <a:srgbClr val="A491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p:cNvSpPr/>
            <p:nvPr/>
          </p:nvSpPr>
          <p:spPr>
            <a:xfrm rot="18788802">
              <a:off x="6734605" y="5054717"/>
              <a:ext cx="450516" cy="757827"/>
            </a:xfrm>
            <a:prstGeom prst="ellipse">
              <a:avLst/>
            </a:prstGeom>
            <a:solidFill>
              <a:srgbClr val="A491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2"/>
            <p:cNvSpPr/>
            <p:nvPr/>
          </p:nvSpPr>
          <p:spPr>
            <a:xfrm rot="20847300">
              <a:off x="7306829" y="3278739"/>
              <a:ext cx="386765" cy="66707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3"/>
            <p:cNvSpPr/>
            <p:nvPr/>
          </p:nvSpPr>
          <p:spPr>
            <a:xfrm>
              <a:off x="5715000" y="3397098"/>
              <a:ext cx="386765" cy="66707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Trapezoid 4"/>
            <p:cNvSpPr/>
            <p:nvPr/>
          </p:nvSpPr>
          <p:spPr>
            <a:xfrm rot="20339459">
              <a:off x="6830592" y="2089476"/>
              <a:ext cx="666750" cy="1671083"/>
            </a:xfrm>
            <a:prstGeom prst="trapezoid">
              <a:avLst>
                <a:gd name="adj" fmla="val 34133"/>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rapezoid 5"/>
            <p:cNvSpPr/>
            <p:nvPr/>
          </p:nvSpPr>
          <p:spPr>
            <a:xfrm rot="1327004">
              <a:off x="5928848" y="2241933"/>
              <a:ext cx="666750" cy="1671083"/>
            </a:xfrm>
            <a:prstGeom prst="trapezoid">
              <a:avLst>
                <a:gd name="adj" fmla="val 34133"/>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Trapezoid 6"/>
            <p:cNvSpPr/>
            <p:nvPr/>
          </p:nvSpPr>
          <p:spPr>
            <a:xfrm>
              <a:off x="6022731" y="2248545"/>
              <a:ext cx="1436077" cy="3250485"/>
            </a:xfrm>
            <a:prstGeom prst="trapezoid">
              <a:avLst>
                <a:gd name="adj" fmla="val 30618"/>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Isosceles Triangle 7"/>
            <p:cNvSpPr/>
            <p:nvPr/>
          </p:nvSpPr>
          <p:spPr>
            <a:xfrm rot="10800000">
              <a:off x="6535615" y="2248545"/>
              <a:ext cx="410308" cy="601942"/>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p:nvSpPr>
          <p:spPr>
            <a:xfrm>
              <a:off x="6172200" y="1143000"/>
              <a:ext cx="1143000" cy="130033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4" name="Group 64"/>
            <p:cNvGrpSpPr/>
            <p:nvPr/>
          </p:nvGrpSpPr>
          <p:grpSpPr>
            <a:xfrm flipH="1">
              <a:off x="6248403" y="3604586"/>
              <a:ext cx="1230918" cy="1352981"/>
              <a:chOff x="7543805" y="3605661"/>
              <a:chExt cx="1066795" cy="1042539"/>
            </a:xfrm>
          </p:grpSpPr>
          <p:sp>
            <p:nvSpPr>
              <p:cNvPr id="240" name="Rounded Rectangle 239"/>
              <p:cNvSpPr/>
              <p:nvPr/>
            </p:nvSpPr>
            <p:spPr>
              <a:xfrm>
                <a:off x="7696200" y="3657600"/>
                <a:ext cx="914400" cy="152400"/>
              </a:xfrm>
              <a:prstGeom prst="roundRect">
                <a:avLst/>
              </a:prstGeom>
              <a:solidFill>
                <a:srgbClr val="D98A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1" name="Group 162"/>
              <p:cNvGrpSpPr/>
              <p:nvPr/>
            </p:nvGrpSpPr>
            <p:grpSpPr>
              <a:xfrm>
                <a:off x="7543805" y="3605661"/>
                <a:ext cx="418448" cy="1042539"/>
                <a:chOff x="6827799" y="4847065"/>
                <a:chExt cx="794795" cy="1996712"/>
              </a:xfrm>
              <a:solidFill>
                <a:srgbClr val="D98A33"/>
              </a:solidFill>
            </p:grpSpPr>
            <p:sp>
              <p:nvSpPr>
                <p:cNvPr id="242" name="Double Wave 241"/>
                <p:cNvSpPr/>
                <p:nvPr/>
              </p:nvSpPr>
              <p:spPr>
                <a:xfrm rot="16516316">
                  <a:off x="6407650" y="5697864"/>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Double Wave 19"/>
                <p:cNvSpPr/>
                <p:nvPr/>
              </p:nvSpPr>
              <p:spPr>
                <a:xfrm rot="17633710">
                  <a:off x="6141999" y="5700777"/>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ounded Rectangle 243"/>
                <p:cNvSpPr/>
                <p:nvPr/>
              </p:nvSpPr>
              <p:spPr>
                <a:xfrm>
                  <a:off x="7103985" y="4847065"/>
                  <a:ext cx="518609" cy="470886"/>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5" name="Group 188"/>
            <p:cNvGrpSpPr/>
            <p:nvPr/>
          </p:nvGrpSpPr>
          <p:grpSpPr>
            <a:xfrm>
              <a:off x="6019800" y="5173301"/>
              <a:ext cx="1447800" cy="289560"/>
              <a:chOff x="2286000" y="6019800"/>
              <a:chExt cx="3048000" cy="609600"/>
            </a:xfrm>
          </p:grpSpPr>
          <p:grpSp>
            <p:nvGrpSpPr>
              <p:cNvPr id="225" name="Group 175"/>
              <p:cNvGrpSpPr/>
              <p:nvPr/>
            </p:nvGrpSpPr>
            <p:grpSpPr>
              <a:xfrm>
                <a:off x="2286000" y="6019800"/>
                <a:ext cx="609600" cy="609600"/>
                <a:chOff x="2286000" y="6019800"/>
                <a:chExt cx="609600" cy="609600"/>
              </a:xfrm>
            </p:grpSpPr>
            <p:sp>
              <p:nvSpPr>
                <p:cNvPr id="238" name="Quad Arrow Callout 237"/>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Cross 238"/>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6" name="Group 176"/>
              <p:cNvGrpSpPr/>
              <p:nvPr/>
            </p:nvGrpSpPr>
            <p:grpSpPr>
              <a:xfrm>
                <a:off x="2895600" y="6019800"/>
                <a:ext cx="609600" cy="609600"/>
                <a:chOff x="2286000" y="6019800"/>
                <a:chExt cx="609600" cy="609600"/>
              </a:xfrm>
            </p:grpSpPr>
            <p:sp>
              <p:nvSpPr>
                <p:cNvPr id="236" name="Quad Arrow Callout 235"/>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Cross 236"/>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7" name="Group 179"/>
              <p:cNvGrpSpPr/>
              <p:nvPr/>
            </p:nvGrpSpPr>
            <p:grpSpPr>
              <a:xfrm>
                <a:off x="3505200" y="6019800"/>
                <a:ext cx="609600" cy="609600"/>
                <a:chOff x="2286000" y="6019800"/>
                <a:chExt cx="609600" cy="609600"/>
              </a:xfrm>
            </p:grpSpPr>
            <p:sp>
              <p:nvSpPr>
                <p:cNvPr id="234" name="Quad Arrow Callout 233"/>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Cross 234"/>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8" name="Group 182"/>
              <p:cNvGrpSpPr/>
              <p:nvPr/>
            </p:nvGrpSpPr>
            <p:grpSpPr>
              <a:xfrm>
                <a:off x="4114800" y="6019800"/>
                <a:ext cx="609600" cy="609600"/>
                <a:chOff x="2286000" y="6019800"/>
                <a:chExt cx="609600" cy="609600"/>
              </a:xfrm>
            </p:grpSpPr>
            <p:sp>
              <p:nvSpPr>
                <p:cNvPr id="232" name="Quad Arrow Callout 231"/>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Cross 232"/>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9" name="Group 185"/>
              <p:cNvGrpSpPr/>
              <p:nvPr/>
            </p:nvGrpSpPr>
            <p:grpSpPr>
              <a:xfrm>
                <a:off x="4724400" y="6019800"/>
                <a:ext cx="609600" cy="609600"/>
                <a:chOff x="2286000" y="6019800"/>
                <a:chExt cx="609600" cy="609600"/>
              </a:xfrm>
            </p:grpSpPr>
            <p:sp>
              <p:nvSpPr>
                <p:cNvPr id="230" name="Quad Arrow Callout 229"/>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Cross 230"/>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06" name="Double Wave 8"/>
            <p:cNvSpPr/>
            <p:nvPr/>
          </p:nvSpPr>
          <p:spPr>
            <a:xfrm rot="10558211">
              <a:off x="6102425" y="1488339"/>
              <a:ext cx="1161594" cy="223721"/>
            </a:xfrm>
            <a:prstGeom prst="doubleWave">
              <a:avLst>
                <a:gd name="adj1" fmla="val 12500"/>
                <a:gd name="adj2" fmla="val -62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Moon 206"/>
            <p:cNvSpPr/>
            <p:nvPr/>
          </p:nvSpPr>
          <p:spPr>
            <a:xfrm rot="5598382">
              <a:off x="6527289" y="806839"/>
              <a:ext cx="423981" cy="1096304"/>
            </a:xfrm>
            <a:prstGeom prst="moon">
              <a:avLst>
                <a:gd name="adj" fmla="val 61082"/>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ounded Rectangle 207"/>
            <p:cNvSpPr/>
            <p:nvPr/>
          </p:nvSpPr>
          <p:spPr>
            <a:xfrm>
              <a:off x="6179812" y="1371982"/>
              <a:ext cx="1100074" cy="194131"/>
            </a:xfrm>
            <a:prstGeom prst="roundRect">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9" name="Group 189"/>
            <p:cNvGrpSpPr/>
            <p:nvPr/>
          </p:nvGrpSpPr>
          <p:grpSpPr>
            <a:xfrm>
              <a:off x="6172200" y="1357767"/>
              <a:ext cx="1054396" cy="210879"/>
              <a:chOff x="2286000" y="6019800"/>
              <a:chExt cx="3048000" cy="609600"/>
            </a:xfrm>
          </p:grpSpPr>
          <p:grpSp>
            <p:nvGrpSpPr>
              <p:cNvPr id="210" name="Group 175"/>
              <p:cNvGrpSpPr/>
              <p:nvPr/>
            </p:nvGrpSpPr>
            <p:grpSpPr>
              <a:xfrm>
                <a:off x="2286000" y="6019800"/>
                <a:ext cx="609600" cy="609600"/>
                <a:chOff x="2286000" y="6019800"/>
                <a:chExt cx="609600" cy="609600"/>
              </a:xfrm>
            </p:grpSpPr>
            <p:sp>
              <p:nvSpPr>
                <p:cNvPr id="223" name="Quad Arrow Callout 222"/>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Cross 223"/>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1" name="Group 176"/>
              <p:cNvGrpSpPr/>
              <p:nvPr/>
            </p:nvGrpSpPr>
            <p:grpSpPr>
              <a:xfrm>
                <a:off x="2895600" y="6019800"/>
                <a:ext cx="609600" cy="609600"/>
                <a:chOff x="2286000" y="6019800"/>
                <a:chExt cx="609600" cy="609600"/>
              </a:xfrm>
            </p:grpSpPr>
            <p:sp>
              <p:nvSpPr>
                <p:cNvPr id="221" name="Quad Arrow Callout 220"/>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Cross 221"/>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2" name="Group 179"/>
              <p:cNvGrpSpPr/>
              <p:nvPr/>
            </p:nvGrpSpPr>
            <p:grpSpPr>
              <a:xfrm>
                <a:off x="3505200" y="6019800"/>
                <a:ext cx="609600" cy="609600"/>
                <a:chOff x="2286000" y="6019800"/>
                <a:chExt cx="609600" cy="609600"/>
              </a:xfrm>
            </p:grpSpPr>
            <p:sp>
              <p:nvSpPr>
                <p:cNvPr id="219" name="Quad Arrow Callout 218"/>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Cross 219"/>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3" name="Group 182"/>
              <p:cNvGrpSpPr/>
              <p:nvPr/>
            </p:nvGrpSpPr>
            <p:grpSpPr>
              <a:xfrm>
                <a:off x="4114800" y="6019800"/>
                <a:ext cx="609600" cy="609600"/>
                <a:chOff x="2286000" y="6019800"/>
                <a:chExt cx="609600" cy="609600"/>
              </a:xfrm>
            </p:grpSpPr>
            <p:sp>
              <p:nvSpPr>
                <p:cNvPr id="217" name="Quad Arrow Callout 216"/>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Cross 217"/>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4" name="Group 185"/>
              <p:cNvGrpSpPr/>
              <p:nvPr/>
            </p:nvGrpSpPr>
            <p:grpSpPr>
              <a:xfrm>
                <a:off x="4724400" y="6019800"/>
                <a:ext cx="609600" cy="609600"/>
                <a:chOff x="2286000" y="6019800"/>
                <a:chExt cx="609600" cy="609600"/>
              </a:xfrm>
            </p:grpSpPr>
            <p:sp>
              <p:nvSpPr>
                <p:cNvPr id="215" name="Quad Arrow Callout 214"/>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Cross 215"/>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pic>
        <p:nvPicPr>
          <p:cNvPr id="7170" name="Picture 2" descr="https://s-media-cache-ak0.pinimg.com/236x/d4/3d/ac/d43dac3a2de94ff96293d48d97b75cb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21728" y="383314"/>
            <a:ext cx="1232788" cy="1488748"/>
          </a:xfrm>
          <a:prstGeom prst="rect">
            <a:avLst/>
          </a:prstGeom>
          <a:noFill/>
          <a:extLst>
            <a:ext uri="{909E8E84-426E-40DD-AFC4-6F175D3DCCD1}">
              <a14:hiddenFill xmlns:a14="http://schemas.microsoft.com/office/drawing/2010/main">
                <a:solidFill>
                  <a:srgbClr val="FFFFFF"/>
                </a:solidFill>
              </a14:hiddenFill>
            </a:ext>
          </a:extLst>
        </p:spPr>
      </p:pic>
      <p:pic>
        <p:nvPicPr>
          <p:cNvPr id="245" name="Picture 8" descr="http://framefinders.com/wp-content/uploads/2012/12/12-055B-1-670x58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9676446" y="220491"/>
            <a:ext cx="2089250" cy="1808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7569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500" fill="hold"/>
                                        <p:tgtEl>
                                          <p:spTgt spid="127"/>
                                        </p:tgtEl>
                                        <p:attrNameLst>
                                          <p:attrName>ppt_x</p:attrName>
                                        </p:attrNameLst>
                                      </p:cBhvr>
                                      <p:tavLst>
                                        <p:tav tm="0">
                                          <p:val>
                                            <p:strVal val="0-#ppt_w/2"/>
                                          </p:val>
                                        </p:tav>
                                        <p:tav tm="100000">
                                          <p:val>
                                            <p:strVal val="#ppt_x"/>
                                          </p:val>
                                        </p:tav>
                                      </p:tavLst>
                                    </p:anim>
                                    <p:anim calcmode="lin" valueType="num">
                                      <p:cBhvr additive="base">
                                        <p:cTn id="12" dur="500" fill="hold"/>
                                        <p:tgtEl>
                                          <p:spTgt spid="12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92"/>
                                        </p:tgtEl>
                                        <p:attrNameLst>
                                          <p:attrName>style.visibility</p:attrName>
                                        </p:attrNameLst>
                                      </p:cBhvr>
                                      <p:to>
                                        <p:strVal val="visible"/>
                                      </p:to>
                                    </p:set>
                                    <p:anim calcmode="lin" valueType="num">
                                      <p:cBhvr additive="base">
                                        <p:cTn id="15" dur="500" fill="hold"/>
                                        <p:tgtEl>
                                          <p:spTgt spid="192"/>
                                        </p:tgtEl>
                                        <p:attrNameLst>
                                          <p:attrName>ppt_x</p:attrName>
                                        </p:attrNameLst>
                                      </p:cBhvr>
                                      <p:tavLst>
                                        <p:tav tm="0">
                                          <p:val>
                                            <p:strVal val="1+#ppt_w/2"/>
                                          </p:val>
                                        </p:tav>
                                        <p:tav tm="100000">
                                          <p:val>
                                            <p:strVal val="#ppt_x"/>
                                          </p:val>
                                        </p:tav>
                                      </p:tavLst>
                                    </p:anim>
                                    <p:anim calcmode="lin" valueType="num">
                                      <p:cBhvr additive="base">
                                        <p:cTn id="16" dur="500" fill="hold"/>
                                        <p:tgtEl>
                                          <p:spTgt spid="192"/>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124"/>
                                        </p:tgtEl>
                                        <p:attrNameLst>
                                          <p:attrName>style.visibility</p:attrName>
                                        </p:attrNameLst>
                                      </p:cBhvr>
                                      <p:to>
                                        <p:strVal val="visible"/>
                                      </p:to>
                                    </p:set>
                                    <p:animEffect transition="in" filter="fade">
                                      <p:cBhvr>
                                        <p:cTn id="23"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ACA58533-CC47-4E84-99BC-6FC1F83C1AF2}"/>
              </a:ext>
            </a:extLst>
          </p:cNvPr>
          <p:cNvPicPr>
            <a:picLocks noChangeAspect="1"/>
          </p:cNvPicPr>
          <p:nvPr/>
        </p:nvPicPr>
        <p:blipFill rotWithShape="1">
          <a:blip r:embed="rId2">
            <a:extLst>
              <a:ext uri="{28A0092B-C50C-407E-A947-70E740481C1C}">
                <a14:useLocalDpi xmlns:a14="http://schemas.microsoft.com/office/drawing/2010/main" val="0"/>
              </a:ext>
            </a:extLst>
          </a:blip>
          <a:srcRect b="5024"/>
          <a:stretch/>
        </p:blipFill>
        <p:spPr>
          <a:xfrm>
            <a:off x="0" y="0"/>
            <a:ext cx="12192000" cy="6858000"/>
          </a:xfrm>
          <a:prstGeom prst="rect">
            <a:avLst/>
          </a:prstGeom>
        </p:spPr>
      </p:pic>
      <p:sp>
        <p:nvSpPr>
          <p:cNvPr id="4" name="TextBox 3"/>
          <p:cNvSpPr txBox="1"/>
          <p:nvPr/>
        </p:nvSpPr>
        <p:spPr>
          <a:xfrm>
            <a:off x="-1" y="6479615"/>
            <a:ext cx="2145671" cy="369332"/>
          </a:xfrm>
          <a:prstGeom prst="rect">
            <a:avLst/>
          </a:prstGeom>
          <a:noFill/>
        </p:spPr>
        <p:txBody>
          <a:bodyPr wrap="square" rtlCol="0">
            <a:spAutoFit/>
          </a:bodyPr>
          <a:lstStyle/>
          <a:p>
            <a:r>
              <a:rPr lang="en-US" dirty="0">
                <a:solidFill>
                  <a:schemeClr val="bg1"/>
                </a:solidFill>
              </a:rPr>
              <a:t>Genesis 25:11</a:t>
            </a:r>
          </a:p>
        </p:txBody>
      </p:sp>
      <p:sp>
        <p:nvSpPr>
          <p:cNvPr id="29" name="Rectangle 28"/>
          <p:cNvSpPr/>
          <p:nvPr/>
        </p:nvSpPr>
        <p:spPr>
          <a:xfrm>
            <a:off x="0" y="55185"/>
            <a:ext cx="12192000" cy="1015663"/>
          </a:xfrm>
          <a:prstGeom prst="rect">
            <a:avLst/>
          </a:prstGeom>
        </p:spPr>
        <p:txBody>
          <a:bodyPr wrap="square">
            <a:spAutoFit/>
          </a:bodyPr>
          <a:lstStyle/>
          <a:p>
            <a:pPr algn="ctr"/>
            <a:r>
              <a:rPr lang="en-US" sz="6000" dirty="0">
                <a:solidFill>
                  <a:schemeClr val="bg1"/>
                </a:solidFill>
                <a:latin typeface="Agency FB" panose="020B0503020202020204" pitchFamily="34" charset="0"/>
              </a:rPr>
              <a:t>Building Wells</a:t>
            </a:r>
          </a:p>
        </p:txBody>
      </p:sp>
      <p:pic>
        <p:nvPicPr>
          <p:cNvPr id="5122" name="Picture 2" descr="https://wordnuggets.files.wordpress.com/2009/02/images-14.jpeg?w=150&amp;h=1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466" y="3992304"/>
            <a:ext cx="3291069" cy="218604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pamandersonblog.files.wordpress.com/2014/05/well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9270" y="1713749"/>
            <a:ext cx="4626955" cy="3470216"/>
          </a:xfrm>
          <a:prstGeom prst="rect">
            <a:avLst/>
          </a:prstGeom>
          <a:noFill/>
          <a:extLst>
            <a:ext uri="{909E8E84-426E-40DD-AFC4-6F175D3DCCD1}">
              <a14:hiddenFill xmlns:a14="http://schemas.microsoft.com/office/drawing/2010/main">
                <a:solidFill>
                  <a:srgbClr val="FFFFFF"/>
                </a:solidFill>
              </a14:hiddenFill>
            </a:ext>
          </a:extLst>
        </p:spPr>
      </p:pic>
      <p:grpSp>
        <p:nvGrpSpPr>
          <p:cNvPr id="127" name="Group 126"/>
          <p:cNvGrpSpPr/>
          <p:nvPr/>
        </p:nvGrpSpPr>
        <p:grpSpPr>
          <a:xfrm>
            <a:off x="206307" y="137904"/>
            <a:ext cx="2560606" cy="2468425"/>
            <a:chOff x="206307" y="137904"/>
            <a:chExt cx="2560606" cy="2468425"/>
          </a:xfrm>
        </p:grpSpPr>
        <p:grpSp>
          <p:nvGrpSpPr>
            <p:cNvPr id="6" name="Group 5"/>
            <p:cNvGrpSpPr/>
            <p:nvPr/>
          </p:nvGrpSpPr>
          <p:grpSpPr>
            <a:xfrm>
              <a:off x="206307" y="137904"/>
              <a:ext cx="2560606" cy="2468425"/>
              <a:chOff x="302337" y="268900"/>
              <a:chExt cx="2560606" cy="2468425"/>
            </a:xfrm>
          </p:grpSpPr>
          <p:pic>
            <p:nvPicPr>
              <p:cNvPr id="5126" name="Picture 6" descr="http://static.newworldencyclopedia.org/thumb/3/37/Beersheba_Israel_Map.png/250px-Beersheba_Israel_Map.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337" y="268900"/>
                <a:ext cx="2560606" cy="2468425"/>
              </a:xfrm>
              <a:prstGeom prst="rect">
                <a:avLst/>
              </a:prstGeom>
              <a:noFill/>
              <a:extLst>
                <a:ext uri="{909E8E84-426E-40DD-AFC4-6F175D3DCCD1}">
                  <a14:hiddenFill xmlns:a14="http://schemas.microsoft.com/office/drawing/2010/main">
                    <a:solidFill>
                      <a:srgbClr val="FFFFFF"/>
                    </a:solidFill>
                  </a14:hiddenFill>
                </a:ext>
              </a:extLst>
            </p:spPr>
          </p:pic>
          <p:sp>
            <p:nvSpPr>
              <p:cNvPr id="5" name="5-Point Star 4"/>
              <p:cNvSpPr/>
              <p:nvPr/>
            </p:nvSpPr>
            <p:spPr>
              <a:xfrm>
                <a:off x="979714" y="1503112"/>
                <a:ext cx="174172" cy="141241"/>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p:cNvSpPr txBox="1"/>
            <p:nvPr/>
          </p:nvSpPr>
          <p:spPr>
            <a:xfrm>
              <a:off x="583920" y="1436750"/>
              <a:ext cx="1905000" cy="276999"/>
            </a:xfrm>
            <a:prstGeom prst="rect">
              <a:avLst/>
            </a:prstGeom>
            <a:noFill/>
          </p:spPr>
          <p:txBody>
            <a:bodyPr wrap="square" rtlCol="0">
              <a:spAutoFit/>
            </a:bodyPr>
            <a:lstStyle/>
            <a:p>
              <a:r>
                <a:rPr lang="en-US" sz="1200" dirty="0"/>
                <a:t>Beer- </a:t>
              </a:r>
              <a:r>
                <a:rPr lang="en-US" sz="1200" dirty="0" err="1"/>
                <a:t>Lahai-roi</a:t>
              </a:r>
              <a:endParaRPr lang="en-US" sz="1200" dirty="0"/>
            </a:p>
          </p:txBody>
        </p:sp>
      </p:grpSp>
      <p:sp>
        <p:nvSpPr>
          <p:cNvPr id="124" name="Rectangle 123"/>
          <p:cNvSpPr/>
          <p:nvPr/>
        </p:nvSpPr>
        <p:spPr>
          <a:xfrm>
            <a:off x="3767962" y="1372116"/>
            <a:ext cx="3301308" cy="3416320"/>
          </a:xfrm>
          <a:prstGeom prst="rect">
            <a:avLst/>
          </a:prstGeom>
        </p:spPr>
        <p:txBody>
          <a:bodyPr wrap="square">
            <a:spAutoFit/>
          </a:bodyPr>
          <a:lstStyle/>
          <a:p>
            <a:r>
              <a:rPr lang="en-US" dirty="0">
                <a:solidFill>
                  <a:schemeClr val="bg1"/>
                </a:solidFill>
                <a:latin typeface="Arial" panose="020B0604020202020204" pitchFamily="34" charset="0"/>
              </a:rPr>
              <a:t>Chiefly, Isaac lived in three areas of the Negev: Beer-</a:t>
            </a:r>
            <a:r>
              <a:rPr lang="en-US" dirty="0" err="1">
                <a:solidFill>
                  <a:schemeClr val="bg1"/>
                </a:solidFill>
                <a:latin typeface="Arial" panose="020B0604020202020204" pitchFamily="34" charset="0"/>
              </a:rPr>
              <a:t>Lahai</a:t>
            </a:r>
            <a:r>
              <a:rPr lang="en-US" dirty="0">
                <a:solidFill>
                  <a:schemeClr val="bg1"/>
                </a:solidFill>
                <a:latin typeface="Arial" panose="020B0604020202020204" pitchFamily="34" charset="0"/>
              </a:rPr>
              <a:t>-</a:t>
            </a:r>
            <a:r>
              <a:rPr lang="en-US" dirty="0" err="1">
                <a:solidFill>
                  <a:schemeClr val="bg1"/>
                </a:solidFill>
                <a:latin typeface="Arial" panose="020B0604020202020204" pitchFamily="34" charset="0"/>
              </a:rPr>
              <a:t>roi</a:t>
            </a:r>
            <a:r>
              <a:rPr lang="en-US" dirty="0">
                <a:solidFill>
                  <a:schemeClr val="bg1"/>
                </a:solidFill>
                <a:latin typeface="Arial" panose="020B0604020202020204" pitchFamily="34" charset="0"/>
              </a:rPr>
              <a:t>, </a:t>
            </a:r>
            <a:r>
              <a:rPr lang="en-US" dirty="0" err="1">
                <a:solidFill>
                  <a:schemeClr val="bg1"/>
                </a:solidFill>
                <a:latin typeface="Arial" panose="020B0604020202020204" pitchFamily="34" charset="0"/>
              </a:rPr>
              <a:t>Gerar</a:t>
            </a:r>
            <a:r>
              <a:rPr lang="en-US" dirty="0">
                <a:solidFill>
                  <a:schemeClr val="bg1"/>
                </a:solidFill>
                <a:latin typeface="Arial" panose="020B0604020202020204" pitchFamily="34" charset="0"/>
              </a:rPr>
              <a:t>, and Beersheba. Like his father, Isaac dug many wells. His tribe and flocks often went where the water was to be found. Isaac was a peaceful man, according to the record, choosing to move on and dig new wells rather than fight for the ones he had already dug.  </a:t>
            </a:r>
          </a:p>
        </p:txBody>
      </p:sp>
      <p:sp>
        <p:nvSpPr>
          <p:cNvPr id="125" name="Rectangle 124"/>
          <p:cNvSpPr/>
          <p:nvPr/>
        </p:nvSpPr>
        <p:spPr>
          <a:xfrm>
            <a:off x="5418616" y="5550378"/>
            <a:ext cx="6096000" cy="923330"/>
          </a:xfrm>
          <a:prstGeom prst="rect">
            <a:avLst/>
          </a:prstGeom>
        </p:spPr>
        <p:txBody>
          <a:bodyPr>
            <a:spAutoFit/>
          </a:bodyPr>
          <a:lstStyle/>
          <a:p>
            <a:r>
              <a:rPr lang="en-US" dirty="0">
                <a:solidFill>
                  <a:schemeClr val="bg1"/>
                </a:solidFill>
                <a:latin typeface="Arial" panose="020B0604020202020204" pitchFamily="34" charset="0"/>
              </a:rPr>
              <a:t>The Lord prospered him exceedingly.  Isaac’s clan established Beersheba, and the community since then has always been associated with his name. </a:t>
            </a:r>
            <a:endParaRPr lang="en-US" dirty="0"/>
          </a:p>
        </p:txBody>
      </p:sp>
      <p:sp>
        <p:nvSpPr>
          <p:cNvPr id="126" name="Rectangle 125"/>
          <p:cNvSpPr/>
          <p:nvPr/>
        </p:nvSpPr>
        <p:spPr>
          <a:xfrm>
            <a:off x="267301" y="2670963"/>
            <a:ext cx="3103397" cy="954107"/>
          </a:xfrm>
          <a:prstGeom prst="rect">
            <a:avLst/>
          </a:prstGeom>
        </p:spPr>
        <p:txBody>
          <a:bodyPr wrap="square">
            <a:spAutoFit/>
          </a:bodyPr>
          <a:lstStyle/>
          <a:p>
            <a:r>
              <a:rPr lang="en-US" sz="1400" dirty="0">
                <a:solidFill>
                  <a:schemeClr val="bg1"/>
                </a:solidFill>
                <a:latin typeface="Calibri" panose="020F0502020204030204" pitchFamily="34" charset="0"/>
              </a:rPr>
              <a:t>Beersheba is fifty miles south of Jerusalem and in Old Testament times marked the southern border of the Judean kingdom.</a:t>
            </a:r>
          </a:p>
        </p:txBody>
      </p:sp>
      <p:sp>
        <p:nvSpPr>
          <p:cNvPr id="133" name="TextBox 132"/>
          <p:cNvSpPr txBox="1"/>
          <p:nvPr/>
        </p:nvSpPr>
        <p:spPr>
          <a:xfrm>
            <a:off x="11691257" y="6437759"/>
            <a:ext cx="500743" cy="369332"/>
          </a:xfrm>
          <a:prstGeom prst="rect">
            <a:avLst/>
          </a:prstGeom>
          <a:noFill/>
        </p:spPr>
        <p:txBody>
          <a:bodyPr wrap="square" rtlCol="0">
            <a:spAutoFit/>
          </a:bodyPr>
          <a:lstStyle/>
          <a:p>
            <a:r>
              <a:rPr lang="en-US" dirty="0">
                <a:solidFill>
                  <a:schemeClr val="bg1"/>
                </a:solidFill>
              </a:rPr>
              <a:t>(1)</a:t>
            </a:r>
          </a:p>
        </p:txBody>
      </p:sp>
    </p:spTree>
    <p:extLst>
      <p:ext uri="{BB962C8B-B14F-4D97-AF65-F5344CB8AC3E}">
        <p14:creationId xmlns:p14="http://schemas.microsoft.com/office/powerpoint/2010/main" val="3854065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4"/>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124"/>
                                        </p:tgtEl>
                                        <p:attrNameLst>
                                          <p:attrName>style.visibility</p:attrName>
                                        </p:attrNameLst>
                                      </p:cBhvr>
                                      <p:to>
                                        <p:strVal val="visible"/>
                                      </p:to>
                                    </p:set>
                                    <p:animEffect transition="in" filter="fade">
                                      <p:cBhvr>
                                        <p:cTn id="9" dur="500"/>
                                        <p:tgtEl>
                                          <p:spTgt spid="5124"/>
                                        </p:tgtEl>
                                      </p:cBhvr>
                                    </p:animEffect>
                                  </p:childTnLst>
                                </p:cTn>
                              </p:par>
                              <p:par>
                                <p:cTn id="10" presetID="10" presetClass="entr" presetSubtype="0" fill="hold" nodeType="with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500"/>
                                        <p:tgtEl>
                                          <p:spTgt spid="512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1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 name="Picture 102">
            <a:extLst>
              <a:ext uri="{FF2B5EF4-FFF2-40B4-BE49-F238E27FC236}">
                <a16:creationId xmlns:a16="http://schemas.microsoft.com/office/drawing/2014/main" id="{762DE985-051A-4260-8FAD-EC1307DCECD8}"/>
              </a:ext>
            </a:extLst>
          </p:cNvPr>
          <p:cNvPicPr>
            <a:picLocks noChangeAspect="1"/>
          </p:cNvPicPr>
          <p:nvPr/>
        </p:nvPicPr>
        <p:blipFill rotWithShape="1">
          <a:blip r:embed="rId2">
            <a:extLst>
              <a:ext uri="{28A0092B-C50C-407E-A947-70E740481C1C}">
                <a14:useLocalDpi xmlns:a14="http://schemas.microsoft.com/office/drawing/2010/main" val="0"/>
              </a:ext>
            </a:extLst>
          </a:blip>
          <a:srcRect b="5024"/>
          <a:stretch/>
        </p:blipFill>
        <p:spPr>
          <a:xfrm>
            <a:off x="0" y="0"/>
            <a:ext cx="12192000" cy="6858000"/>
          </a:xfrm>
          <a:prstGeom prst="rect">
            <a:avLst/>
          </a:prstGeom>
        </p:spPr>
      </p:pic>
      <p:sp>
        <p:nvSpPr>
          <p:cNvPr id="4" name="TextBox 3"/>
          <p:cNvSpPr txBox="1"/>
          <p:nvPr/>
        </p:nvSpPr>
        <p:spPr>
          <a:xfrm>
            <a:off x="-1" y="6479615"/>
            <a:ext cx="2145671" cy="369332"/>
          </a:xfrm>
          <a:prstGeom prst="rect">
            <a:avLst/>
          </a:prstGeom>
          <a:noFill/>
        </p:spPr>
        <p:txBody>
          <a:bodyPr wrap="square" rtlCol="0">
            <a:spAutoFit/>
          </a:bodyPr>
          <a:lstStyle/>
          <a:p>
            <a:r>
              <a:rPr lang="en-US" dirty="0">
                <a:solidFill>
                  <a:schemeClr val="bg1"/>
                </a:solidFill>
              </a:rPr>
              <a:t>Genesis 25:12-18</a:t>
            </a:r>
          </a:p>
        </p:txBody>
      </p:sp>
      <p:sp>
        <p:nvSpPr>
          <p:cNvPr id="29" name="Rectangle 28"/>
          <p:cNvSpPr/>
          <p:nvPr/>
        </p:nvSpPr>
        <p:spPr>
          <a:xfrm>
            <a:off x="0" y="55185"/>
            <a:ext cx="12192000" cy="1015663"/>
          </a:xfrm>
          <a:prstGeom prst="rect">
            <a:avLst/>
          </a:prstGeom>
        </p:spPr>
        <p:txBody>
          <a:bodyPr wrap="square">
            <a:spAutoFit/>
          </a:bodyPr>
          <a:lstStyle/>
          <a:p>
            <a:pPr algn="ctr"/>
            <a:r>
              <a:rPr lang="en-US" sz="6000" dirty="0">
                <a:solidFill>
                  <a:schemeClr val="bg1"/>
                </a:solidFill>
                <a:latin typeface="Agency FB" panose="020B0503020202020204" pitchFamily="34" charset="0"/>
              </a:rPr>
              <a:t>Ishmael’s Sons</a:t>
            </a:r>
          </a:p>
        </p:txBody>
      </p:sp>
      <p:sp>
        <p:nvSpPr>
          <p:cNvPr id="2" name="Rectangle 1"/>
          <p:cNvSpPr/>
          <p:nvPr/>
        </p:nvSpPr>
        <p:spPr>
          <a:xfrm>
            <a:off x="3712935" y="893818"/>
            <a:ext cx="4083810" cy="369332"/>
          </a:xfrm>
          <a:prstGeom prst="rect">
            <a:avLst/>
          </a:prstGeom>
        </p:spPr>
        <p:txBody>
          <a:bodyPr wrap="none">
            <a:spAutoFit/>
          </a:bodyPr>
          <a:lstStyle/>
          <a:p>
            <a:r>
              <a:rPr lang="en-US" dirty="0">
                <a:solidFill>
                  <a:schemeClr val="bg1"/>
                </a:solidFill>
                <a:latin typeface="Calibri" panose="020F0502020204030204" pitchFamily="34" charset="0"/>
              </a:rPr>
              <a:t>Twelve princes according to their nations.</a:t>
            </a:r>
            <a:endParaRPr lang="en-US" dirty="0">
              <a:solidFill>
                <a:schemeClr val="bg1"/>
              </a:solidFill>
            </a:endParaRPr>
          </a:p>
        </p:txBody>
      </p:sp>
      <p:sp>
        <p:nvSpPr>
          <p:cNvPr id="89" name="TextBox 88"/>
          <p:cNvSpPr txBox="1"/>
          <p:nvPr/>
        </p:nvSpPr>
        <p:spPr>
          <a:xfrm>
            <a:off x="1793882" y="5749072"/>
            <a:ext cx="3681632" cy="369332"/>
          </a:xfrm>
          <a:prstGeom prst="rect">
            <a:avLst/>
          </a:prstGeom>
          <a:noFill/>
        </p:spPr>
        <p:txBody>
          <a:bodyPr wrap="square" rtlCol="0">
            <a:spAutoFit/>
          </a:bodyPr>
          <a:lstStyle/>
          <a:p>
            <a:r>
              <a:rPr lang="en-US" dirty="0">
                <a:solidFill>
                  <a:schemeClr val="bg1"/>
                </a:solidFill>
              </a:rPr>
              <a:t>Ishmael dies at age 137</a:t>
            </a:r>
          </a:p>
        </p:txBody>
      </p:sp>
      <p:pic>
        <p:nvPicPr>
          <p:cNvPr id="6146" name="Picture 2" descr="http://www.historyofmecca.com/042586d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8422" y="359794"/>
            <a:ext cx="3499922" cy="212912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3025971" y="1622892"/>
            <a:ext cx="4168899" cy="3479570"/>
            <a:chOff x="3025971" y="1622892"/>
            <a:chExt cx="4168899" cy="3479570"/>
          </a:xfrm>
        </p:grpSpPr>
        <p:sp>
          <p:nvSpPr>
            <p:cNvPr id="82" name="Rectangle 81"/>
            <p:cNvSpPr/>
            <p:nvPr/>
          </p:nvSpPr>
          <p:spPr>
            <a:xfrm>
              <a:off x="4903539" y="1631532"/>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Abraham</a:t>
              </a:r>
            </a:p>
          </p:txBody>
        </p:sp>
        <p:sp>
          <p:nvSpPr>
            <p:cNvPr id="83" name="Rectangle 82"/>
            <p:cNvSpPr/>
            <p:nvPr/>
          </p:nvSpPr>
          <p:spPr>
            <a:xfrm>
              <a:off x="6125113" y="1631532"/>
              <a:ext cx="1069757" cy="334444"/>
            </a:xfrm>
            <a:prstGeom prst="rect">
              <a:avLst/>
            </a:prstGeom>
            <a:solidFill>
              <a:srgbClr val="EE6E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Sarah</a:t>
              </a:r>
            </a:p>
          </p:txBody>
        </p:sp>
        <p:sp>
          <p:nvSpPr>
            <p:cNvPr id="84" name="Rectangle 83"/>
            <p:cNvSpPr/>
            <p:nvPr/>
          </p:nvSpPr>
          <p:spPr>
            <a:xfrm>
              <a:off x="3041223" y="1622892"/>
              <a:ext cx="1069757" cy="334444"/>
            </a:xfrm>
            <a:prstGeom prst="rect">
              <a:avLst/>
            </a:prstGeom>
            <a:solidFill>
              <a:srgbClr val="EE6E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Hagar</a:t>
              </a:r>
            </a:p>
          </p:txBody>
        </p:sp>
        <p:cxnSp>
          <p:nvCxnSpPr>
            <p:cNvPr id="85" name="Straight Arrow Connector 84"/>
            <p:cNvCxnSpPr/>
            <p:nvPr/>
          </p:nvCxnSpPr>
          <p:spPr>
            <a:xfrm flipH="1" flipV="1">
              <a:off x="4261412" y="1805280"/>
              <a:ext cx="560067" cy="52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3025971" y="2324768"/>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Ishmael</a:t>
              </a:r>
            </a:p>
          </p:txBody>
        </p:sp>
        <p:cxnSp>
          <p:nvCxnSpPr>
            <p:cNvPr id="87" name="Straight Arrow Connector 86"/>
            <p:cNvCxnSpPr/>
            <p:nvPr/>
          </p:nvCxnSpPr>
          <p:spPr>
            <a:xfrm flipH="1">
              <a:off x="3576101" y="1999895"/>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1" name="Rectangle 90"/>
            <p:cNvSpPr/>
            <p:nvPr/>
          </p:nvSpPr>
          <p:spPr>
            <a:xfrm>
              <a:off x="4482981" y="2455837"/>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Nebaioth</a:t>
              </a:r>
              <a:endParaRPr lang="en-US" dirty="0"/>
            </a:p>
          </p:txBody>
        </p:sp>
        <p:sp>
          <p:nvSpPr>
            <p:cNvPr id="92" name="Rectangle 91"/>
            <p:cNvSpPr/>
            <p:nvPr/>
          </p:nvSpPr>
          <p:spPr>
            <a:xfrm>
              <a:off x="4482979" y="2944984"/>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Kedar</a:t>
              </a:r>
              <a:endParaRPr lang="en-US" dirty="0"/>
            </a:p>
          </p:txBody>
        </p:sp>
        <p:sp>
          <p:nvSpPr>
            <p:cNvPr id="93" name="Rectangle 92"/>
            <p:cNvSpPr/>
            <p:nvPr/>
          </p:nvSpPr>
          <p:spPr>
            <a:xfrm>
              <a:off x="4482979" y="3397447"/>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Adbeel</a:t>
              </a:r>
              <a:endParaRPr lang="en-US" dirty="0"/>
            </a:p>
          </p:txBody>
        </p:sp>
        <p:sp>
          <p:nvSpPr>
            <p:cNvPr id="94" name="Rectangle 93"/>
            <p:cNvSpPr/>
            <p:nvPr/>
          </p:nvSpPr>
          <p:spPr>
            <a:xfrm>
              <a:off x="4481374" y="3854304"/>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Mibsam</a:t>
              </a:r>
              <a:endParaRPr lang="en-US" dirty="0"/>
            </a:p>
          </p:txBody>
        </p:sp>
        <p:sp>
          <p:nvSpPr>
            <p:cNvPr id="95" name="Rectangle 94"/>
            <p:cNvSpPr/>
            <p:nvPr/>
          </p:nvSpPr>
          <p:spPr>
            <a:xfrm>
              <a:off x="4479769" y="4311161"/>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Mishma</a:t>
              </a:r>
              <a:endParaRPr lang="en-US" dirty="0"/>
            </a:p>
          </p:txBody>
        </p:sp>
        <p:sp>
          <p:nvSpPr>
            <p:cNvPr id="96" name="Rectangle 95"/>
            <p:cNvSpPr/>
            <p:nvPr/>
          </p:nvSpPr>
          <p:spPr>
            <a:xfrm>
              <a:off x="4478164" y="4768018"/>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Dumah</a:t>
              </a:r>
              <a:endParaRPr lang="en-US" dirty="0"/>
            </a:p>
          </p:txBody>
        </p:sp>
        <p:sp>
          <p:nvSpPr>
            <p:cNvPr id="97" name="Rectangle 96"/>
            <p:cNvSpPr/>
            <p:nvPr/>
          </p:nvSpPr>
          <p:spPr>
            <a:xfrm>
              <a:off x="5990555" y="2477609"/>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Massa</a:t>
              </a:r>
            </a:p>
          </p:txBody>
        </p:sp>
        <p:sp>
          <p:nvSpPr>
            <p:cNvPr id="98" name="Rectangle 97"/>
            <p:cNvSpPr/>
            <p:nvPr/>
          </p:nvSpPr>
          <p:spPr>
            <a:xfrm>
              <a:off x="6012326" y="2927355"/>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Hadad</a:t>
              </a:r>
              <a:endParaRPr lang="en-US" dirty="0"/>
            </a:p>
          </p:txBody>
        </p:sp>
        <p:sp>
          <p:nvSpPr>
            <p:cNvPr id="99" name="Rectangle 98"/>
            <p:cNvSpPr/>
            <p:nvPr/>
          </p:nvSpPr>
          <p:spPr>
            <a:xfrm>
              <a:off x="5990554" y="3377103"/>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Temur</a:t>
              </a:r>
              <a:endParaRPr lang="en-US" dirty="0"/>
            </a:p>
          </p:txBody>
        </p:sp>
        <p:sp>
          <p:nvSpPr>
            <p:cNvPr id="100" name="Rectangle 99"/>
            <p:cNvSpPr/>
            <p:nvPr/>
          </p:nvSpPr>
          <p:spPr>
            <a:xfrm>
              <a:off x="5990555" y="3837735"/>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Jetur</a:t>
              </a:r>
              <a:endParaRPr lang="en-US" dirty="0"/>
            </a:p>
          </p:txBody>
        </p:sp>
        <p:sp>
          <p:nvSpPr>
            <p:cNvPr id="101" name="Rectangle 100"/>
            <p:cNvSpPr/>
            <p:nvPr/>
          </p:nvSpPr>
          <p:spPr>
            <a:xfrm>
              <a:off x="5990555" y="4276597"/>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Naphish</a:t>
              </a:r>
              <a:endParaRPr lang="en-US" dirty="0"/>
            </a:p>
          </p:txBody>
        </p:sp>
        <p:sp>
          <p:nvSpPr>
            <p:cNvPr id="102" name="Rectangle 101"/>
            <p:cNvSpPr/>
            <p:nvPr/>
          </p:nvSpPr>
          <p:spPr>
            <a:xfrm>
              <a:off x="6001441" y="4737230"/>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Kedemah</a:t>
              </a:r>
              <a:endParaRPr lang="en-US" dirty="0"/>
            </a:p>
          </p:txBody>
        </p:sp>
      </p:grpSp>
      <p:sp>
        <p:nvSpPr>
          <p:cNvPr id="113" name="Rectangle 112"/>
          <p:cNvSpPr/>
          <p:nvPr/>
        </p:nvSpPr>
        <p:spPr>
          <a:xfrm>
            <a:off x="4785569" y="5849423"/>
            <a:ext cx="2207203" cy="334444"/>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Ishmaelites</a:t>
            </a:r>
            <a:endParaRPr lang="en-US" dirty="0"/>
          </a:p>
        </p:txBody>
      </p:sp>
      <p:sp>
        <p:nvSpPr>
          <p:cNvPr id="114" name="Right Brace 113"/>
          <p:cNvSpPr/>
          <p:nvPr/>
        </p:nvSpPr>
        <p:spPr>
          <a:xfrm rot="5400000">
            <a:off x="5763767" y="4905502"/>
            <a:ext cx="250809" cy="1151507"/>
          </a:xfrm>
          <a:prstGeom prst="rightBrace">
            <a:avLst>
              <a:gd name="adj1" fmla="val 70016"/>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6148" name="Picture 4" descr="http://www.thecbg.org/wiki/images/c/cd/Arab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2147" y="3228393"/>
            <a:ext cx="2619375" cy="2019301"/>
          </a:xfrm>
          <a:prstGeom prst="rect">
            <a:avLst/>
          </a:prstGeom>
          <a:noFill/>
          <a:extLst>
            <a:ext uri="{909E8E84-426E-40DD-AFC4-6F175D3DCCD1}">
              <a14:hiddenFill xmlns:a14="http://schemas.microsoft.com/office/drawing/2010/main">
                <a:solidFill>
                  <a:srgbClr val="FFFFFF"/>
                </a:solidFill>
              </a14:hiddenFill>
            </a:ext>
          </a:extLst>
        </p:spPr>
      </p:pic>
      <p:sp>
        <p:nvSpPr>
          <p:cNvPr id="116" name="TextBox 115"/>
          <p:cNvSpPr txBox="1"/>
          <p:nvPr/>
        </p:nvSpPr>
        <p:spPr>
          <a:xfrm>
            <a:off x="7082083" y="6122545"/>
            <a:ext cx="4281891" cy="553998"/>
          </a:xfrm>
          <a:prstGeom prst="rect">
            <a:avLst/>
          </a:prstGeom>
          <a:noFill/>
        </p:spPr>
        <p:txBody>
          <a:bodyPr wrap="square" rtlCol="0">
            <a:spAutoFit/>
          </a:bodyPr>
          <a:lstStyle/>
          <a:p>
            <a:r>
              <a:rPr lang="en-US" dirty="0">
                <a:solidFill>
                  <a:schemeClr val="bg1"/>
                </a:solidFill>
              </a:rPr>
              <a:t>NOTE:  Joseph is sold to the </a:t>
            </a:r>
            <a:r>
              <a:rPr lang="en-US" dirty="0" err="1">
                <a:solidFill>
                  <a:schemeClr val="bg1"/>
                </a:solidFill>
              </a:rPr>
              <a:t>Ishmeelites</a:t>
            </a:r>
            <a:endParaRPr lang="en-US" dirty="0">
              <a:solidFill>
                <a:schemeClr val="bg1"/>
              </a:solidFill>
            </a:endParaRPr>
          </a:p>
          <a:p>
            <a:r>
              <a:rPr lang="en-US" sz="1200" dirty="0">
                <a:solidFill>
                  <a:schemeClr val="bg1"/>
                </a:solidFill>
              </a:rPr>
              <a:t>Genesis 37:27</a:t>
            </a:r>
          </a:p>
        </p:txBody>
      </p:sp>
      <p:grpSp>
        <p:nvGrpSpPr>
          <p:cNvPr id="104" name="Group 103">
            <a:extLst>
              <a:ext uri="{FF2B5EF4-FFF2-40B4-BE49-F238E27FC236}">
                <a16:creationId xmlns:a16="http://schemas.microsoft.com/office/drawing/2014/main" id="{6E6FDC1F-9810-4DD7-BD1D-43C209C661E9}"/>
              </a:ext>
            </a:extLst>
          </p:cNvPr>
          <p:cNvGrpSpPr/>
          <p:nvPr/>
        </p:nvGrpSpPr>
        <p:grpSpPr>
          <a:xfrm>
            <a:off x="610816" y="1213260"/>
            <a:ext cx="1881733" cy="4166724"/>
            <a:chOff x="4288870" y="1310820"/>
            <a:chExt cx="1881733" cy="4166724"/>
          </a:xfrm>
        </p:grpSpPr>
        <p:sp>
          <p:nvSpPr>
            <p:cNvPr id="105" name="Oval 4">
              <a:extLst>
                <a:ext uri="{FF2B5EF4-FFF2-40B4-BE49-F238E27FC236}">
                  <a16:creationId xmlns:a16="http://schemas.microsoft.com/office/drawing/2014/main" id="{9D12F58B-7354-46E2-83F3-191B1D763951}"/>
                </a:ext>
              </a:extLst>
            </p:cNvPr>
            <p:cNvSpPr/>
            <p:nvPr/>
          </p:nvSpPr>
          <p:spPr>
            <a:xfrm flipH="1">
              <a:off x="4327760" y="3731194"/>
              <a:ext cx="386617" cy="57645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5">
              <a:extLst>
                <a:ext uri="{FF2B5EF4-FFF2-40B4-BE49-F238E27FC236}">
                  <a16:creationId xmlns:a16="http://schemas.microsoft.com/office/drawing/2014/main" id="{AA92F791-10BE-4F9D-8F04-3D243E9FDD16}"/>
                </a:ext>
              </a:extLst>
            </p:cNvPr>
            <p:cNvSpPr/>
            <p:nvPr/>
          </p:nvSpPr>
          <p:spPr>
            <a:xfrm flipH="1">
              <a:off x="5653394" y="3695361"/>
              <a:ext cx="440114" cy="63938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6">
              <a:extLst>
                <a:ext uri="{FF2B5EF4-FFF2-40B4-BE49-F238E27FC236}">
                  <a16:creationId xmlns:a16="http://schemas.microsoft.com/office/drawing/2014/main" id="{3DE0D5D4-B982-44D4-A027-0095A01A04DE}"/>
                </a:ext>
              </a:extLst>
            </p:cNvPr>
            <p:cNvSpPr/>
            <p:nvPr/>
          </p:nvSpPr>
          <p:spPr>
            <a:xfrm rot="18724763" flipH="1">
              <a:off x="5232169" y="4974310"/>
              <a:ext cx="440111" cy="566358"/>
            </a:xfrm>
            <a:prstGeom prst="ellipse">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7">
              <a:extLst>
                <a:ext uri="{FF2B5EF4-FFF2-40B4-BE49-F238E27FC236}">
                  <a16:creationId xmlns:a16="http://schemas.microsoft.com/office/drawing/2014/main" id="{7BCC17E8-B66D-4305-9C28-0925B329FFAF}"/>
                </a:ext>
              </a:extLst>
            </p:cNvPr>
            <p:cNvSpPr/>
            <p:nvPr/>
          </p:nvSpPr>
          <p:spPr>
            <a:xfrm rot="3076064" flipH="1">
              <a:off x="4764550" y="4946831"/>
              <a:ext cx="440112" cy="566358"/>
            </a:xfrm>
            <a:prstGeom prst="ellipse">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rapezoid 8">
              <a:extLst>
                <a:ext uri="{FF2B5EF4-FFF2-40B4-BE49-F238E27FC236}">
                  <a16:creationId xmlns:a16="http://schemas.microsoft.com/office/drawing/2014/main" id="{D5C25E20-A2A1-4EBE-BCA8-7B86A13AD7C9}"/>
                </a:ext>
              </a:extLst>
            </p:cNvPr>
            <p:cNvSpPr/>
            <p:nvPr/>
          </p:nvSpPr>
          <p:spPr>
            <a:xfrm rot="20366507" flipH="1">
              <a:off x="5298353" y="2824833"/>
              <a:ext cx="729089" cy="1314963"/>
            </a:xfrm>
            <a:prstGeom prst="trapezoid">
              <a:avLst/>
            </a:prstGeom>
            <a:solidFill>
              <a:srgbClr val="BF83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rapezoid 10">
              <a:extLst>
                <a:ext uri="{FF2B5EF4-FFF2-40B4-BE49-F238E27FC236}">
                  <a16:creationId xmlns:a16="http://schemas.microsoft.com/office/drawing/2014/main" id="{2C901963-7D4B-49E1-9894-979565483BFA}"/>
                </a:ext>
              </a:extLst>
            </p:cNvPr>
            <p:cNvSpPr/>
            <p:nvPr/>
          </p:nvSpPr>
          <p:spPr>
            <a:xfrm rot="1129774" flipH="1">
              <a:off x="4425188" y="2777739"/>
              <a:ext cx="684834" cy="1318457"/>
            </a:xfrm>
            <a:prstGeom prst="trapezoid">
              <a:avLst>
                <a:gd name="adj" fmla="val 32632"/>
              </a:avLst>
            </a:prstGeom>
            <a:solidFill>
              <a:srgbClr val="BF83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rapezoid 12">
              <a:extLst>
                <a:ext uri="{FF2B5EF4-FFF2-40B4-BE49-F238E27FC236}">
                  <a16:creationId xmlns:a16="http://schemas.microsoft.com/office/drawing/2014/main" id="{126C5368-63B2-4B3F-A48E-C602B69CE8C9}"/>
                </a:ext>
              </a:extLst>
            </p:cNvPr>
            <p:cNvSpPr/>
            <p:nvPr/>
          </p:nvSpPr>
          <p:spPr>
            <a:xfrm flipH="1">
              <a:off x="4682028" y="2838719"/>
              <a:ext cx="1045269" cy="2391291"/>
            </a:xfrm>
            <a:prstGeom prst="trapezoid">
              <a:avLst/>
            </a:prstGeom>
            <a:solidFill>
              <a:srgbClr val="BF83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3">
              <a:extLst>
                <a:ext uri="{FF2B5EF4-FFF2-40B4-BE49-F238E27FC236}">
                  <a16:creationId xmlns:a16="http://schemas.microsoft.com/office/drawing/2014/main" id="{46193837-B3AA-4E6F-822B-D60409D5E03D}"/>
                </a:ext>
              </a:extLst>
            </p:cNvPr>
            <p:cNvSpPr/>
            <p:nvPr/>
          </p:nvSpPr>
          <p:spPr>
            <a:xfrm flipH="1">
              <a:off x="5004899" y="2649933"/>
              <a:ext cx="432898" cy="50343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6">
              <a:extLst>
                <a:ext uri="{FF2B5EF4-FFF2-40B4-BE49-F238E27FC236}">
                  <a16:creationId xmlns:a16="http://schemas.microsoft.com/office/drawing/2014/main" id="{A9896434-CA03-4388-9576-847907F25F9E}"/>
                </a:ext>
              </a:extLst>
            </p:cNvPr>
            <p:cNvSpPr/>
            <p:nvPr/>
          </p:nvSpPr>
          <p:spPr>
            <a:xfrm flipH="1">
              <a:off x="4682028" y="1438188"/>
              <a:ext cx="1078276" cy="154094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6">
              <a:extLst>
                <a:ext uri="{FF2B5EF4-FFF2-40B4-BE49-F238E27FC236}">
                  <a16:creationId xmlns:a16="http://schemas.microsoft.com/office/drawing/2014/main" id="{EC2F4622-F281-4435-B5CA-3F8C312FDBD6}"/>
                </a:ext>
              </a:extLst>
            </p:cNvPr>
            <p:cNvSpPr/>
            <p:nvPr/>
          </p:nvSpPr>
          <p:spPr>
            <a:xfrm rot="5400000" flipH="1">
              <a:off x="4776905" y="2863958"/>
              <a:ext cx="855513" cy="19039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Cloud 118">
              <a:extLst>
                <a:ext uri="{FF2B5EF4-FFF2-40B4-BE49-F238E27FC236}">
                  <a16:creationId xmlns:a16="http://schemas.microsoft.com/office/drawing/2014/main" id="{E494807C-577C-4B0B-9D59-9808F697067C}"/>
                </a:ext>
              </a:extLst>
            </p:cNvPr>
            <p:cNvSpPr/>
            <p:nvPr/>
          </p:nvSpPr>
          <p:spPr>
            <a:xfrm rot="20552374" flipH="1">
              <a:off x="4824903" y="2422691"/>
              <a:ext cx="828526" cy="739057"/>
            </a:xfrm>
            <a:prstGeom prst="cloud">
              <a:avLst/>
            </a:prstGeom>
            <a:solidFill>
              <a:srgbClr val="582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6">
              <a:extLst>
                <a:ext uri="{FF2B5EF4-FFF2-40B4-BE49-F238E27FC236}">
                  <a16:creationId xmlns:a16="http://schemas.microsoft.com/office/drawing/2014/main" id="{2878AC89-A75E-493A-A247-025BDD21F034}"/>
                </a:ext>
              </a:extLst>
            </p:cNvPr>
            <p:cNvSpPr/>
            <p:nvPr/>
          </p:nvSpPr>
          <p:spPr>
            <a:xfrm flipH="1">
              <a:off x="5094633" y="2555165"/>
              <a:ext cx="275070" cy="16566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Cloud 120">
              <a:extLst>
                <a:ext uri="{FF2B5EF4-FFF2-40B4-BE49-F238E27FC236}">
                  <a16:creationId xmlns:a16="http://schemas.microsoft.com/office/drawing/2014/main" id="{A302E575-F6A9-44A9-967F-73C71C646C90}"/>
                </a:ext>
              </a:extLst>
            </p:cNvPr>
            <p:cNvSpPr/>
            <p:nvPr/>
          </p:nvSpPr>
          <p:spPr>
            <a:xfrm rot="18793003" flipH="1">
              <a:off x="4912618" y="1291899"/>
              <a:ext cx="617824" cy="655666"/>
            </a:xfrm>
            <a:prstGeom prst="cloud">
              <a:avLst/>
            </a:prstGeom>
            <a:solidFill>
              <a:srgbClr val="582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Cloud 121">
              <a:extLst>
                <a:ext uri="{FF2B5EF4-FFF2-40B4-BE49-F238E27FC236}">
                  <a16:creationId xmlns:a16="http://schemas.microsoft.com/office/drawing/2014/main" id="{1E2AAEFB-631F-4712-BEE9-45D81B9BA1A2}"/>
                </a:ext>
              </a:extLst>
            </p:cNvPr>
            <p:cNvSpPr/>
            <p:nvPr/>
          </p:nvSpPr>
          <p:spPr>
            <a:xfrm rot="17623677" flipH="1">
              <a:off x="4468747" y="1668731"/>
              <a:ext cx="669055" cy="491621"/>
            </a:xfrm>
            <a:prstGeom prst="cloud">
              <a:avLst/>
            </a:prstGeom>
            <a:solidFill>
              <a:srgbClr val="582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Cloud 122">
              <a:extLst>
                <a:ext uri="{FF2B5EF4-FFF2-40B4-BE49-F238E27FC236}">
                  <a16:creationId xmlns:a16="http://schemas.microsoft.com/office/drawing/2014/main" id="{E0C2289A-2BDC-40B3-8557-91F1058BB241}"/>
                </a:ext>
              </a:extLst>
            </p:cNvPr>
            <p:cNvSpPr/>
            <p:nvPr/>
          </p:nvSpPr>
          <p:spPr>
            <a:xfrm rot="20895528" flipH="1">
              <a:off x="5453227" y="1579630"/>
              <a:ext cx="581648" cy="793129"/>
            </a:xfrm>
            <a:prstGeom prst="cloud">
              <a:avLst/>
            </a:prstGeom>
            <a:solidFill>
              <a:srgbClr val="582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6">
              <a:extLst>
                <a:ext uri="{FF2B5EF4-FFF2-40B4-BE49-F238E27FC236}">
                  <a16:creationId xmlns:a16="http://schemas.microsoft.com/office/drawing/2014/main" id="{639FCAF5-6EE2-4DCD-9DF1-761631EA9758}"/>
                </a:ext>
              </a:extLst>
            </p:cNvPr>
            <p:cNvSpPr/>
            <p:nvPr/>
          </p:nvSpPr>
          <p:spPr>
            <a:xfrm flipH="1">
              <a:off x="4726798" y="1449190"/>
              <a:ext cx="1053118" cy="598999"/>
            </a:xfrm>
            <a:prstGeom prst="ellipse">
              <a:avLst/>
            </a:prstGeom>
            <a:solidFill>
              <a:srgbClr val="58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4C436B60-C768-48F9-8529-A5B5CC7E51AC}"/>
                </a:ext>
              </a:extLst>
            </p:cNvPr>
            <p:cNvGrpSpPr/>
            <p:nvPr/>
          </p:nvGrpSpPr>
          <p:grpSpPr>
            <a:xfrm>
              <a:off x="4706861" y="4843570"/>
              <a:ext cx="990600" cy="367896"/>
              <a:chOff x="6553200" y="2979128"/>
              <a:chExt cx="1817276" cy="674913"/>
            </a:xfrm>
          </p:grpSpPr>
          <p:grpSp>
            <p:nvGrpSpPr>
              <p:cNvPr id="158" name="Group 157">
                <a:extLst>
                  <a:ext uri="{FF2B5EF4-FFF2-40B4-BE49-F238E27FC236}">
                    <a16:creationId xmlns:a16="http://schemas.microsoft.com/office/drawing/2014/main" id="{C50C2748-48DD-4978-BC93-9AED6061C79A}"/>
                  </a:ext>
                </a:extLst>
              </p:cNvPr>
              <p:cNvGrpSpPr/>
              <p:nvPr/>
            </p:nvGrpSpPr>
            <p:grpSpPr>
              <a:xfrm>
                <a:off x="7036526" y="2983482"/>
                <a:ext cx="362945" cy="666204"/>
                <a:chOff x="6553200" y="2979128"/>
                <a:chExt cx="362945" cy="666204"/>
              </a:xfrm>
            </p:grpSpPr>
            <p:sp>
              <p:nvSpPr>
                <p:cNvPr id="171" name="Cross 170">
                  <a:extLst>
                    <a:ext uri="{FF2B5EF4-FFF2-40B4-BE49-F238E27FC236}">
                      <a16:creationId xmlns:a16="http://schemas.microsoft.com/office/drawing/2014/main" id="{A777333E-B602-43F4-9298-B08E4AD4BEC7}"/>
                    </a:ext>
                  </a:extLst>
                </p:cNvPr>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Diamond 171">
                  <a:extLst>
                    <a:ext uri="{FF2B5EF4-FFF2-40B4-BE49-F238E27FC236}">
                      <a16:creationId xmlns:a16="http://schemas.microsoft.com/office/drawing/2014/main" id="{984AC57B-F1F3-4751-A6BF-CBDACE75A823}"/>
                    </a:ext>
                  </a:extLst>
                </p:cNvPr>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9" name="Group 158">
                <a:extLst>
                  <a:ext uri="{FF2B5EF4-FFF2-40B4-BE49-F238E27FC236}">
                    <a16:creationId xmlns:a16="http://schemas.microsoft.com/office/drawing/2014/main" id="{3A45A3C3-C726-4487-8D9D-96F6C5241C64}"/>
                  </a:ext>
                </a:extLst>
              </p:cNvPr>
              <p:cNvGrpSpPr/>
              <p:nvPr/>
            </p:nvGrpSpPr>
            <p:grpSpPr>
              <a:xfrm>
                <a:off x="6553200" y="2979128"/>
                <a:ext cx="362945" cy="666204"/>
                <a:chOff x="6553200" y="2979128"/>
                <a:chExt cx="362945" cy="666204"/>
              </a:xfrm>
            </p:grpSpPr>
            <p:sp>
              <p:nvSpPr>
                <p:cNvPr id="169" name="Cross 168">
                  <a:extLst>
                    <a:ext uri="{FF2B5EF4-FFF2-40B4-BE49-F238E27FC236}">
                      <a16:creationId xmlns:a16="http://schemas.microsoft.com/office/drawing/2014/main" id="{71CC3AB4-B752-49EF-942E-23701CC23D8E}"/>
                    </a:ext>
                  </a:extLst>
                </p:cNvPr>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Diamond 169">
                  <a:extLst>
                    <a:ext uri="{FF2B5EF4-FFF2-40B4-BE49-F238E27FC236}">
                      <a16:creationId xmlns:a16="http://schemas.microsoft.com/office/drawing/2014/main" id="{9EEA9B35-7316-42BF-B822-9624C5C4F4FA}"/>
                    </a:ext>
                  </a:extLst>
                </p:cNvPr>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0" name="Diamond 159">
                <a:extLst>
                  <a:ext uri="{FF2B5EF4-FFF2-40B4-BE49-F238E27FC236}">
                    <a16:creationId xmlns:a16="http://schemas.microsoft.com/office/drawing/2014/main" id="{8BCA6713-000F-4D49-8694-6227444031DE}"/>
                  </a:ext>
                </a:extLst>
              </p:cNvPr>
              <p:cNvSpPr/>
              <p:nvPr/>
            </p:nvSpPr>
            <p:spPr>
              <a:xfrm>
                <a:off x="6781800" y="3133875"/>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1" name="Group 160">
                <a:extLst>
                  <a:ext uri="{FF2B5EF4-FFF2-40B4-BE49-F238E27FC236}">
                    <a16:creationId xmlns:a16="http://schemas.microsoft.com/office/drawing/2014/main" id="{763CF5BE-23E5-47C7-A9FC-9D7987450260}"/>
                  </a:ext>
                </a:extLst>
              </p:cNvPr>
              <p:cNvGrpSpPr/>
              <p:nvPr/>
            </p:nvGrpSpPr>
            <p:grpSpPr>
              <a:xfrm>
                <a:off x="7528560" y="2987837"/>
                <a:ext cx="362945" cy="666204"/>
                <a:chOff x="6553200" y="2979128"/>
                <a:chExt cx="362945" cy="666204"/>
              </a:xfrm>
            </p:grpSpPr>
            <p:sp>
              <p:nvSpPr>
                <p:cNvPr id="167" name="Cross 166">
                  <a:extLst>
                    <a:ext uri="{FF2B5EF4-FFF2-40B4-BE49-F238E27FC236}">
                      <a16:creationId xmlns:a16="http://schemas.microsoft.com/office/drawing/2014/main" id="{B6D215D6-144B-4F3F-9EA9-A455BB728CD4}"/>
                    </a:ext>
                  </a:extLst>
                </p:cNvPr>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Diamond 167">
                  <a:extLst>
                    <a:ext uri="{FF2B5EF4-FFF2-40B4-BE49-F238E27FC236}">
                      <a16:creationId xmlns:a16="http://schemas.microsoft.com/office/drawing/2014/main" id="{568C593A-457C-40D7-877D-837B7EB055A7}"/>
                    </a:ext>
                  </a:extLst>
                </p:cNvPr>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2" name="Diamond 161">
                <a:extLst>
                  <a:ext uri="{FF2B5EF4-FFF2-40B4-BE49-F238E27FC236}">
                    <a16:creationId xmlns:a16="http://schemas.microsoft.com/office/drawing/2014/main" id="{C981808C-CD46-4A53-BA8B-F4220656C081}"/>
                  </a:ext>
                </a:extLst>
              </p:cNvPr>
              <p:cNvSpPr/>
              <p:nvPr/>
            </p:nvSpPr>
            <p:spPr>
              <a:xfrm>
                <a:off x="7273834" y="3138230"/>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3" name="Group 162">
                <a:extLst>
                  <a:ext uri="{FF2B5EF4-FFF2-40B4-BE49-F238E27FC236}">
                    <a16:creationId xmlns:a16="http://schemas.microsoft.com/office/drawing/2014/main" id="{378E31A5-2AF0-4167-825B-5400B38A0F63}"/>
                  </a:ext>
                </a:extLst>
              </p:cNvPr>
              <p:cNvGrpSpPr/>
              <p:nvPr/>
            </p:nvGrpSpPr>
            <p:grpSpPr>
              <a:xfrm>
                <a:off x="8007531" y="2979128"/>
                <a:ext cx="362945" cy="666204"/>
                <a:chOff x="6553200" y="2979128"/>
                <a:chExt cx="362945" cy="666204"/>
              </a:xfrm>
            </p:grpSpPr>
            <p:sp>
              <p:nvSpPr>
                <p:cNvPr id="165" name="Cross 164">
                  <a:extLst>
                    <a:ext uri="{FF2B5EF4-FFF2-40B4-BE49-F238E27FC236}">
                      <a16:creationId xmlns:a16="http://schemas.microsoft.com/office/drawing/2014/main" id="{54B665C9-6FC7-4414-B73B-927404FE2C31}"/>
                    </a:ext>
                  </a:extLst>
                </p:cNvPr>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Diamond 165">
                  <a:extLst>
                    <a:ext uri="{FF2B5EF4-FFF2-40B4-BE49-F238E27FC236}">
                      <a16:creationId xmlns:a16="http://schemas.microsoft.com/office/drawing/2014/main" id="{8AD02073-D0B6-4667-92CF-A972C1579A57}"/>
                    </a:ext>
                  </a:extLst>
                </p:cNvPr>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4" name="Diamond 163">
                <a:extLst>
                  <a:ext uri="{FF2B5EF4-FFF2-40B4-BE49-F238E27FC236}">
                    <a16:creationId xmlns:a16="http://schemas.microsoft.com/office/drawing/2014/main" id="{FC6F39D7-9318-474D-B050-DB70A81D79CD}"/>
                  </a:ext>
                </a:extLst>
              </p:cNvPr>
              <p:cNvSpPr/>
              <p:nvPr/>
            </p:nvSpPr>
            <p:spPr>
              <a:xfrm>
                <a:off x="7752805" y="3129521"/>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97BFFCC2-6518-407E-B9AE-8A47020A9DB3}"/>
                </a:ext>
              </a:extLst>
            </p:cNvPr>
            <p:cNvGrpSpPr/>
            <p:nvPr/>
          </p:nvGrpSpPr>
          <p:grpSpPr>
            <a:xfrm rot="20387557">
              <a:off x="5616828" y="3853894"/>
              <a:ext cx="553775" cy="205665"/>
              <a:chOff x="6553200" y="2979128"/>
              <a:chExt cx="1817276" cy="674913"/>
            </a:xfrm>
          </p:grpSpPr>
          <p:grpSp>
            <p:nvGrpSpPr>
              <p:cNvPr id="143" name="Group 142">
                <a:extLst>
                  <a:ext uri="{FF2B5EF4-FFF2-40B4-BE49-F238E27FC236}">
                    <a16:creationId xmlns:a16="http://schemas.microsoft.com/office/drawing/2014/main" id="{CDC78BB6-13BA-4F6B-9328-3D8DAAEA8EA3}"/>
                  </a:ext>
                </a:extLst>
              </p:cNvPr>
              <p:cNvGrpSpPr/>
              <p:nvPr/>
            </p:nvGrpSpPr>
            <p:grpSpPr>
              <a:xfrm>
                <a:off x="7036526" y="2983482"/>
                <a:ext cx="362945" cy="666204"/>
                <a:chOff x="6553200" y="2979128"/>
                <a:chExt cx="362945" cy="666204"/>
              </a:xfrm>
            </p:grpSpPr>
            <p:sp>
              <p:nvSpPr>
                <p:cNvPr id="156" name="Cross 155">
                  <a:extLst>
                    <a:ext uri="{FF2B5EF4-FFF2-40B4-BE49-F238E27FC236}">
                      <a16:creationId xmlns:a16="http://schemas.microsoft.com/office/drawing/2014/main" id="{CF650705-1FB7-4E4C-8A98-547FAD4122B9}"/>
                    </a:ext>
                  </a:extLst>
                </p:cNvPr>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Diamond 156">
                  <a:extLst>
                    <a:ext uri="{FF2B5EF4-FFF2-40B4-BE49-F238E27FC236}">
                      <a16:creationId xmlns:a16="http://schemas.microsoft.com/office/drawing/2014/main" id="{F8A113F4-F5DA-4B02-BDE2-D75D3DE2DAAB}"/>
                    </a:ext>
                  </a:extLst>
                </p:cNvPr>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4" name="Group 143">
                <a:extLst>
                  <a:ext uri="{FF2B5EF4-FFF2-40B4-BE49-F238E27FC236}">
                    <a16:creationId xmlns:a16="http://schemas.microsoft.com/office/drawing/2014/main" id="{AA30DC3A-BBBD-4C1F-A890-797655788939}"/>
                  </a:ext>
                </a:extLst>
              </p:cNvPr>
              <p:cNvGrpSpPr/>
              <p:nvPr/>
            </p:nvGrpSpPr>
            <p:grpSpPr>
              <a:xfrm>
                <a:off x="6553200" y="2979128"/>
                <a:ext cx="362945" cy="666204"/>
                <a:chOff x="6553200" y="2979128"/>
                <a:chExt cx="362945" cy="666204"/>
              </a:xfrm>
            </p:grpSpPr>
            <p:sp>
              <p:nvSpPr>
                <p:cNvPr id="154" name="Cross 153">
                  <a:extLst>
                    <a:ext uri="{FF2B5EF4-FFF2-40B4-BE49-F238E27FC236}">
                      <a16:creationId xmlns:a16="http://schemas.microsoft.com/office/drawing/2014/main" id="{760C39E9-3B52-4EE1-A4E1-1EC7BDCFE963}"/>
                    </a:ext>
                  </a:extLst>
                </p:cNvPr>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Diamond 154">
                  <a:extLst>
                    <a:ext uri="{FF2B5EF4-FFF2-40B4-BE49-F238E27FC236}">
                      <a16:creationId xmlns:a16="http://schemas.microsoft.com/office/drawing/2014/main" id="{DD21B132-BF01-47B0-8542-F14C52C2E584}"/>
                    </a:ext>
                  </a:extLst>
                </p:cNvPr>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5" name="Diamond 144">
                <a:extLst>
                  <a:ext uri="{FF2B5EF4-FFF2-40B4-BE49-F238E27FC236}">
                    <a16:creationId xmlns:a16="http://schemas.microsoft.com/office/drawing/2014/main" id="{69F715D0-9845-4758-810A-00779350D5F0}"/>
                  </a:ext>
                </a:extLst>
              </p:cNvPr>
              <p:cNvSpPr/>
              <p:nvPr/>
            </p:nvSpPr>
            <p:spPr>
              <a:xfrm>
                <a:off x="6781800" y="3133875"/>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6" name="Group 145">
                <a:extLst>
                  <a:ext uri="{FF2B5EF4-FFF2-40B4-BE49-F238E27FC236}">
                    <a16:creationId xmlns:a16="http://schemas.microsoft.com/office/drawing/2014/main" id="{A358C67C-82EC-46C2-A35B-434D0B6FC470}"/>
                  </a:ext>
                </a:extLst>
              </p:cNvPr>
              <p:cNvGrpSpPr/>
              <p:nvPr/>
            </p:nvGrpSpPr>
            <p:grpSpPr>
              <a:xfrm>
                <a:off x="7528560" y="2987837"/>
                <a:ext cx="362945" cy="666204"/>
                <a:chOff x="6553200" y="2979128"/>
                <a:chExt cx="362945" cy="666204"/>
              </a:xfrm>
            </p:grpSpPr>
            <p:sp>
              <p:nvSpPr>
                <p:cNvPr id="152" name="Cross 151">
                  <a:extLst>
                    <a:ext uri="{FF2B5EF4-FFF2-40B4-BE49-F238E27FC236}">
                      <a16:creationId xmlns:a16="http://schemas.microsoft.com/office/drawing/2014/main" id="{C9F3B4D3-B23A-4C21-8D23-871B8E0CB1F5}"/>
                    </a:ext>
                  </a:extLst>
                </p:cNvPr>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Diamond 152">
                  <a:extLst>
                    <a:ext uri="{FF2B5EF4-FFF2-40B4-BE49-F238E27FC236}">
                      <a16:creationId xmlns:a16="http://schemas.microsoft.com/office/drawing/2014/main" id="{F14A4823-1E25-4251-B35A-B0911BE89D56}"/>
                    </a:ext>
                  </a:extLst>
                </p:cNvPr>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7" name="Diamond 146">
                <a:extLst>
                  <a:ext uri="{FF2B5EF4-FFF2-40B4-BE49-F238E27FC236}">
                    <a16:creationId xmlns:a16="http://schemas.microsoft.com/office/drawing/2014/main" id="{082B2FB5-8B37-424D-B58D-482DA4C3CA79}"/>
                  </a:ext>
                </a:extLst>
              </p:cNvPr>
              <p:cNvSpPr/>
              <p:nvPr/>
            </p:nvSpPr>
            <p:spPr>
              <a:xfrm>
                <a:off x="7273834" y="3138230"/>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8" name="Group 147">
                <a:extLst>
                  <a:ext uri="{FF2B5EF4-FFF2-40B4-BE49-F238E27FC236}">
                    <a16:creationId xmlns:a16="http://schemas.microsoft.com/office/drawing/2014/main" id="{5E3EF342-37B6-434A-8DAF-824ED9A8DFAE}"/>
                  </a:ext>
                </a:extLst>
              </p:cNvPr>
              <p:cNvGrpSpPr/>
              <p:nvPr/>
            </p:nvGrpSpPr>
            <p:grpSpPr>
              <a:xfrm>
                <a:off x="8007531" y="2979128"/>
                <a:ext cx="362945" cy="666204"/>
                <a:chOff x="6553200" y="2979128"/>
                <a:chExt cx="362945" cy="666204"/>
              </a:xfrm>
            </p:grpSpPr>
            <p:sp>
              <p:nvSpPr>
                <p:cNvPr id="150" name="Cross 149">
                  <a:extLst>
                    <a:ext uri="{FF2B5EF4-FFF2-40B4-BE49-F238E27FC236}">
                      <a16:creationId xmlns:a16="http://schemas.microsoft.com/office/drawing/2014/main" id="{26BDF3F2-9DF8-43D0-A10D-019A85A4A92A}"/>
                    </a:ext>
                  </a:extLst>
                </p:cNvPr>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Diamond 150">
                  <a:extLst>
                    <a:ext uri="{FF2B5EF4-FFF2-40B4-BE49-F238E27FC236}">
                      <a16:creationId xmlns:a16="http://schemas.microsoft.com/office/drawing/2014/main" id="{3C089F4F-D49C-40D8-8E26-1C9C52792113}"/>
                    </a:ext>
                  </a:extLst>
                </p:cNvPr>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9" name="Diamond 148">
                <a:extLst>
                  <a:ext uri="{FF2B5EF4-FFF2-40B4-BE49-F238E27FC236}">
                    <a16:creationId xmlns:a16="http://schemas.microsoft.com/office/drawing/2014/main" id="{BD918EA4-40DB-4D81-BAE8-60972F55CBF7}"/>
                  </a:ext>
                </a:extLst>
              </p:cNvPr>
              <p:cNvSpPr/>
              <p:nvPr/>
            </p:nvSpPr>
            <p:spPr>
              <a:xfrm>
                <a:off x="7752805" y="3129521"/>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CF5611EA-26B4-4EEC-A2DD-7F9383C9B279}"/>
                </a:ext>
              </a:extLst>
            </p:cNvPr>
            <p:cNvGrpSpPr/>
            <p:nvPr/>
          </p:nvGrpSpPr>
          <p:grpSpPr>
            <a:xfrm rot="1083127">
              <a:off x="4288870" y="3842193"/>
              <a:ext cx="553775" cy="205665"/>
              <a:chOff x="6553200" y="2979128"/>
              <a:chExt cx="1817276" cy="674913"/>
            </a:xfrm>
          </p:grpSpPr>
          <p:grpSp>
            <p:nvGrpSpPr>
              <p:cNvPr id="128" name="Group 127">
                <a:extLst>
                  <a:ext uri="{FF2B5EF4-FFF2-40B4-BE49-F238E27FC236}">
                    <a16:creationId xmlns:a16="http://schemas.microsoft.com/office/drawing/2014/main" id="{690EDEFC-546E-4176-A74A-12A9CF66DACD}"/>
                  </a:ext>
                </a:extLst>
              </p:cNvPr>
              <p:cNvGrpSpPr/>
              <p:nvPr/>
            </p:nvGrpSpPr>
            <p:grpSpPr>
              <a:xfrm>
                <a:off x="7036526" y="2983482"/>
                <a:ext cx="362945" cy="666204"/>
                <a:chOff x="6553200" y="2979128"/>
                <a:chExt cx="362945" cy="666204"/>
              </a:xfrm>
            </p:grpSpPr>
            <p:sp>
              <p:nvSpPr>
                <p:cNvPr id="141" name="Cross 140">
                  <a:extLst>
                    <a:ext uri="{FF2B5EF4-FFF2-40B4-BE49-F238E27FC236}">
                      <a16:creationId xmlns:a16="http://schemas.microsoft.com/office/drawing/2014/main" id="{56B5B60B-8B09-4122-A508-9CB232B3C23C}"/>
                    </a:ext>
                  </a:extLst>
                </p:cNvPr>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Diamond 141">
                  <a:extLst>
                    <a:ext uri="{FF2B5EF4-FFF2-40B4-BE49-F238E27FC236}">
                      <a16:creationId xmlns:a16="http://schemas.microsoft.com/office/drawing/2014/main" id="{1A0E81FB-9A5B-45C8-BF6E-353F8DAE8AC8}"/>
                    </a:ext>
                  </a:extLst>
                </p:cNvPr>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9" name="Group 128">
                <a:extLst>
                  <a:ext uri="{FF2B5EF4-FFF2-40B4-BE49-F238E27FC236}">
                    <a16:creationId xmlns:a16="http://schemas.microsoft.com/office/drawing/2014/main" id="{C513AF9B-872F-43A5-9D52-31DB198AA3FD}"/>
                  </a:ext>
                </a:extLst>
              </p:cNvPr>
              <p:cNvGrpSpPr/>
              <p:nvPr/>
            </p:nvGrpSpPr>
            <p:grpSpPr>
              <a:xfrm>
                <a:off x="6553200" y="2979128"/>
                <a:ext cx="362945" cy="666204"/>
                <a:chOff x="6553200" y="2979128"/>
                <a:chExt cx="362945" cy="666204"/>
              </a:xfrm>
            </p:grpSpPr>
            <p:sp>
              <p:nvSpPr>
                <p:cNvPr id="139" name="Cross 138">
                  <a:extLst>
                    <a:ext uri="{FF2B5EF4-FFF2-40B4-BE49-F238E27FC236}">
                      <a16:creationId xmlns:a16="http://schemas.microsoft.com/office/drawing/2014/main" id="{F75E0C5B-80EF-4E54-B787-A907A4A198B7}"/>
                    </a:ext>
                  </a:extLst>
                </p:cNvPr>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Diamond 139">
                  <a:extLst>
                    <a:ext uri="{FF2B5EF4-FFF2-40B4-BE49-F238E27FC236}">
                      <a16:creationId xmlns:a16="http://schemas.microsoft.com/office/drawing/2014/main" id="{521105F8-318C-4472-B429-6E0AFAB454D5}"/>
                    </a:ext>
                  </a:extLst>
                </p:cNvPr>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0" name="Diamond 129">
                <a:extLst>
                  <a:ext uri="{FF2B5EF4-FFF2-40B4-BE49-F238E27FC236}">
                    <a16:creationId xmlns:a16="http://schemas.microsoft.com/office/drawing/2014/main" id="{8A90358B-DC30-4D8C-8777-97CE1C8C771D}"/>
                  </a:ext>
                </a:extLst>
              </p:cNvPr>
              <p:cNvSpPr/>
              <p:nvPr/>
            </p:nvSpPr>
            <p:spPr>
              <a:xfrm>
                <a:off x="6781800" y="3133875"/>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EE2A4DB6-84F6-4119-9A28-52581879EE48}"/>
                  </a:ext>
                </a:extLst>
              </p:cNvPr>
              <p:cNvGrpSpPr/>
              <p:nvPr/>
            </p:nvGrpSpPr>
            <p:grpSpPr>
              <a:xfrm>
                <a:off x="7528560" y="2987837"/>
                <a:ext cx="362945" cy="666204"/>
                <a:chOff x="6553200" y="2979128"/>
                <a:chExt cx="362945" cy="666204"/>
              </a:xfrm>
            </p:grpSpPr>
            <p:sp>
              <p:nvSpPr>
                <p:cNvPr id="137" name="Cross 136">
                  <a:extLst>
                    <a:ext uri="{FF2B5EF4-FFF2-40B4-BE49-F238E27FC236}">
                      <a16:creationId xmlns:a16="http://schemas.microsoft.com/office/drawing/2014/main" id="{463FFE1D-746E-4A63-BD0C-6651116EEF3B}"/>
                    </a:ext>
                  </a:extLst>
                </p:cNvPr>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Diamond 137">
                  <a:extLst>
                    <a:ext uri="{FF2B5EF4-FFF2-40B4-BE49-F238E27FC236}">
                      <a16:creationId xmlns:a16="http://schemas.microsoft.com/office/drawing/2014/main" id="{D3FC7324-80B0-401D-AAE0-10E443450BA1}"/>
                    </a:ext>
                  </a:extLst>
                </p:cNvPr>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2" name="Diamond 131">
                <a:extLst>
                  <a:ext uri="{FF2B5EF4-FFF2-40B4-BE49-F238E27FC236}">
                    <a16:creationId xmlns:a16="http://schemas.microsoft.com/office/drawing/2014/main" id="{964FF9AA-D771-482C-8B87-8FB60A39C9BB}"/>
                  </a:ext>
                </a:extLst>
              </p:cNvPr>
              <p:cNvSpPr/>
              <p:nvPr/>
            </p:nvSpPr>
            <p:spPr>
              <a:xfrm>
                <a:off x="7273834" y="3138230"/>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3" name="Group 132">
                <a:extLst>
                  <a:ext uri="{FF2B5EF4-FFF2-40B4-BE49-F238E27FC236}">
                    <a16:creationId xmlns:a16="http://schemas.microsoft.com/office/drawing/2014/main" id="{ED257083-EDD8-4E89-81B3-41FE5C14E0D7}"/>
                  </a:ext>
                </a:extLst>
              </p:cNvPr>
              <p:cNvGrpSpPr/>
              <p:nvPr/>
            </p:nvGrpSpPr>
            <p:grpSpPr>
              <a:xfrm>
                <a:off x="8007531" y="2979128"/>
                <a:ext cx="362945" cy="666204"/>
                <a:chOff x="6553200" y="2979128"/>
                <a:chExt cx="362945" cy="666204"/>
              </a:xfrm>
            </p:grpSpPr>
            <p:sp>
              <p:nvSpPr>
                <p:cNvPr id="135" name="Cross 134">
                  <a:extLst>
                    <a:ext uri="{FF2B5EF4-FFF2-40B4-BE49-F238E27FC236}">
                      <a16:creationId xmlns:a16="http://schemas.microsoft.com/office/drawing/2014/main" id="{D20D7893-B30F-4D23-A73E-16E5B6C3C0DB}"/>
                    </a:ext>
                  </a:extLst>
                </p:cNvPr>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Diamond 135">
                  <a:extLst>
                    <a:ext uri="{FF2B5EF4-FFF2-40B4-BE49-F238E27FC236}">
                      <a16:creationId xmlns:a16="http://schemas.microsoft.com/office/drawing/2014/main" id="{34D1C879-FBA5-4D7F-B833-152D6F9F9D1F}"/>
                    </a:ext>
                  </a:extLst>
                </p:cNvPr>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Diamond 133">
                <a:extLst>
                  <a:ext uri="{FF2B5EF4-FFF2-40B4-BE49-F238E27FC236}">
                    <a16:creationId xmlns:a16="http://schemas.microsoft.com/office/drawing/2014/main" id="{86384130-A543-4B3B-904F-796389E51A8A}"/>
                  </a:ext>
                </a:extLst>
              </p:cNvPr>
              <p:cNvSpPr/>
              <p:nvPr/>
            </p:nvSpPr>
            <p:spPr>
              <a:xfrm>
                <a:off x="7752805" y="3129521"/>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517236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P spid="1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E1C8855-DB1A-4308-A98B-E9C94247DBBC}"/>
              </a:ext>
            </a:extLst>
          </p:cNvPr>
          <p:cNvPicPr>
            <a:picLocks noChangeAspect="1"/>
          </p:cNvPicPr>
          <p:nvPr/>
        </p:nvPicPr>
        <p:blipFill rotWithShape="1">
          <a:blip r:embed="rId2">
            <a:extLst>
              <a:ext uri="{28A0092B-C50C-407E-A947-70E740481C1C}">
                <a14:useLocalDpi xmlns:a14="http://schemas.microsoft.com/office/drawing/2010/main" val="0"/>
              </a:ext>
            </a:extLst>
          </a:blip>
          <a:srcRect b="5024"/>
          <a:stretch/>
        </p:blipFill>
        <p:spPr>
          <a:xfrm>
            <a:off x="0" y="0"/>
            <a:ext cx="12192000" cy="6858000"/>
          </a:xfrm>
          <a:prstGeom prst="rect">
            <a:avLst/>
          </a:prstGeom>
        </p:spPr>
      </p:pic>
      <p:sp>
        <p:nvSpPr>
          <p:cNvPr id="4" name="TextBox 3"/>
          <p:cNvSpPr txBox="1"/>
          <p:nvPr/>
        </p:nvSpPr>
        <p:spPr>
          <a:xfrm>
            <a:off x="-1" y="6479615"/>
            <a:ext cx="2145671" cy="369332"/>
          </a:xfrm>
          <a:prstGeom prst="rect">
            <a:avLst/>
          </a:prstGeom>
          <a:noFill/>
        </p:spPr>
        <p:txBody>
          <a:bodyPr wrap="square" rtlCol="0">
            <a:spAutoFit/>
          </a:bodyPr>
          <a:lstStyle/>
          <a:p>
            <a:r>
              <a:rPr lang="en-US" dirty="0">
                <a:solidFill>
                  <a:schemeClr val="bg1"/>
                </a:solidFill>
              </a:rPr>
              <a:t>Genesis 25:21-23</a:t>
            </a:r>
          </a:p>
        </p:txBody>
      </p:sp>
      <p:sp>
        <p:nvSpPr>
          <p:cNvPr id="29" name="Rectangle 28"/>
          <p:cNvSpPr/>
          <p:nvPr/>
        </p:nvSpPr>
        <p:spPr>
          <a:xfrm>
            <a:off x="0" y="55185"/>
            <a:ext cx="12192000" cy="1015663"/>
          </a:xfrm>
          <a:prstGeom prst="rect">
            <a:avLst/>
          </a:prstGeom>
        </p:spPr>
        <p:txBody>
          <a:bodyPr wrap="square">
            <a:spAutoFit/>
          </a:bodyPr>
          <a:lstStyle/>
          <a:p>
            <a:pPr algn="ctr"/>
            <a:r>
              <a:rPr lang="en-US" sz="6000" dirty="0">
                <a:solidFill>
                  <a:schemeClr val="bg1"/>
                </a:solidFill>
                <a:latin typeface="Agency FB" panose="020B0503020202020204" pitchFamily="34" charset="0"/>
              </a:rPr>
              <a:t>Two Nations--Twins</a:t>
            </a:r>
          </a:p>
        </p:txBody>
      </p:sp>
      <p:sp>
        <p:nvSpPr>
          <p:cNvPr id="2" name="Rectangle 1"/>
          <p:cNvSpPr/>
          <p:nvPr/>
        </p:nvSpPr>
        <p:spPr>
          <a:xfrm>
            <a:off x="676417" y="1339334"/>
            <a:ext cx="4370555" cy="369332"/>
          </a:xfrm>
          <a:prstGeom prst="rect">
            <a:avLst/>
          </a:prstGeom>
        </p:spPr>
        <p:txBody>
          <a:bodyPr wrap="none">
            <a:spAutoFit/>
          </a:bodyPr>
          <a:lstStyle/>
          <a:p>
            <a:r>
              <a:rPr lang="en-US" dirty="0">
                <a:solidFill>
                  <a:schemeClr val="bg1"/>
                </a:solidFill>
                <a:latin typeface="Calibri" panose="020F0502020204030204" pitchFamily="34" charset="0"/>
              </a:rPr>
              <a:t>“The children struggled together within her”</a:t>
            </a:r>
            <a:endParaRPr lang="en-US" dirty="0">
              <a:solidFill>
                <a:schemeClr val="bg1"/>
              </a:solidFill>
            </a:endParaRPr>
          </a:p>
        </p:txBody>
      </p:sp>
      <p:pic>
        <p:nvPicPr>
          <p:cNvPr id="8194" name="Picture 2" descr="http://www.prolifeinfo.ie/monkimage.php?mediaDirectory=am_cms_media&amp;mediaId=795151&amp;fileName=nltwinsinteract-0-0-494-27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417" y="2132347"/>
            <a:ext cx="4705350" cy="264795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506895" y="5583132"/>
            <a:ext cx="3521220" cy="646331"/>
          </a:xfrm>
          <a:prstGeom prst="rect">
            <a:avLst/>
          </a:prstGeom>
        </p:spPr>
        <p:txBody>
          <a:bodyPr wrap="none">
            <a:spAutoFit/>
          </a:bodyPr>
          <a:lstStyle/>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 elder shall serve the younger” </a:t>
            </a:r>
            <a:endParaRPr lang="en-US" dirty="0">
              <a:solidFill>
                <a:schemeClr val="bg1"/>
              </a:solidFill>
            </a:endParaRPr>
          </a:p>
        </p:txBody>
      </p:sp>
      <p:sp>
        <p:nvSpPr>
          <p:cNvPr id="19" name="Rectangle 18"/>
          <p:cNvSpPr/>
          <p:nvPr/>
        </p:nvSpPr>
        <p:spPr>
          <a:xfrm>
            <a:off x="6219571" y="2186909"/>
            <a:ext cx="2566152" cy="369332"/>
          </a:xfrm>
          <a:prstGeom prst="rect">
            <a:avLst/>
          </a:prstGeom>
        </p:spPr>
        <p:txBody>
          <a:bodyPr wrap="none">
            <a:spAutoFit/>
          </a:bodyPr>
          <a:lstStyle/>
          <a:p>
            <a:r>
              <a:rPr lang="en-US" dirty="0">
                <a:solidFill>
                  <a:schemeClr val="bg1"/>
                </a:solidFill>
                <a:latin typeface="Calibri" panose="020F0502020204030204" pitchFamily="34" charset="0"/>
              </a:rPr>
              <a:t>Rebekah goes to the Lord</a:t>
            </a:r>
          </a:p>
        </p:txBody>
      </p:sp>
      <p:pic>
        <p:nvPicPr>
          <p:cNvPr id="8196" name="Picture 4" descr="https://s-media-cache-ak0.pinimg.com/236x/d1/3f/67/d13f674f63a8ba70058668d6f13ed37c.jpg"/>
          <p:cNvPicPr>
            <a:picLocks noChangeAspect="1" noChangeArrowheads="1"/>
          </p:cNvPicPr>
          <p:nvPr/>
        </p:nvPicPr>
        <p:blipFill rotWithShape="1">
          <a:blip r:embed="rId4">
            <a:extLst>
              <a:ext uri="{28A0092B-C50C-407E-A947-70E740481C1C}">
                <a14:useLocalDpi xmlns:a14="http://schemas.microsoft.com/office/drawing/2010/main" val="0"/>
              </a:ext>
            </a:extLst>
          </a:blip>
          <a:srcRect l="16808" t="5385" r="20238" b="6478"/>
          <a:stretch/>
        </p:blipFill>
        <p:spPr bwMode="auto">
          <a:xfrm>
            <a:off x="9058811" y="1270703"/>
            <a:ext cx="2090057" cy="2926077"/>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s://raisingbearandlion.files.wordpress.com/2012/04/mg_7285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60542" y="4528457"/>
            <a:ext cx="3074726" cy="2049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2694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19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1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19"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507</TotalTime>
  <Words>4407</Words>
  <Application>Microsoft Office PowerPoint</Application>
  <PresentationFormat>Widescreen</PresentationFormat>
  <Paragraphs>330</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Calibri</vt:lpstr>
      <vt:lpstr>Arial</vt:lpstr>
      <vt:lpstr>Agency FB</vt:lpstr>
      <vt:lpstr>Arial</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52</cp:revision>
  <dcterms:created xsi:type="dcterms:W3CDTF">2015-08-30T15:31:44Z</dcterms:created>
  <dcterms:modified xsi:type="dcterms:W3CDTF">2025-08-12T14:08:41Z</dcterms:modified>
</cp:coreProperties>
</file>