
<file path=[Content_Types].xml><?xml version="1.0" encoding="utf-8"?>
<Types xmlns="http://schemas.openxmlformats.org/package/2006/content-types">
  <Default Extension="fntdata" ContentType="application/x-fontdata"/>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8" r:id="rId3"/>
    <p:sldId id="262" r:id="rId4"/>
    <p:sldId id="263" r:id="rId5"/>
    <p:sldId id="264" r:id="rId6"/>
    <p:sldId id="265" r:id="rId7"/>
    <p:sldId id="266" r:id="rId8"/>
    <p:sldId id="257" r:id="rId9"/>
    <p:sldId id="268" r:id="rId10"/>
    <p:sldId id="269" r:id="rId11"/>
    <p:sldId id="267" r:id="rId12"/>
    <p:sldId id="260" r:id="rId13"/>
    <p:sldId id="261" r:id="rId14"/>
  </p:sldIdLst>
  <p:sldSz cx="12192000" cy="6858000"/>
  <p:notesSz cx="6858000" cy="9144000"/>
  <p:embeddedFontLst>
    <p:embeddedFont>
      <p:font typeface="Papyrus" panose="03070502060502030205" pitchFamily="66" charset="0"/>
      <p:regular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996633"/>
    <a:srgbClr val="D1A375"/>
    <a:srgbClr val="FFFFCC"/>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8" autoAdjust="0"/>
    <p:restoredTop sz="94660"/>
  </p:normalViewPr>
  <p:slideViewPr>
    <p:cSldViewPr snapToGrid="0">
      <p:cViewPr varScale="1">
        <p:scale>
          <a:sx n="103" d="100"/>
          <a:sy n="103" d="100"/>
        </p:scale>
        <p:origin x="192"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5D93F9-141F-4BF2-8A9F-EFFE70DE6703}" type="datetimeFigureOut">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4077891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D93F9-141F-4BF2-8A9F-EFFE70DE6703}" type="datetimeFigureOut">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502121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D93F9-141F-4BF2-8A9F-EFFE70DE6703}" type="datetimeFigureOut">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9795482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5D93F9-141F-4BF2-8A9F-EFFE70DE6703}" type="datetimeFigureOut">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372436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5D93F9-141F-4BF2-8A9F-EFFE70DE6703}" type="datetimeFigureOut">
              <a:rPr lang="en-US" smtClean="0"/>
              <a:t>8/15/2025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797773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5D93F9-141F-4BF2-8A9F-EFFE70DE6703}" type="datetimeFigureOut">
              <a:rPr lang="en-US" smtClean="0"/>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5919321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5D93F9-141F-4BF2-8A9F-EFFE70DE6703}" type="datetimeFigureOut">
              <a:rPr lang="en-US" smtClean="0"/>
              <a:t>8/15/2025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15614389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5D93F9-141F-4BF2-8A9F-EFFE70DE6703}" type="datetimeFigureOut">
              <a:rPr lang="en-US" smtClean="0"/>
              <a:t>8/15/2025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302495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D93F9-141F-4BF2-8A9F-EFFE70DE6703}" type="datetimeFigureOut">
              <a:rPr lang="en-US" smtClean="0"/>
              <a:t>8/15/2025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31918977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5D93F9-141F-4BF2-8A9F-EFFE70DE6703}" type="datetimeFigureOut">
              <a:rPr lang="en-US" smtClean="0"/>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2996976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5D93F9-141F-4BF2-8A9F-EFFE70DE6703}" type="datetimeFigureOut">
              <a:rPr lang="en-US" smtClean="0"/>
              <a:t>8/15/2025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789DD-5524-48E0-AA8E-D3E2B7C0445F}" type="slidenum">
              <a:rPr lang="en-US" smtClean="0"/>
              <a:t>‹#›</a:t>
            </a:fld>
            <a:endParaRPr lang="en-US"/>
          </a:p>
        </p:txBody>
      </p:sp>
    </p:spTree>
    <p:extLst>
      <p:ext uri="{BB962C8B-B14F-4D97-AF65-F5344CB8AC3E}">
        <p14:creationId xmlns:p14="http://schemas.microsoft.com/office/powerpoint/2010/main" val="3802964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D93F9-141F-4BF2-8A9F-EFFE70DE6703}" type="datetimeFigureOut">
              <a:rPr lang="en-US" smtClean="0"/>
              <a:t>8/15/2025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789DD-5524-48E0-AA8E-D3E2B7C0445F}" type="slidenum">
              <a:rPr lang="en-US" smtClean="0"/>
              <a:t>‹#›</a:t>
            </a:fld>
            <a:endParaRPr lang="en-US"/>
          </a:p>
        </p:txBody>
      </p:sp>
    </p:spTree>
    <p:extLst>
      <p:ext uri="{BB962C8B-B14F-4D97-AF65-F5344CB8AC3E}">
        <p14:creationId xmlns:p14="http://schemas.microsoft.com/office/powerpoint/2010/main" val="39093699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image" Target="../media/image5.jpg"/></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5C58D38-AB27-4050-98ED-C5D3AE0795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p:cNvSpPr txBox="1"/>
          <p:nvPr/>
        </p:nvSpPr>
        <p:spPr>
          <a:xfrm>
            <a:off x="0" y="686555"/>
            <a:ext cx="12122590" cy="1938992"/>
          </a:xfrm>
          <a:prstGeom prst="rect">
            <a:avLst/>
          </a:prstGeom>
          <a:noFill/>
        </p:spPr>
        <p:txBody>
          <a:bodyPr wrap="square" rtlCol="0">
            <a:spAutoFit/>
          </a:bodyPr>
          <a:lstStyle/>
          <a:p>
            <a:pPr algn="ctr"/>
            <a:r>
              <a:rPr lang="en-US" sz="6000" dirty="0">
                <a:latin typeface="Papyrus" panose="03070502060502030205" pitchFamily="66" charset="0"/>
                <a:cs typeface="Narkisim" panose="020E0502050101010101" pitchFamily="34" charset="-79"/>
              </a:rPr>
              <a:t>Joseph Interprets Dreams</a:t>
            </a:r>
          </a:p>
          <a:p>
            <a:pPr algn="ctr"/>
            <a:r>
              <a:rPr lang="en-US" sz="6000" dirty="0">
                <a:latin typeface="Papyrus" panose="03070502060502030205" pitchFamily="66" charset="0"/>
                <a:cs typeface="Narkisim" panose="020E0502050101010101" pitchFamily="34" charset="-79"/>
              </a:rPr>
              <a:t>Genesis 40-41</a:t>
            </a:r>
          </a:p>
        </p:txBody>
      </p:sp>
      <p:grpSp>
        <p:nvGrpSpPr>
          <p:cNvPr id="7" name="Group 72"/>
          <p:cNvGrpSpPr/>
          <p:nvPr/>
        </p:nvGrpSpPr>
        <p:grpSpPr>
          <a:xfrm>
            <a:off x="5057858" y="2411170"/>
            <a:ext cx="1521331" cy="4292726"/>
            <a:chOff x="754412" y="3803705"/>
            <a:chExt cx="1521331" cy="4292726"/>
          </a:xfrm>
        </p:grpSpPr>
        <p:grpSp>
          <p:nvGrpSpPr>
            <p:cNvPr id="8" name="Group 3"/>
            <p:cNvGrpSpPr/>
            <p:nvPr/>
          </p:nvGrpSpPr>
          <p:grpSpPr>
            <a:xfrm rot="2754858">
              <a:off x="991462" y="7433382"/>
              <a:ext cx="362746" cy="580393"/>
              <a:chOff x="1676400" y="2133600"/>
              <a:chExt cx="1447800" cy="2088845"/>
            </a:xfrm>
          </p:grpSpPr>
          <p:sp>
            <p:nvSpPr>
              <p:cNvPr id="58" name="Oval 57"/>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Moon 58"/>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Moon 59"/>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18"/>
            <p:cNvGrpSpPr/>
            <p:nvPr/>
          </p:nvGrpSpPr>
          <p:grpSpPr>
            <a:xfrm rot="19182012">
              <a:off x="1592451" y="7516038"/>
              <a:ext cx="362746" cy="580393"/>
              <a:chOff x="1676400" y="2133600"/>
              <a:chExt cx="1447800" cy="2088845"/>
            </a:xfrm>
          </p:grpSpPr>
          <p:sp>
            <p:nvSpPr>
              <p:cNvPr id="55" name="Oval 54"/>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Moon 55"/>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Moon 56"/>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Oval 9"/>
            <p:cNvSpPr/>
            <p:nvPr/>
          </p:nvSpPr>
          <p:spPr>
            <a:xfrm rot="2451945">
              <a:off x="1984283" y="6148579"/>
              <a:ext cx="291460" cy="350932"/>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rot="19586780">
              <a:off x="754412" y="6149848"/>
              <a:ext cx="296658" cy="337705"/>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rapezoid 11"/>
            <p:cNvSpPr/>
            <p:nvPr/>
          </p:nvSpPr>
          <p:spPr>
            <a:xfrm rot="20354810">
              <a:off x="1456672" y="4945164"/>
              <a:ext cx="653200" cy="1459952"/>
            </a:xfrm>
            <a:prstGeom prst="trapezoid">
              <a:avLst>
                <a:gd name="adj" fmla="val 12409"/>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apezoid 12"/>
            <p:cNvSpPr/>
            <p:nvPr/>
          </p:nvSpPr>
          <p:spPr>
            <a:xfrm rot="1018040">
              <a:off x="864941" y="5019469"/>
              <a:ext cx="653200" cy="1325152"/>
            </a:xfrm>
            <a:prstGeom prst="trapezoid">
              <a:avLst>
                <a:gd name="adj" fmla="val 26582"/>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apezoid 13"/>
            <p:cNvSpPr/>
            <p:nvPr/>
          </p:nvSpPr>
          <p:spPr>
            <a:xfrm>
              <a:off x="909066" y="5016636"/>
              <a:ext cx="1211265" cy="2679564"/>
            </a:xfrm>
            <a:prstGeom prst="trapezoid">
              <a:avLst>
                <a:gd name="adj" fmla="val 36016"/>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p:cNvSpPr/>
            <p:nvPr/>
          </p:nvSpPr>
          <p:spPr>
            <a:xfrm rot="10800000">
              <a:off x="1320140" y="4403766"/>
              <a:ext cx="346076" cy="1096942"/>
            </a:xfrm>
            <a:prstGeom prst="triangl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77"/>
            <p:cNvGrpSpPr/>
            <p:nvPr/>
          </p:nvGrpSpPr>
          <p:grpSpPr>
            <a:xfrm>
              <a:off x="966746" y="3803705"/>
              <a:ext cx="1166855" cy="1482633"/>
              <a:chOff x="5029200" y="600855"/>
              <a:chExt cx="1541530" cy="2059846"/>
            </a:xfrm>
          </p:grpSpPr>
          <p:sp>
            <p:nvSpPr>
              <p:cNvPr id="47" name="Rounded Rectangle 46"/>
              <p:cNvSpPr/>
              <p:nvPr/>
            </p:nvSpPr>
            <p:spPr>
              <a:xfrm rot="4035056">
                <a:off x="5713976" y="1727746"/>
                <a:ext cx="1427825" cy="285683"/>
              </a:xfrm>
              <a:prstGeom prst="round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ounded Rectangle 47"/>
              <p:cNvSpPr/>
              <p:nvPr/>
            </p:nvSpPr>
            <p:spPr>
              <a:xfrm rot="4845266">
                <a:off x="5637774" y="1803947"/>
                <a:ext cx="1427825" cy="285683"/>
              </a:xfrm>
              <a:prstGeom prst="roundRect">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Oval 48"/>
              <p:cNvSpPr/>
              <p:nvPr/>
            </p:nvSpPr>
            <p:spPr>
              <a:xfrm>
                <a:off x="5029200" y="838200"/>
                <a:ext cx="1371600" cy="1606246"/>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71"/>
              <p:cNvGrpSpPr/>
              <p:nvPr/>
            </p:nvGrpSpPr>
            <p:grpSpPr>
              <a:xfrm rot="21037220">
                <a:off x="5059595" y="600855"/>
                <a:ext cx="1340487" cy="1376021"/>
                <a:chOff x="6862932" y="1711953"/>
                <a:chExt cx="1742735" cy="1770839"/>
              </a:xfrm>
              <a:solidFill>
                <a:srgbClr val="E2B470"/>
              </a:solidFill>
            </p:grpSpPr>
            <p:sp>
              <p:nvSpPr>
                <p:cNvPr id="51" name="Chord 50"/>
                <p:cNvSpPr/>
                <p:nvPr/>
              </p:nvSpPr>
              <p:spPr>
                <a:xfrm rot="8556574">
                  <a:off x="6874226" y="1711953"/>
                  <a:ext cx="1709272" cy="1770839"/>
                </a:xfrm>
                <a:prstGeom prst="chord">
                  <a:avLst>
                    <a:gd name="adj1" fmla="val 2700000"/>
                    <a:gd name="adj2" fmla="val 12159613"/>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Chord 51"/>
                <p:cNvSpPr/>
                <p:nvPr/>
              </p:nvSpPr>
              <p:spPr>
                <a:xfrm rot="8556574">
                  <a:off x="7032233" y="1750901"/>
                  <a:ext cx="1504306" cy="1584832"/>
                </a:xfrm>
                <a:prstGeom prst="chord">
                  <a:avLst>
                    <a:gd name="adj1" fmla="val 2700000"/>
                    <a:gd name="adj2" fmla="val 12159613"/>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Moon 52"/>
                <p:cNvSpPr/>
                <p:nvPr/>
              </p:nvSpPr>
              <p:spPr>
                <a:xfrm rot="5400000">
                  <a:off x="7677150" y="1543050"/>
                  <a:ext cx="647700" cy="1066800"/>
                </a:xfrm>
                <a:prstGeom prst="moon">
                  <a:avLst>
                    <a:gd name="adj" fmla="val 87500"/>
                  </a:avLst>
                </a:prstGeom>
                <a:solidFill>
                  <a:schemeClr val="accent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ounded Rectangle 53"/>
                <p:cNvSpPr/>
                <p:nvPr/>
              </p:nvSpPr>
              <p:spPr>
                <a:xfrm rot="551536">
                  <a:off x="6862932" y="2145504"/>
                  <a:ext cx="1742735" cy="201855"/>
                </a:xfrm>
                <a:prstGeom prst="roundRect">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 name="Group 213"/>
            <p:cNvGrpSpPr/>
            <p:nvPr/>
          </p:nvGrpSpPr>
          <p:grpSpPr>
            <a:xfrm>
              <a:off x="990600" y="4114800"/>
              <a:ext cx="990600" cy="228600"/>
              <a:chOff x="2895600" y="4343400"/>
              <a:chExt cx="1524000" cy="381000"/>
            </a:xfrm>
          </p:grpSpPr>
          <p:sp>
            <p:nvSpPr>
              <p:cNvPr id="33" name="Rounded Rectangle 32"/>
              <p:cNvSpPr/>
              <p:nvPr/>
            </p:nvSpPr>
            <p:spPr>
              <a:xfrm>
                <a:off x="2895600" y="4343400"/>
                <a:ext cx="1524000" cy="381000"/>
              </a:xfrm>
              <a:prstGeom prst="roundRect">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200"/>
              <p:cNvGrpSpPr/>
              <p:nvPr/>
            </p:nvGrpSpPr>
            <p:grpSpPr>
              <a:xfrm>
                <a:off x="2950029" y="4388922"/>
                <a:ext cx="1405247" cy="294904"/>
                <a:chOff x="990600" y="3101789"/>
                <a:chExt cx="4800600" cy="1775011"/>
              </a:xfrm>
            </p:grpSpPr>
            <p:sp>
              <p:nvSpPr>
                <p:cNvPr id="35" name="L-Shape 34"/>
                <p:cNvSpPr/>
                <p:nvPr/>
              </p:nvSpPr>
              <p:spPr>
                <a:xfrm>
                  <a:off x="990600"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L-Shape 35"/>
                <p:cNvSpPr/>
                <p:nvPr/>
              </p:nvSpPr>
              <p:spPr>
                <a:xfrm rot="10800000">
                  <a:off x="1371600" y="4038600"/>
                  <a:ext cx="1524000" cy="8382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L-Shape 36"/>
                <p:cNvSpPr/>
                <p:nvPr/>
              </p:nvSpPr>
              <p:spPr>
                <a:xfrm rot="10800000">
                  <a:off x="1828800"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L-Shape 37"/>
                <p:cNvSpPr/>
                <p:nvPr/>
              </p:nvSpPr>
              <p:spPr>
                <a:xfrm rot="10800000" flipH="1">
                  <a:off x="3975847" y="4034118"/>
                  <a:ext cx="1524000" cy="8382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L-Shape 38"/>
                <p:cNvSpPr/>
                <p:nvPr/>
              </p:nvSpPr>
              <p:spPr>
                <a:xfrm flipH="1">
                  <a:off x="4267200" y="3101789"/>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L-Shape 39"/>
                <p:cNvSpPr/>
                <p:nvPr/>
              </p:nvSpPr>
              <p:spPr>
                <a:xfrm rot="10800000" flipH="1">
                  <a:off x="3532094"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Isosceles Triangle 40"/>
                <p:cNvSpPr/>
                <p:nvPr/>
              </p:nvSpPr>
              <p:spPr>
                <a:xfrm>
                  <a:off x="1447800" y="3657600"/>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Isosceles Triangle 41"/>
                <p:cNvSpPr/>
                <p:nvPr/>
              </p:nvSpPr>
              <p:spPr>
                <a:xfrm>
                  <a:off x="2568388" y="3666564"/>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Isosceles Triangle 42"/>
                <p:cNvSpPr/>
                <p:nvPr/>
              </p:nvSpPr>
              <p:spPr>
                <a:xfrm>
                  <a:off x="4020671" y="3648635"/>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Isosceles Triangle 43"/>
                <p:cNvSpPr/>
                <p:nvPr/>
              </p:nvSpPr>
              <p:spPr>
                <a:xfrm>
                  <a:off x="5132294" y="3648635"/>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Diamond 44"/>
                <p:cNvSpPr/>
                <p:nvPr/>
              </p:nvSpPr>
              <p:spPr>
                <a:xfrm>
                  <a:off x="1981200" y="3352800"/>
                  <a:ext cx="381000" cy="685800"/>
                </a:xfrm>
                <a:prstGeom prst="diamond">
                  <a:avLst/>
                </a:prstGeom>
                <a:solidFill>
                  <a:schemeClr val="accent4">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Diamond 45"/>
                <p:cNvSpPr/>
                <p:nvPr/>
              </p:nvSpPr>
              <p:spPr>
                <a:xfrm>
                  <a:off x="4536142" y="3334871"/>
                  <a:ext cx="381000" cy="685800"/>
                </a:xfrm>
                <a:prstGeom prst="diamond">
                  <a:avLst/>
                </a:prstGeom>
                <a:solidFill>
                  <a:schemeClr val="accent4">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8" name="Group 214"/>
            <p:cNvGrpSpPr/>
            <p:nvPr/>
          </p:nvGrpSpPr>
          <p:grpSpPr>
            <a:xfrm>
              <a:off x="1143000" y="5867400"/>
              <a:ext cx="762000" cy="304800"/>
              <a:chOff x="2895600" y="4343400"/>
              <a:chExt cx="1524000" cy="381000"/>
            </a:xfrm>
          </p:grpSpPr>
          <p:sp>
            <p:nvSpPr>
              <p:cNvPr id="19" name="Rounded Rectangle 18"/>
              <p:cNvSpPr/>
              <p:nvPr/>
            </p:nvSpPr>
            <p:spPr>
              <a:xfrm>
                <a:off x="2895600" y="4343400"/>
                <a:ext cx="1524000" cy="381000"/>
              </a:xfrm>
              <a:prstGeom prst="roundRect">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200"/>
              <p:cNvGrpSpPr/>
              <p:nvPr/>
            </p:nvGrpSpPr>
            <p:grpSpPr>
              <a:xfrm>
                <a:off x="2950029" y="4388922"/>
                <a:ext cx="1405247" cy="294904"/>
                <a:chOff x="990600" y="3101789"/>
                <a:chExt cx="4800600" cy="1775011"/>
              </a:xfrm>
            </p:grpSpPr>
            <p:sp>
              <p:nvSpPr>
                <p:cNvPr id="21" name="L-Shape 20"/>
                <p:cNvSpPr/>
                <p:nvPr/>
              </p:nvSpPr>
              <p:spPr>
                <a:xfrm>
                  <a:off x="990600"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L-Shape 21"/>
                <p:cNvSpPr/>
                <p:nvPr/>
              </p:nvSpPr>
              <p:spPr>
                <a:xfrm rot="10800000">
                  <a:off x="1371600" y="4038600"/>
                  <a:ext cx="1524000" cy="8382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L-Shape 22"/>
                <p:cNvSpPr/>
                <p:nvPr/>
              </p:nvSpPr>
              <p:spPr>
                <a:xfrm rot="10800000">
                  <a:off x="1828800"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L-Shape 23"/>
                <p:cNvSpPr/>
                <p:nvPr/>
              </p:nvSpPr>
              <p:spPr>
                <a:xfrm rot="10800000" flipH="1">
                  <a:off x="3975847" y="4034118"/>
                  <a:ext cx="1524000" cy="8382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L-Shape 24"/>
                <p:cNvSpPr/>
                <p:nvPr/>
              </p:nvSpPr>
              <p:spPr>
                <a:xfrm flipH="1">
                  <a:off x="4267200" y="3101789"/>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L-Shape 25"/>
                <p:cNvSpPr/>
                <p:nvPr/>
              </p:nvSpPr>
              <p:spPr>
                <a:xfrm rot="10800000" flipH="1">
                  <a:off x="3532094" y="3124200"/>
                  <a:ext cx="1524000" cy="1752600"/>
                </a:xfrm>
                <a:prstGeom prst="corner">
                  <a:avLst>
                    <a:gd name="adj1" fmla="val 17320"/>
                    <a:gd name="adj2" fmla="val 18628"/>
                  </a:avLst>
                </a:prstGeom>
                <a:solidFill>
                  <a:srgbClr val="FFC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Isosceles Triangle 26"/>
                <p:cNvSpPr/>
                <p:nvPr/>
              </p:nvSpPr>
              <p:spPr>
                <a:xfrm>
                  <a:off x="1447800" y="3657600"/>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p:cNvSpPr/>
                <p:nvPr/>
              </p:nvSpPr>
              <p:spPr>
                <a:xfrm>
                  <a:off x="2568388" y="3666564"/>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sosceles Triangle 28"/>
                <p:cNvSpPr/>
                <p:nvPr/>
              </p:nvSpPr>
              <p:spPr>
                <a:xfrm>
                  <a:off x="4020671" y="3648635"/>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sosceles Triangle 29"/>
                <p:cNvSpPr/>
                <p:nvPr/>
              </p:nvSpPr>
              <p:spPr>
                <a:xfrm>
                  <a:off x="5132294" y="3648635"/>
                  <a:ext cx="304800" cy="381000"/>
                </a:xfrm>
                <a:prstGeom prst="triangle">
                  <a:avLst/>
                </a:prstGeom>
                <a:solidFill>
                  <a:schemeClr val="accent3"/>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iamond 30"/>
                <p:cNvSpPr/>
                <p:nvPr/>
              </p:nvSpPr>
              <p:spPr>
                <a:xfrm>
                  <a:off x="1981200" y="3352800"/>
                  <a:ext cx="381000" cy="685800"/>
                </a:xfrm>
                <a:prstGeom prst="diamond">
                  <a:avLst/>
                </a:prstGeom>
                <a:solidFill>
                  <a:schemeClr val="accent4">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Diamond 31"/>
                <p:cNvSpPr/>
                <p:nvPr/>
              </p:nvSpPr>
              <p:spPr>
                <a:xfrm>
                  <a:off x="4536142" y="3334871"/>
                  <a:ext cx="381000" cy="685800"/>
                </a:xfrm>
                <a:prstGeom prst="diamond">
                  <a:avLst/>
                </a:prstGeom>
                <a:solidFill>
                  <a:schemeClr val="accent4">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61" name="Group 60"/>
          <p:cNvGrpSpPr/>
          <p:nvPr/>
        </p:nvGrpSpPr>
        <p:grpSpPr>
          <a:xfrm>
            <a:off x="2800223" y="2566332"/>
            <a:ext cx="1353212" cy="3307137"/>
            <a:chOff x="927941" y="423014"/>
            <a:chExt cx="1353212" cy="3307137"/>
          </a:xfrm>
        </p:grpSpPr>
        <p:sp>
          <p:nvSpPr>
            <p:cNvPr id="62" name="Rounded Rectangle 61"/>
            <p:cNvSpPr/>
            <p:nvPr/>
          </p:nvSpPr>
          <p:spPr>
            <a:xfrm rot="4312957">
              <a:off x="1636032" y="2679361"/>
              <a:ext cx="595951" cy="130117"/>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Trapezoid 62"/>
            <p:cNvSpPr/>
            <p:nvPr/>
          </p:nvSpPr>
          <p:spPr>
            <a:xfrm>
              <a:off x="1154693" y="701445"/>
              <a:ext cx="879566" cy="799020"/>
            </a:xfrm>
            <a:prstGeom prst="trapezoid">
              <a:avLst>
                <a:gd name="adj" fmla="val 13837"/>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p:cNvSpPr/>
            <p:nvPr/>
          </p:nvSpPr>
          <p:spPr>
            <a:xfrm rot="19671902">
              <a:off x="1972391" y="2078374"/>
              <a:ext cx="308762"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p:cNvSpPr/>
            <p:nvPr/>
          </p:nvSpPr>
          <p:spPr>
            <a:xfrm rot="2647766">
              <a:off x="927941" y="2067367"/>
              <a:ext cx="330665"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rot="19352409">
              <a:off x="1641325" y="3140048"/>
              <a:ext cx="250930"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Oval 66"/>
            <p:cNvSpPr/>
            <p:nvPr/>
          </p:nvSpPr>
          <p:spPr>
            <a:xfrm rot="2647766">
              <a:off x="1383549" y="3146784"/>
              <a:ext cx="249729"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Trapezoid 67"/>
            <p:cNvSpPr/>
            <p:nvPr/>
          </p:nvSpPr>
          <p:spPr>
            <a:xfrm rot="20169292">
              <a:off x="1634644" y="1456483"/>
              <a:ext cx="535898" cy="1040568"/>
            </a:xfrm>
            <a:prstGeom prst="trapezoid">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Trapezoid 68"/>
            <p:cNvSpPr/>
            <p:nvPr/>
          </p:nvSpPr>
          <p:spPr>
            <a:xfrm rot="1790291">
              <a:off x="1074566" y="1427184"/>
              <a:ext cx="535898" cy="1040568"/>
            </a:xfrm>
            <a:prstGeom prst="trapezoid">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rapezoid 69"/>
            <p:cNvSpPr/>
            <p:nvPr/>
          </p:nvSpPr>
          <p:spPr>
            <a:xfrm>
              <a:off x="1215696" y="1545712"/>
              <a:ext cx="799476" cy="1901253"/>
            </a:xfrm>
            <a:prstGeom prst="trapezoid">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Oval 70"/>
            <p:cNvSpPr/>
            <p:nvPr/>
          </p:nvSpPr>
          <p:spPr>
            <a:xfrm>
              <a:off x="1433024" y="1352056"/>
              <a:ext cx="304800" cy="38099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 name="Group 71"/>
            <p:cNvGrpSpPr/>
            <p:nvPr/>
          </p:nvGrpSpPr>
          <p:grpSpPr>
            <a:xfrm>
              <a:off x="1194009" y="1143001"/>
              <a:ext cx="800936" cy="825687"/>
              <a:chOff x="3660114" y="4532531"/>
              <a:chExt cx="800936" cy="825687"/>
            </a:xfrm>
          </p:grpSpPr>
          <p:sp>
            <p:nvSpPr>
              <p:cNvPr id="80" name="Block Arc 79"/>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1" name="Diamond 80"/>
              <p:cNvSpPr/>
              <p:nvPr/>
            </p:nvSpPr>
            <p:spPr>
              <a:xfrm>
                <a:off x="4017050" y="5105400"/>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Diamond 81"/>
              <p:cNvSpPr/>
              <p:nvPr/>
            </p:nvSpPr>
            <p:spPr>
              <a:xfrm>
                <a:off x="4237883" y="4981438"/>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Diamond 82"/>
              <p:cNvSpPr/>
              <p:nvPr/>
            </p:nvSpPr>
            <p:spPr>
              <a:xfrm>
                <a:off x="3804320" y="4992593"/>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3" name="Oval 72"/>
            <p:cNvSpPr/>
            <p:nvPr/>
          </p:nvSpPr>
          <p:spPr>
            <a:xfrm>
              <a:off x="1215696" y="551366"/>
              <a:ext cx="762000" cy="1090246"/>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Delay 73"/>
            <p:cNvSpPr/>
            <p:nvPr/>
          </p:nvSpPr>
          <p:spPr>
            <a:xfrm rot="16200000">
              <a:off x="1442076" y="206182"/>
              <a:ext cx="304800" cy="738464"/>
            </a:xfrm>
            <a:prstGeom prst="flowChartDelay">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ed Rectangle 74"/>
            <p:cNvSpPr/>
            <p:nvPr/>
          </p:nvSpPr>
          <p:spPr>
            <a:xfrm>
              <a:off x="1225244" y="701445"/>
              <a:ext cx="752452" cy="13856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Diamond 75"/>
            <p:cNvSpPr/>
            <p:nvPr/>
          </p:nvSpPr>
          <p:spPr>
            <a:xfrm>
              <a:off x="1563058" y="579590"/>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Diamond 76"/>
            <p:cNvSpPr/>
            <p:nvPr/>
          </p:nvSpPr>
          <p:spPr>
            <a:xfrm>
              <a:off x="1756063" y="691784"/>
              <a:ext cx="84828" cy="145665"/>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Diamond 77"/>
            <p:cNvSpPr/>
            <p:nvPr/>
          </p:nvSpPr>
          <p:spPr>
            <a:xfrm>
              <a:off x="1351114" y="678721"/>
              <a:ext cx="84828" cy="145665"/>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ounded Rectangle 78"/>
            <p:cNvSpPr/>
            <p:nvPr/>
          </p:nvSpPr>
          <p:spPr>
            <a:xfrm>
              <a:off x="1317570" y="2430846"/>
              <a:ext cx="595951" cy="130117"/>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4" name="Group 83"/>
          <p:cNvGrpSpPr/>
          <p:nvPr/>
        </p:nvGrpSpPr>
        <p:grpSpPr>
          <a:xfrm>
            <a:off x="987988" y="3160173"/>
            <a:ext cx="1533828" cy="3197245"/>
            <a:chOff x="3063968" y="528287"/>
            <a:chExt cx="1533828" cy="3197245"/>
          </a:xfrm>
        </p:grpSpPr>
        <p:grpSp>
          <p:nvGrpSpPr>
            <p:cNvPr id="85" name="Group 84"/>
            <p:cNvGrpSpPr/>
            <p:nvPr/>
          </p:nvGrpSpPr>
          <p:grpSpPr>
            <a:xfrm>
              <a:off x="3063968" y="528287"/>
              <a:ext cx="1533828" cy="3197245"/>
              <a:chOff x="3063968" y="528287"/>
              <a:chExt cx="1533828" cy="3197245"/>
            </a:xfrm>
          </p:grpSpPr>
          <p:grpSp>
            <p:nvGrpSpPr>
              <p:cNvPr id="87" name="Group 86"/>
              <p:cNvGrpSpPr/>
              <p:nvPr/>
            </p:nvGrpSpPr>
            <p:grpSpPr>
              <a:xfrm>
                <a:off x="3282723" y="528287"/>
                <a:ext cx="1315073" cy="3197245"/>
                <a:chOff x="3282723" y="528287"/>
                <a:chExt cx="1315073" cy="3197245"/>
              </a:xfrm>
            </p:grpSpPr>
            <p:sp>
              <p:nvSpPr>
                <p:cNvPr id="94" name="Trapezoid 93"/>
                <p:cNvSpPr/>
                <p:nvPr/>
              </p:nvSpPr>
              <p:spPr>
                <a:xfrm>
                  <a:off x="3419396" y="528287"/>
                  <a:ext cx="1004937" cy="957055"/>
                </a:xfrm>
                <a:prstGeom prst="trapezoid">
                  <a:avLst>
                    <a:gd name="adj" fmla="val 21070"/>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Oval 94"/>
                <p:cNvSpPr/>
                <p:nvPr/>
              </p:nvSpPr>
              <p:spPr>
                <a:xfrm rot="1928098" flipH="1">
                  <a:off x="3282723" y="2062216"/>
                  <a:ext cx="308762"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Oval 95"/>
                <p:cNvSpPr/>
                <p:nvPr/>
              </p:nvSpPr>
              <p:spPr>
                <a:xfrm rot="19485518" flipH="1">
                  <a:off x="4314416" y="1995315"/>
                  <a:ext cx="283380"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Oval 96"/>
                <p:cNvSpPr/>
                <p:nvPr/>
              </p:nvSpPr>
              <p:spPr>
                <a:xfrm rot="2247591" flipH="1">
                  <a:off x="3640920" y="3142165"/>
                  <a:ext cx="250930"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Oval 97"/>
                <p:cNvSpPr/>
                <p:nvPr/>
              </p:nvSpPr>
              <p:spPr>
                <a:xfrm rot="18952234" flipH="1">
                  <a:off x="3930598" y="3130626"/>
                  <a:ext cx="249729"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Trapezoid 98"/>
                <p:cNvSpPr/>
                <p:nvPr/>
              </p:nvSpPr>
              <p:spPr>
                <a:xfrm rot="1430708" flipH="1">
                  <a:off x="3385014" y="1395648"/>
                  <a:ext cx="535898" cy="1040568"/>
                </a:xfrm>
                <a:prstGeom prst="trapezoid">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Trapezoid 99"/>
                <p:cNvSpPr/>
                <p:nvPr/>
              </p:nvSpPr>
              <p:spPr>
                <a:xfrm rot="19809709" flipH="1">
                  <a:off x="3969934" y="1361554"/>
                  <a:ext cx="535898" cy="1040568"/>
                </a:xfrm>
                <a:prstGeom prst="trapezoid">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Trapezoid 100"/>
                <p:cNvSpPr/>
                <p:nvPr/>
              </p:nvSpPr>
              <p:spPr>
                <a:xfrm flipH="1">
                  <a:off x="3548704" y="1392572"/>
                  <a:ext cx="799476" cy="2038236"/>
                </a:xfrm>
                <a:prstGeom prst="trapezoid">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ounded Rectangle 101"/>
                <p:cNvSpPr/>
                <p:nvPr/>
              </p:nvSpPr>
              <p:spPr>
                <a:xfrm>
                  <a:off x="3654215" y="2228361"/>
                  <a:ext cx="578152" cy="166496"/>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Rounded Rectangle 102"/>
                <p:cNvSpPr/>
                <p:nvPr/>
              </p:nvSpPr>
              <p:spPr>
                <a:xfrm rot="16495281">
                  <a:off x="3414091" y="2530456"/>
                  <a:ext cx="578152" cy="1153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ounded Rectangle 103"/>
                <p:cNvSpPr/>
                <p:nvPr/>
              </p:nvSpPr>
              <p:spPr>
                <a:xfrm rot="15780518">
                  <a:off x="3540365" y="2560936"/>
                  <a:ext cx="578152" cy="115333"/>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ounded Rectangle 104"/>
                <p:cNvSpPr/>
                <p:nvPr/>
              </p:nvSpPr>
              <p:spPr>
                <a:xfrm>
                  <a:off x="3657600" y="2215298"/>
                  <a:ext cx="195944" cy="188268"/>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Isosceles Triangle 105"/>
                <p:cNvSpPr/>
                <p:nvPr/>
              </p:nvSpPr>
              <p:spPr>
                <a:xfrm rot="10800000">
                  <a:off x="3715443" y="1392571"/>
                  <a:ext cx="430407" cy="409646"/>
                </a:xfrm>
                <a:prstGeom prst="triangl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Oval 106"/>
                <p:cNvSpPr/>
                <p:nvPr/>
              </p:nvSpPr>
              <p:spPr>
                <a:xfrm flipH="1">
                  <a:off x="3560928" y="551365"/>
                  <a:ext cx="684492" cy="10846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Flowchart: Delay 107"/>
                <p:cNvSpPr/>
                <p:nvPr/>
              </p:nvSpPr>
              <p:spPr>
                <a:xfrm rot="5400000">
                  <a:off x="3776566" y="369689"/>
                  <a:ext cx="310255" cy="62745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8" name="Group 87"/>
              <p:cNvGrpSpPr/>
              <p:nvPr/>
            </p:nvGrpSpPr>
            <p:grpSpPr>
              <a:xfrm rot="11188151" flipV="1">
                <a:off x="3063968" y="2158366"/>
                <a:ext cx="1012444" cy="382326"/>
                <a:chOff x="3962400" y="2286000"/>
                <a:chExt cx="3886200" cy="914400"/>
              </a:xfrm>
            </p:grpSpPr>
            <p:sp>
              <p:nvSpPr>
                <p:cNvPr id="89" name="Oval 88"/>
                <p:cNvSpPr/>
                <p:nvPr/>
              </p:nvSpPr>
              <p:spPr>
                <a:xfrm>
                  <a:off x="3962400" y="2286000"/>
                  <a:ext cx="3886200" cy="914400"/>
                </a:xfrm>
                <a:prstGeom prst="ellipse">
                  <a:avLst/>
                </a:prstGeom>
                <a:solidFill>
                  <a:srgbClr val="E8D56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Moon 89"/>
                <p:cNvSpPr/>
                <p:nvPr/>
              </p:nvSpPr>
              <p:spPr>
                <a:xfrm>
                  <a:off x="6248400" y="2286000"/>
                  <a:ext cx="228600" cy="533400"/>
                </a:xfrm>
                <a:prstGeom prst="moon">
                  <a:avLst>
                    <a:gd name="adj" fmla="val 87500"/>
                  </a:avLst>
                </a:prstGeom>
                <a:solidFill>
                  <a:srgbClr val="F6E7A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1" name="Moon 90"/>
                <p:cNvSpPr/>
                <p:nvPr/>
              </p:nvSpPr>
              <p:spPr>
                <a:xfrm>
                  <a:off x="5562600" y="2286000"/>
                  <a:ext cx="228600" cy="685800"/>
                </a:xfrm>
                <a:prstGeom prst="moon">
                  <a:avLst>
                    <a:gd name="adj" fmla="val 87500"/>
                  </a:avLst>
                </a:prstGeom>
                <a:solidFill>
                  <a:srgbClr val="F6E7A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Moon 91"/>
                <p:cNvSpPr/>
                <p:nvPr/>
              </p:nvSpPr>
              <p:spPr>
                <a:xfrm>
                  <a:off x="4876800" y="2362200"/>
                  <a:ext cx="152400" cy="533400"/>
                </a:xfrm>
                <a:prstGeom prst="moon">
                  <a:avLst>
                    <a:gd name="adj" fmla="val 87500"/>
                  </a:avLst>
                </a:prstGeom>
                <a:solidFill>
                  <a:srgbClr val="F6E7A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Moon 92"/>
                <p:cNvSpPr/>
                <p:nvPr/>
              </p:nvSpPr>
              <p:spPr>
                <a:xfrm>
                  <a:off x="6248400" y="2286000"/>
                  <a:ext cx="228600" cy="685800"/>
                </a:xfrm>
                <a:prstGeom prst="moon">
                  <a:avLst>
                    <a:gd name="adj" fmla="val 87500"/>
                  </a:avLst>
                </a:prstGeom>
                <a:solidFill>
                  <a:srgbClr val="F6E7A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86" name="Oval 85"/>
            <p:cNvSpPr/>
            <p:nvPr/>
          </p:nvSpPr>
          <p:spPr>
            <a:xfrm rot="18952234" flipH="1">
              <a:off x="3187024" y="2369278"/>
              <a:ext cx="277612" cy="240546"/>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9" name="Group 108"/>
          <p:cNvGrpSpPr/>
          <p:nvPr/>
        </p:nvGrpSpPr>
        <p:grpSpPr>
          <a:xfrm>
            <a:off x="8497361" y="2249165"/>
            <a:ext cx="1835244" cy="4349812"/>
            <a:chOff x="932491" y="374588"/>
            <a:chExt cx="1835244" cy="4349812"/>
          </a:xfrm>
        </p:grpSpPr>
        <p:grpSp>
          <p:nvGrpSpPr>
            <p:cNvPr id="110" name="Group 109"/>
            <p:cNvGrpSpPr/>
            <p:nvPr/>
          </p:nvGrpSpPr>
          <p:grpSpPr>
            <a:xfrm>
              <a:off x="1149724" y="505041"/>
              <a:ext cx="1420625" cy="1421055"/>
              <a:chOff x="4131632" y="1030352"/>
              <a:chExt cx="1179889" cy="1039235"/>
            </a:xfrm>
          </p:grpSpPr>
          <p:sp>
            <p:nvSpPr>
              <p:cNvPr id="203" name="Trapezoid 202"/>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04" name="Straight Connector 203"/>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1" name="Rounded Rectangle 110"/>
            <p:cNvSpPr/>
            <p:nvPr/>
          </p:nvSpPr>
          <p:spPr>
            <a:xfrm rot="4312957">
              <a:off x="1889964" y="3355048"/>
              <a:ext cx="775116" cy="17454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Oval 111"/>
            <p:cNvSpPr/>
            <p:nvPr/>
          </p:nvSpPr>
          <p:spPr>
            <a:xfrm rot="19671902">
              <a:off x="2248767" y="2619985"/>
              <a:ext cx="414187"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Oval 112"/>
            <p:cNvSpPr/>
            <p:nvPr/>
          </p:nvSpPr>
          <p:spPr>
            <a:xfrm rot="2647766">
              <a:off x="973201" y="2611428"/>
              <a:ext cx="352884"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Oval 113"/>
            <p:cNvSpPr/>
            <p:nvPr/>
          </p:nvSpPr>
          <p:spPr>
            <a:xfrm rot="19352409">
              <a:off x="1884905" y="3956890"/>
              <a:ext cx="336609"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Oval 114"/>
            <p:cNvSpPr/>
            <p:nvPr/>
          </p:nvSpPr>
          <p:spPr>
            <a:xfrm rot="2647766">
              <a:off x="1539113" y="3965651"/>
              <a:ext cx="334998"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Trapezoid 115"/>
            <p:cNvSpPr/>
            <p:nvPr/>
          </p:nvSpPr>
          <p:spPr>
            <a:xfrm rot="20169292">
              <a:off x="1842951" y="1854104"/>
              <a:ext cx="71887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Trapezoid 116"/>
            <p:cNvSpPr/>
            <p:nvPr/>
          </p:nvSpPr>
          <p:spPr>
            <a:xfrm rot="1790291">
              <a:off x="1173596" y="1852172"/>
              <a:ext cx="66429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Trapezoid 117"/>
            <p:cNvSpPr/>
            <p:nvPr/>
          </p:nvSpPr>
          <p:spPr>
            <a:xfrm>
              <a:off x="1313947" y="1883237"/>
              <a:ext cx="1072453" cy="2472841"/>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Oval 118"/>
            <p:cNvSpPr/>
            <p:nvPr/>
          </p:nvSpPr>
          <p:spPr>
            <a:xfrm>
              <a:off x="1629948" y="1634130"/>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1313947" y="589953"/>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Rounded Rectangle 120"/>
            <p:cNvSpPr/>
            <p:nvPr/>
          </p:nvSpPr>
          <p:spPr>
            <a:xfrm>
              <a:off x="1450606" y="3034475"/>
              <a:ext cx="799435" cy="16923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2" name="Group 121"/>
            <p:cNvGrpSpPr/>
            <p:nvPr/>
          </p:nvGrpSpPr>
          <p:grpSpPr>
            <a:xfrm>
              <a:off x="1221205" y="1341683"/>
              <a:ext cx="1219200" cy="1198231"/>
              <a:chOff x="4572000" y="2404134"/>
              <a:chExt cx="2438400" cy="2396462"/>
            </a:xfrm>
          </p:grpSpPr>
          <p:grpSp>
            <p:nvGrpSpPr>
              <p:cNvPr id="190" name="Group 189"/>
              <p:cNvGrpSpPr/>
              <p:nvPr/>
            </p:nvGrpSpPr>
            <p:grpSpPr>
              <a:xfrm>
                <a:off x="4572000" y="2404134"/>
                <a:ext cx="2438400" cy="2396462"/>
                <a:chOff x="3660114" y="4532531"/>
                <a:chExt cx="800936" cy="825686"/>
              </a:xfrm>
            </p:grpSpPr>
            <p:sp>
              <p:nvSpPr>
                <p:cNvPr id="199" name="Block Arc 198"/>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00" name="Diamond 199"/>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Diamond 200"/>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Diamond 201"/>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1" name="Diamond 190"/>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Diamond 191"/>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Diamond 192"/>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Diamond 193"/>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Hexagon 194"/>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Hexagon 195"/>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Hexagon 196"/>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Hexagon 197"/>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3" name="Group 122"/>
            <p:cNvGrpSpPr/>
            <p:nvPr/>
          </p:nvGrpSpPr>
          <p:grpSpPr>
            <a:xfrm>
              <a:off x="1392762" y="374588"/>
              <a:ext cx="943365" cy="400788"/>
              <a:chOff x="5956171" y="626664"/>
              <a:chExt cx="990609" cy="400788"/>
            </a:xfrm>
          </p:grpSpPr>
          <p:sp>
            <p:nvSpPr>
              <p:cNvPr id="185" name="Flowchart: Delay 184"/>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86" name="Straight Connector 185"/>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4" name="Flowchart: Delay 123"/>
            <p:cNvSpPr/>
            <p:nvPr/>
          </p:nvSpPr>
          <p:spPr>
            <a:xfrm rot="5400000">
              <a:off x="1717281" y="580636"/>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ounded Rectangle 124"/>
            <p:cNvSpPr/>
            <p:nvPr/>
          </p:nvSpPr>
          <p:spPr>
            <a:xfrm>
              <a:off x="1309613" y="87955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Rounded Rectangle 125"/>
            <p:cNvSpPr/>
            <p:nvPr/>
          </p:nvSpPr>
          <p:spPr>
            <a:xfrm>
              <a:off x="2150333" y="884164"/>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7" name="Group 126"/>
            <p:cNvGrpSpPr/>
            <p:nvPr/>
          </p:nvGrpSpPr>
          <p:grpSpPr>
            <a:xfrm>
              <a:off x="1326756" y="752481"/>
              <a:ext cx="1009373" cy="212891"/>
              <a:chOff x="1326756" y="752481"/>
              <a:chExt cx="1009373" cy="212891"/>
            </a:xfrm>
          </p:grpSpPr>
          <p:sp>
            <p:nvSpPr>
              <p:cNvPr id="179" name="Rounded Rectangle 178"/>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Diamond 179"/>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Diamond 180"/>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Diamond 181"/>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Hexagon 182"/>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Hexagon 183"/>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8" name="Group 127"/>
            <p:cNvGrpSpPr/>
            <p:nvPr/>
          </p:nvGrpSpPr>
          <p:grpSpPr>
            <a:xfrm>
              <a:off x="1347118" y="4094243"/>
              <a:ext cx="986054" cy="271902"/>
              <a:chOff x="3505200" y="3548280"/>
              <a:chExt cx="2446486" cy="764432"/>
            </a:xfrm>
          </p:grpSpPr>
          <p:grpSp>
            <p:nvGrpSpPr>
              <p:cNvPr id="163" name="Group 162"/>
              <p:cNvGrpSpPr/>
              <p:nvPr/>
            </p:nvGrpSpPr>
            <p:grpSpPr>
              <a:xfrm>
                <a:off x="3505200" y="3548280"/>
                <a:ext cx="680060" cy="751369"/>
                <a:chOff x="3505200" y="3548280"/>
                <a:chExt cx="680060" cy="751369"/>
              </a:xfrm>
            </p:grpSpPr>
            <p:sp>
              <p:nvSpPr>
                <p:cNvPr id="175" name="Diamond 174"/>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Diamond 175"/>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Hexagon 176"/>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Hexagon 177"/>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4" name="Group 163"/>
              <p:cNvGrpSpPr/>
              <p:nvPr/>
            </p:nvGrpSpPr>
            <p:grpSpPr>
              <a:xfrm>
                <a:off x="4180114" y="3561343"/>
                <a:ext cx="680060" cy="751369"/>
                <a:chOff x="3505200" y="3548280"/>
                <a:chExt cx="680060" cy="751369"/>
              </a:xfrm>
            </p:grpSpPr>
            <p:sp>
              <p:nvSpPr>
                <p:cNvPr id="171" name="Diamond 170"/>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Diamond 171"/>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Hexagon 172"/>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4" name="Hexagon 173"/>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5" name="Group 164"/>
              <p:cNvGrpSpPr/>
              <p:nvPr/>
            </p:nvGrpSpPr>
            <p:grpSpPr>
              <a:xfrm>
                <a:off x="4841966" y="3552634"/>
                <a:ext cx="680060" cy="751369"/>
                <a:chOff x="3505200" y="3548280"/>
                <a:chExt cx="680060" cy="751369"/>
              </a:xfrm>
            </p:grpSpPr>
            <p:sp>
              <p:nvSpPr>
                <p:cNvPr id="167" name="Diamond 16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Diamond 16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Hexagon 16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Hexagon 16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6" name="Diamond 165"/>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9" name="Group 128"/>
            <p:cNvGrpSpPr/>
            <p:nvPr/>
          </p:nvGrpSpPr>
          <p:grpSpPr>
            <a:xfrm rot="20051028">
              <a:off x="2243131" y="2950360"/>
              <a:ext cx="524604" cy="155121"/>
              <a:chOff x="3505200" y="3548280"/>
              <a:chExt cx="2446486" cy="764432"/>
            </a:xfrm>
          </p:grpSpPr>
          <p:grpSp>
            <p:nvGrpSpPr>
              <p:cNvPr id="147" name="Group 146"/>
              <p:cNvGrpSpPr/>
              <p:nvPr/>
            </p:nvGrpSpPr>
            <p:grpSpPr>
              <a:xfrm>
                <a:off x="3505200" y="3548280"/>
                <a:ext cx="680060" cy="751369"/>
                <a:chOff x="3505200" y="3548280"/>
                <a:chExt cx="680060" cy="751369"/>
              </a:xfrm>
            </p:grpSpPr>
            <p:sp>
              <p:nvSpPr>
                <p:cNvPr id="159" name="Diamond 158"/>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Diamond 159"/>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Hexagon 160"/>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Hexagon 161"/>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8" name="Group 147"/>
              <p:cNvGrpSpPr/>
              <p:nvPr/>
            </p:nvGrpSpPr>
            <p:grpSpPr>
              <a:xfrm>
                <a:off x="4180114" y="3561343"/>
                <a:ext cx="680060" cy="751369"/>
                <a:chOff x="3505200" y="3548280"/>
                <a:chExt cx="680060" cy="751369"/>
              </a:xfrm>
            </p:grpSpPr>
            <p:sp>
              <p:nvSpPr>
                <p:cNvPr id="155" name="Diamond 154"/>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Diamond 155"/>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7" name="Hexagon 156"/>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Hexagon 157"/>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9" name="Group 148"/>
              <p:cNvGrpSpPr/>
              <p:nvPr/>
            </p:nvGrpSpPr>
            <p:grpSpPr>
              <a:xfrm>
                <a:off x="4841966" y="3552634"/>
                <a:ext cx="680060" cy="751369"/>
                <a:chOff x="3505200" y="3548280"/>
                <a:chExt cx="680060" cy="751369"/>
              </a:xfrm>
            </p:grpSpPr>
            <p:sp>
              <p:nvSpPr>
                <p:cNvPr id="151" name="Diamond 150"/>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Diamond 151"/>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Hexagon 152"/>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Hexagon 153"/>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0" name="Diamond 149"/>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0" name="Group 129"/>
            <p:cNvGrpSpPr/>
            <p:nvPr/>
          </p:nvGrpSpPr>
          <p:grpSpPr>
            <a:xfrm rot="1947216">
              <a:off x="932491" y="2946006"/>
              <a:ext cx="524604" cy="155121"/>
              <a:chOff x="3505200" y="3548280"/>
              <a:chExt cx="2446486" cy="764432"/>
            </a:xfrm>
          </p:grpSpPr>
          <p:grpSp>
            <p:nvGrpSpPr>
              <p:cNvPr id="131" name="Group 130"/>
              <p:cNvGrpSpPr/>
              <p:nvPr/>
            </p:nvGrpSpPr>
            <p:grpSpPr>
              <a:xfrm>
                <a:off x="3505200" y="3548280"/>
                <a:ext cx="680060" cy="751369"/>
                <a:chOff x="3505200" y="3548280"/>
                <a:chExt cx="680060" cy="751369"/>
              </a:xfrm>
            </p:grpSpPr>
            <p:sp>
              <p:nvSpPr>
                <p:cNvPr id="143" name="Diamond 142"/>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Diamond 143"/>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Hexagon 144"/>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Hexagon 145"/>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2" name="Group 131"/>
              <p:cNvGrpSpPr/>
              <p:nvPr/>
            </p:nvGrpSpPr>
            <p:grpSpPr>
              <a:xfrm>
                <a:off x="4180114" y="3561343"/>
                <a:ext cx="680060" cy="751369"/>
                <a:chOff x="3505200" y="3548280"/>
                <a:chExt cx="680060" cy="751369"/>
              </a:xfrm>
            </p:grpSpPr>
            <p:sp>
              <p:nvSpPr>
                <p:cNvPr id="139" name="Diamond 138"/>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Diamond 139"/>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Hexagon 140"/>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Hexagon 141"/>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3" name="Group 132"/>
              <p:cNvGrpSpPr/>
              <p:nvPr/>
            </p:nvGrpSpPr>
            <p:grpSpPr>
              <a:xfrm>
                <a:off x="4841966" y="3552634"/>
                <a:ext cx="680060" cy="751369"/>
                <a:chOff x="3505200" y="3548280"/>
                <a:chExt cx="680060" cy="751369"/>
              </a:xfrm>
            </p:grpSpPr>
            <p:sp>
              <p:nvSpPr>
                <p:cNvPr id="135" name="Diamond 134"/>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Diamond 135"/>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Hexagon 136"/>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Hexagon 137"/>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4" name="Diamond 133"/>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17199046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17424"/>
            <a:ext cx="12202622"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99617"/>
            <a:ext cx="12122590" cy="769441"/>
          </a:xfrm>
          <a:prstGeom prst="rect">
            <a:avLst/>
          </a:prstGeom>
          <a:noFill/>
        </p:spPr>
        <p:txBody>
          <a:bodyPr wrap="square" rtlCol="0">
            <a:spAutoFit/>
          </a:bodyPr>
          <a:lstStyle/>
          <a:p>
            <a:pPr algn="ctr"/>
            <a:r>
              <a:rPr lang="en-US" sz="4400" dirty="0">
                <a:latin typeface="Papyrus" panose="03070502060502030205" pitchFamily="66" charset="0"/>
                <a:cs typeface="Narkisim" panose="020E0502050101010101" pitchFamily="34" charset="-79"/>
              </a:rPr>
              <a:t>The Preparation</a:t>
            </a:r>
          </a:p>
        </p:txBody>
      </p:sp>
      <p:sp>
        <p:nvSpPr>
          <p:cNvPr id="2" name="Rectangle 1"/>
          <p:cNvSpPr/>
          <p:nvPr/>
        </p:nvSpPr>
        <p:spPr>
          <a:xfrm>
            <a:off x="2963613" y="1453056"/>
            <a:ext cx="6096000" cy="3785652"/>
          </a:xfrm>
          <a:prstGeom prst="rect">
            <a:avLst/>
          </a:prstGeom>
        </p:spPr>
        <p:txBody>
          <a:bodyPr>
            <a:spAutoFit/>
          </a:bodyPr>
          <a:lstStyle/>
          <a:p>
            <a:pPr fontAlgn="base"/>
            <a:r>
              <a:rPr lang="en-US" sz="2400" dirty="0"/>
              <a:t>What was the result of Pharaoh’s decision to follow Joseph’s counsel?</a:t>
            </a:r>
          </a:p>
          <a:p>
            <a:pPr fontAlgn="base"/>
            <a:endParaRPr lang="en-US" sz="2400" dirty="0"/>
          </a:p>
          <a:p>
            <a:pPr fontAlgn="base"/>
            <a:r>
              <a:rPr lang="en-US" sz="2400" dirty="0"/>
              <a:t>In what ways have prophets in our day asked us to prepare for future physical or temporal challenges?</a:t>
            </a:r>
          </a:p>
          <a:p>
            <a:pPr fontAlgn="base"/>
            <a:endParaRPr lang="en-US" sz="2400" dirty="0"/>
          </a:p>
          <a:p>
            <a:pPr fontAlgn="base"/>
            <a:r>
              <a:rPr lang="en-US" sz="2400" dirty="0"/>
              <a:t>How have latter-day prophets asked us to prepare for future spiritual difficulties or trials of our faith?</a:t>
            </a:r>
          </a:p>
        </p:txBody>
      </p:sp>
      <p:sp>
        <p:nvSpPr>
          <p:cNvPr id="217" name="Rectangle 216"/>
          <p:cNvSpPr/>
          <p:nvPr/>
        </p:nvSpPr>
        <p:spPr>
          <a:xfrm>
            <a:off x="56154" y="6429753"/>
            <a:ext cx="1803699" cy="369332"/>
          </a:xfrm>
          <a:prstGeom prst="rect">
            <a:avLst/>
          </a:prstGeom>
        </p:spPr>
        <p:txBody>
          <a:bodyPr wrap="none">
            <a:spAutoFit/>
          </a:bodyPr>
          <a:lstStyle/>
          <a:p>
            <a:r>
              <a:rPr lang="en-US" dirty="0">
                <a:solidFill>
                  <a:srgbClr val="333333"/>
                </a:solidFill>
                <a:latin typeface="Calibri" panose="020F0502020204030204" pitchFamily="34" charset="0"/>
              </a:rPr>
              <a:t>Genesis 41:53-57</a:t>
            </a:r>
            <a:endParaRPr lang="en-US" dirty="0"/>
          </a:p>
        </p:txBody>
      </p:sp>
      <p:grpSp>
        <p:nvGrpSpPr>
          <p:cNvPr id="339" name="Group 338"/>
          <p:cNvGrpSpPr/>
          <p:nvPr/>
        </p:nvGrpSpPr>
        <p:grpSpPr>
          <a:xfrm>
            <a:off x="9328914" y="1092195"/>
            <a:ext cx="2313841" cy="3801243"/>
            <a:chOff x="365118" y="1007937"/>
            <a:chExt cx="2133638" cy="3505200"/>
          </a:xfrm>
        </p:grpSpPr>
        <p:sp>
          <p:nvSpPr>
            <p:cNvPr id="340" name="Rounded Rectangle 339"/>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1" name="Rounded Rectangle 340"/>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2" name="Group 341"/>
            <p:cNvGrpSpPr/>
            <p:nvPr/>
          </p:nvGrpSpPr>
          <p:grpSpPr>
            <a:xfrm>
              <a:off x="779991" y="3522537"/>
              <a:ext cx="1343402" cy="946150"/>
              <a:chOff x="1447800" y="4800600"/>
              <a:chExt cx="2590800" cy="946150"/>
            </a:xfrm>
          </p:grpSpPr>
          <p:sp>
            <p:nvSpPr>
              <p:cNvPr id="343" name="Rounded Rectangle 342"/>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44" name="Picture 343"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sp>
        <p:nvSpPr>
          <p:cNvPr id="1025" name="Rectangle 1024"/>
          <p:cNvSpPr/>
          <p:nvPr/>
        </p:nvSpPr>
        <p:spPr>
          <a:xfrm>
            <a:off x="9500309" y="1430953"/>
            <a:ext cx="2050342" cy="2031325"/>
          </a:xfrm>
          <a:prstGeom prst="rect">
            <a:avLst/>
          </a:prstGeom>
        </p:spPr>
        <p:txBody>
          <a:bodyPr wrap="square">
            <a:spAutoFit/>
          </a:bodyPr>
          <a:lstStyle/>
          <a:p>
            <a:pPr algn="ctr"/>
            <a:r>
              <a:rPr lang="en-US" b="1" dirty="0">
                <a:solidFill>
                  <a:srgbClr val="333333"/>
                </a:solidFill>
                <a:latin typeface="Calibri" panose="020F0502020204030204" pitchFamily="34" charset="0"/>
              </a:rPr>
              <a:t>If we follow the counsel of the prophets and inspired leaders, then we will be better prepared to face difficulties</a:t>
            </a:r>
            <a:endParaRPr lang="en-US" dirty="0"/>
          </a:p>
        </p:txBody>
      </p:sp>
      <p:grpSp>
        <p:nvGrpSpPr>
          <p:cNvPr id="318" name="Group 317"/>
          <p:cNvGrpSpPr/>
          <p:nvPr/>
        </p:nvGrpSpPr>
        <p:grpSpPr>
          <a:xfrm>
            <a:off x="419760" y="1092195"/>
            <a:ext cx="2060889" cy="3668841"/>
            <a:chOff x="365118" y="1007937"/>
            <a:chExt cx="2133638" cy="3505200"/>
          </a:xfrm>
        </p:grpSpPr>
        <p:sp>
          <p:nvSpPr>
            <p:cNvPr id="319" name="Rounded Rectangle 318"/>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Rounded Rectangle 319"/>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1" name="Group 320"/>
            <p:cNvGrpSpPr/>
            <p:nvPr/>
          </p:nvGrpSpPr>
          <p:grpSpPr>
            <a:xfrm>
              <a:off x="779991" y="3522537"/>
              <a:ext cx="1343402" cy="946150"/>
              <a:chOff x="1447800" y="4800600"/>
              <a:chExt cx="2590800" cy="946150"/>
            </a:xfrm>
          </p:grpSpPr>
          <p:sp>
            <p:nvSpPr>
              <p:cNvPr id="322" name="Rounded Rectangle 321"/>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23" name="Picture 322"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pic>
        <p:nvPicPr>
          <p:cNvPr id="4" name="Picture 3">
            <a:extLst>
              <a:ext uri="{FF2B5EF4-FFF2-40B4-BE49-F238E27FC236}">
                <a16:creationId xmlns:a16="http://schemas.microsoft.com/office/drawing/2014/main" id="{DDC414C4-1D60-AF21-6FBD-697821B0B9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02957" y="1430953"/>
            <a:ext cx="1732655" cy="2169076"/>
          </a:xfrm>
          <a:prstGeom prst="rect">
            <a:avLst/>
          </a:prstGeom>
          <a:ln>
            <a:noFill/>
          </a:ln>
          <a:effectLst>
            <a:softEdge rad="112500"/>
          </a:effectLst>
        </p:spPr>
      </p:pic>
    </p:spTree>
    <p:extLst>
      <p:ext uri="{BB962C8B-B14F-4D97-AF65-F5344CB8AC3E}">
        <p14:creationId xmlns:p14="http://schemas.microsoft.com/office/powerpoint/2010/main" val="1879847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grpId="0" nodeType="clickEffect">
                                  <p:stCondLst>
                                    <p:cond delay="0"/>
                                  </p:stCondLst>
                                  <p:childTnLst>
                                    <p:set>
                                      <p:cBhvr>
                                        <p:cTn id="18" dur="1" fill="hold">
                                          <p:stCondLst>
                                            <p:cond delay="0"/>
                                          </p:stCondLst>
                                        </p:cTn>
                                        <p:tgtEl>
                                          <p:spTgt spid="1025"/>
                                        </p:tgtEl>
                                        <p:attrNameLst>
                                          <p:attrName>style.visibility</p:attrName>
                                        </p:attrNameLst>
                                      </p:cBhvr>
                                      <p:to>
                                        <p:strVal val="visible"/>
                                      </p:to>
                                    </p:set>
                                    <p:animEffect transition="in" filter="wipe(up)">
                                      <p:cBhvr>
                                        <p:cTn id="19" dur="500"/>
                                        <p:tgtEl>
                                          <p:spTgt spid="1025"/>
                                        </p:tgtEl>
                                      </p:cBhvr>
                                    </p:animEffect>
                                  </p:childTnLst>
                                </p:cTn>
                              </p:par>
                              <p:par>
                                <p:cTn id="20" presetID="22" presetClass="entr" presetSubtype="1" fill="hold" nodeType="with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wipe(up)">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0" y="0"/>
            <a:ext cx="12192000" cy="1754326"/>
          </a:xfrm>
          <a:prstGeom prst="rect">
            <a:avLst/>
          </a:prstGeom>
          <a:noFill/>
        </p:spPr>
        <p:txBody>
          <a:bodyPr wrap="square" rtlCol="0">
            <a:spAutoFit/>
          </a:bodyPr>
          <a:lstStyle/>
          <a:p>
            <a:r>
              <a:rPr lang="en-US" dirty="0"/>
              <a:t>Sources:</a:t>
            </a:r>
          </a:p>
          <a:p>
            <a:endParaRPr lang="en-US" dirty="0"/>
          </a:p>
          <a:p>
            <a:pPr marL="342900" indent="-342900">
              <a:buAutoNum type="arabicPeriod"/>
            </a:pPr>
            <a:r>
              <a:rPr lang="en-US" dirty="0"/>
              <a:t>Josephus </a:t>
            </a:r>
            <a:r>
              <a:rPr lang="en-US" dirty="0">
                <a:solidFill>
                  <a:srgbClr val="333333"/>
                </a:solidFill>
                <a:latin typeface="Calibri" panose="020F0502020204030204" pitchFamily="34" charset="0"/>
              </a:rPr>
              <a:t>(</a:t>
            </a:r>
            <a:r>
              <a:rPr lang="en-US" i="1" dirty="0">
                <a:solidFill>
                  <a:srgbClr val="333333"/>
                </a:solidFill>
                <a:latin typeface="Calibri" panose="020F0502020204030204" pitchFamily="34" charset="0"/>
              </a:rPr>
              <a:t>Antiquities of the Jews</a:t>
            </a:r>
            <a:r>
              <a:rPr lang="en-US" dirty="0">
                <a:solidFill>
                  <a:srgbClr val="333333"/>
                </a:solidFill>
                <a:latin typeface="Calibri" panose="020F0502020204030204" pitchFamily="34" charset="0"/>
              </a:rPr>
              <a:t>, Book II, v:1)." (Arthur R. Bassett, "Joseph, Model of Excellence," </a:t>
            </a:r>
            <a:r>
              <a:rPr lang="en-US" i="1" dirty="0">
                <a:solidFill>
                  <a:srgbClr val="333333"/>
                </a:solidFill>
                <a:latin typeface="Calibri" panose="020F0502020204030204" pitchFamily="34" charset="0"/>
              </a:rPr>
              <a:t>Ensign</a:t>
            </a:r>
            <a:r>
              <a:rPr lang="en-US" dirty="0">
                <a:solidFill>
                  <a:srgbClr val="333333"/>
                </a:solidFill>
                <a:latin typeface="Calibri" panose="020F0502020204030204" pitchFamily="34" charset="0"/>
              </a:rPr>
              <a:t>, Sept. 1980, 13)</a:t>
            </a:r>
          </a:p>
          <a:p>
            <a:r>
              <a:rPr lang="en-US" dirty="0"/>
              <a:t>Presentation by http://fashionsbylynda.com/blog/</a:t>
            </a:r>
          </a:p>
          <a:p>
            <a:endParaRPr lang="en-US" dirty="0">
              <a:solidFill>
                <a:srgbClr val="333333"/>
              </a:solidFill>
              <a:latin typeface="Calibri" panose="020F0502020204030204" pitchFamily="34" charset="0"/>
            </a:endParaRPr>
          </a:p>
          <a:p>
            <a:endParaRPr lang="en-US" dirty="0"/>
          </a:p>
        </p:txBody>
      </p:sp>
    </p:spTree>
    <p:extLst>
      <p:ext uri="{BB962C8B-B14F-4D97-AF65-F5344CB8AC3E}">
        <p14:creationId xmlns:p14="http://schemas.microsoft.com/office/powerpoint/2010/main" val="1062861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srcRect l="10093" t="17010" r="40502" b="31773"/>
          <a:stretch/>
        </p:blipFill>
        <p:spPr>
          <a:xfrm>
            <a:off x="3847560" y="998079"/>
            <a:ext cx="8344440" cy="4865915"/>
          </a:xfrm>
          <a:prstGeom prst="rect">
            <a:avLst/>
          </a:prstGeom>
        </p:spPr>
      </p:pic>
      <p:sp>
        <p:nvSpPr>
          <p:cNvPr id="5" name="Rectangle 4"/>
          <p:cNvSpPr/>
          <p:nvPr/>
        </p:nvSpPr>
        <p:spPr>
          <a:xfrm>
            <a:off x="2725954" y="6021633"/>
            <a:ext cx="9895115" cy="646331"/>
          </a:xfrm>
          <a:prstGeom prst="rect">
            <a:avLst/>
          </a:prstGeom>
        </p:spPr>
        <p:txBody>
          <a:bodyPr wrap="square">
            <a:spAutoFit/>
          </a:bodyPr>
          <a:lstStyle/>
          <a:p>
            <a:r>
              <a:rPr lang="en-US" dirty="0">
                <a:latin typeface="Arial" panose="020B0604020202020204" pitchFamily="34" charset="0"/>
              </a:rPr>
              <a:t>The </a:t>
            </a:r>
            <a:r>
              <a:rPr lang="en-US" b="1" dirty="0">
                <a:latin typeface="Arial" panose="020B0604020202020204" pitchFamily="34" charset="0"/>
              </a:rPr>
              <a:t>Twelfth Dynasty</a:t>
            </a:r>
            <a:r>
              <a:rPr lang="en-US" dirty="0">
                <a:latin typeface="Arial" panose="020B0604020202020204" pitchFamily="34" charset="0"/>
              </a:rPr>
              <a:t> of ancient Egypt (</a:t>
            </a:r>
            <a:r>
              <a:rPr lang="en-US" b="1" dirty="0">
                <a:latin typeface="Arial" panose="020B0604020202020204" pitchFamily="34" charset="0"/>
              </a:rPr>
              <a:t>Dynasty XII</a:t>
            </a:r>
            <a:r>
              <a:rPr lang="en-US" dirty="0">
                <a:latin typeface="Arial" panose="020B0604020202020204" pitchFamily="34" charset="0"/>
              </a:rPr>
              <a:t>), is often combined with the Eleventh, Thirteenth and Fourteenth Dynasties under the group title </a:t>
            </a:r>
            <a:r>
              <a:rPr lang="en-US" i="1" dirty="0">
                <a:latin typeface="Arial" panose="020B0604020202020204" pitchFamily="34" charset="0"/>
              </a:rPr>
              <a:t>Middle Kingdom</a:t>
            </a:r>
            <a:endParaRPr lang="en-US" dirty="0"/>
          </a:p>
        </p:txBody>
      </p:sp>
      <p:pic>
        <p:nvPicPr>
          <p:cNvPr id="6" name="Picture 2" descr="Head of a statue of Senusret II from Karna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9789" y="1859411"/>
            <a:ext cx="2095500" cy="314325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3847560" y="981651"/>
            <a:ext cx="3168228" cy="3082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87517" y="84861"/>
            <a:ext cx="6096000" cy="1477328"/>
          </a:xfrm>
          <a:prstGeom prst="rect">
            <a:avLst/>
          </a:prstGeom>
          <a:ln>
            <a:solidFill>
              <a:schemeClr val="tx1"/>
            </a:solidFill>
          </a:ln>
        </p:spPr>
        <p:txBody>
          <a:bodyPr>
            <a:spAutoFit/>
          </a:bodyPr>
          <a:lstStyle/>
          <a:p>
            <a:r>
              <a:rPr lang="en-US" dirty="0"/>
              <a:t>Eugene H. Merrill has suggested that Senusret II (reigned from 1897 to 1878 BC), the fourth pharaoh of the Twelfth Dynasty, may be the unnamed Pharaoh mentioned in the biblical story of Joseph.  Eugene H. Merrill, </a:t>
            </a:r>
            <a:r>
              <a:rPr lang="en-US" i="1" dirty="0"/>
              <a:t>Kingdom of Priests</a:t>
            </a:r>
            <a:r>
              <a:rPr lang="en-US" dirty="0"/>
              <a:t>, Grand Rapids: Baker Academic, 2008, 66-68.</a:t>
            </a:r>
          </a:p>
        </p:txBody>
      </p:sp>
      <p:sp>
        <p:nvSpPr>
          <p:cNvPr id="7" name="Rectangle 6"/>
          <p:cNvSpPr/>
          <p:nvPr/>
        </p:nvSpPr>
        <p:spPr>
          <a:xfrm>
            <a:off x="6335429" y="84861"/>
            <a:ext cx="5475514" cy="1200329"/>
          </a:xfrm>
          <a:prstGeom prst="rect">
            <a:avLst/>
          </a:prstGeom>
          <a:ln>
            <a:solidFill>
              <a:schemeClr val="tx1"/>
            </a:solidFill>
          </a:ln>
        </p:spPr>
        <p:txBody>
          <a:bodyPr wrap="square">
            <a:spAutoFit/>
          </a:bodyPr>
          <a:lstStyle/>
          <a:p>
            <a:r>
              <a:rPr lang="en-US" dirty="0">
                <a:solidFill>
                  <a:srgbClr val="3F4041"/>
                </a:solidFill>
                <a:latin typeface="Calibri" panose="020F0502020204030204" pitchFamily="34" charset="0"/>
              </a:rPr>
              <a:t>Pharaoh </a:t>
            </a:r>
            <a:r>
              <a:rPr lang="en-US" dirty="0" err="1">
                <a:solidFill>
                  <a:srgbClr val="3F4041"/>
                </a:solidFill>
                <a:latin typeface="Calibri" panose="020F0502020204030204" pitchFamily="34" charset="0"/>
              </a:rPr>
              <a:t>Sesostris</a:t>
            </a:r>
            <a:r>
              <a:rPr lang="en-US" dirty="0">
                <a:solidFill>
                  <a:srgbClr val="3F4041"/>
                </a:solidFill>
                <a:latin typeface="Calibri" panose="020F0502020204030204" pitchFamily="34" charset="0"/>
              </a:rPr>
              <a:t> I is identified as the pharaoh who appointed Joseph over Egypt, with Joseph himself possibly being identified as Mentuhotep, </a:t>
            </a:r>
            <a:r>
              <a:rPr lang="en-US" dirty="0" err="1">
                <a:solidFill>
                  <a:srgbClr val="3F4041"/>
                </a:solidFill>
                <a:latin typeface="Calibri" panose="020F0502020204030204" pitchFamily="34" charset="0"/>
              </a:rPr>
              <a:t>Sesostris</a:t>
            </a:r>
            <a:r>
              <a:rPr lang="en-US" dirty="0">
                <a:solidFill>
                  <a:srgbClr val="3F4041"/>
                </a:solidFill>
                <a:latin typeface="Calibri" panose="020F0502020204030204" pitchFamily="34" charset="0"/>
              </a:rPr>
              <a:t>’ vizier or prime minister. </a:t>
            </a:r>
            <a:r>
              <a:rPr lang="en-US" sz="1100" dirty="0">
                <a:solidFill>
                  <a:srgbClr val="3F4041"/>
                </a:solidFill>
                <a:latin typeface="Calibri" panose="020F0502020204030204" pitchFamily="34" charset="0"/>
              </a:rPr>
              <a:t>answersingenesis.org</a:t>
            </a:r>
            <a:endParaRPr lang="en-US" sz="1100" dirty="0"/>
          </a:p>
        </p:txBody>
      </p:sp>
      <p:sp>
        <p:nvSpPr>
          <p:cNvPr id="9" name="Rectangle 8"/>
          <p:cNvSpPr/>
          <p:nvPr/>
        </p:nvSpPr>
        <p:spPr>
          <a:xfrm>
            <a:off x="167246" y="5144469"/>
            <a:ext cx="2422046" cy="1200329"/>
          </a:xfrm>
          <a:prstGeom prst="rect">
            <a:avLst/>
          </a:prstGeom>
          <a:ln>
            <a:solidFill>
              <a:schemeClr val="tx1"/>
            </a:solidFill>
          </a:ln>
        </p:spPr>
        <p:txBody>
          <a:bodyPr wrap="square">
            <a:spAutoFit/>
          </a:bodyPr>
          <a:lstStyle/>
          <a:p>
            <a:pPr algn="ctr"/>
            <a:r>
              <a:rPr lang="en-US" dirty="0">
                <a:latin typeface="Arial" panose="020B0604020202020204" pitchFamily="34" charset="0"/>
              </a:rPr>
              <a:t>We do not know which Pharaoh was in power during Joseph’s time</a:t>
            </a:r>
            <a:endParaRPr lang="en-US" dirty="0"/>
          </a:p>
        </p:txBody>
      </p:sp>
    </p:spTree>
    <p:extLst>
      <p:ext uri="{BB962C8B-B14F-4D97-AF65-F5344CB8AC3E}">
        <p14:creationId xmlns:p14="http://schemas.microsoft.com/office/powerpoint/2010/main" val="16235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2398" y="0"/>
            <a:ext cx="6096000" cy="4339650"/>
          </a:xfrm>
          <a:prstGeom prst="rect">
            <a:avLst/>
          </a:prstGeom>
          <a:ln>
            <a:solidFill>
              <a:schemeClr val="tx1"/>
            </a:solidFill>
          </a:ln>
        </p:spPr>
        <p:txBody>
          <a:bodyPr>
            <a:spAutoFit/>
          </a:bodyPr>
          <a:lstStyle/>
          <a:p>
            <a:r>
              <a:rPr lang="en-US" sz="1200" b="1" dirty="0">
                <a:latin typeface="Calibri" panose="020F0502020204030204" pitchFamily="34" charset="0"/>
              </a:rPr>
              <a:t>Nine or ten different Pharaohs </a:t>
            </a:r>
            <a:r>
              <a:rPr lang="en-US" sz="1200" dirty="0">
                <a:latin typeface="Calibri" panose="020F0502020204030204" pitchFamily="34" charset="0"/>
              </a:rPr>
              <a:t>are mentioned in the Old Testament, belonging to several different dynasties. (1) The Pharaoh (probably one of the Hyksos or Shepherd kings) visited by Abram (Gen. 12:15–20).</a:t>
            </a:r>
          </a:p>
          <a:p>
            <a:endParaRPr lang="en-US" sz="1200" dirty="0">
              <a:latin typeface="Calibri" panose="020F0502020204030204" pitchFamily="34" charset="0"/>
            </a:endParaRPr>
          </a:p>
          <a:p>
            <a:r>
              <a:rPr lang="en-US" sz="1200" dirty="0">
                <a:latin typeface="Calibri" panose="020F0502020204030204" pitchFamily="34" charset="0"/>
              </a:rPr>
              <a:t>(2) Pharaoh (also one of the Hyksos) and Joseph (Gen. 39–50). </a:t>
            </a:r>
          </a:p>
          <a:p>
            <a:endParaRPr lang="en-US" sz="1200" dirty="0">
              <a:latin typeface="Calibri" panose="020F0502020204030204" pitchFamily="34" charset="0"/>
            </a:endParaRPr>
          </a:p>
          <a:p>
            <a:r>
              <a:rPr lang="en-US" sz="1200" dirty="0">
                <a:latin typeface="Calibri" panose="020F0502020204030204" pitchFamily="34" charset="0"/>
              </a:rPr>
              <a:t>(3) The Pharaohs of oppression, </a:t>
            </a:r>
            <a:r>
              <a:rPr lang="en-US" sz="1200" dirty="0" err="1">
                <a:latin typeface="Calibri" panose="020F0502020204030204" pitchFamily="34" charset="0"/>
              </a:rPr>
              <a:t>Seti</a:t>
            </a:r>
            <a:r>
              <a:rPr lang="en-US" sz="1200" dirty="0">
                <a:latin typeface="Calibri" panose="020F0502020204030204" pitchFamily="34" charset="0"/>
              </a:rPr>
              <a:t> Ⅰ and Ramses Ⅱ, belonging to the 19th dynasty (Ex. 1; 2); it is generally believed that the Pharaoh of the Exodus was </a:t>
            </a:r>
            <a:r>
              <a:rPr lang="en-US" sz="1200" dirty="0" err="1">
                <a:latin typeface="Calibri" panose="020F0502020204030204" pitchFamily="34" charset="0"/>
              </a:rPr>
              <a:t>Mer</a:t>
            </a:r>
            <a:r>
              <a:rPr lang="en-US" sz="1200" dirty="0">
                <a:latin typeface="Calibri" panose="020F0502020204030204" pitchFamily="34" charset="0"/>
              </a:rPr>
              <a:t>-ne-</a:t>
            </a:r>
            <a:r>
              <a:rPr lang="en-US" sz="1200" dirty="0" err="1">
                <a:latin typeface="Calibri" panose="020F0502020204030204" pitchFamily="34" charset="0"/>
              </a:rPr>
              <a:t>ptah</a:t>
            </a:r>
            <a:r>
              <a:rPr lang="en-US" sz="1200" dirty="0">
                <a:latin typeface="Calibri" panose="020F0502020204030204" pitchFamily="34" charset="0"/>
              </a:rPr>
              <a:t>, but the discovery of the Tell el-Amarna tablets has thrown doubt on this. </a:t>
            </a:r>
          </a:p>
          <a:p>
            <a:endParaRPr lang="en-US" sz="1200" dirty="0">
              <a:latin typeface="Calibri" panose="020F0502020204030204" pitchFamily="34" charset="0"/>
            </a:endParaRPr>
          </a:p>
          <a:p>
            <a:r>
              <a:rPr lang="en-US" sz="1200" dirty="0">
                <a:latin typeface="Calibri" panose="020F0502020204030204" pitchFamily="34" charset="0"/>
              </a:rPr>
              <a:t>(4) The Pharaoh whose daughter Solomon married, perhaps Pi-</a:t>
            </a:r>
            <a:r>
              <a:rPr lang="en-US" sz="1200" dirty="0" err="1">
                <a:latin typeface="Calibri" panose="020F0502020204030204" pitchFamily="34" charset="0"/>
              </a:rPr>
              <a:t>netchem</a:t>
            </a:r>
            <a:r>
              <a:rPr lang="en-US" sz="1200" dirty="0">
                <a:latin typeface="Calibri" panose="020F0502020204030204" pitchFamily="34" charset="0"/>
              </a:rPr>
              <a:t> of the 21st dynasty (1 Kgs. 3:1; 7:8; 9:16, 24). </a:t>
            </a:r>
          </a:p>
          <a:p>
            <a:endParaRPr lang="en-US" sz="1200" dirty="0">
              <a:latin typeface="Calibri" panose="020F0502020204030204" pitchFamily="34" charset="0"/>
            </a:endParaRPr>
          </a:p>
          <a:p>
            <a:r>
              <a:rPr lang="en-US" sz="1200" dirty="0">
                <a:latin typeface="Calibri" panose="020F0502020204030204" pitchFamily="34" charset="0"/>
              </a:rPr>
              <a:t>(5) </a:t>
            </a:r>
            <a:r>
              <a:rPr lang="en-US" sz="1200" dirty="0" err="1">
                <a:latin typeface="Calibri" panose="020F0502020204030204" pitchFamily="34" charset="0"/>
              </a:rPr>
              <a:t>Shishak</a:t>
            </a:r>
            <a:r>
              <a:rPr lang="en-US" sz="1200" dirty="0">
                <a:latin typeface="Calibri" panose="020F0502020204030204" pitchFamily="34" charset="0"/>
              </a:rPr>
              <a:t> or </a:t>
            </a:r>
            <a:r>
              <a:rPr lang="en-US" sz="1200" dirty="0" err="1">
                <a:latin typeface="Calibri" panose="020F0502020204030204" pitchFamily="34" charset="0"/>
              </a:rPr>
              <a:t>Sheshonk</a:t>
            </a:r>
            <a:r>
              <a:rPr lang="en-US" sz="1200" dirty="0">
                <a:latin typeface="Calibri" panose="020F0502020204030204" pitchFamily="34" charset="0"/>
              </a:rPr>
              <a:t>, of the 22nd dynasty, who befriended Jeroboam. </a:t>
            </a:r>
          </a:p>
          <a:p>
            <a:endParaRPr lang="en-US" sz="1200" dirty="0">
              <a:latin typeface="Calibri" panose="020F0502020204030204" pitchFamily="34" charset="0"/>
            </a:endParaRPr>
          </a:p>
          <a:p>
            <a:r>
              <a:rPr lang="en-US" sz="1200" dirty="0">
                <a:latin typeface="Calibri" panose="020F0502020204030204" pitchFamily="34" charset="0"/>
              </a:rPr>
              <a:t>(6) So (</a:t>
            </a:r>
            <a:r>
              <a:rPr lang="en-US" sz="1200" dirty="0" err="1">
                <a:latin typeface="Calibri" panose="020F0502020204030204" pitchFamily="34" charset="0"/>
              </a:rPr>
              <a:t>Shabakah</a:t>
            </a:r>
            <a:r>
              <a:rPr lang="en-US" sz="1200" dirty="0">
                <a:latin typeface="Calibri" panose="020F0502020204030204" pitchFamily="34" charset="0"/>
              </a:rPr>
              <a:t>) with whom </a:t>
            </a:r>
            <a:r>
              <a:rPr lang="en-US" sz="1200" dirty="0" err="1">
                <a:latin typeface="Calibri" panose="020F0502020204030204" pitchFamily="34" charset="0"/>
              </a:rPr>
              <a:t>Hoshea</a:t>
            </a:r>
            <a:r>
              <a:rPr lang="en-US" sz="1200" dirty="0">
                <a:latin typeface="Calibri" panose="020F0502020204030204" pitchFamily="34" charset="0"/>
              </a:rPr>
              <a:t> makes alliance (2 Kgs. 17:4). </a:t>
            </a:r>
          </a:p>
          <a:p>
            <a:endParaRPr lang="en-US" sz="1200" dirty="0">
              <a:latin typeface="Calibri" panose="020F0502020204030204" pitchFamily="34" charset="0"/>
            </a:endParaRPr>
          </a:p>
          <a:p>
            <a:r>
              <a:rPr lang="en-US" sz="1200" dirty="0">
                <a:latin typeface="Calibri" panose="020F0502020204030204" pitchFamily="34" charset="0"/>
              </a:rPr>
              <a:t>(7) Pharaoh </a:t>
            </a:r>
            <a:r>
              <a:rPr lang="en-US" sz="1200" dirty="0" err="1">
                <a:latin typeface="Calibri" panose="020F0502020204030204" pitchFamily="34" charset="0"/>
              </a:rPr>
              <a:t>Necho</a:t>
            </a:r>
            <a:r>
              <a:rPr lang="en-US" sz="1200" dirty="0">
                <a:latin typeface="Calibri" panose="020F0502020204030204" pitchFamily="34" charset="0"/>
              </a:rPr>
              <a:t>, who defeated Josiah at Megiddo (2 Kgs. 23:29–35; Jer. 25:19; 46:17, 25;47:1). </a:t>
            </a:r>
          </a:p>
          <a:p>
            <a:endParaRPr lang="en-US" sz="1200" dirty="0">
              <a:latin typeface="Calibri" panose="020F0502020204030204" pitchFamily="34" charset="0"/>
            </a:endParaRPr>
          </a:p>
          <a:p>
            <a:r>
              <a:rPr lang="en-US" sz="1200" dirty="0">
                <a:latin typeface="Calibri" panose="020F0502020204030204" pitchFamily="34" charset="0"/>
              </a:rPr>
              <a:t>(8) Pharaoh </a:t>
            </a:r>
            <a:r>
              <a:rPr lang="en-US" sz="1200" dirty="0" err="1">
                <a:latin typeface="Calibri" panose="020F0502020204030204" pitchFamily="34" charset="0"/>
              </a:rPr>
              <a:t>Hophra</a:t>
            </a:r>
            <a:r>
              <a:rPr lang="en-US" sz="1200" dirty="0">
                <a:latin typeface="Calibri" panose="020F0502020204030204" pitchFamily="34" charset="0"/>
              </a:rPr>
              <a:t>, who sent an army to the assistance of Zedekiah (Jer. 37:5–11; 43:9; Ezek. 17:17; 29:2–3; 30:21–25; 31:2, 18; 32:2, 31–32). See also Abr. 1.</a:t>
            </a:r>
          </a:p>
          <a:p>
            <a:r>
              <a:rPr lang="en-US" sz="1200" dirty="0">
                <a:latin typeface="Calibri" panose="020F0502020204030204" pitchFamily="34" charset="0"/>
              </a:rPr>
              <a:t>Bible Dictionary</a:t>
            </a:r>
            <a:endParaRPr lang="en-US" sz="1200" dirty="0"/>
          </a:p>
        </p:txBody>
      </p:sp>
      <p:sp>
        <p:nvSpPr>
          <p:cNvPr id="4" name="Rectangle 3"/>
          <p:cNvSpPr/>
          <p:nvPr/>
        </p:nvSpPr>
        <p:spPr>
          <a:xfrm>
            <a:off x="6178398" y="0"/>
            <a:ext cx="6013602" cy="3323987"/>
          </a:xfrm>
          <a:prstGeom prst="rect">
            <a:avLst/>
          </a:prstGeom>
          <a:ln>
            <a:solidFill>
              <a:schemeClr val="tx1"/>
            </a:solidFill>
          </a:ln>
        </p:spPr>
        <p:txBody>
          <a:bodyPr wrap="square">
            <a:spAutoFit/>
          </a:bodyPr>
          <a:lstStyle/>
          <a:p>
            <a:r>
              <a:rPr lang="en-US" sz="1400" b="1" dirty="0">
                <a:latin typeface="Calibri" panose="020F0502020204030204" pitchFamily="34" charset="0"/>
              </a:rPr>
              <a:t>Joseph’s Devotion to God:</a:t>
            </a:r>
          </a:p>
          <a:p>
            <a:r>
              <a:rPr lang="en-US" sz="1400" dirty="0">
                <a:latin typeface="Calibri" panose="020F0502020204030204" pitchFamily="34" charset="0"/>
              </a:rPr>
              <a:t>“The spiritual greatness of Joseph is a remarkable thing. How many people have become bitter over some real or imagined slight, or blamed the Lord for some personal tragedy? In the very midst of being faithful and holding true to that which is right, Joseph was falsely accused and thrown into prison. How easy it would have been for him to give up, to say, ‘What’s the use of trying to serve God? All He does is punish me.’ But there was not a trace of bitterness, no blaming the Lord. Joseph just continued being righteous and faithful. Unselfishly he offered to interpret the dreams of his two fellow prisoners, telling them that the knowledge came from God (see Genesis 40:8). He still trusted in the Lord, although he must have felt doomed to spend his life in prison. If any person had cause for discouragement and bitterness, it was Joseph, but he never faltered in his faith. Truly, Joseph is a model to be emulated” (</a:t>
            </a:r>
            <a:r>
              <a:rPr lang="en-US" sz="1400" i="1" dirty="0">
                <a:latin typeface="Calibri" panose="020F0502020204030204" pitchFamily="34" charset="0"/>
              </a:rPr>
              <a:t>Old Testament Student Manual: Genesis–2 Samuel,</a:t>
            </a:r>
            <a:r>
              <a:rPr lang="en-US" sz="1400" dirty="0">
                <a:latin typeface="Calibri" panose="020F0502020204030204" pitchFamily="34" charset="0"/>
              </a:rPr>
              <a:t> 3rd ed. [Church Educational System manual, 2003], 95).</a:t>
            </a:r>
            <a:endParaRPr lang="en-US" sz="1400" dirty="0"/>
          </a:p>
        </p:txBody>
      </p:sp>
      <p:sp>
        <p:nvSpPr>
          <p:cNvPr id="5" name="Rectangle 4"/>
          <p:cNvSpPr/>
          <p:nvPr/>
        </p:nvSpPr>
        <p:spPr>
          <a:xfrm>
            <a:off x="82398" y="4339650"/>
            <a:ext cx="6096000" cy="1600438"/>
          </a:xfrm>
          <a:prstGeom prst="rect">
            <a:avLst/>
          </a:prstGeom>
          <a:ln>
            <a:solidFill>
              <a:schemeClr val="tx1"/>
            </a:solidFill>
          </a:ln>
        </p:spPr>
        <p:txBody>
          <a:bodyPr>
            <a:spAutoFit/>
          </a:bodyPr>
          <a:lstStyle/>
          <a:p>
            <a:pPr fontAlgn="base"/>
            <a:r>
              <a:rPr lang="en-US" sz="1400" b="1" dirty="0">
                <a:latin typeface="Calibri" panose="020F0502020204030204" pitchFamily="34" charset="0"/>
              </a:rPr>
              <a:t>The Lord Was With Joseph:</a:t>
            </a:r>
          </a:p>
          <a:p>
            <a:pPr fontAlgn="base"/>
            <a:r>
              <a:rPr lang="en-US" sz="1400" dirty="0">
                <a:latin typeface="Calibri" panose="020F0502020204030204" pitchFamily="34" charset="0"/>
              </a:rPr>
              <a:t>“You will notice in each situation in which Joseph found himself that the Lord was with him. It was easy to recognize the special spirit in him because of the way he lived and heeded the voice of the Lord to direct him.</a:t>
            </a:r>
          </a:p>
          <a:p>
            <a:pPr fontAlgn="base"/>
            <a:r>
              <a:rPr lang="en-US" sz="1400" dirty="0">
                <a:latin typeface="Calibri" panose="020F0502020204030204" pitchFamily="34" charset="0"/>
              </a:rPr>
              <a:t>“That same recognition will surely be with each of us as we are led and directed by His Holy Spirit” Elder L. Tom Perry (“Becoming Men in Whom the Spirit of God Is,”</a:t>
            </a:r>
            <a:r>
              <a:rPr lang="en-US" sz="1400" i="1" dirty="0">
                <a:latin typeface="Calibri" panose="020F0502020204030204" pitchFamily="34" charset="0"/>
              </a:rPr>
              <a:t> Ensign,</a:t>
            </a:r>
            <a:r>
              <a:rPr lang="en-US" sz="1400" dirty="0">
                <a:latin typeface="Calibri" panose="020F0502020204030204" pitchFamily="34" charset="0"/>
              </a:rPr>
              <a:t> May 2002, 41).</a:t>
            </a:r>
            <a:endParaRPr lang="en-US" sz="1400" b="0" i="0" dirty="0">
              <a:effectLst/>
              <a:latin typeface="Calibri" panose="020F0502020204030204" pitchFamily="34" charset="0"/>
            </a:endParaRPr>
          </a:p>
        </p:txBody>
      </p:sp>
    </p:spTree>
    <p:extLst>
      <p:ext uri="{BB962C8B-B14F-4D97-AF65-F5344CB8AC3E}">
        <p14:creationId xmlns:p14="http://schemas.microsoft.com/office/powerpoint/2010/main" val="3135447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57" name="Group 56"/>
          <p:cNvGrpSpPr/>
          <p:nvPr/>
        </p:nvGrpSpPr>
        <p:grpSpPr>
          <a:xfrm>
            <a:off x="365118" y="1007937"/>
            <a:ext cx="2133638" cy="3505200"/>
            <a:chOff x="365118" y="1007937"/>
            <a:chExt cx="2133638" cy="3505200"/>
          </a:xfrm>
        </p:grpSpPr>
        <p:sp>
          <p:nvSpPr>
            <p:cNvPr id="7" name="Rounded Rectangle 6"/>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p:nvGrpSpPr>
          <p:grpSpPr>
            <a:xfrm>
              <a:off x="779991" y="3522537"/>
              <a:ext cx="1343402" cy="946150"/>
              <a:chOff x="1447800" y="4800600"/>
              <a:chExt cx="2590800" cy="946150"/>
            </a:xfrm>
          </p:grpSpPr>
          <p:sp>
            <p:nvSpPr>
              <p:cNvPr id="10" name="Rounded Rectangle 9"/>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sp>
        <p:nvSpPr>
          <p:cNvPr id="12" name="TextBox 11"/>
          <p:cNvSpPr txBox="1"/>
          <p:nvPr/>
        </p:nvSpPr>
        <p:spPr>
          <a:xfrm>
            <a:off x="0" y="0"/>
            <a:ext cx="12122590" cy="769441"/>
          </a:xfrm>
          <a:prstGeom prst="rect">
            <a:avLst/>
          </a:prstGeom>
          <a:noFill/>
        </p:spPr>
        <p:txBody>
          <a:bodyPr wrap="square" rtlCol="0">
            <a:spAutoFit/>
          </a:bodyPr>
          <a:lstStyle/>
          <a:p>
            <a:pPr algn="ctr"/>
            <a:r>
              <a:rPr lang="en-US" sz="4400" dirty="0">
                <a:latin typeface="Papyrus" panose="03070502060502030205" pitchFamily="66" charset="0"/>
                <a:cs typeface="Narkisim" panose="020E0502050101010101" pitchFamily="34" charset="-79"/>
              </a:rPr>
              <a:t>How Does God Communicate With Us?</a:t>
            </a:r>
          </a:p>
        </p:txBody>
      </p:sp>
      <p:grpSp>
        <p:nvGrpSpPr>
          <p:cNvPr id="59" name="Group 58"/>
          <p:cNvGrpSpPr/>
          <p:nvPr/>
        </p:nvGrpSpPr>
        <p:grpSpPr>
          <a:xfrm>
            <a:off x="9543549" y="1007937"/>
            <a:ext cx="2133638" cy="3505200"/>
            <a:chOff x="365118" y="1007937"/>
            <a:chExt cx="2133638" cy="3505200"/>
          </a:xfrm>
        </p:grpSpPr>
        <p:sp>
          <p:nvSpPr>
            <p:cNvPr id="60" name="Rounded Rectangle 59"/>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ounded Rectangle 60"/>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2" name="Group 61"/>
            <p:cNvGrpSpPr/>
            <p:nvPr/>
          </p:nvGrpSpPr>
          <p:grpSpPr>
            <a:xfrm>
              <a:off x="779991" y="3522537"/>
              <a:ext cx="1343402" cy="946150"/>
              <a:chOff x="1447800" y="4800600"/>
              <a:chExt cx="2590800" cy="946150"/>
            </a:xfrm>
          </p:grpSpPr>
          <p:sp>
            <p:nvSpPr>
              <p:cNvPr id="63" name="Rounded Rectangle 62"/>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4" name="Picture 63"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13" name="Group 12"/>
          <p:cNvGrpSpPr/>
          <p:nvPr/>
        </p:nvGrpSpPr>
        <p:grpSpPr>
          <a:xfrm>
            <a:off x="633193" y="1821973"/>
            <a:ext cx="1666122" cy="1550836"/>
            <a:chOff x="4865385" y="567675"/>
            <a:chExt cx="2918333" cy="2716402"/>
          </a:xfrm>
        </p:grpSpPr>
        <p:sp>
          <p:nvSpPr>
            <p:cNvPr id="14" name="Rectangle 13"/>
            <p:cNvSpPr/>
            <p:nvPr/>
          </p:nvSpPr>
          <p:spPr>
            <a:xfrm>
              <a:off x="4944438" y="2305946"/>
              <a:ext cx="2450665" cy="320757"/>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rot="16200000">
              <a:off x="4301220" y="2067082"/>
              <a:ext cx="1523597" cy="2371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Double Wave 15"/>
            <p:cNvSpPr/>
            <p:nvPr/>
          </p:nvSpPr>
          <p:spPr>
            <a:xfrm>
              <a:off x="5181600" y="2145568"/>
              <a:ext cx="2213504" cy="320757"/>
            </a:xfrm>
            <a:prstGeom prst="doubleWave">
              <a:avLst/>
            </a:prstGeom>
            <a:solidFill>
              <a:schemeClr val="tx2">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6841728" y="1664432"/>
              <a:ext cx="553376" cy="320757"/>
            </a:xfrm>
            <a:prstGeom prst="roundRect">
              <a:avLst>
                <a:gd name="adj" fmla="val 43138"/>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Double Wave 17"/>
            <p:cNvSpPr/>
            <p:nvPr/>
          </p:nvSpPr>
          <p:spPr>
            <a:xfrm>
              <a:off x="5181600" y="1905000"/>
              <a:ext cx="2213504" cy="400947"/>
            </a:xfrm>
            <a:prstGeom prst="doubleWave">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a:off x="4865385" y="1103107"/>
              <a:ext cx="395269" cy="400947"/>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6200000">
              <a:off x="6471223" y="1786419"/>
              <a:ext cx="2084922" cy="237161"/>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7289169" y="567675"/>
              <a:ext cx="494549" cy="463798"/>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p:cNvGrpSpPr/>
            <p:nvPr/>
          </p:nvGrpSpPr>
          <p:grpSpPr>
            <a:xfrm>
              <a:off x="5882245" y="1068848"/>
              <a:ext cx="1444644" cy="2215229"/>
              <a:chOff x="9378051" y="1330968"/>
              <a:chExt cx="1444644" cy="2215229"/>
            </a:xfrm>
          </p:grpSpPr>
          <p:grpSp>
            <p:nvGrpSpPr>
              <p:cNvPr id="23" name="Group 53"/>
              <p:cNvGrpSpPr/>
              <p:nvPr/>
            </p:nvGrpSpPr>
            <p:grpSpPr>
              <a:xfrm>
                <a:off x="9378051" y="1330968"/>
                <a:ext cx="1444644" cy="2215229"/>
                <a:chOff x="2915212" y="2209798"/>
                <a:chExt cx="1595328" cy="2500276"/>
              </a:xfrm>
            </p:grpSpPr>
            <p:sp>
              <p:nvSpPr>
                <p:cNvPr id="25" name="Oval 5"/>
                <p:cNvSpPr/>
                <p:nvPr/>
              </p:nvSpPr>
              <p:spPr>
                <a:xfrm rot="16353383">
                  <a:off x="4170183" y="4150459"/>
                  <a:ext cx="447231" cy="233482"/>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rapezoid 25"/>
                <p:cNvSpPr/>
                <p:nvPr/>
              </p:nvSpPr>
              <p:spPr>
                <a:xfrm rot="15976801">
                  <a:off x="3584048" y="3779729"/>
                  <a:ext cx="480855" cy="1066800"/>
                </a:xfrm>
                <a:prstGeom prst="trapezoid">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Oval 26"/>
                <p:cNvSpPr/>
                <p:nvPr/>
              </p:nvSpPr>
              <p:spPr>
                <a:xfrm rot="16353383">
                  <a:off x="4165533" y="4302859"/>
                  <a:ext cx="447231" cy="233482"/>
                </a:xfrm>
                <a:prstGeom prst="ellipse">
                  <a:avLst/>
                </a:prstGeom>
                <a:solidFill>
                  <a:srgbClr val="9966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p:cNvSpPr/>
                <p:nvPr/>
              </p:nvSpPr>
              <p:spPr>
                <a:xfrm rot="17784687">
                  <a:off x="2953312" y="3456285"/>
                  <a:ext cx="304800" cy="38100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Trapezoid 28"/>
                <p:cNvSpPr/>
                <p:nvPr/>
              </p:nvSpPr>
              <p:spPr>
                <a:xfrm rot="3390520">
                  <a:off x="3260861" y="3124009"/>
                  <a:ext cx="367970" cy="670180"/>
                </a:xfrm>
                <a:prstGeom prst="trapezoid">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rapezoid 29"/>
                <p:cNvSpPr/>
                <p:nvPr/>
              </p:nvSpPr>
              <p:spPr>
                <a:xfrm rot="15976801">
                  <a:off x="3540798" y="3936247"/>
                  <a:ext cx="480855" cy="1066800"/>
                </a:xfrm>
                <a:prstGeom prst="trapezoid">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rapezoid 30"/>
                <p:cNvSpPr/>
                <p:nvPr/>
              </p:nvSpPr>
              <p:spPr>
                <a:xfrm>
                  <a:off x="3172106" y="3354859"/>
                  <a:ext cx="928278" cy="1061295"/>
                </a:xfrm>
                <a:prstGeom prst="trapezoid">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rapezoid 31"/>
                <p:cNvSpPr/>
                <p:nvPr/>
              </p:nvSpPr>
              <p:spPr>
                <a:xfrm rot="6071151">
                  <a:off x="3183014" y="3465588"/>
                  <a:ext cx="367970" cy="537602"/>
                </a:xfrm>
                <a:prstGeom prst="trapezoid">
                  <a:avLst/>
                </a:prstGeom>
                <a:solidFill>
                  <a:schemeClr val="accent1">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p:cNvSpPr/>
                <p:nvPr/>
              </p:nvSpPr>
              <p:spPr>
                <a:xfrm>
                  <a:off x="3276600" y="2286000"/>
                  <a:ext cx="762000" cy="114300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Teardrop 33"/>
                <p:cNvSpPr/>
                <p:nvPr/>
              </p:nvSpPr>
              <p:spPr>
                <a:xfrm rot="10800000">
                  <a:off x="3276600" y="2209798"/>
                  <a:ext cx="457198" cy="472499"/>
                </a:xfrm>
                <a:prstGeom prst="teardrop">
                  <a:avLst>
                    <a:gd name="adj" fmla="val 108479"/>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ardrop 34"/>
                <p:cNvSpPr/>
                <p:nvPr/>
              </p:nvSpPr>
              <p:spPr>
                <a:xfrm rot="4215475">
                  <a:off x="3425893" y="2484061"/>
                  <a:ext cx="875685" cy="405910"/>
                </a:xfrm>
                <a:prstGeom prst="teardrop">
                  <a:avLst>
                    <a:gd name="adj" fmla="val 68167"/>
                  </a:avLst>
                </a:pr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 name="Teardrop 23"/>
              <p:cNvSpPr/>
              <p:nvPr/>
            </p:nvSpPr>
            <p:spPr>
              <a:xfrm rot="1057327">
                <a:off x="9855897" y="1448629"/>
                <a:ext cx="541293" cy="256445"/>
              </a:xfrm>
              <a:prstGeom prst="teardrop">
                <a:avLst>
                  <a:gd name="adj" fmla="val 68167"/>
                </a:avLst>
              </a:prstGeom>
              <a:solidFill>
                <a:srgbClr val="FF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65" name="Group 64"/>
          <p:cNvGrpSpPr/>
          <p:nvPr/>
        </p:nvGrpSpPr>
        <p:grpSpPr>
          <a:xfrm>
            <a:off x="3083797" y="3045785"/>
            <a:ext cx="2133638" cy="3505200"/>
            <a:chOff x="365118" y="1007937"/>
            <a:chExt cx="2133638" cy="3505200"/>
          </a:xfrm>
        </p:grpSpPr>
        <p:sp>
          <p:nvSpPr>
            <p:cNvPr id="66" name="Rounded Rectangle 65"/>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Rounded Rectangle 66"/>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8" name="Group 67"/>
            <p:cNvGrpSpPr/>
            <p:nvPr/>
          </p:nvGrpSpPr>
          <p:grpSpPr>
            <a:xfrm>
              <a:off x="779991" y="3522537"/>
              <a:ext cx="1343402" cy="946150"/>
              <a:chOff x="1447800" y="4800600"/>
              <a:chExt cx="2590800" cy="946150"/>
            </a:xfrm>
          </p:grpSpPr>
          <p:sp>
            <p:nvSpPr>
              <p:cNvPr id="69" name="Rounded Rectangle 68"/>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0" name="Picture 69"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71" name="Group 70"/>
          <p:cNvGrpSpPr/>
          <p:nvPr/>
        </p:nvGrpSpPr>
        <p:grpSpPr>
          <a:xfrm>
            <a:off x="3692406" y="3329070"/>
            <a:ext cx="1053316" cy="2133127"/>
            <a:chOff x="4800600" y="762000"/>
            <a:chExt cx="1389644" cy="3886200"/>
          </a:xfrm>
        </p:grpSpPr>
        <p:sp>
          <p:nvSpPr>
            <p:cNvPr id="72" name="Flowchart: Manual Operation 71"/>
            <p:cNvSpPr/>
            <p:nvPr/>
          </p:nvSpPr>
          <p:spPr>
            <a:xfrm rot="12226993">
              <a:off x="4900206" y="1956253"/>
              <a:ext cx="374830" cy="572914"/>
            </a:xfrm>
            <a:prstGeom prst="flowChartManualOperation">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3" name="Oval 72"/>
            <p:cNvSpPr/>
            <p:nvPr/>
          </p:nvSpPr>
          <p:spPr>
            <a:xfrm rot="3447143">
              <a:off x="5110246" y="2449419"/>
              <a:ext cx="304800" cy="178554"/>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4" name="Trapezoid 73"/>
            <p:cNvSpPr/>
            <p:nvPr/>
          </p:nvSpPr>
          <p:spPr>
            <a:xfrm rot="10800000">
              <a:off x="5410200" y="3202548"/>
              <a:ext cx="457200" cy="1309768"/>
            </a:xfrm>
            <a:prstGeom prst="trapezoid">
              <a:avLst>
                <a:gd name="adj" fmla="val 6538"/>
              </a:avLst>
            </a:prstGeom>
            <a:solidFill>
              <a:schemeClr val="tx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5" name="Trapezoid 74"/>
            <p:cNvSpPr/>
            <p:nvPr/>
          </p:nvSpPr>
          <p:spPr>
            <a:xfrm rot="10800000">
              <a:off x="5029200" y="3038827"/>
              <a:ext cx="381000" cy="1391629"/>
            </a:xfrm>
            <a:prstGeom prst="trapezoid">
              <a:avLst>
                <a:gd name="adj" fmla="val 6538"/>
              </a:avLst>
            </a:prstGeom>
            <a:solidFill>
              <a:schemeClr val="tx2">
                <a:lumMod val="5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6" name="Trapezoid 75"/>
            <p:cNvSpPr/>
            <p:nvPr/>
          </p:nvSpPr>
          <p:spPr>
            <a:xfrm>
              <a:off x="4953000" y="2056501"/>
              <a:ext cx="990600" cy="1372500"/>
            </a:xfrm>
            <a:prstGeom prst="trapezoid">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7" name="Oval 76"/>
            <p:cNvSpPr/>
            <p:nvPr/>
          </p:nvSpPr>
          <p:spPr>
            <a:xfrm>
              <a:off x="5444448" y="4267781"/>
              <a:ext cx="525657" cy="280434"/>
            </a:xfrm>
            <a:prstGeom prst="ellipse">
              <a:avLst/>
            </a:prstGeom>
            <a:solidFill>
              <a:srgbClr val="9966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8" name="Oval 77"/>
            <p:cNvSpPr/>
            <p:nvPr/>
          </p:nvSpPr>
          <p:spPr>
            <a:xfrm rot="21061729">
              <a:off x="5013351" y="4291304"/>
              <a:ext cx="514330" cy="280696"/>
            </a:xfrm>
            <a:prstGeom prst="ellipse">
              <a:avLst/>
            </a:prstGeom>
            <a:solidFill>
              <a:srgbClr val="9966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79" name="Flowchart: Extract 78"/>
            <p:cNvSpPr/>
            <p:nvPr/>
          </p:nvSpPr>
          <p:spPr>
            <a:xfrm rot="10800000">
              <a:off x="5181600" y="1892780"/>
              <a:ext cx="609600" cy="736745"/>
            </a:xfrm>
            <a:prstGeom prst="flowChartExtra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0" name="Cube 79"/>
            <p:cNvSpPr/>
            <p:nvPr/>
          </p:nvSpPr>
          <p:spPr>
            <a:xfrm>
              <a:off x="4876800" y="3886200"/>
              <a:ext cx="1143000" cy="304800"/>
            </a:xfrm>
            <a:prstGeom prst="cube">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1" name="Rectangle 80"/>
            <p:cNvSpPr/>
            <p:nvPr/>
          </p:nvSpPr>
          <p:spPr>
            <a:xfrm rot="5400000">
              <a:off x="4953000" y="4191000"/>
              <a:ext cx="609600" cy="152400"/>
            </a:xfrm>
            <a:prstGeom prst="rect">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2" name="Oval 81"/>
            <p:cNvSpPr/>
            <p:nvPr/>
          </p:nvSpPr>
          <p:spPr>
            <a:xfrm rot="16200000">
              <a:off x="4955452" y="4112347"/>
              <a:ext cx="685800" cy="233503"/>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83" name="Oval 82"/>
            <p:cNvSpPr/>
            <p:nvPr/>
          </p:nvSpPr>
          <p:spPr>
            <a:xfrm rot="16200000">
              <a:off x="5184052" y="4112347"/>
              <a:ext cx="685800" cy="233503"/>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84" name="Oval 83"/>
            <p:cNvSpPr/>
            <p:nvPr/>
          </p:nvSpPr>
          <p:spPr>
            <a:xfrm rot="16200000">
              <a:off x="5219700" y="3924300"/>
              <a:ext cx="152401" cy="228601"/>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85" name="Oval 84"/>
            <p:cNvSpPr/>
            <p:nvPr/>
          </p:nvSpPr>
          <p:spPr>
            <a:xfrm rot="16200000">
              <a:off x="5448300" y="3924300"/>
              <a:ext cx="152401" cy="228601"/>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86" name="Frame 85"/>
            <p:cNvSpPr/>
            <p:nvPr/>
          </p:nvSpPr>
          <p:spPr>
            <a:xfrm>
              <a:off x="4953000" y="3124200"/>
              <a:ext cx="990600" cy="762000"/>
            </a:xfrm>
            <a:prstGeom prst="frame">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sp>
          <p:nvSpPr>
            <p:cNvPr id="87" name="Rectangle 86"/>
            <p:cNvSpPr/>
            <p:nvPr/>
          </p:nvSpPr>
          <p:spPr>
            <a:xfrm rot="5400000">
              <a:off x="4724400" y="4267200"/>
              <a:ext cx="609600" cy="152400"/>
            </a:xfrm>
            <a:prstGeom prst="rect">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8" name="Rectangle 87"/>
            <p:cNvSpPr/>
            <p:nvPr/>
          </p:nvSpPr>
          <p:spPr>
            <a:xfrm rot="5400000">
              <a:off x="5562600" y="4267200"/>
              <a:ext cx="609600" cy="152400"/>
            </a:xfrm>
            <a:prstGeom prst="rect">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89" name="Oval 88"/>
            <p:cNvSpPr/>
            <p:nvPr/>
          </p:nvSpPr>
          <p:spPr>
            <a:xfrm>
              <a:off x="5080819" y="2768368"/>
              <a:ext cx="703006" cy="775412"/>
            </a:xfrm>
            <a:prstGeom prst="ellipse">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0" name="Flowchart: Extract 89"/>
            <p:cNvSpPr/>
            <p:nvPr/>
          </p:nvSpPr>
          <p:spPr>
            <a:xfrm>
              <a:off x="5048865" y="3000854"/>
              <a:ext cx="798871" cy="1037746"/>
            </a:xfrm>
            <a:prstGeom prst="flowChartExtract">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1" name="Oval 90"/>
            <p:cNvSpPr/>
            <p:nvPr/>
          </p:nvSpPr>
          <p:spPr>
            <a:xfrm>
              <a:off x="5377811" y="3055558"/>
              <a:ext cx="140977" cy="273514"/>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2" name="Oval 91"/>
            <p:cNvSpPr/>
            <p:nvPr/>
          </p:nvSpPr>
          <p:spPr>
            <a:xfrm rot="1551844">
              <a:off x="5144729" y="3063763"/>
              <a:ext cx="95865" cy="184622"/>
            </a:xfrm>
            <a:prstGeom prst="ellipse">
              <a:avLst/>
            </a:prstGeom>
            <a:solidFill>
              <a:srgbClr val="FFCC00"/>
            </a:solidFill>
            <a:ln w="127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3" name="Oval 92"/>
            <p:cNvSpPr/>
            <p:nvPr/>
          </p:nvSpPr>
          <p:spPr>
            <a:xfrm rot="215502">
              <a:off x="5660918" y="3030127"/>
              <a:ext cx="95865" cy="184622"/>
            </a:xfrm>
            <a:prstGeom prst="ellipse">
              <a:avLst/>
            </a:prstGeom>
            <a:solidFill>
              <a:srgbClr val="FFCC00"/>
            </a:solidFill>
            <a:ln w="1270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94" name="Oval 93"/>
            <p:cNvSpPr/>
            <p:nvPr/>
          </p:nvSpPr>
          <p:spPr>
            <a:xfrm rot="16200000">
              <a:off x="5219700" y="4457700"/>
              <a:ext cx="152400" cy="228600"/>
            </a:xfrm>
            <a:prstGeom prst="ellipse">
              <a:avLst/>
            </a:prstGeom>
            <a:solidFill>
              <a:schemeClr val="tx1">
                <a:lumMod val="95000"/>
                <a:lumOff val="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95" name="Oval 94"/>
            <p:cNvSpPr/>
            <p:nvPr/>
          </p:nvSpPr>
          <p:spPr>
            <a:xfrm rot="16200000">
              <a:off x="5448300" y="4457700"/>
              <a:ext cx="152400" cy="228600"/>
            </a:xfrm>
            <a:prstGeom prst="ellipse">
              <a:avLst/>
            </a:prstGeom>
            <a:solidFill>
              <a:schemeClr val="tx1">
                <a:lumMod val="95000"/>
                <a:lumOff val="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96" name="Double Wave 95"/>
            <p:cNvSpPr/>
            <p:nvPr/>
          </p:nvSpPr>
          <p:spPr>
            <a:xfrm>
              <a:off x="5105400" y="3886200"/>
              <a:ext cx="685800" cy="152400"/>
            </a:xfrm>
            <a:prstGeom prst="doubleWave">
              <a:avLst/>
            </a:prstGeom>
            <a:solidFill>
              <a:schemeClr val="bg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7" name="Group 96"/>
            <p:cNvGrpSpPr/>
            <p:nvPr/>
          </p:nvGrpSpPr>
          <p:grpSpPr>
            <a:xfrm>
              <a:off x="5029197" y="3429000"/>
              <a:ext cx="335011" cy="381000"/>
              <a:chOff x="1371600" y="2971800"/>
              <a:chExt cx="639812" cy="687763"/>
            </a:xfrm>
          </p:grpSpPr>
          <p:sp>
            <p:nvSpPr>
              <p:cNvPr id="130" name="Oval 129"/>
              <p:cNvSpPr/>
              <p:nvPr/>
            </p:nvSpPr>
            <p:spPr>
              <a:xfrm>
                <a:off x="1371600" y="2971800"/>
                <a:ext cx="304800" cy="609600"/>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1" name="Oval 130"/>
              <p:cNvSpPr/>
              <p:nvPr/>
            </p:nvSpPr>
            <p:spPr>
              <a:xfrm rot="17160729">
                <a:off x="1554212" y="3202363"/>
                <a:ext cx="304800" cy="609600"/>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32" name="Oval 131"/>
              <p:cNvSpPr/>
              <p:nvPr/>
            </p:nvSpPr>
            <p:spPr>
              <a:xfrm rot="17160729">
                <a:off x="1393509" y="3247236"/>
                <a:ext cx="304800" cy="275219"/>
              </a:xfrm>
              <a:prstGeom prst="ellipse">
                <a:avLst/>
              </a:prstGeom>
              <a:solidFill>
                <a:schemeClr val="accent6">
                  <a:lumMod val="40000"/>
                  <a:lumOff val="60000"/>
                </a:schemeClr>
              </a:solidFill>
              <a:ln w="127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98" name="Trapezoid 97"/>
            <p:cNvSpPr/>
            <p:nvPr/>
          </p:nvSpPr>
          <p:spPr>
            <a:xfrm rot="2593354">
              <a:off x="5118077" y="3153030"/>
              <a:ext cx="255639" cy="359789"/>
            </a:xfrm>
            <a:prstGeom prst="trapezoid">
              <a:avLst>
                <a:gd name="adj" fmla="val 33490"/>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99" name="Group 98"/>
            <p:cNvGrpSpPr/>
            <p:nvPr/>
          </p:nvGrpSpPr>
          <p:grpSpPr>
            <a:xfrm flipH="1">
              <a:off x="5486404" y="3352800"/>
              <a:ext cx="335011" cy="381000"/>
              <a:chOff x="1371600" y="2971800"/>
              <a:chExt cx="639812" cy="687763"/>
            </a:xfrm>
          </p:grpSpPr>
          <p:sp>
            <p:nvSpPr>
              <p:cNvPr id="127" name="Oval 126"/>
              <p:cNvSpPr/>
              <p:nvPr/>
            </p:nvSpPr>
            <p:spPr>
              <a:xfrm>
                <a:off x="1371600" y="2971800"/>
                <a:ext cx="304800" cy="609600"/>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8" name="Oval 127"/>
              <p:cNvSpPr/>
              <p:nvPr/>
            </p:nvSpPr>
            <p:spPr>
              <a:xfrm rot="17160729">
                <a:off x="1554212" y="3202363"/>
                <a:ext cx="304800" cy="609600"/>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9" name="Oval 128"/>
              <p:cNvSpPr/>
              <p:nvPr/>
            </p:nvSpPr>
            <p:spPr>
              <a:xfrm rot="17160729">
                <a:off x="1393509" y="3247236"/>
                <a:ext cx="304800" cy="275219"/>
              </a:xfrm>
              <a:prstGeom prst="ellipse">
                <a:avLst/>
              </a:prstGeom>
              <a:solidFill>
                <a:schemeClr val="accent6">
                  <a:lumMod val="40000"/>
                  <a:lumOff val="60000"/>
                </a:schemeClr>
              </a:solidFill>
              <a:ln w="127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00" name="Trapezoid 99"/>
            <p:cNvSpPr/>
            <p:nvPr/>
          </p:nvSpPr>
          <p:spPr>
            <a:xfrm rot="19042504">
              <a:off x="5476982" y="3182329"/>
              <a:ext cx="295395" cy="311366"/>
            </a:xfrm>
            <a:prstGeom prst="trapezoid">
              <a:avLst>
                <a:gd name="adj" fmla="val 33490"/>
              </a:avLst>
            </a:prstGeom>
            <a:solidFill>
              <a:srgbClr val="FFCCCC"/>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1" name="Donut 100"/>
            <p:cNvSpPr/>
            <p:nvPr/>
          </p:nvSpPr>
          <p:spPr>
            <a:xfrm>
              <a:off x="5377811" y="3055558"/>
              <a:ext cx="140977" cy="218811"/>
            </a:xfrm>
            <a:prstGeom prst="donut">
              <a:avLst>
                <a:gd name="adj" fmla="val 12742"/>
              </a:avLst>
            </a:prstGeom>
            <a:solidFill>
              <a:schemeClr val="bg2"/>
            </a:solidFill>
            <a:ln w="1270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schemeClr val="tx1"/>
                </a:solidFill>
              </a:endParaRPr>
            </a:p>
          </p:txBody>
        </p:sp>
        <p:grpSp>
          <p:nvGrpSpPr>
            <p:cNvPr id="102" name="Group 101"/>
            <p:cNvGrpSpPr/>
            <p:nvPr/>
          </p:nvGrpSpPr>
          <p:grpSpPr>
            <a:xfrm>
              <a:off x="5257808" y="3581400"/>
              <a:ext cx="410133" cy="255163"/>
              <a:chOff x="6295468" y="2640437"/>
              <a:chExt cx="714932" cy="454632"/>
            </a:xfrm>
          </p:grpSpPr>
          <p:sp>
            <p:nvSpPr>
              <p:cNvPr id="125" name="Oval 124"/>
              <p:cNvSpPr/>
              <p:nvPr/>
            </p:nvSpPr>
            <p:spPr>
              <a:xfrm rot="18810376">
                <a:off x="6248400" y="2687505"/>
                <a:ext cx="454632" cy="360495"/>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6" name="Oval 125"/>
              <p:cNvSpPr/>
              <p:nvPr/>
            </p:nvSpPr>
            <p:spPr>
              <a:xfrm rot="2464822">
                <a:off x="6555768" y="2667000"/>
                <a:ext cx="454632" cy="360495"/>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03" name="Oval 102"/>
            <p:cNvSpPr/>
            <p:nvPr/>
          </p:nvSpPr>
          <p:spPr>
            <a:xfrm rot="17160729">
              <a:off x="5230496" y="3706464"/>
              <a:ext cx="45719" cy="136184"/>
            </a:xfrm>
            <a:prstGeom prst="ellipse">
              <a:avLst/>
            </a:prstGeom>
            <a:solidFill>
              <a:schemeClr val="accent6">
                <a:lumMod val="40000"/>
                <a:lumOff val="60000"/>
              </a:schemeClr>
            </a:solidFill>
            <a:ln w="127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4" name="Oval 103"/>
            <p:cNvSpPr/>
            <p:nvPr/>
          </p:nvSpPr>
          <p:spPr>
            <a:xfrm rot="17160729" flipH="1" flipV="1">
              <a:off x="5608392" y="3591428"/>
              <a:ext cx="56754" cy="146488"/>
            </a:xfrm>
            <a:prstGeom prst="ellipse">
              <a:avLst/>
            </a:prstGeom>
            <a:solidFill>
              <a:schemeClr val="accent6">
                <a:lumMod val="40000"/>
                <a:lumOff val="60000"/>
              </a:schemeClr>
            </a:solidFill>
            <a:ln w="12700">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5" name="Flowchart: Manual Operation 104"/>
            <p:cNvSpPr/>
            <p:nvPr/>
          </p:nvSpPr>
          <p:spPr>
            <a:xfrm rot="8710651">
              <a:off x="5663829" y="2045951"/>
              <a:ext cx="374830" cy="472090"/>
            </a:xfrm>
            <a:prstGeom prst="flowChartManualOperation">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06" name="Group 105"/>
            <p:cNvGrpSpPr/>
            <p:nvPr/>
          </p:nvGrpSpPr>
          <p:grpSpPr>
            <a:xfrm>
              <a:off x="5135216" y="1715738"/>
              <a:ext cx="695739" cy="1267159"/>
              <a:chOff x="6073889" y="2761019"/>
              <a:chExt cx="872936" cy="1506179"/>
            </a:xfrm>
          </p:grpSpPr>
          <p:grpSp>
            <p:nvGrpSpPr>
              <p:cNvPr id="120" name="Group 119"/>
              <p:cNvGrpSpPr/>
              <p:nvPr/>
            </p:nvGrpSpPr>
            <p:grpSpPr>
              <a:xfrm>
                <a:off x="6324600" y="3200399"/>
                <a:ext cx="381000" cy="1066799"/>
                <a:chOff x="1463040" y="844062"/>
                <a:chExt cx="685800" cy="1957755"/>
              </a:xfrm>
            </p:grpSpPr>
            <p:sp>
              <p:nvSpPr>
                <p:cNvPr id="123" name="Pentagon 122"/>
                <p:cNvSpPr/>
                <p:nvPr/>
              </p:nvSpPr>
              <p:spPr>
                <a:xfrm rot="5400000">
                  <a:off x="1104900" y="1925516"/>
                  <a:ext cx="1371600" cy="381001"/>
                </a:xfrm>
                <a:prstGeom prst="homePlate">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4" name="Diamond 123"/>
                <p:cNvSpPr/>
                <p:nvPr/>
              </p:nvSpPr>
              <p:spPr>
                <a:xfrm>
                  <a:off x="1463040" y="844062"/>
                  <a:ext cx="685800" cy="908538"/>
                </a:xfrm>
                <a:prstGeom prst="diamond">
                  <a:avLst/>
                </a:prstGeom>
                <a:solidFill>
                  <a:schemeClr val="tx2">
                    <a:lumMod val="7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21" name="Parallelogram 120"/>
              <p:cNvSpPr/>
              <p:nvPr/>
            </p:nvSpPr>
            <p:spPr>
              <a:xfrm rot="18360858">
                <a:off x="6443457" y="2994345"/>
                <a:ext cx="721939" cy="284797"/>
              </a:xfrm>
              <a:prstGeom prst="parallelogram">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22" name="Parallelogram 121"/>
              <p:cNvSpPr/>
              <p:nvPr/>
            </p:nvSpPr>
            <p:spPr>
              <a:xfrm rot="3239142" flipH="1">
                <a:off x="5860561" y="2974347"/>
                <a:ext cx="721939" cy="295284"/>
              </a:xfrm>
              <a:prstGeom prst="parallelogram">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sp>
          <p:nvSpPr>
            <p:cNvPr id="107" name="Oval 106"/>
            <p:cNvSpPr/>
            <p:nvPr/>
          </p:nvSpPr>
          <p:spPr>
            <a:xfrm>
              <a:off x="5176684" y="2399124"/>
              <a:ext cx="516916" cy="820541"/>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8" name="Double Wave 107"/>
            <p:cNvSpPr/>
            <p:nvPr/>
          </p:nvSpPr>
          <p:spPr>
            <a:xfrm rot="6562415">
              <a:off x="4684153" y="2794423"/>
              <a:ext cx="940239" cy="276072"/>
            </a:xfrm>
            <a:prstGeom prst="doubleWave">
              <a:avLst>
                <a:gd name="adj1" fmla="val 12500"/>
                <a:gd name="adj2" fmla="val 0"/>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09" name="Double Wave 108"/>
            <p:cNvSpPr/>
            <p:nvPr/>
          </p:nvSpPr>
          <p:spPr>
            <a:xfrm rot="4205691">
              <a:off x="5304688" y="2790404"/>
              <a:ext cx="940239" cy="273008"/>
            </a:xfrm>
            <a:prstGeom prst="doubleWave">
              <a:avLst>
                <a:gd name="adj1" fmla="val 12500"/>
                <a:gd name="adj2" fmla="val 0"/>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0" name="Teardrop 109"/>
            <p:cNvSpPr/>
            <p:nvPr/>
          </p:nvSpPr>
          <p:spPr>
            <a:xfrm>
              <a:off x="5144729" y="2362200"/>
              <a:ext cx="607142" cy="295395"/>
            </a:xfrm>
            <a:prstGeom prst="teardrop">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1" name="Oval 110"/>
            <p:cNvSpPr/>
            <p:nvPr/>
          </p:nvSpPr>
          <p:spPr>
            <a:xfrm>
              <a:off x="5029200" y="828593"/>
              <a:ext cx="914400" cy="1309768"/>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2" name="Oval 111"/>
            <p:cNvSpPr/>
            <p:nvPr/>
          </p:nvSpPr>
          <p:spPr>
            <a:xfrm>
              <a:off x="5257800" y="2362200"/>
              <a:ext cx="304800" cy="172894"/>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3" name="Rounded Rectangle 112"/>
            <p:cNvSpPr/>
            <p:nvPr/>
          </p:nvSpPr>
          <p:spPr>
            <a:xfrm>
              <a:off x="4800600" y="2362200"/>
              <a:ext cx="609600" cy="228600"/>
            </a:xfrm>
            <a:prstGeom prst="roundRect">
              <a:avLst>
                <a:gd name="adj" fmla="val 5000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4" name="Oval 113"/>
            <p:cNvSpPr/>
            <p:nvPr/>
          </p:nvSpPr>
          <p:spPr>
            <a:xfrm>
              <a:off x="4876800" y="2286000"/>
              <a:ext cx="228600" cy="228600"/>
            </a:xfrm>
            <a:prstGeom prst="ellipse">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5" name="Oval 114"/>
            <p:cNvSpPr/>
            <p:nvPr/>
          </p:nvSpPr>
          <p:spPr>
            <a:xfrm rot="1113978">
              <a:off x="5410200" y="2438400"/>
              <a:ext cx="304800" cy="172894"/>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6" name="Rounded Rectangle 115"/>
            <p:cNvSpPr/>
            <p:nvPr/>
          </p:nvSpPr>
          <p:spPr>
            <a:xfrm rot="20808731">
              <a:off x="5580644" y="2352524"/>
              <a:ext cx="609600" cy="228601"/>
            </a:xfrm>
            <a:prstGeom prst="roundRect">
              <a:avLst>
                <a:gd name="adj" fmla="val 50000"/>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7" name="Oval 116"/>
            <p:cNvSpPr/>
            <p:nvPr/>
          </p:nvSpPr>
          <p:spPr>
            <a:xfrm>
              <a:off x="5791200" y="2286000"/>
              <a:ext cx="228600" cy="228600"/>
            </a:xfrm>
            <a:prstGeom prst="ellipse">
              <a:avLst/>
            </a:prstGeom>
            <a:solidFill>
              <a:schemeClr val="bg1"/>
            </a:solid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8" name="Teardrop 117"/>
            <p:cNvSpPr/>
            <p:nvPr/>
          </p:nvSpPr>
          <p:spPr>
            <a:xfrm rot="4650018">
              <a:off x="5212121" y="622777"/>
              <a:ext cx="358818" cy="637264"/>
            </a:xfrm>
            <a:prstGeom prst="teardrop">
              <a:avLst>
                <a:gd name="adj" fmla="val 130404"/>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119" name="Teardrop 118"/>
            <p:cNvSpPr/>
            <p:nvPr/>
          </p:nvSpPr>
          <p:spPr>
            <a:xfrm rot="18469265">
              <a:off x="5642699" y="935156"/>
              <a:ext cx="259666" cy="368540"/>
            </a:xfrm>
            <a:prstGeom prst="teardrop">
              <a:avLst>
                <a:gd name="adj" fmla="val 130404"/>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grpSp>
        <p:nvGrpSpPr>
          <p:cNvPr id="133" name="Group 132"/>
          <p:cNvGrpSpPr/>
          <p:nvPr/>
        </p:nvGrpSpPr>
        <p:grpSpPr>
          <a:xfrm>
            <a:off x="6604166" y="3059484"/>
            <a:ext cx="2133638" cy="3505200"/>
            <a:chOff x="365118" y="1007937"/>
            <a:chExt cx="2133638" cy="3505200"/>
          </a:xfrm>
        </p:grpSpPr>
        <p:sp>
          <p:nvSpPr>
            <p:cNvPr id="134" name="Rounded Rectangle 133"/>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ounded Rectangle 134"/>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6" name="Group 135"/>
            <p:cNvGrpSpPr/>
            <p:nvPr/>
          </p:nvGrpSpPr>
          <p:grpSpPr>
            <a:xfrm>
              <a:off x="779991" y="3522537"/>
              <a:ext cx="1343402" cy="946150"/>
              <a:chOff x="1447800" y="4800600"/>
              <a:chExt cx="2590800" cy="946150"/>
            </a:xfrm>
          </p:grpSpPr>
          <p:sp>
            <p:nvSpPr>
              <p:cNvPr id="137" name="Rounded Rectangle 136"/>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8" name="Picture 137"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139" name="Group 138"/>
          <p:cNvGrpSpPr/>
          <p:nvPr/>
        </p:nvGrpSpPr>
        <p:grpSpPr>
          <a:xfrm>
            <a:off x="6827570" y="3613246"/>
            <a:ext cx="1742885" cy="1618906"/>
            <a:chOff x="3657600" y="457200"/>
            <a:chExt cx="2286000" cy="2057400"/>
          </a:xfrm>
        </p:grpSpPr>
        <p:sp>
          <p:nvSpPr>
            <p:cNvPr id="140" name="Flowchart: Manual Operation 139"/>
            <p:cNvSpPr/>
            <p:nvPr/>
          </p:nvSpPr>
          <p:spPr>
            <a:xfrm rot="12226993">
              <a:off x="4304986" y="1182365"/>
              <a:ext cx="328855" cy="634556"/>
            </a:xfrm>
            <a:prstGeom prst="flowChartManualOperation">
              <a:avLst/>
            </a:prstGeom>
            <a:solidFill>
              <a:schemeClr val="tx1">
                <a:lumMod val="65000"/>
                <a:lumOff val="3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rot="3447143">
              <a:off x="4497763" y="1528500"/>
              <a:ext cx="197224" cy="156654"/>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Trapezoid 75"/>
            <p:cNvSpPr/>
            <p:nvPr/>
          </p:nvSpPr>
          <p:spPr>
            <a:xfrm>
              <a:off x="4324707" y="1294818"/>
              <a:ext cx="869100" cy="888088"/>
            </a:xfrm>
            <a:prstGeom prst="trapezoid">
              <a:avLst/>
            </a:prstGeom>
            <a:solidFill>
              <a:schemeClr val="tx1">
                <a:lumMod val="65000"/>
                <a:lumOff val="3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Flowchart: Extract 78"/>
            <p:cNvSpPr/>
            <p:nvPr/>
          </p:nvSpPr>
          <p:spPr>
            <a:xfrm rot="10800000">
              <a:off x="4525270" y="1188881"/>
              <a:ext cx="534831" cy="476717"/>
            </a:xfrm>
            <a:prstGeom prst="flowChartExtract">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Flowchart: Manual Operation 143"/>
            <p:cNvSpPr/>
            <p:nvPr/>
          </p:nvSpPr>
          <p:spPr>
            <a:xfrm rot="9072359">
              <a:off x="4887814" y="1198713"/>
              <a:ext cx="328855" cy="669908"/>
            </a:xfrm>
            <a:prstGeom prst="flowChartManualOperation">
              <a:avLst/>
            </a:prstGeom>
            <a:solidFill>
              <a:schemeClr val="tx1">
                <a:lumMod val="65000"/>
                <a:lumOff val="3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5" name="Group 13"/>
            <p:cNvGrpSpPr/>
            <p:nvPr/>
          </p:nvGrpSpPr>
          <p:grpSpPr>
            <a:xfrm>
              <a:off x="4659886" y="1313512"/>
              <a:ext cx="266416" cy="580740"/>
              <a:chOff x="1463040" y="844062"/>
              <a:chExt cx="685800" cy="1957755"/>
            </a:xfrm>
          </p:grpSpPr>
          <p:sp>
            <p:nvSpPr>
              <p:cNvPr id="159" name="Pentagon 158"/>
              <p:cNvSpPr/>
              <p:nvPr/>
            </p:nvSpPr>
            <p:spPr>
              <a:xfrm rot="5400000">
                <a:off x="1104900" y="1925516"/>
                <a:ext cx="1371600" cy="381001"/>
              </a:xfrm>
              <a:prstGeom prst="homePlate">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Diamond 159"/>
              <p:cNvSpPr/>
              <p:nvPr/>
            </p:nvSpPr>
            <p:spPr>
              <a:xfrm>
                <a:off x="1463040" y="844062"/>
                <a:ext cx="685800" cy="908538"/>
              </a:xfrm>
              <a:prstGeom prst="diamond">
                <a:avLst/>
              </a:prstGeom>
              <a:solidFill>
                <a:srgbClr val="FF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6" name="Parallelogram 145"/>
            <p:cNvSpPr/>
            <p:nvPr/>
          </p:nvSpPr>
          <p:spPr>
            <a:xfrm rot="18360858">
              <a:off x="4796500" y="1222550"/>
              <a:ext cx="308508" cy="164334"/>
            </a:xfrm>
            <a:prstGeom prst="parallelogram">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Parallelogram 146"/>
            <p:cNvSpPr/>
            <p:nvPr/>
          </p:nvSpPr>
          <p:spPr>
            <a:xfrm rot="3239142" flipH="1">
              <a:off x="4520493" y="1184011"/>
              <a:ext cx="265449" cy="254071"/>
            </a:xfrm>
            <a:prstGeom prst="parallelogram">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8" name="Oval 147"/>
            <p:cNvSpPr/>
            <p:nvPr/>
          </p:nvSpPr>
          <p:spPr>
            <a:xfrm>
              <a:off x="4419600" y="500290"/>
              <a:ext cx="685800" cy="847497"/>
            </a:xfrm>
            <a:prstGeom prst="ellipse">
              <a:avLst/>
            </a:prstGeom>
            <a:solidFill>
              <a:schemeClr val="accent6">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Teardrop 148"/>
            <p:cNvSpPr/>
            <p:nvPr/>
          </p:nvSpPr>
          <p:spPr>
            <a:xfrm rot="4650018">
              <a:off x="4593362" y="293737"/>
              <a:ext cx="232176" cy="559102"/>
            </a:xfrm>
            <a:prstGeom prst="teardrop">
              <a:avLst>
                <a:gd name="adj" fmla="val 130404"/>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Teardrop 149"/>
            <p:cNvSpPr/>
            <p:nvPr/>
          </p:nvSpPr>
          <p:spPr>
            <a:xfrm rot="18469265">
              <a:off x="4959712" y="526807"/>
              <a:ext cx="168019" cy="323338"/>
            </a:xfrm>
            <a:prstGeom prst="teardrop">
              <a:avLst>
                <a:gd name="adj" fmla="val 130404"/>
              </a:avLst>
            </a:prstGeom>
            <a:solidFill>
              <a:srgbClr val="6633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Parallelogram 150"/>
            <p:cNvSpPr/>
            <p:nvPr/>
          </p:nvSpPr>
          <p:spPr>
            <a:xfrm rot="3239142" flipH="1">
              <a:off x="4388764" y="1307554"/>
              <a:ext cx="301168" cy="128092"/>
            </a:xfrm>
            <a:prstGeom prst="parallelogram">
              <a:avLst/>
            </a:prstGeom>
            <a:solidFill>
              <a:schemeClr val="tx1">
                <a:lumMod val="65000"/>
                <a:lumOff val="3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Parallelogram 151"/>
            <p:cNvSpPr/>
            <p:nvPr/>
          </p:nvSpPr>
          <p:spPr>
            <a:xfrm rot="18360858">
              <a:off x="4857686" y="1307554"/>
              <a:ext cx="301168" cy="128092"/>
            </a:xfrm>
            <a:prstGeom prst="parallelogram">
              <a:avLst/>
            </a:prstGeom>
            <a:solidFill>
              <a:schemeClr val="tx1">
                <a:lumMod val="65000"/>
                <a:lumOff val="3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Rectangle 152"/>
            <p:cNvSpPr/>
            <p:nvPr/>
          </p:nvSpPr>
          <p:spPr>
            <a:xfrm>
              <a:off x="4114800" y="1676400"/>
              <a:ext cx="1371600" cy="152400"/>
            </a:xfrm>
            <a:prstGeom prst="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4" name="Rectangle 153"/>
            <p:cNvSpPr/>
            <p:nvPr/>
          </p:nvSpPr>
          <p:spPr>
            <a:xfrm>
              <a:off x="4267200" y="1828800"/>
              <a:ext cx="1066800" cy="457200"/>
            </a:xfrm>
            <a:prstGeom prst="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Rectangle 154"/>
            <p:cNvSpPr/>
            <p:nvPr/>
          </p:nvSpPr>
          <p:spPr>
            <a:xfrm>
              <a:off x="3657600" y="2286000"/>
              <a:ext cx="2286000" cy="228600"/>
            </a:xfrm>
            <a:prstGeom prst="rect">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6" name="Group 51"/>
            <p:cNvGrpSpPr/>
            <p:nvPr/>
          </p:nvGrpSpPr>
          <p:grpSpPr>
            <a:xfrm>
              <a:off x="4800600" y="1219200"/>
              <a:ext cx="152400" cy="457200"/>
              <a:chOff x="5867400" y="762000"/>
              <a:chExt cx="228600" cy="918356"/>
            </a:xfrm>
          </p:grpSpPr>
          <p:sp>
            <p:nvSpPr>
              <p:cNvPr id="157" name="Oval 156"/>
              <p:cNvSpPr/>
              <p:nvPr/>
            </p:nvSpPr>
            <p:spPr>
              <a:xfrm>
                <a:off x="5867400" y="762000"/>
                <a:ext cx="228600" cy="228600"/>
              </a:xfrm>
              <a:prstGeom prst="ellipse">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8" name="Flowchart: Magnetic Disk 157"/>
              <p:cNvSpPr/>
              <p:nvPr/>
            </p:nvSpPr>
            <p:spPr>
              <a:xfrm rot="10589476">
                <a:off x="5966858" y="917072"/>
                <a:ext cx="105884" cy="763284"/>
              </a:xfrm>
              <a:prstGeom prst="flowChartMagneticDisk">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 name="Group 2"/>
          <p:cNvGrpSpPr/>
          <p:nvPr/>
        </p:nvGrpSpPr>
        <p:grpSpPr>
          <a:xfrm>
            <a:off x="9958422" y="1452971"/>
            <a:ext cx="1469471" cy="1888599"/>
            <a:chOff x="753435" y="1493822"/>
            <a:chExt cx="1469471" cy="1888599"/>
          </a:xfrm>
        </p:grpSpPr>
        <p:grpSp>
          <p:nvGrpSpPr>
            <p:cNvPr id="36" name="Group 35"/>
            <p:cNvGrpSpPr/>
            <p:nvPr/>
          </p:nvGrpSpPr>
          <p:grpSpPr>
            <a:xfrm>
              <a:off x="753435" y="2075468"/>
              <a:ext cx="1469471" cy="1306953"/>
              <a:chOff x="3886200" y="1676400"/>
              <a:chExt cx="2895600" cy="2438400"/>
            </a:xfrm>
          </p:grpSpPr>
          <p:sp>
            <p:nvSpPr>
              <p:cNvPr id="37" name="Oval 36"/>
              <p:cNvSpPr/>
              <p:nvPr/>
            </p:nvSpPr>
            <p:spPr>
              <a:xfrm>
                <a:off x="4419600" y="2895600"/>
                <a:ext cx="1143000" cy="381000"/>
              </a:xfrm>
              <a:prstGeom prst="ellipse">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3962400" y="3505200"/>
                <a:ext cx="2362200" cy="30480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p:cNvSpPr/>
              <p:nvPr/>
            </p:nvSpPr>
            <p:spPr>
              <a:xfrm rot="16200000">
                <a:off x="5448300" y="3009900"/>
                <a:ext cx="1981200" cy="22860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p:cNvSpPr/>
              <p:nvPr/>
            </p:nvSpPr>
            <p:spPr>
              <a:xfrm rot="16200000">
                <a:off x="3352800" y="3276600"/>
                <a:ext cx="1447800" cy="228600"/>
              </a:xfrm>
              <a:prstGeom prst="rect">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Oval 41"/>
              <p:cNvSpPr/>
              <p:nvPr/>
            </p:nvSpPr>
            <p:spPr>
              <a:xfrm>
                <a:off x="6172200" y="1676400"/>
                <a:ext cx="609600" cy="609600"/>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Double Wave 42"/>
              <p:cNvSpPr/>
              <p:nvPr/>
            </p:nvSpPr>
            <p:spPr>
              <a:xfrm>
                <a:off x="4191000" y="3352800"/>
                <a:ext cx="2133600" cy="304800"/>
              </a:xfrm>
              <a:prstGeom prst="doubleWave">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5791200" y="2819400"/>
                <a:ext cx="533400" cy="381000"/>
              </a:xfrm>
              <a:prstGeom prst="roundRect">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5" name="Group 44"/>
              <p:cNvGrpSpPr/>
              <p:nvPr/>
            </p:nvGrpSpPr>
            <p:grpSpPr>
              <a:xfrm rot="19094250">
                <a:off x="5312392" y="2496146"/>
                <a:ext cx="831132" cy="818394"/>
                <a:chOff x="7858896" y="444961"/>
                <a:chExt cx="1067830" cy="1056220"/>
              </a:xfrm>
            </p:grpSpPr>
            <p:sp>
              <p:nvSpPr>
                <p:cNvPr id="48" name="Teardrop 47"/>
                <p:cNvSpPr/>
                <p:nvPr/>
              </p:nvSpPr>
              <p:spPr>
                <a:xfrm rot="1773269">
                  <a:off x="8058215" y="1040085"/>
                  <a:ext cx="502954" cy="461096"/>
                </a:xfrm>
                <a:prstGeom prst="teardrop">
                  <a:avLst>
                    <a:gd name="adj" fmla="val 150432"/>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Teardrop 48"/>
                <p:cNvSpPr/>
                <p:nvPr/>
              </p:nvSpPr>
              <p:spPr>
                <a:xfrm rot="2401101">
                  <a:off x="8058215" y="444961"/>
                  <a:ext cx="502954" cy="461096"/>
                </a:xfrm>
                <a:prstGeom prst="teardrop">
                  <a:avLst>
                    <a:gd name="adj" fmla="val 150432"/>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Flowchart: Extract 49"/>
                <p:cNvSpPr/>
                <p:nvPr/>
              </p:nvSpPr>
              <p:spPr>
                <a:xfrm rot="16200000">
                  <a:off x="7847407" y="832192"/>
                  <a:ext cx="351762" cy="328784"/>
                </a:xfrm>
                <a:prstGeom prst="flowChartExtract">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15"/>
                <p:cNvSpPr/>
                <p:nvPr/>
              </p:nvSpPr>
              <p:spPr>
                <a:xfrm rot="5400000">
                  <a:off x="8175429" y="594071"/>
                  <a:ext cx="527643" cy="805026"/>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ardrop 51"/>
                <p:cNvSpPr/>
                <p:nvPr/>
              </p:nvSpPr>
              <p:spPr>
                <a:xfrm rot="10468211">
                  <a:off x="8514250" y="896497"/>
                  <a:ext cx="412476" cy="370095"/>
                </a:xfrm>
                <a:prstGeom prst="teardrop">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Teardrop 52"/>
                <p:cNvSpPr/>
                <p:nvPr/>
              </p:nvSpPr>
              <p:spPr>
                <a:xfrm rot="331789" flipH="1">
                  <a:off x="8514250" y="617309"/>
                  <a:ext cx="412476" cy="370095"/>
                </a:xfrm>
                <a:prstGeom prst="teardrop">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Double Wave 45"/>
              <p:cNvSpPr/>
              <p:nvPr/>
            </p:nvSpPr>
            <p:spPr>
              <a:xfrm>
                <a:off x="4191000" y="3124200"/>
                <a:ext cx="2133600" cy="381000"/>
              </a:xfrm>
              <a:prstGeom prst="doubleWave">
                <a:avLst/>
              </a:prstGeom>
              <a:solidFill>
                <a:schemeClr val="accent2">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Oval 46"/>
              <p:cNvSpPr/>
              <p:nvPr/>
            </p:nvSpPr>
            <p:spPr>
              <a:xfrm>
                <a:off x="3886200" y="2362200"/>
                <a:ext cx="381000" cy="381000"/>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Cloud Callout 1"/>
            <p:cNvSpPr/>
            <p:nvPr/>
          </p:nvSpPr>
          <p:spPr>
            <a:xfrm>
              <a:off x="1004935" y="1493822"/>
              <a:ext cx="858969" cy="701700"/>
            </a:xfrm>
            <a:prstGeom prst="cloudCallout">
              <a:avLst>
                <a:gd name="adj1" fmla="val 28705"/>
                <a:gd name="adj2" fmla="val 61210"/>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351996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left)">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1"/>
                                        </p:tgtEl>
                                        <p:attrNameLst>
                                          <p:attrName>style.visibility</p:attrName>
                                        </p:attrNameLst>
                                      </p:cBhvr>
                                      <p:to>
                                        <p:strVal val="visible"/>
                                      </p:to>
                                    </p:set>
                                    <p:animEffect transition="in" filter="wipe(left)">
                                      <p:cBhvr>
                                        <p:cTn id="12" dur="500"/>
                                        <p:tgtEl>
                                          <p:spTgt spid="7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39"/>
                                        </p:tgtEl>
                                        <p:attrNameLst>
                                          <p:attrName>style.visibility</p:attrName>
                                        </p:attrNameLst>
                                      </p:cBhvr>
                                      <p:to>
                                        <p:strVal val="visible"/>
                                      </p:to>
                                    </p:set>
                                    <p:animEffect transition="in" filter="wipe(left)">
                                      <p:cBhvr>
                                        <p:cTn id="17" dur="500"/>
                                        <p:tgtEl>
                                          <p:spTgt spid="13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left)">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p:cNvGrpSpPr/>
          <p:nvPr/>
        </p:nvGrpSpPr>
        <p:grpSpPr>
          <a:xfrm>
            <a:off x="138450" y="61155"/>
            <a:ext cx="5940886" cy="1754326"/>
            <a:chOff x="138450" y="61155"/>
            <a:chExt cx="5940886" cy="1754326"/>
          </a:xfrm>
        </p:grpSpPr>
        <p:grpSp>
          <p:nvGrpSpPr>
            <p:cNvPr id="3" name="Group 2"/>
            <p:cNvGrpSpPr/>
            <p:nvPr/>
          </p:nvGrpSpPr>
          <p:grpSpPr>
            <a:xfrm>
              <a:off x="138450" y="530145"/>
              <a:ext cx="983881" cy="999045"/>
              <a:chOff x="285215" y="920290"/>
              <a:chExt cx="983881" cy="999045"/>
            </a:xfrm>
          </p:grpSpPr>
          <p:sp>
            <p:nvSpPr>
              <p:cNvPr id="162" name="Rectangle 161"/>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3" name="Group 162"/>
              <p:cNvGrpSpPr/>
              <p:nvPr/>
            </p:nvGrpSpPr>
            <p:grpSpPr>
              <a:xfrm>
                <a:off x="515023" y="1077458"/>
                <a:ext cx="530311" cy="794088"/>
                <a:chOff x="4508252" y="211638"/>
                <a:chExt cx="875337" cy="1373757"/>
              </a:xfrm>
              <a:solidFill>
                <a:schemeClr val="accent5">
                  <a:lumMod val="40000"/>
                  <a:lumOff val="60000"/>
                </a:schemeClr>
              </a:solidFill>
            </p:grpSpPr>
            <p:sp>
              <p:nvSpPr>
                <p:cNvPr id="165" name="Trapezoid 164"/>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Cloud 167"/>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9" name="Cloud 168"/>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0" name="Cloud 169"/>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64" name="Frame 163"/>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4" name="Rectangle 3"/>
            <p:cNvSpPr/>
            <p:nvPr/>
          </p:nvSpPr>
          <p:spPr>
            <a:xfrm>
              <a:off x="1256277" y="61155"/>
              <a:ext cx="4823059" cy="1754326"/>
            </a:xfrm>
            <a:prstGeom prst="rect">
              <a:avLst/>
            </a:prstGeom>
            <a:solidFill>
              <a:schemeClr val="accent5">
                <a:lumMod val="40000"/>
                <a:lumOff val="60000"/>
              </a:schemeClr>
            </a:solidFill>
          </p:spPr>
          <p:txBody>
            <a:bodyPr wrap="square">
              <a:spAutoFit/>
            </a:bodyPr>
            <a:lstStyle/>
            <a:p>
              <a:r>
                <a:rPr lang="en-US" b="0" i="0" dirty="0">
                  <a:solidFill>
                    <a:srgbClr val="333333"/>
                  </a:solidFill>
                  <a:effectLst/>
                  <a:latin typeface="Calibri" panose="020F0502020204030204" pitchFamily="34" charset="0"/>
                </a:rPr>
                <a:t>Sometime after Joseph was placed in prison, Pharaoh became upset with his chief butler and chief baker and placed them in prison. Joseph was assigned to be their servant. One night both the butler and the baker had troubling dreams. In the morning Joseph noticed that they were sad.</a:t>
              </a:r>
              <a:endParaRPr lang="en-US" dirty="0"/>
            </a:p>
          </p:txBody>
        </p:sp>
      </p:grpSp>
      <p:grpSp>
        <p:nvGrpSpPr>
          <p:cNvPr id="8" name="Group 7"/>
          <p:cNvGrpSpPr/>
          <p:nvPr/>
        </p:nvGrpSpPr>
        <p:grpSpPr>
          <a:xfrm>
            <a:off x="186353" y="2770576"/>
            <a:ext cx="4524363" cy="1086697"/>
            <a:chOff x="186353" y="2770576"/>
            <a:chExt cx="4524363" cy="1086697"/>
          </a:xfrm>
        </p:grpSpPr>
        <p:grpSp>
          <p:nvGrpSpPr>
            <p:cNvPr id="6" name="Group 5"/>
            <p:cNvGrpSpPr/>
            <p:nvPr/>
          </p:nvGrpSpPr>
          <p:grpSpPr>
            <a:xfrm>
              <a:off x="186353" y="2770576"/>
              <a:ext cx="1001262" cy="1086697"/>
              <a:chOff x="319953" y="3057666"/>
              <a:chExt cx="1001262" cy="1086697"/>
            </a:xfrm>
          </p:grpSpPr>
          <p:sp>
            <p:nvSpPr>
              <p:cNvPr id="172" name="Rectangle 171"/>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3" name="Group 172"/>
              <p:cNvGrpSpPr/>
              <p:nvPr/>
            </p:nvGrpSpPr>
            <p:grpSpPr>
              <a:xfrm>
                <a:off x="503872" y="3170243"/>
                <a:ext cx="637646" cy="859460"/>
                <a:chOff x="8861474" y="1296825"/>
                <a:chExt cx="1166855" cy="1572763"/>
              </a:xfrm>
              <a:solidFill>
                <a:srgbClr val="D1A375"/>
              </a:solidFill>
            </p:grpSpPr>
            <p:sp>
              <p:nvSpPr>
                <p:cNvPr id="175" name="Trapezoid 174"/>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6" name="Group 77"/>
                <p:cNvGrpSpPr/>
                <p:nvPr/>
              </p:nvGrpSpPr>
              <p:grpSpPr>
                <a:xfrm>
                  <a:off x="8861474" y="1296825"/>
                  <a:ext cx="1166855" cy="1482633"/>
                  <a:chOff x="5029200" y="600855"/>
                  <a:chExt cx="1541530" cy="2059846"/>
                </a:xfrm>
                <a:grpFill/>
              </p:grpSpPr>
              <p:sp>
                <p:nvSpPr>
                  <p:cNvPr id="192" name="Rounded Rectangle 191"/>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ounded Rectangle 192"/>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5" name="Group 71"/>
                  <p:cNvGrpSpPr/>
                  <p:nvPr/>
                </p:nvGrpSpPr>
                <p:grpSpPr>
                  <a:xfrm rot="21037220">
                    <a:off x="5059595" y="600855"/>
                    <a:ext cx="1340487" cy="1376021"/>
                    <a:chOff x="6862932" y="1711953"/>
                    <a:chExt cx="1742735" cy="1770839"/>
                  </a:xfrm>
                  <a:grpFill/>
                </p:grpSpPr>
                <p:sp>
                  <p:nvSpPr>
                    <p:cNvPr id="196" name="Chord 195"/>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Chord 196"/>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Moon 197"/>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ounded Rectangle 198"/>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7" name="Group 213"/>
                <p:cNvGrpSpPr/>
                <p:nvPr/>
              </p:nvGrpSpPr>
              <p:grpSpPr>
                <a:xfrm>
                  <a:off x="8885328" y="1607920"/>
                  <a:ext cx="990600" cy="228600"/>
                  <a:chOff x="2895600" y="4343400"/>
                  <a:chExt cx="1524000" cy="381000"/>
                </a:xfrm>
                <a:grpFill/>
              </p:grpSpPr>
              <p:sp>
                <p:nvSpPr>
                  <p:cNvPr id="178" name="Rounded Rectangle 177"/>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9" name="Group 200"/>
                  <p:cNvGrpSpPr/>
                  <p:nvPr/>
                </p:nvGrpSpPr>
                <p:grpSpPr>
                  <a:xfrm>
                    <a:off x="2950029" y="4388922"/>
                    <a:ext cx="1405247" cy="294904"/>
                    <a:chOff x="990600" y="3101789"/>
                    <a:chExt cx="4800600" cy="1775011"/>
                  </a:xfrm>
                  <a:grpFill/>
                </p:grpSpPr>
                <p:sp>
                  <p:nvSpPr>
                    <p:cNvPr id="180" name="L-Shape 179"/>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L-Shape 180"/>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L-Shape 181"/>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L-Shape 182"/>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L-Shape 183"/>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L-Shape 184"/>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Isosceles Triangle 185"/>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Isosceles Triangle 186"/>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Isosceles Triangle 187"/>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Isosceles Triangle 188"/>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Diamond 189"/>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Diamond 190"/>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74" name="Frame 173"/>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5" name="Rectangle 4"/>
            <p:cNvSpPr/>
            <p:nvPr/>
          </p:nvSpPr>
          <p:spPr>
            <a:xfrm>
              <a:off x="1303886" y="3078729"/>
              <a:ext cx="3406830" cy="369332"/>
            </a:xfrm>
            <a:prstGeom prst="rect">
              <a:avLst/>
            </a:prstGeom>
            <a:solidFill>
              <a:srgbClr val="D1A375"/>
            </a:solidFill>
          </p:spPr>
          <p:txBody>
            <a:bodyPr wrap="none">
              <a:spAutoFit/>
            </a:bodyPr>
            <a:lstStyle/>
            <a:p>
              <a:r>
                <a:rPr lang="en-US" b="0" i="0" dirty="0">
                  <a:solidFill>
                    <a:srgbClr val="333333"/>
                  </a:solidFill>
                  <a:effectLst/>
                  <a:latin typeface="Calibri" panose="020F0502020204030204" pitchFamily="34" charset="0"/>
                </a:rPr>
                <a:t>Wherefore look ye so sadly today?</a:t>
              </a:r>
              <a:endParaRPr lang="en-US" dirty="0"/>
            </a:p>
          </p:txBody>
        </p:sp>
      </p:grpSp>
      <p:grpSp>
        <p:nvGrpSpPr>
          <p:cNvPr id="16" name="Group 15"/>
          <p:cNvGrpSpPr/>
          <p:nvPr/>
        </p:nvGrpSpPr>
        <p:grpSpPr>
          <a:xfrm>
            <a:off x="200811" y="4166193"/>
            <a:ext cx="4035544" cy="1083668"/>
            <a:chOff x="200811" y="4166193"/>
            <a:chExt cx="4035544" cy="1083668"/>
          </a:xfrm>
        </p:grpSpPr>
        <p:grpSp>
          <p:nvGrpSpPr>
            <p:cNvPr id="45" name="Group 44"/>
            <p:cNvGrpSpPr/>
            <p:nvPr/>
          </p:nvGrpSpPr>
          <p:grpSpPr>
            <a:xfrm>
              <a:off x="200811" y="4166193"/>
              <a:ext cx="998471" cy="1083668"/>
              <a:chOff x="9572639" y="4149944"/>
              <a:chExt cx="1282901" cy="1392367"/>
            </a:xfrm>
          </p:grpSpPr>
          <p:sp>
            <p:nvSpPr>
              <p:cNvPr id="46" name="Rectangle 45"/>
              <p:cNvSpPr/>
              <p:nvPr/>
            </p:nvSpPr>
            <p:spPr>
              <a:xfrm>
                <a:off x="9623195" y="4204908"/>
                <a:ext cx="1205885" cy="132436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Frame 46"/>
              <p:cNvSpPr/>
              <p:nvPr/>
            </p:nvSpPr>
            <p:spPr>
              <a:xfrm>
                <a:off x="9572639" y="4149944"/>
                <a:ext cx="1282901" cy="1392367"/>
              </a:xfrm>
              <a:prstGeom prst="frame">
                <a:avLst>
                  <a:gd name="adj1" fmla="val 8385"/>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8" name="Group 47"/>
              <p:cNvGrpSpPr/>
              <p:nvPr/>
            </p:nvGrpSpPr>
            <p:grpSpPr>
              <a:xfrm>
                <a:off x="9862524" y="4357209"/>
                <a:ext cx="775297" cy="1099784"/>
                <a:chOff x="7870075" y="3442252"/>
                <a:chExt cx="879566" cy="1417283"/>
              </a:xfrm>
              <a:solidFill>
                <a:schemeClr val="tx2">
                  <a:lumMod val="20000"/>
                  <a:lumOff val="80000"/>
                </a:schemeClr>
              </a:solidFill>
            </p:grpSpPr>
            <p:sp>
              <p:nvSpPr>
                <p:cNvPr id="49" name="Trapezoid 48"/>
                <p:cNvSpPr/>
                <p:nvPr/>
              </p:nvSpPr>
              <p:spPr>
                <a:xfrm>
                  <a:off x="8063637" y="4495268"/>
                  <a:ext cx="492441" cy="364267"/>
                </a:xfrm>
                <a:prstGeom prst="trapezoi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Trapezoid 49"/>
                <p:cNvSpPr/>
                <p:nvPr/>
              </p:nvSpPr>
              <p:spPr>
                <a:xfrm>
                  <a:off x="7870075" y="3735955"/>
                  <a:ext cx="879566" cy="799020"/>
                </a:xfrm>
                <a:prstGeom prst="trapezoid">
                  <a:avLst>
                    <a:gd name="adj" fmla="val 13837"/>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Oval 50"/>
                <p:cNvSpPr/>
                <p:nvPr/>
              </p:nvSpPr>
              <p:spPr>
                <a:xfrm>
                  <a:off x="7931078" y="3585876"/>
                  <a:ext cx="762000" cy="1090246"/>
                </a:xfrm>
                <a:prstGeom prst="ellipse">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Flowchart: Delay 51"/>
                <p:cNvSpPr/>
                <p:nvPr/>
              </p:nvSpPr>
              <p:spPr>
                <a:xfrm rot="16200000">
                  <a:off x="8171445" y="3225421"/>
                  <a:ext cx="304801" cy="738464"/>
                </a:xfrm>
                <a:prstGeom prst="flowChartDelay">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ounded Rectangle 52"/>
                <p:cNvSpPr/>
                <p:nvPr/>
              </p:nvSpPr>
              <p:spPr>
                <a:xfrm>
                  <a:off x="7940626" y="3735955"/>
                  <a:ext cx="752452" cy="138563"/>
                </a:xfrm>
                <a:prstGeom prst="roundRect">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Diamond 53"/>
                <p:cNvSpPr/>
                <p:nvPr/>
              </p:nvSpPr>
              <p:spPr>
                <a:xfrm>
                  <a:off x="8278440" y="3614100"/>
                  <a:ext cx="76823" cy="252818"/>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Diamond 54"/>
                <p:cNvSpPr/>
                <p:nvPr/>
              </p:nvSpPr>
              <p:spPr>
                <a:xfrm>
                  <a:off x="8471445" y="3726294"/>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Diamond 55"/>
                <p:cNvSpPr/>
                <p:nvPr/>
              </p:nvSpPr>
              <p:spPr>
                <a:xfrm>
                  <a:off x="8066496" y="3713231"/>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 name="Rectangle 1"/>
            <p:cNvSpPr/>
            <p:nvPr/>
          </p:nvSpPr>
          <p:spPr>
            <a:xfrm>
              <a:off x="1303886" y="4491159"/>
              <a:ext cx="2932469" cy="369332"/>
            </a:xfrm>
            <a:prstGeom prst="rect">
              <a:avLst/>
            </a:prstGeom>
            <a:solidFill>
              <a:schemeClr val="tx2">
                <a:lumMod val="40000"/>
                <a:lumOff val="60000"/>
              </a:schemeClr>
            </a:solidFill>
          </p:spPr>
          <p:txBody>
            <a:bodyPr wrap="none">
              <a:spAutoFit/>
            </a:bodyPr>
            <a:lstStyle/>
            <a:p>
              <a:r>
                <a:rPr lang="en-US" dirty="0">
                  <a:solidFill>
                    <a:srgbClr val="333333"/>
                  </a:solidFill>
                  <a:latin typeface="Calibri" panose="020F0502020204030204" pitchFamily="34" charset="0"/>
                </a:rPr>
                <a:t>We have dreamed a dream …</a:t>
              </a:r>
              <a:endParaRPr lang="en-US" dirty="0"/>
            </a:p>
          </p:txBody>
        </p:sp>
      </p:grpSp>
      <p:grpSp>
        <p:nvGrpSpPr>
          <p:cNvPr id="17" name="Group 16"/>
          <p:cNvGrpSpPr/>
          <p:nvPr/>
        </p:nvGrpSpPr>
        <p:grpSpPr>
          <a:xfrm>
            <a:off x="215837" y="5484865"/>
            <a:ext cx="4195534" cy="1065225"/>
            <a:chOff x="215837" y="5484865"/>
            <a:chExt cx="4195534" cy="1065225"/>
          </a:xfrm>
        </p:grpSpPr>
        <p:grpSp>
          <p:nvGrpSpPr>
            <p:cNvPr id="60" name="Group 59"/>
            <p:cNvGrpSpPr/>
            <p:nvPr/>
          </p:nvGrpSpPr>
          <p:grpSpPr>
            <a:xfrm>
              <a:off x="215837" y="5484865"/>
              <a:ext cx="981478" cy="1065225"/>
              <a:chOff x="6965919" y="4412833"/>
              <a:chExt cx="1282901" cy="1392367"/>
            </a:xfrm>
          </p:grpSpPr>
          <p:sp>
            <p:nvSpPr>
              <p:cNvPr id="61" name="Rectangle 60"/>
              <p:cNvSpPr/>
              <p:nvPr/>
            </p:nvSpPr>
            <p:spPr>
              <a:xfrm>
                <a:off x="7016475" y="4467797"/>
                <a:ext cx="1205885" cy="132436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ame 61"/>
              <p:cNvSpPr/>
              <p:nvPr/>
            </p:nvSpPr>
            <p:spPr>
              <a:xfrm>
                <a:off x="6965919" y="4412833"/>
                <a:ext cx="1282901" cy="1392367"/>
              </a:xfrm>
              <a:prstGeom prst="frame">
                <a:avLst>
                  <a:gd name="adj1" fmla="val 7493"/>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63" name="Group 62"/>
              <p:cNvGrpSpPr/>
              <p:nvPr/>
            </p:nvGrpSpPr>
            <p:grpSpPr>
              <a:xfrm>
                <a:off x="7153546" y="4567484"/>
                <a:ext cx="907469" cy="1120757"/>
                <a:chOff x="3399484" y="4085113"/>
                <a:chExt cx="1004937" cy="1241133"/>
              </a:xfrm>
              <a:solidFill>
                <a:schemeClr val="accent6">
                  <a:lumMod val="40000"/>
                  <a:lumOff val="60000"/>
                </a:schemeClr>
              </a:solidFill>
            </p:grpSpPr>
            <p:sp>
              <p:nvSpPr>
                <p:cNvPr id="64" name="Trapezoid 63"/>
                <p:cNvSpPr/>
                <p:nvPr/>
              </p:nvSpPr>
              <p:spPr>
                <a:xfrm>
                  <a:off x="3399484" y="4085113"/>
                  <a:ext cx="1004937" cy="957055"/>
                </a:xfrm>
                <a:prstGeom prst="trapezoid">
                  <a:avLst>
                    <a:gd name="adj" fmla="val 21070"/>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rapezoid 64"/>
                <p:cNvSpPr/>
                <p:nvPr/>
              </p:nvSpPr>
              <p:spPr>
                <a:xfrm flipH="1">
                  <a:off x="3634130" y="5008413"/>
                  <a:ext cx="477988" cy="317833"/>
                </a:xfrm>
                <a:prstGeom prst="trapezoid">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flipH="1">
                  <a:off x="3541016" y="4108191"/>
                  <a:ext cx="684492" cy="1084615"/>
                </a:xfrm>
                <a:prstGeom prst="ellipse">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Delay 66"/>
                <p:cNvSpPr/>
                <p:nvPr/>
              </p:nvSpPr>
              <p:spPr>
                <a:xfrm rot="5400000">
                  <a:off x="3756654" y="3926515"/>
                  <a:ext cx="310255" cy="627452"/>
                </a:xfrm>
                <a:prstGeom prst="flowChartDelay">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Rectangle 6"/>
            <p:cNvSpPr/>
            <p:nvPr/>
          </p:nvSpPr>
          <p:spPr>
            <a:xfrm>
              <a:off x="1256277" y="5817519"/>
              <a:ext cx="3155094" cy="369332"/>
            </a:xfrm>
            <a:prstGeom prst="rect">
              <a:avLst/>
            </a:prstGeom>
            <a:solidFill>
              <a:schemeClr val="accent6">
                <a:lumMod val="60000"/>
                <a:lumOff val="40000"/>
              </a:schemeClr>
            </a:solidFill>
          </p:spPr>
          <p:txBody>
            <a:bodyPr wrap="none">
              <a:spAutoFit/>
            </a:bodyPr>
            <a:lstStyle/>
            <a:p>
              <a:r>
                <a:rPr lang="en-US" dirty="0"/>
                <a:t>and there is no interpreter of it.</a:t>
              </a:r>
            </a:p>
          </p:txBody>
        </p:sp>
      </p:grpSp>
      <p:grpSp>
        <p:nvGrpSpPr>
          <p:cNvPr id="12" name="Group 11"/>
          <p:cNvGrpSpPr/>
          <p:nvPr/>
        </p:nvGrpSpPr>
        <p:grpSpPr>
          <a:xfrm>
            <a:off x="6311783" y="118625"/>
            <a:ext cx="4529481" cy="1086697"/>
            <a:chOff x="6311783" y="118625"/>
            <a:chExt cx="4529481" cy="1086697"/>
          </a:xfrm>
        </p:grpSpPr>
        <p:grpSp>
          <p:nvGrpSpPr>
            <p:cNvPr id="70" name="Group 69"/>
            <p:cNvGrpSpPr/>
            <p:nvPr/>
          </p:nvGrpSpPr>
          <p:grpSpPr>
            <a:xfrm>
              <a:off x="6311783" y="118625"/>
              <a:ext cx="1001262" cy="1086697"/>
              <a:chOff x="319953" y="3057666"/>
              <a:chExt cx="1001262" cy="1086697"/>
            </a:xfrm>
          </p:grpSpPr>
          <p:sp>
            <p:nvSpPr>
              <p:cNvPr id="71" name="Rectangle 70"/>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2" name="Group 71"/>
              <p:cNvGrpSpPr/>
              <p:nvPr/>
            </p:nvGrpSpPr>
            <p:grpSpPr>
              <a:xfrm>
                <a:off x="503872" y="3170243"/>
                <a:ext cx="637646" cy="859460"/>
                <a:chOff x="8861474" y="1296825"/>
                <a:chExt cx="1166855" cy="1572763"/>
              </a:xfrm>
              <a:solidFill>
                <a:srgbClr val="D1A375"/>
              </a:solidFill>
            </p:grpSpPr>
            <p:sp>
              <p:nvSpPr>
                <p:cNvPr id="74" name="Trapezoid 73"/>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5" name="Group 77"/>
                <p:cNvGrpSpPr/>
                <p:nvPr/>
              </p:nvGrpSpPr>
              <p:grpSpPr>
                <a:xfrm>
                  <a:off x="8861474" y="1296825"/>
                  <a:ext cx="1166855" cy="1482633"/>
                  <a:chOff x="5029200" y="600855"/>
                  <a:chExt cx="1541530" cy="2059846"/>
                </a:xfrm>
                <a:grpFill/>
              </p:grpSpPr>
              <p:sp>
                <p:nvSpPr>
                  <p:cNvPr id="91" name="Rounded Rectangle 90"/>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 name="Rounded Rectangle 91"/>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3" name="Oval 92"/>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4" name="Group 71"/>
                  <p:cNvGrpSpPr/>
                  <p:nvPr/>
                </p:nvGrpSpPr>
                <p:grpSpPr>
                  <a:xfrm rot="21037220">
                    <a:off x="5059595" y="600855"/>
                    <a:ext cx="1340487" cy="1376021"/>
                    <a:chOff x="6862932" y="1711953"/>
                    <a:chExt cx="1742735" cy="1770839"/>
                  </a:xfrm>
                  <a:grpFill/>
                </p:grpSpPr>
                <p:sp>
                  <p:nvSpPr>
                    <p:cNvPr id="95" name="Chord 94"/>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Chord 95"/>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Moon 96"/>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76" name="Group 213"/>
                <p:cNvGrpSpPr/>
                <p:nvPr/>
              </p:nvGrpSpPr>
              <p:grpSpPr>
                <a:xfrm>
                  <a:off x="8885328" y="1607920"/>
                  <a:ext cx="990600" cy="228600"/>
                  <a:chOff x="2895600" y="4343400"/>
                  <a:chExt cx="1524000" cy="381000"/>
                </a:xfrm>
                <a:grpFill/>
              </p:grpSpPr>
              <p:sp>
                <p:nvSpPr>
                  <p:cNvPr id="77" name="Rounded Rectangle 76"/>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8" name="Group 200"/>
                  <p:cNvGrpSpPr/>
                  <p:nvPr/>
                </p:nvGrpSpPr>
                <p:grpSpPr>
                  <a:xfrm>
                    <a:off x="2950029" y="4388922"/>
                    <a:ext cx="1405247" cy="294904"/>
                    <a:chOff x="990600" y="3101789"/>
                    <a:chExt cx="4800600" cy="1775011"/>
                  </a:xfrm>
                  <a:grpFill/>
                </p:grpSpPr>
                <p:sp>
                  <p:nvSpPr>
                    <p:cNvPr id="79" name="L-Shape 78"/>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L-Shape 79"/>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L-Shape 80"/>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L-Shape 81"/>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L-Shape 82"/>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L-Shape 83"/>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Isosceles Triangle 84"/>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Isosceles Triangle 85"/>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Isosceles Triangle 86"/>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Isosceles Triangle 87"/>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Diamond 88"/>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Diamond 89"/>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73" name="Frame 72"/>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9" name="Rectangle 8"/>
            <p:cNvSpPr/>
            <p:nvPr/>
          </p:nvSpPr>
          <p:spPr>
            <a:xfrm>
              <a:off x="7510855" y="298324"/>
              <a:ext cx="3330409" cy="646331"/>
            </a:xfrm>
            <a:prstGeom prst="rect">
              <a:avLst/>
            </a:prstGeom>
            <a:solidFill>
              <a:srgbClr val="D1A375"/>
            </a:solidFill>
          </p:spPr>
          <p:txBody>
            <a:bodyPr wrap="square">
              <a:spAutoFit/>
            </a:bodyPr>
            <a:lstStyle/>
            <a:p>
              <a:r>
                <a:rPr lang="en-US" dirty="0"/>
                <a:t>Do not interpretations belong to God? Tell me them, I pray you. </a:t>
              </a:r>
            </a:p>
          </p:txBody>
        </p:sp>
      </p:grpSp>
      <p:grpSp>
        <p:nvGrpSpPr>
          <p:cNvPr id="13" name="Group 12"/>
          <p:cNvGrpSpPr/>
          <p:nvPr/>
        </p:nvGrpSpPr>
        <p:grpSpPr>
          <a:xfrm>
            <a:off x="6329164" y="1318589"/>
            <a:ext cx="5514298" cy="999045"/>
            <a:chOff x="6329164" y="1318589"/>
            <a:chExt cx="5514298" cy="999045"/>
          </a:xfrm>
        </p:grpSpPr>
        <p:grpSp>
          <p:nvGrpSpPr>
            <p:cNvPr id="100" name="Group 99"/>
            <p:cNvGrpSpPr/>
            <p:nvPr/>
          </p:nvGrpSpPr>
          <p:grpSpPr>
            <a:xfrm>
              <a:off x="6329164" y="1318589"/>
              <a:ext cx="983881" cy="999045"/>
              <a:chOff x="285215" y="920290"/>
              <a:chExt cx="983881" cy="999045"/>
            </a:xfrm>
          </p:grpSpPr>
          <p:sp>
            <p:nvSpPr>
              <p:cNvPr id="101" name="Rectangle 100"/>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2" name="Group 101"/>
              <p:cNvGrpSpPr/>
              <p:nvPr/>
            </p:nvGrpSpPr>
            <p:grpSpPr>
              <a:xfrm>
                <a:off x="515023" y="1077458"/>
                <a:ext cx="530311" cy="794088"/>
                <a:chOff x="4508252" y="211638"/>
                <a:chExt cx="875337" cy="1373757"/>
              </a:xfrm>
              <a:solidFill>
                <a:schemeClr val="accent5">
                  <a:lumMod val="40000"/>
                  <a:lumOff val="60000"/>
                </a:schemeClr>
              </a:solidFill>
            </p:grpSpPr>
            <p:sp>
              <p:nvSpPr>
                <p:cNvPr id="104" name="Trapezoid 103"/>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Oval 104"/>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Oval 105"/>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Cloud 106"/>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8" name="Cloud 107"/>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9" name="Cloud 108"/>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03" name="Frame 102"/>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0" name="Rectangle 9"/>
            <p:cNvSpPr/>
            <p:nvPr/>
          </p:nvSpPr>
          <p:spPr>
            <a:xfrm>
              <a:off x="7433216" y="1526705"/>
              <a:ext cx="4410246" cy="369332"/>
            </a:xfrm>
            <a:prstGeom prst="rect">
              <a:avLst/>
            </a:prstGeom>
            <a:solidFill>
              <a:schemeClr val="accent5">
                <a:lumMod val="40000"/>
                <a:lumOff val="60000"/>
              </a:schemeClr>
            </a:solidFill>
          </p:spPr>
          <p:txBody>
            <a:bodyPr wrap="none">
              <a:spAutoFit/>
            </a:bodyPr>
            <a:lstStyle/>
            <a:p>
              <a:r>
                <a:rPr lang="en-US" dirty="0"/>
                <a:t>And the chief butler told his dream to Joseph</a:t>
              </a:r>
            </a:p>
          </p:txBody>
        </p:sp>
      </p:grpSp>
      <p:grpSp>
        <p:nvGrpSpPr>
          <p:cNvPr id="15" name="Group 14"/>
          <p:cNvGrpSpPr/>
          <p:nvPr/>
        </p:nvGrpSpPr>
        <p:grpSpPr>
          <a:xfrm>
            <a:off x="6337834" y="3719952"/>
            <a:ext cx="5060480" cy="1086697"/>
            <a:chOff x="6337834" y="3719952"/>
            <a:chExt cx="5060480" cy="1086697"/>
          </a:xfrm>
        </p:grpSpPr>
        <p:grpSp>
          <p:nvGrpSpPr>
            <p:cNvPr id="124" name="Group 123"/>
            <p:cNvGrpSpPr/>
            <p:nvPr/>
          </p:nvGrpSpPr>
          <p:grpSpPr>
            <a:xfrm>
              <a:off x="6337834" y="3719952"/>
              <a:ext cx="1001262" cy="1086697"/>
              <a:chOff x="319953" y="3057666"/>
              <a:chExt cx="1001262" cy="1086697"/>
            </a:xfrm>
          </p:grpSpPr>
          <p:sp>
            <p:nvSpPr>
              <p:cNvPr id="125" name="Rectangle 124"/>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6" name="Group 125"/>
              <p:cNvGrpSpPr/>
              <p:nvPr/>
            </p:nvGrpSpPr>
            <p:grpSpPr>
              <a:xfrm>
                <a:off x="503872" y="3170243"/>
                <a:ext cx="637646" cy="859460"/>
                <a:chOff x="8861474" y="1296825"/>
                <a:chExt cx="1166855" cy="1572763"/>
              </a:xfrm>
              <a:solidFill>
                <a:srgbClr val="D1A375"/>
              </a:solidFill>
            </p:grpSpPr>
            <p:sp>
              <p:nvSpPr>
                <p:cNvPr id="128" name="Trapezoid 127"/>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9" name="Group 77"/>
                <p:cNvGrpSpPr/>
                <p:nvPr/>
              </p:nvGrpSpPr>
              <p:grpSpPr>
                <a:xfrm>
                  <a:off x="8861474" y="1296825"/>
                  <a:ext cx="1166855" cy="1482633"/>
                  <a:chOff x="5029200" y="600855"/>
                  <a:chExt cx="1541530" cy="2059846"/>
                </a:xfrm>
                <a:grpFill/>
              </p:grpSpPr>
              <p:sp>
                <p:nvSpPr>
                  <p:cNvPr id="145" name="Rounded Rectangle 144"/>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Rounded Rectangle 145"/>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8" name="Group 71"/>
                  <p:cNvGrpSpPr/>
                  <p:nvPr/>
                </p:nvGrpSpPr>
                <p:grpSpPr>
                  <a:xfrm rot="21037220">
                    <a:off x="5059595" y="600855"/>
                    <a:ext cx="1340487" cy="1376021"/>
                    <a:chOff x="6862932" y="1711953"/>
                    <a:chExt cx="1742735" cy="1770839"/>
                  </a:xfrm>
                  <a:grpFill/>
                </p:grpSpPr>
                <p:sp>
                  <p:nvSpPr>
                    <p:cNvPr id="149" name="Chord 148"/>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Chord 149"/>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1" name="Moon 150"/>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Rounded Rectangle 151"/>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30" name="Group 213"/>
                <p:cNvGrpSpPr/>
                <p:nvPr/>
              </p:nvGrpSpPr>
              <p:grpSpPr>
                <a:xfrm>
                  <a:off x="8885328" y="1607920"/>
                  <a:ext cx="990600" cy="228600"/>
                  <a:chOff x="2895600" y="4343400"/>
                  <a:chExt cx="1524000" cy="381000"/>
                </a:xfrm>
                <a:grpFill/>
              </p:grpSpPr>
              <p:sp>
                <p:nvSpPr>
                  <p:cNvPr id="131" name="Rounded Rectangle 130"/>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32" name="Group 200"/>
                  <p:cNvGrpSpPr/>
                  <p:nvPr/>
                </p:nvGrpSpPr>
                <p:grpSpPr>
                  <a:xfrm>
                    <a:off x="2950029" y="4388922"/>
                    <a:ext cx="1405247" cy="294904"/>
                    <a:chOff x="990600" y="3101789"/>
                    <a:chExt cx="4800600" cy="1775011"/>
                  </a:xfrm>
                  <a:grpFill/>
                </p:grpSpPr>
                <p:sp>
                  <p:nvSpPr>
                    <p:cNvPr id="133" name="L-Shape 132"/>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4" name="L-Shape 133"/>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L-Shape 134"/>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L-Shape 135"/>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7" name="L-Shape 136"/>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8" name="L-Shape 137"/>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Isosceles Triangle 138"/>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Isosceles Triangle 139"/>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Isosceles Triangle 140"/>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Isosceles Triangle 141"/>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Diamond 142"/>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Diamond 143"/>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27" name="Frame 126"/>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153" name="Rectangle 152"/>
            <p:cNvSpPr/>
            <p:nvPr/>
          </p:nvSpPr>
          <p:spPr>
            <a:xfrm>
              <a:off x="7455368" y="4028105"/>
              <a:ext cx="3942946" cy="646331"/>
            </a:xfrm>
            <a:prstGeom prst="rect">
              <a:avLst/>
            </a:prstGeom>
            <a:solidFill>
              <a:srgbClr val="D1A375"/>
            </a:solidFill>
          </p:spPr>
          <p:txBody>
            <a:bodyPr wrap="square">
              <a:spAutoFit/>
            </a:bodyPr>
            <a:lstStyle/>
            <a:p>
              <a:r>
                <a:rPr lang="en-US" b="0" i="0" dirty="0">
                  <a:solidFill>
                    <a:srgbClr val="333333"/>
                  </a:solidFill>
                  <a:effectLst/>
                  <a:latin typeface="Calibri" panose="020F0502020204030204" pitchFamily="34" charset="0"/>
                </a:rPr>
                <a:t>This is the interpretation…(Read Gen.40:12-15)</a:t>
              </a:r>
              <a:endParaRPr lang="en-US" dirty="0"/>
            </a:p>
          </p:txBody>
        </p:sp>
      </p:grpSp>
      <p:grpSp>
        <p:nvGrpSpPr>
          <p:cNvPr id="18" name="Group 17"/>
          <p:cNvGrpSpPr/>
          <p:nvPr/>
        </p:nvGrpSpPr>
        <p:grpSpPr>
          <a:xfrm>
            <a:off x="6346957" y="5123153"/>
            <a:ext cx="5712259" cy="999045"/>
            <a:chOff x="6346957" y="5123153"/>
            <a:chExt cx="5712259" cy="999045"/>
          </a:xfrm>
        </p:grpSpPr>
        <p:grpSp>
          <p:nvGrpSpPr>
            <p:cNvPr id="154" name="Group 153"/>
            <p:cNvGrpSpPr/>
            <p:nvPr/>
          </p:nvGrpSpPr>
          <p:grpSpPr>
            <a:xfrm>
              <a:off x="6346957" y="5123153"/>
              <a:ext cx="983881" cy="999045"/>
              <a:chOff x="285215" y="920290"/>
              <a:chExt cx="983881" cy="999045"/>
            </a:xfrm>
          </p:grpSpPr>
          <p:sp>
            <p:nvSpPr>
              <p:cNvPr id="155" name="Rectangle 154"/>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6" name="Group 155"/>
              <p:cNvGrpSpPr/>
              <p:nvPr/>
            </p:nvGrpSpPr>
            <p:grpSpPr>
              <a:xfrm>
                <a:off x="515023" y="1077458"/>
                <a:ext cx="530311" cy="794088"/>
                <a:chOff x="4508252" y="211638"/>
                <a:chExt cx="875337" cy="1373757"/>
              </a:xfrm>
              <a:solidFill>
                <a:schemeClr val="accent5">
                  <a:lumMod val="40000"/>
                  <a:lumOff val="60000"/>
                </a:schemeClr>
              </a:solidFill>
            </p:grpSpPr>
            <p:sp>
              <p:nvSpPr>
                <p:cNvPr id="158" name="Trapezoid 157"/>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Cloud 199"/>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Cloud 200"/>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Cloud 201"/>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7" name="Frame 156"/>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03" name="Rectangle 202"/>
            <p:cNvSpPr/>
            <p:nvPr/>
          </p:nvSpPr>
          <p:spPr>
            <a:xfrm>
              <a:off x="7486928" y="5198868"/>
              <a:ext cx="4572288" cy="923330"/>
            </a:xfrm>
            <a:prstGeom prst="rect">
              <a:avLst/>
            </a:prstGeom>
            <a:solidFill>
              <a:schemeClr val="accent5">
                <a:lumMod val="40000"/>
                <a:lumOff val="60000"/>
              </a:schemeClr>
            </a:solidFill>
          </p:spPr>
          <p:txBody>
            <a:bodyPr wrap="square">
              <a:spAutoFit/>
            </a:bodyPr>
            <a:lstStyle/>
            <a:p>
              <a:r>
                <a:rPr lang="en-US" dirty="0"/>
                <a:t>When the chief baker saw that the interpretation of the butler’s dream was good, he told Joseph his dream</a:t>
              </a:r>
            </a:p>
          </p:txBody>
        </p:sp>
      </p:grpSp>
      <p:grpSp>
        <p:nvGrpSpPr>
          <p:cNvPr id="14" name="Group 13"/>
          <p:cNvGrpSpPr/>
          <p:nvPr/>
        </p:nvGrpSpPr>
        <p:grpSpPr>
          <a:xfrm>
            <a:off x="6330141" y="2506558"/>
            <a:ext cx="5634070" cy="1083668"/>
            <a:chOff x="6330141" y="2506558"/>
            <a:chExt cx="5634070" cy="1083668"/>
          </a:xfrm>
        </p:grpSpPr>
        <p:grpSp>
          <p:nvGrpSpPr>
            <p:cNvPr id="111" name="Group 110"/>
            <p:cNvGrpSpPr/>
            <p:nvPr/>
          </p:nvGrpSpPr>
          <p:grpSpPr>
            <a:xfrm>
              <a:off x="6330141" y="2506558"/>
              <a:ext cx="998471" cy="1083668"/>
              <a:chOff x="9572639" y="4149944"/>
              <a:chExt cx="1282901" cy="1392367"/>
            </a:xfrm>
          </p:grpSpPr>
          <p:sp>
            <p:nvSpPr>
              <p:cNvPr id="112" name="Rectangle 111"/>
              <p:cNvSpPr/>
              <p:nvPr/>
            </p:nvSpPr>
            <p:spPr>
              <a:xfrm>
                <a:off x="9623195" y="4204908"/>
                <a:ext cx="1205885" cy="132436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3" name="Frame 112"/>
              <p:cNvSpPr/>
              <p:nvPr/>
            </p:nvSpPr>
            <p:spPr>
              <a:xfrm>
                <a:off x="9572639" y="4149944"/>
                <a:ext cx="1282901" cy="1392367"/>
              </a:xfrm>
              <a:prstGeom prst="frame">
                <a:avLst>
                  <a:gd name="adj1" fmla="val 8385"/>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14" name="Group 113"/>
              <p:cNvGrpSpPr/>
              <p:nvPr/>
            </p:nvGrpSpPr>
            <p:grpSpPr>
              <a:xfrm>
                <a:off x="9862524" y="4357209"/>
                <a:ext cx="775297" cy="1099784"/>
                <a:chOff x="7870075" y="3442252"/>
                <a:chExt cx="879566" cy="1417283"/>
              </a:xfrm>
              <a:solidFill>
                <a:schemeClr val="tx2">
                  <a:lumMod val="20000"/>
                  <a:lumOff val="80000"/>
                </a:schemeClr>
              </a:solidFill>
            </p:grpSpPr>
            <p:sp>
              <p:nvSpPr>
                <p:cNvPr id="115" name="Trapezoid 114"/>
                <p:cNvSpPr/>
                <p:nvPr/>
              </p:nvSpPr>
              <p:spPr>
                <a:xfrm>
                  <a:off x="8063637" y="4495268"/>
                  <a:ext cx="492441" cy="364267"/>
                </a:xfrm>
                <a:prstGeom prst="trapezoi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Trapezoid 115"/>
                <p:cNvSpPr/>
                <p:nvPr/>
              </p:nvSpPr>
              <p:spPr>
                <a:xfrm>
                  <a:off x="7870075" y="3735955"/>
                  <a:ext cx="879566" cy="799020"/>
                </a:xfrm>
                <a:prstGeom prst="trapezoid">
                  <a:avLst>
                    <a:gd name="adj" fmla="val 13837"/>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Oval 116"/>
                <p:cNvSpPr/>
                <p:nvPr/>
              </p:nvSpPr>
              <p:spPr>
                <a:xfrm>
                  <a:off x="7931078" y="3585876"/>
                  <a:ext cx="762000" cy="1090246"/>
                </a:xfrm>
                <a:prstGeom prst="ellipse">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Flowchart: Delay 117"/>
                <p:cNvSpPr/>
                <p:nvPr/>
              </p:nvSpPr>
              <p:spPr>
                <a:xfrm rot="16200000">
                  <a:off x="8171445" y="3225421"/>
                  <a:ext cx="304801" cy="738464"/>
                </a:xfrm>
                <a:prstGeom prst="flowChartDelay">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Rounded Rectangle 118"/>
                <p:cNvSpPr/>
                <p:nvPr/>
              </p:nvSpPr>
              <p:spPr>
                <a:xfrm>
                  <a:off x="7940626" y="3735955"/>
                  <a:ext cx="752452" cy="138563"/>
                </a:xfrm>
                <a:prstGeom prst="roundRect">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Diamond 119"/>
                <p:cNvSpPr/>
                <p:nvPr/>
              </p:nvSpPr>
              <p:spPr>
                <a:xfrm>
                  <a:off x="8278440" y="3614100"/>
                  <a:ext cx="76823" cy="252818"/>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Diamond 120"/>
                <p:cNvSpPr/>
                <p:nvPr/>
              </p:nvSpPr>
              <p:spPr>
                <a:xfrm>
                  <a:off x="8471445" y="3726294"/>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Diamond 121"/>
                <p:cNvSpPr/>
                <p:nvPr/>
              </p:nvSpPr>
              <p:spPr>
                <a:xfrm>
                  <a:off x="8066496" y="3713231"/>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23" name="Rectangle 122"/>
            <p:cNvSpPr/>
            <p:nvPr/>
          </p:nvSpPr>
          <p:spPr>
            <a:xfrm>
              <a:off x="7433216" y="2831524"/>
              <a:ext cx="3449855" cy="369332"/>
            </a:xfrm>
            <a:prstGeom prst="rect">
              <a:avLst/>
            </a:prstGeom>
            <a:solidFill>
              <a:schemeClr val="tx2">
                <a:lumMod val="40000"/>
                <a:lumOff val="60000"/>
              </a:schemeClr>
            </a:solidFill>
          </p:spPr>
          <p:txBody>
            <a:bodyPr wrap="none">
              <a:spAutoFit/>
            </a:bodyPr>
            <a:lstStyle/>
            <a:p>
              <a:r>
                <a:rPr lang="en-US" dirty="0"/>
                <a:t>In my dream… (Read Gen. 40:9-11)</a:t>
              </a:r>
            </a:p>
          </p:txBody>
        </p:sp>
        <p:grpSp>
          <p:nvGrpSpPr>
            <p:cNvPr id="204" name="Group 203"/>
            <p:cNvGrpSpPr/>
            <p:nvPr/>
          </p:nvGrpSpPr>
          <p:grpSpPr>
            <a:xfrm rot="1928940">
              <a:off x="11244129" y="2721332"/>
              <a:ext cx="720082" cy="753789"/>
              <a:chOff x="4419600" y="316004"/>
              <a:chExt cx="2362200" cy="2046196"/>
            </a:xfrm>
          </p:grpSpPr>
          <p:sp>
            <p:nvSpPr>
              <p:cNvPr id="205" name="Wave 204"/>
              <p:cNvSpPr/>
              <p:nvPr/>
            </p:nvSpPr>
            <p:spPr>
              <a:xfrm>
                <a:off x="5486400" y="457200"/>
                <a:ext cx="1295400" cy="685800"/>
              </a:xfrm>
              <a:prstGeom prst="wave">
                <a:avLst>
                  <a:gd name="adj1" fmla="val 12500"/>
                  <a:gd name="adj2" fmla="val -10000"/>
                </a:avLst>
              </a:prstGeom>
              <a:solidFill>
                <a:srgbClr val="92D05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Wave 205"/>
              <p:cNvSpPr/>
              <p:nvPr/>
            </p:nvSpPr>
            <p:spPr>
              <a:xfrm rot="19431635">
                <a:off x="5182999" y="316004"/>
                <a:ext cx="1295400" cy="685800"/>
              </a:xfrm>
              <a:prstGeom prst="wave">
                <a:avLst>
                  <a:gd name="adj1" fmla="val 12500"/>
                  <a:gd name="adj2" fmla="val -10000"/>
                </a:avLst>
              </a:prstGeom>
              <a:solidFill>
                <a:srgbClr val="92D050"/>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Oval 206"/>
              <p:cNvSpPr/>
              <p:nvPr/>
            </p:nvSpPr>
            <p:spPr>
              <a:xfrm>
                <a:off x="4495800" y="11430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a:off x="4419600" y="16764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Oval 208"/>
              <p:cNvSpPr/>
              <p:nvPr/>
            </p:nvSpPr>
            <p:spPr>
              <a:xfrm>
                <a:off x="5029200" y="13716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Oval 209"/>
              <p:cNvSpPr/>
              <p:nvPr/>
            </p:nvSpPr>
            <p:spPr>
              <a:xfrm>
                <a:off x="4648200" y="6096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1" name="Oval 210"/>
              <p:cNvSpPr/>
              <p:nvPr/>
            </p:nvSpPr>
            <p:spPr>
              <a:xfrm>
                <a:off x="5029200" y="9144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a:off x="5562600" y="9906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5029200" y="4572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a:off x="5486400" y="457200"/>
                <a:ext cx="685800" cy="685800"/>
              </a:xfrm>
              <a:prstGeom prst="ellipse">
                <a:avLst/>
              </a:prstGeom>
              <a:solidFill>
                <a:schemeClr val="accent4">
                  <a:lumMod val="60000"/>
                  <a:lumOff val="40000"/>
                </a:schemeClr>
              </a:solidFill>
              <a:ln>
                <a:solidFill>
                  <a:schemeClr val="bg2">
                    <a:lumMod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5" name="Group 214"/>
            <p:cNvGrpSpPr/>
            <p:nvPr/>
          </p:nvGrpSpPr>
          <p:grpSpPr>
            <a:xfrm>
              <a:off x="10909623" y="2534930"/>
              <a:ext cx="381931" cy="811603"/>
              <a:chOff x="457200" y="914400"/>
              <a:chExt cx="1219200" cy="2590800"/>
            </a:xfrm>
          </p:grpSpPr>
          <p:grpSp>
            <p:nvGrpSpPr>
              <p:cNvPr id="216" name="Group 215"/>
              <p:cNvGrpSpPr/>
              <p:nvPr/>
            </p:nvGrpSpPr>
            <p:grpSpPr>
              <a:xfrm>
                <a:off x="457200" y="914400"/>
                <a:ext cx="1219200" cy="2590800"/>
                <a:chOff x="914400" y="3657600"/>
                <a:chExt cx="1219200" cy="2590800"/>
              </a:xfrm>
            </p:grpSpPr>
            <p:grpSp>
              <p:nvGrpSpPr>
                <p:cNvPr id="219" name="Group 21"/>
                <p:cNvGrpSpPr/>
                <p:nvPr/>
              </p:nvGrpSpPr>
              <p:grpSpPr>
                <a:xfrm>
                  <a:off x="914400" y="3657600"/>
                  <a:ext cx="1219200" cy="2590800"/>
                  <a:chOff x="3200400" y="3581400"/>
                  <a:chExt cx="1219200" cy="2590800"/>
                </a:xfrm>
                <a:solidFill>
                  <a:srgbClr val="FFC000"/>
                </a:solidFill>
              </p:grpSpPr>
              <p:sp>
                <p:nvSpPr>
                  <p:cNvPr id="221" name="Oval 220"/>
                  <p:cNvSpPr/>
                  <p:nvPr/>
                </p:nvSpPr>
                <p:spPr>
                  <a:xfrm>
                    <a:off x="3276600" y="5562600"/>
                    <a:ext cx="1143000" cy="609600"/>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Oval 221"/>
                  <p:cNvSpPr/>
                  <p:nvPr/>
                </p:nvSpPr>
                <p:spPr>
                  <a:xfrm>
                    <a:off x="3407764" y="5632554"/>
                    <a:ext cx="858187" cy="430967"/>
                  </a:xfrm>
                  <a:prstGeom prst="ellipse">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Rectangle 222"/>
                  <p:cNvSpPr/>
                  <p:nvPr/>
                </p:nvSpPr>
                <p:spPr>
                  <a:xfrm>
                    <a:off x="3716311" y="4738141"/>
                    <a:ext cx="228600" cy="1143000"/>
                  </a:xfrm>
                  <a:prstGeom prst="rect">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Flowchart: Delay 223"/>
                  <p:cNvSpPr/>
                  <p:nvPr/>
                </p:nvSpPr>
                <p:spPr>
                  <a:xfrm rot="5400000">
                    <a:off x="3162300" y="3619500"/>
                    <a:ext cx="1295400" cy="1219200"/>
                  </a:xfrm>
                  <a:prstGeom prst="flowChartDelay">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0" name="Oval 219"/>
                <p:cNvSpPr/>
                <p:nvPr/>
              </p:nvSpPr>
              <p:spPr>
                <a:xfrm>
                  <a:off x="1447799" y="4648200"/>
                  <a:ext cx="211111" cy="53340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7" name="Quad Arrow 216"/>
              <p:cNvSpPr/>
              <p:nvPr/>
            </p:nvSpPr>
            <p:spPr>
              <a:xfrm>
                <a:off x="574496" y="1088968"/>
                <a:ext cx="941217" cy="863889"/>
              </a:xfrm>
              <a:prstGeom prst="quadArrow">
                <a:avLst>
                  <a:gd name="adj1" fmla="val 38629"/>
                  <a:gd name="adj2" fmla="val 22500"/>
                  <a:gd name="adj3" fmla="val 22500"/>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5"/>
              <p:cNvSpPr/>
              <p:nvPr/>
            </p:nvSpPr>
            <p:spPr>
              <a:xfrm>
                <a:off x="900301" y="1382363"/>
                <a:ext cx="289605" cy="246825"/>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2202289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0" presetClass="exit" presetSubtype="0" fill="hold" nodeType="with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1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childTnLst>
                                </p:cTn>
                              </p:par>
                              <p:par>
                                <p:cTn id="26" presetID="10" presetClass="exit" presetSubtype="0" fill="hold" nodeType="withEffect">
                                  <p:stCondLst>
                                    <p:cond delay="0"/>
                                  </p:stCondLst>
                                  <p:childTnLst>
                                    <p:animEffect transition="out" filter="fade">
                                      <p:cBhvr>
                                        <p:cTn id="27" dur="500"/>
                                        <p:tgtEl>
                                          <p:spTgt spid="8"/>
                                        </p:tgtEl>
                                      </p:cBhvr>
                                    </p:animEffect>
                                    <p:set>
                                      <p:cBhvr>
                                        <p:cTn id="28" dur="1" fill="hold">
                                          <p:stCondLst>
                                            <p:cond delay="499"/>
                                          </p:stCondLst>
                                        </p:cTn>
                                        <p:tgtEl>
                                          <p:spTgt spid="8"/>
                                        </p:tgtEl>
                                        <p:attrNameLst>
                                          <p:attrName>style.visibility</p:attrName>
                                        </p:attrNameLst>
                                      </p:cBhvr>
                                      <p:to>
                                        <p:strVal val="hidden"/>
                                      </p:to>
                                    </p:set>
                                  </p:childTnLst>
                                </p:cTn>
                              </p:par>
                              <p:par>
                                <p:cTn id="29" presetID="10" presetClass="exit" presetSubtype="0" fill="hold" nodeType="withEffect">
                                  <p:stCondLst>
                                    <p:cond delay="0"/>
                                  </p:stCondLst>
                                  <p:childTnLst>
                                    <p:animEffect transition="out" filter="fade">
                                      <p:cBhvr>
                                        <p:cTn id="30" dur="500"/>
                                        <p:tgtEl>
                                          <p:spTgt spid="16"/>
                                        </p:tgtEl>
                                      </p:cBhvr>
                                    </p:animEffect>
                                    <p:set>
                                      <p:cBhvr>
                                        <p:cTn id="31" dur="1" fill="hold">
                                          <p:stCondLst>
                                            <p:cond delay="499"/>
                                          </p:stCondLst>
                                        </p:cTn>
                                        <p:tgtEl>
                                          <p:spTgt spid="16"/>
                                        </p:tgtEl>
                                        <p:attrNameLst>
                                          <p:attrName>style.visibility</p:attrName>
                                        </p:attrNameLst>
                                      </p:cBhvr>
                                      <p:to>
                                        <p:strVal val="hidden"/>
                                      </p:to>
                                    </p:set>
                                  </p:childTnLst>
                                </p:cTn>
                              </p:par>
                              <p:par>
                                <p:cTn id="32" presetID="10" presetClass="exit" presetSubtype="0" fill="hold" nodeType="withEffect">
                                  <p:stCondLst>
                                    <p:cond delay="0"/>
                                  </p:stCondLst>
                                  <p:childTnLst>
                                    <p:animEffect transition="out" filter="fade">
                                      <p:cBhvr>
                                        <p:cTn id="33" dur="500"/>
                                        <p:tgtEl>
                                          <p:spTgt spid="17"/>
                                        </p:tgtEl>
                                      </p:cBhvr>
                                    </p:animEffect>
                                    <p:set>
                                      <p:cBhvr>
                                        <p:cTn id="34" dur="1" fill="hold">
                                          <p:stCondLst>
                                            <p:cond delay="499"/>
                                          </p:stCondLst>
                                        </p:cTn>
                                        <p:tgtEl>
                                          <p:spTgt spid="17"/>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par>
                                <p:cTn id="43" presetID="10" presetClass="exit" presetSubtype="0" fill="hold" nodeType="withEffect">
                                  <p:stCondLst>
                                    <p:cond delay="0"/>
                                  </p:stCondLst>
                                  <p:childTnLst>
                                    <p:animEffect transition="out" filter="fade">
                                      <p:cBhvr>
                                        <p:cTn id="44" dur="500"/>
                                        <p:tgtEl>
                                          <p:spTgt spid="12"/>
                                        </p:tgtEl>
                                      </p:cBhvr>
                                    </p:animEffect>
                                    <p:set>
                                      <p:cBhvr>
                                        <p:cTn id="45" dur="1" fill="hold">
                                          <p:stCondLst>
                                            <p:cond delay="499"/>
                                          </p:stCondLst>
                                        </p:cTn>
                                        <p:tgtEl>
                                          <p:spTgt spid="12"/>
                                        </p:tgtEl>
                                        <p:attrNameLst>
                                          <p:attrName>style.visibility</p:attrName>
                                        </p:attrNameLst>
                                      </p:cBhvr>
                                      <p:to>
                                        <p:strVal val="hidden"/>
                                      </p:to>
                                    </p:set>
                                  </p:childTnLst>
                                </p:cTn>
                              </p:par>
                              <p:par>
                                <p:cTn id="46" presetID="10" presetClass="exit" presetSubtype="0" fill="hold" nodeType="withEffect">
                                  <p:stCondLst>
                                    <p:cond delay="0"/>
                                  </p:stCondLst>
                                  <p:childTnLst>
                                    <p:animEffect transition="out" filter="fade">
                                      <p:cBhvr>
                                        <p:cTn id="47" dur="500"/>
                                        <p:tgtEl>
                                          <p:spTgt spid="13"/>
                                        </p:tgtEl>
                                      </p:cBhvr>
                                    </p:animEffect>
                                    <p:set>
                                      <p:cBhvr>
                                        <p:cTn id="48" dur="1" fill="hold">
                                          <p:stCondLst>
                                            <p:cond delay="499"/>
                                          </p:stCondLst>
                                        </p:cTn>
                                        <p:tgtEl>
                                          <p:spTgt spid="13"/>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childTnLst>
                                </p:cTn>
                              </p:par>
                              <p:par>
                                <p:cTn id="57" presetID="10" presetClass="exit" presetSubtype="0" fill="hold" nodeType="withEffect">
                                  <p:stCondLst>
                                    <p:cond delay="0"/>
                                  </p:stCondLst>
                                  <p:childTnLst>
                                    <p:animEffect transition="out" filter="fade">
                                      <p:cBhvr>
                                        <p:cTn id="58" dur="500"/>
                                        <p:tgtEl>
                                          <p:spTgt spid="14"/>
                                        </p:tgtEl>
                                      </p:cBhvr>
                                    </p:animEffect>
                                    <p:set>
                                      <p:cBhvr>
                                        <p:cTn id="59" dur="1" fill="hold">
                                          <p:stCondLst>
                                            <p:cond delay="499"/>
                                          </p:stCondLst>
                                        </p:cTn>
                                        <p:tgtEl>
                                          <p:spTgt spid="14"/>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500"/>
                                        <p:tgtEl>
                                          <p:spTgt spid="15"/>
                                        </p:tgtEl>
                                      </p:cBhvr>
                                    </p:animEffect>
                                    <p:set>
                                      <p:cBhvr>
                                        <p:cTn id="62"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234619" y="1359505"/>
            <a:ext cx="5756752" cy="1086697"/>
            <a:chOff x="234619" y="1359505"/>
            <a:chExt cx="5756752" cy="1086697"/>
          </a:xfrm>
        </p:grpSpPr>
        <p:grpSp>
          <p:nvGrpSpPr>
            <p:cNvPr id="6" name="Group 5"/>
            <p:cNvGrpSpPr/>
            <p:nvPr/>
          </p:nvGrpSpPr>
          <p:grpSpPr>
            <a:xfrm>
              <a:off x="234619" y="1359505"/>
              <a:ext cx="1001262" cy="1086697"/>
              <a:chOff x="319953" y="3057666"/>
              <a:chExt cx="1001262" cy="1086697"/>
            </a:xfrm>
          </p:grpSpPr>
          <p:sp>
            <p:nvSpPr>
              <p:cNvPr id="172" name="Rectangle 171"/>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3" name="Group 172"/>
              <p:cNvGrpSpPr/>
              <p:nvPr/>
            </p:nvGrpSpPr>
            <p:grpSpPr>
              <a:xfrm>
                <a:off x="503872" y="3170243"/>
                <a:ext cx="637646" cy="859460"/>
                <a:chOff x="8861474" y="1296825"/>
                <a:chExt cx="1166855" cy="1572763"/>
              </a:xfrm>
              <a:solidFill>
                <a:srgbClr val="D1A375"/>
              </a:solidFill>
            </p:grpSpPr>
            <p:sp>
              <p:nvSpPr>
                <p:cNvPr id="175" name="Trapezoid 174"/>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6" name="Group 77"/>
                <p:cNvGrpSpPr/>
                <p:nvPr/>
              </p:nvGrpSpPr>
              <p:grpSpPr>
                <a:xfrm>
                  <a:off x="8861474" y="1296825"/>
                  <a:ext cx="1166855" cy="1482633"/>
                  <a:chOff x="5029200" y="600855"/>
                  <a:chExt cx="1541530" cy="2059846"/>
                </a:xfrm>
                <a:grpFill/>
              </p:grpSpPr>
              <p:sp>
                <p:nvSpPr>
                  <p:cNvPr id="192" name="Rounded Rectangle 191"/>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ounded Rectangle 192"/>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5" name="Group 71"/>
                  <p:cNvGrpSpPr/>
                  <p:nvPr/>
                </p:nvGrpSpPr>
                <p:grpSpPr>
                  <a:xfrm rot="21037220">
                    <a:off x="5059595" y="600855"/>
                    <a:ext cx="1340487" cy="1376021"/>
                    <a:chOff x="6862932" y="1711953"/>
                    <a:chExt cx="1742735" cy="1770839"/>
                  </a:xfrm>
                  <a:grpFill/>
                </p:grpSpPr>
                <p:sp>
                  <p:nvSpPr>
                    <p:cNvPr id="196" name="Chord 195"/>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Chord 196"/>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Moon 197"/>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ounded Rectangle 198"/>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7" name="Group 213"/>
                <p:cNvGrpSpPr/>
                <p:nvPr/>
              </p:nvGrpSpPr>
              <p:grpSpPr>
                <a:xfrm>
                  <a:off x="8885328" y="1607920"/>
                  <a:ext cx="990600" cy="228600"/>
                  <a:chOff x="2895600" y="4343400"/>
                  <a:chExt cx="1524000" cy="381000"/>
                </a:xfrm>
                <a:grpFill/>
              </p:grpSpPr>
              <p:sp>
                <p:nvSpPr>
                  <p:cNvPr id="178" name="Rounded Rectangle 177"/>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9" name="Group 200"/>
                  <p:cNvGrpSpPr/>
                  <p:nvPr/>
                </p:nvGrpSpPr>
                <p:grpSpPr>
                  <a:xfrm>
                    <a:off x="2950029" y="4388922"/>
                    <a:ext cx="1405247" cy="294904"/>
                    <a:chOff x="990600" y="3101789"/>
                    <a:chExt cx="4800600" cy="1775011"/>
                  </a:xfrm>
                  <a:grpFill/>
                </p:grpSpPr>
                <p:sp>
                  <p:nvSpPr>
                    <p:cNvPr id="180" name="L-Shape 179"/>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L-Shape 180"/>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L-Shape 181"/>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L-Shape 182"/>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L-Shape 183"/>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L-Shape 184"/>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Isosceles Triangle 185"/>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Isosceles Triangle 186"/>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Isosceles Triangle 187"/>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Isosceles Triangle 188"/>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Diamond 189"/>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Diamond 190"/>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74" name="Frame 173"/>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5" name="Rectangle 4"/>
            <p:cNvSpPr/>
            <p:nvPr/>
          </p:nvSpPr>
          <p:spPr>
            <a:xfrm>
              <a:off x="1352152" y="1667658"/>
              <a:ext cx="4639219" cy="369332"/>
            </a:xfrm>
            <a:prstGeom prst="rect">
              <a:avLst/>
            </a:prstGeom>
            <a:solidFill>
              <a:srgbClr val="D1A375"/>
            </a:solidFill>
          </p:spPr>
          <p:txBody>
            <a:bodyPr wrap="none">
              <a:spAutoFit/>
            </a:bodyPr>
            <a:lstStyle/>
            <a:p>
              <a:r>
                <a:rPr lang="en-US" dirty="0"/>
                <a:t>This is the interpretation…(Read Gen. 40:18-19)</a:t>
              </a:r>
            </a:p>
          </p:txBody>
        </p:sp>
      </p:grpSp>
      <p:grpSp>
        <p:nvGrpSpPr>
          <p:cNvPr id="4" name="Group 3"/>
          <p:cNvGrpSpPr/>
          <p:nvPr/>
        </p:nvGrpSpPr>
        <p:grpSpPr>
          <a:xfrm>
            <a:off x="236119" y="2648854"/>
            <a:ext cx="5746543" cy="3466527"/>
            <a:chOff x="236119" y="2648854"/>
            <a:chExt cx="5746543" cy="3466527"/>
          </a:xfrm>
        </p:grpSpPr>
        <p:grpSp>
          <p:nvGrpSpPr>
            <p:cNvPr id="154" name="Group 153"/>
            <p:cNvGrpSpPr/>
            <p:nvPr/>
          </p:nvGrpSpPr>
          <p:grpSpPr>
            <a:xfrm>
              <a:off x="236119" y="2648854"/>
              <a:ext cx="983881" cy="999045"/>
              <a:chOff x="285215" y="920290"/>
              <a:chExt cx="983881" cy="999045"/>
            </a:xfrm>
          </p:grpSpPr>
          <p:sp>
            <p:nvSpPr>
              <p:cNvPr id="155" name="Rectangle 154"/>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6" name="Group 155"/>
              <p:cNvGrpSpPr/>
              <p:nvPr/>
            </p:nvGrpSpPr>
            <p:grpSpPr>
              <a:xfrm>
                <a:off x="515023" y="1077458"/>
                <a:ext cx="530311" cy="794088"/>
                <a:chOff x="4508252" y="211638"/>
                <a:chExt cx="875337" cy="1373757"/>
              </a:xfrm>
              <a:solidFill>
                <a:schemeClr val="accent5">
                  <a:lumMod val="40000"/>
                  <a:lumOff val="60000"/>
                </a:schemeClr>
              </a:solidFill>
            </p:grpSpPr>
            <p:sp>
              <p:nvSpPr>
                <p:cNvPr id="158" name="Trapezoid 157"/>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Cloud 199"/>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Cloud 200"/>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Cloud 201"/>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7" name="Frame 156"/>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03" name="Rectangle 202"/>
            <p:cNvSpPr/>
            <p:nvPr/>
          </p:nvSpPr>
          <p:spPr>
            <a:xfrm>
              <a:off x="1410374" y="2699061"/>
              <a:ext cx="4572288" cy="3416320"/>
            </a:xfrm>
            <a:prstGeom prst="rect">
              <a:avLst/>
            </a:prstGeom>
            <a:solidFill>
              <a:schemeClr val="accent5">
                <a:lumMod val="40000"/>
                <a:lumOff val="60000"/>
              </a:schemeClr>
            </a:solidFill>
          </p:spPr>
          <p:txBody>
            <a:bodyPr wrap="square">
              <a:spAutoFit/>
            </a:bodyPr>
            <a:lstStyle/>
            <a:p>
              <a:pPr fontAlgn="base"/>
              <a:r>
                <a:rPr lang="en-US" dirty="0"/>
                <a:t>And it came to pass the third day, </a:t>
              </a:r>
              <a:r>
                <a:rPr lang="en-US" i="1" dirty="0"/>
                <a:t>which was </a:t>
              </a:r>
              <a:r>
                <a:rPr lang="en-US" dirty="0"/>
                <a:t>Pharaoh’s birthday, that he made a feast unto all his servants: and he lifted up the head of the chief butler and of the chief baker among his servants.</a:t>
              </a:r>
            </a:p>
            <a:p>
              <a:pPr fontAlgn="base"/>
              <a:r>
                <a:rPr lang="en-US" dirty="0"/>
                <a:t>And he restored the chief butler unto his butlership again; and he gave the cup into Pharaoh’s hand:</a:t>
              </a:r>
            </a:p>
            <a:p>
              <a:pPr fontAlgn="base"/>
              <a:r>
                <a:rPr lang="en-US" dirty="0"/>
                <a:t>But he hanged the chief baker: as Joseph had interpreted to them.</a:t>
              </a:r>
            </a:p>
            <a:p>
              <a:pPr fontAlgn="base"/>
              <a:r>
                <a:rPr lang="en-US" dirty="0"/>
                <a:t>Yet did not the chief butler remember Joseph, but </a:t>
              </a:r>
              <a:r>
                <a:rPr lang="en-US" dirty="0" err="1"/>
                <a:t>forgat</a:t>
              </a:r>
              <a:r>
                <a:rPr lang="en-US" dirty="0"/>
                <a:t> him.</a:t>
              </a:r>
            </a:p>
          </p:txBody>
        </p:sp>
      </p:grpSp>
      <p:grpSp>
        <p:nvGrpSpPr>
          <p:cNvPr id="2" name="Group 1"/>
          <p:cNvGrpSpPr/>
          <p:nvPr/>
        </p:nvGrpSpPr>
        <p:grpSpPr>
          <a:xfrm>
            <a:off x="237390" y="178914"/>
            <a:ext cx="7107747" cy="1065225"/>
            <a:chOff x="237390" y="178914"/>
            <a:chExt cx="7107747" cy="1065225"/>
          </a:xfrm>
        </p:grpSpPr>
        <p:grpSp>
          <p:nvGrpSpPr>
            <p:cNvPr id="60" name="Group 59"/>
            <p:cNvGrpSpPr/>
            <p:nvPr/>
          </p:nvGrpSpPr>
          <p:grpSpPr>
            <a:xfrm>
              <a:off x="237390" y="178914"/>
              <a:ext cx="981478" cy="1065225"/>
              <a:chOff x="6965919" y="4412833"/>
              <a:chExt cx="1282901" cy="1392367"/>
            </a:xfrm>
          </p:grpSpPr>
          <p:sp>
            <p:nvSpPr>
              <p:cNvPr id="61" name="Rectangle 60"/>
              <p:cNvSpPr/>
              <p:nvPr/>
            </p:nvSpPr>
            <p:spPr>
              <a:xfrm>
                <a:off x="7016475" y="4467797"/>
                <a:ext cx="1205885" cy="1324363"/>
              </a:xfrm>
              <a:prstGeom prst="rect">
                <a:avLst/>
              </a:prstGeom>
              <a:solidFill>
                <a:schemeClr val="accent6">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Frame 61"/>
              <p:cNvSpPr/>
              <p:nvPr/>
            </p:nvSpPr>
            <p:spPr>
              <a:xfrm>
                <a:off x="6965919" y="4412833"/>
                <a:ext cx="1282901" cy="1392367"/>
              </a:xfrm>
              <a:prstGeom prst="frame">
                <a:avLst>
                  <a:gd name="adj1" fmla="val 7493"/>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63" name="Group 62"/>
              <p:cNvGrpSpPr/>
              <p:nvPr/>
            </p:nvGrpSpPr>
            <p:grpSpPr>
              <a:xfrm>
                <a:off x="7153546" y="4567484"/>
                <a:ext cx="907469" cy="1120757"/>
                <a:chOff x="3399484" y="4085113"/>
                <a:chExt cx="1004937" cy="1241133"/>
              </a:xfrm>
              <a:solidFill>
                <a:schemeClr val="accent6">
                  <a:lumMod val="40000"/>
                  <a:lumOff val="60000"/>
                </a:schemeClr>
              </a:solidFill>
            </p:grpSpPr>
            <p:sp>
              <p:nvSpPr>
                <p:cNvPr id="64" name="Trapezoid 63"/>
                <p:cNvSpPr/>
                <p:nvPr/>
              </p:nvSpPr>
              <p:spPr>
                <a:xfrm>
                  <a:off x="3399484" y="4085113"/>
                  <a:ext cx="1004937" cy="957055"/>
                </a:xfrm>
                <a:prstGeom prst="trapezoid">
                  <a:avLst>
                    <a:gd name="adj" fmla="val 21070"/>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Trapezoid 64"/>
                <p:cNvSpPr/>
                <p:nvPr/>
              </p:nvSpPr>
              <p:spPr>
                <a:xfrm flipH="1">
                  <a:off x="3634130" y="5008413"/>
                  <a:ext cx="477988" cy="317833"/>
                </a:xfrm>
                <a:prstGeom prst="trapezoid">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p:cNvSpPr/>
                <p:nvPr/>
              </p:nvSpPr>
              <p:spPr>
                <a:xfrm flipH="1">
                  <a:off x="3541016" y="4108191"/>
                  <a:ext cx="684492" cy="1084615"/>
                </a:xfrm>
                <a:prstGeom prst="ellipse">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Delay 66"/>
                <p:cNvSpPr/>
                <p:nvPr/>
              </p:nvSpPr>
              <p:spPr>
                <a:xfrm rot="5400000">
                  <a:off x="3756654" y="3926515"/>
                  <a:ext cx="310255" cy="627452"/>
                </a:xfrm>
                <a:prstGeom prst="flowChartDelay">
                  <a:avLst/>
                </a:prstGeom>
                <a:grp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7" name="Rectangle 6"/>
            <p:cNvSpPr/>
            <p:nvPr/>
          </p:nvSpPr>
          <p:spPr>
            <a:xfrm>
              <a:off x="1431058" y="463666"/>
              <a:ext cx="4530920" cy="369332"/>
            </a:xfrm>
            <a:prstGeom prst="rect">
              <a:avLst/>
            </a:prstGeom>
            <a:solidFill>
              <a:schemeClr val="accent6">
                <a:lumMod val="60000"/>
                <a:lumOff val="40000"/>
              </a:schemeClr>
            </a:solidFill>
          </p:spPr>
          <p:txBody>
            <a:bodyPr wrap="none">
              <a:spAutoFit/>
            </a:bodyPr>
            <a:lstStyle/>
            <a:p>
              <a:r>
                <a:rPr lang="en-US" dirty="0"/>
                <a:t>I also was in my dream... (Read Gen. 40:16-17)</a:t>
              </a:r>
            </a:p>
          </p:txBody>
        </p:sp>
        <p:grpSp>
          <p:nvGrpSpPr>
            <p:cNvPr id="161" name="Group 160"/>
            <p:cNvGrpSpPr/>
            <p:nvPr/>
          </p:nvGrpSpPr>
          <p:grpSpPr>
            <a:xfrm>
              <a:off x="6076352" y="217535"/>
              <a:ext cx="1268785" cy="717552"/>
              <a:chOff x="2777613" y="3460315"/>
              <a:chExt cx="2565231" cy="1450747"/>
            </a:xfrm>
          </p:grpSpPr>
          <p:sp>
            <p:nvSpPr>
              <p:cNvPr id="171" name="Flowchart: Magnetic Disk 170"/>
              <p:cNvSpPr/>
              <p:nvPr/>
            </p:nvSpPr>
            <p:spPr>
              <a:xfrm>
                <a:off x="2895600" y="3886200"/>
                <a:ext cx="2362200" cy="990600"/>
              </a:xfrm>
              <a:prstGeom prst="flowChartMagneticDisk">
                <a:avLst/>
              </a:prstGeom>
              <a:solidFill>
                <a:srgbClr val="D48638"/>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4" name="Group 203"/>
              <p:cNvGrpSpPr/>
              <p:nvPr/>
            </p:nvGrpSpPr>
            <p:grpSpPr>
              <a:xfrm>
                <a:off x="2813360" y="4658391"/>
                <a:ext cx="2519267" cy="252671"/>
                <a:chOff x="2813360" y="4658391"/>
                <a:chExt cx="2519267" cy="252671"/>
              </a:xfrm>
            </p:grpSpPr>
            <p:sp>
              <p:nvSpPr>
                <p:cNvPr id="257" name="Oval 256"/>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Oval 257"/>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Oval 258"/>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0" name="Oval 259"/>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Oval 260"/>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5" name="Group 204"/>
              <p:cNvGrpSpPr/>
              <p:nvPr/>
            </p:nvGrpSpPr>
            <p:grpSpPr>
              <a:xfrm>
                <a:off x="2823577" y="4525157"/>
                <a:ext cx="2519267" cy="252671"/>
                <a:chOff x="2813360" y="4658391"/>
                <a:chExt cx="2519267" cy="252671"/>
              </a:xfrm>
            </p:grpSpPr>
            <p:sp>
              <p:nvSpPr>
                <p:cNvPr id="252" name="Oval 251"/>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Oval 252"/>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Oval 253"/>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5" name="Oval 254"/>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6" name="Oval 255"/>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6" name="Group 205"/>
              <p:cNvGrpSpPr/>
              <p:nvPr/>
            </p:nvGrpSpPr>
            <p:grpSpPr>
              <a:xfrm>
                <a:off x="2817214" y="4384572"/>
                <a:ext cx="2519267" cy="252671"/>
                <a:chOff x="2813360" y="4658391"/>
                <a:chExt cx="2519267" cy="252671"/>
              </a:xfrm>
            </p:grpSpPr>
            <p:sp>
              <p:nvSpPr>
                <p:cNvPr id="247" name="Oval 246"/>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Oval 247"/>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Oval 248"/>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Oval 249"/>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1" name="Oval 250"/>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7" name="Group 206"/>
              <p:cNvGrpSpPr/>
              <p:nvPr/>
            </p:nvGrpSpPr>
            <p:grpSpPr>
              <a:xfrm>
                <a:off x="2822686" y="4252797"/>
                <a:ext cx="2519267" cy="252671"/>
                <a:chOff x="2813360" y="4658391"/>
                <a:chExt cx="2519267" cy="252671"/>
              </a:xfrm>
            </p:grpSpPr>
            <p:sp>
              <p:nvSpPr>
                <p:cNvPr id="242" name="Oval 241"/>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3" name="Oval 242"/>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Oval 243"/>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Oval 244"/>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Oval 245"/>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8" name="Group 207"/>
              <p:cNvGrpSpPr/>
              <p:nvPr/>
            </p:nvGrpSpPr>
            <p:grpSpPr>
              <a:xfrm rot="10800000">
                <a:off x="2817066" y="3825570"/>
                <a:ext cx="2519267" cy="252671"/>
                <a:chOff x="2813360" y="4658391"/>
                <a:chExt cx="2519267" cy="252671"/>
              </a:xfrm>
            </p:grpSpPr>
            <p:sp>
              <p:nvSpPr>
                <p:cNvPr id="237" name="Oval 236"/>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Oval 237"/>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Oval 238"/>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9" name="Group 126"/>
              <p:cNvGrpSpPr/>
              <p:nvPr/>
            </p:nvGrpSpPr>
            <p:grpSpPr>
              <a:xfrm rot="20631074" flipH="1">
                <a:off x="4205974" y="3460315"/>
                <a:ext cx="956421" cy="692581"/>
                <a:chOff x="2694751" y="6436977"/>
                <a:chExt cx="2880370" cy="2097423"/>
              </a:xfrm>
              <a:solidFill>
                <a:schemeClr val="tx1"/>
              </a:solidFill>
            </p:grpSpPr>
            <p:sp>
              <p:nvSpPr>
                <p:cNvPr id="221" name="Bent-Up Arrow 220"/>
                <p:cNvSpPr/>
                <p:nvPr/>
              </p:nvSpPr>
              <p:spPr>
                <a:xfrm rot="8658149">
                  <a:off x="4192355" y="7702232"/>
                  <a:ext cx="503787" cy="689223"/>
                </a:xfrm>
                <a:prstGeom prst="bentUpArrow">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Isosceles Triangle 221"/>
                <p:cNvSpPr/>
                <p:nvPr/>
              </p:nvSpPr>
              <p:spPr>
                <a:xfrm rot="6670451">
                  <a:off x="5016245" y="6981304"/>
                  <a:ext cx="462699" cy="655052"/>
                </a:xfrm>
                <a:prstGeom prst="triangle">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3" name="Chord 222"/>
                <p:cNvSpPr/>
                <p:nvPr/>
              </p:nvSpPr>
              <p:spPr>
                <a:xfrm rot="19722594">
                  <a:off x="3667814" y="6436977"/>
                  <a:ext cx="838200" cy="1447800"/>
                </a:xfrm>
                <a:prstGeom prst="chord">
                  <a:avLst>
                    <a:gd name="adj1" fmla="val 2700000"/>
                    <a:gd name="adj2" fmla="val 16873168"/>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Chord 223"/>
                <p:cNvSpPr/>
                <p:nvPr/>
              </p:nvSpPr>
              <p:spPr>
                <a:xfrm rot="18520689">
                  <a:off x="3350982" y="6476530"/>
                  <a:ext cx="1079546" cy="1856586"/>
                </a:xfrm>
                <a:prstGeom prst="chord">
                  <a:avLst>
                    <a:gd name="adj1" fmla="val 2700000"/>
                    <a:gd name="adj2" fmla="val 16873168"/>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Chord 224"/>
                <p:cNvSpPr/>
                <p:nvPr/>
              </p:nvSpPr>
              <p:spPr>
                <a:xfrm rot="15886568">
                  <a:off x="2945256" y="6811494"/>
                  <a:ext cx="662687" cy="1163698"/>
                </a:xfrm>
                <a:prstGeom prst="chord">
                  <a:avLst>
                    <a:gd name="adj1" fmla="val 2700000"/>
                    <a:gd name="adj2" fmla="val 16873168"/>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Oval 225"/>
                <p:cNvSpPr/>
                <p:nvPr/>
              </p:nvSpPr>
              <p:spPr>
                <a:xfrm>
                  <a:off x="4114800" y="6705600"/>
                  <a:ext cx="1066800" cy="1066800"/>
                </a:xfrm>
                <a:prstGeom prst="ellipse">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7" name="Isosceles Triangle 226"/>
                <p:cNvSpPr/>
                <p:nvPr/>
              </p:nvSpPr>
              <p:spPr>
                <a:xfrm rot="6171429">
                  <a:off x="5016244" y="6917844"/>
                  <a:ext cx="462699" cy="655052"/>
                </a:xfrm>
                <a:prstGeom prst="triangle">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Bent-Up Arrow 227"/>
                <p:cNvSpPr/>
                <p:nvPr/>
              </p:nvSpPr>
              <p:spPr>
                <a:xfrm rot="7963615">
                  <a:off x="3905968" y="7770449"/>
                  <a:ext cx="503787" cy="689223"/>
                </a:xfrm>
                <a:prstGeom prst="bentUpArrow">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6-Point Star 228"/>
                <p:cNvSpPr/>
                <p:nvPr/>
              </p:nvSpPr>
              <p:spPr>
                <a:xfrm>
                  <a:off x="4038600" y="8229600"/>
                  <a:ext cx="304800" cy="304800"/>
                </a:xfrm>
                <a:prstGeom prst="star6">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6-Point Star 229"/>
                <p:cNvSpPr/>
                <p:nvPr/>
              </p:nvSpPr>
              <p:spPr>
                <a:xfrm>
                  <a:off x="4343400" y="8153400"/>
                  <a:ext cx="304800" cy="304800"/>
                </a:xfrm>
                <a:prstGeom prst="star6">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1" name="Group 25"/>
                <p:cNvGrpSpPr/>
                <p:nvPr/>
              </p:nvGrpSpPr>
              <p:grpSpPr>
                <a:xfrm>
                  <a:off x="4876800" y="6705600"/>
                  <a:ext cx="381000" cy="381000"/>
                  <a:chOff x="4876800" y="6705600"/>
                  <a:chExt cx="381000" cy="381000"/>
                </a:xfrm>
                <a:grpFill/>
              </p:grpSpPr>
              <p:sp>
                <p:nvSpPr>
                  <p:cNvPr id="235" name="Oval 23"/>
                  <p:cNvSpPr/>
                  <p:nvPr/>
                </p:nvSpPr>
                <p:spPr>
                  <a:xfrm>
                    <a:off x="4876800" y="6705600"/>
                    <a:ext cx="381000" cy="381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a:off x="5029200" y="6858000"/>
                    <a:ext cx="228600" cy="228600"/>
                  </a:xfrm>
                  <a:prstGeom prst="ellipse">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32" name="Group 26"/>
                <p:cNvGrpSpPr/>
                <p:nvPr/>
              </p:nvGrpSpPr>
              <p:grpSpPr>
                <a:xfrm>
                  <a:off x="4648200" y="6781800"/>
                  <a:ext cx="381000" cy="381000"/>
                  <a:chOff x="4876800" y="6705600"/>
                  <a:chExt cx="381000" cy="381000"/>
                </a:xfrm>
                <a:grpFill/>
              </p:grpSpPr>
              <p:sp>
                <p:nvSpPr>
                  <p:cNvPr id="233" name="Oval 232"/>
                  <p:cNvSpPr/>
                  <p:nvPr/>
                </p:nvSpPr>
                <p:spPr>
                  <a:xfrm>
                    <a:off x="4876800" y="6705600"/>
                    <a:ext cx="381000" cy="381000"/>
                  </a:xfrm>
                  <a:prstGeom prst="ellipse">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a:off x="5029200" y="6858000"/>
                    <a:ext cx="228600" cy="228600"/>
                  </a:xfrm>
                  <a:prstGeom prst="ellipse">
                    <a:avLst/>
                  </a:prstGeom>
                  <a:grp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210" name="Group 209"/>
              <p:cNvGrpSpPr/>
              <p:nvPr/>
            </p:nvGrpSpPr>
            <p:grpSpPr>
              <a:xfrm>
                <a:off x="3303075" y="3843395"/>
                <a:ext cx="1103302" cy="450263"/>
                <a:chOff x="3110360" y="3782412"/>
                <a:chExt cx="1103302" cy="450263"/>
              </a:xfrm>
            </p:grpSpPr>
            <p:sp>
              <p:nvSpPr>
                <p:cNvPr id="217" name="Oval 216"/>
                <p:cNvSpPr/>
                <p:nvPr/>
              </p:nvSpPr>
              <p:spPr>
                <a:xfrm rot="475140">
                  <a:off x="3110360" y="3782412"/>
                  <a:ext cx="1103302" cy="434618"/>
                </a:xfrm>
                <a:prstGeom prst="ellipse">
                  <a:avLst/>
                </a:prstGeom>
                <a:solidFill>
                  <a:schemeClr val="accent6">
                    <a:lumMod val="50000"/>
                  </a:schemeClr>
                </a:solidFill>
                <a:ln w="31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8" name="Oval 217"/>
                <p:cNvSpPr/>
                <p:nvPr/>
              </p:nvSpPr>
              <p:spPr>
                <a:xfrm rot="18159352">
                  <a:off x="3268731" y="3895158"/>
                  <a:ext cx="331714" cy="10782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9" name="Oval 218"/>
                <p:cNvSpPr/>
                <p:nvPr/>
              </p:nvSpPr>
              <p:spPr>
                <a:xfrm rot="18159352">
                  <a:off x="3499419" y="3952193"/>
                  <a:ext cx="331714" cy="10782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Oval 219"/>
                <p:cNvSpPr/>
                <p:nvPr/>
              </p:nvSpPr>
              <p:spPr>
                <a:xfrm rot="18159352">
                  <a:off x="3759494" y="4012903"/>
                  <a:ext cx="331714" cy="10782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1" name="Group 210"/>
              <p:cNvGrpSpPr/>
              <p:nvPr/>
            </p:nvGrpSpPr>
            <p:grpSpPr>
              <a:xfrm>
                <a:off x="2777613" y="4086084"/>
                <a:ext cx="2519267" cy="252671"/>
                <a:chOff x="2813360" y="4658391"/>
                <a:chExt cx="2519267" cy="252671"/>
              </a:xfrm>
            </p:grpSpPr>
            <p:sp>
              <p:nvSpPr>
                <p:cNvPr id="212" name="Oval 211"/>
                <p:cNvSpPr/>
                <p:nvPr/>
              </p:nvSpPr>
              <p:spPr>
                <a:xfrm rot="475140">
                  <a:off x="2813360" y="4661655"/>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Oval 212"/>
                <p:cNvSpPr/>
                <p:nvPr/>
              </p:nvSpPr>
              <p:spPr>
                <a:xfrm>
                  <a:off x="3332940"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Oval 213"/>
                <p:cNvSpPr/>
                <p:nvPr/>
              </p:nvSpPr>
              <p:spPr>
                <a:xfrm rot="21352676">
                  <a:off x="3851797" y="4758662"/>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5" name="Oval 214"/>
                <p:cNvSpPr/>
                <p:nvPr/>
              </p:nvSpPr>
              <p:spPr>
                <a:xfrm rot="21265011">
                  <a:off x="4396821" y="4727118"/>
                  <a:ext cx="691840" cy="152400"/>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6" name="Oval 215"/>
                <p:cNvSpPr/>
                <p:nvPr/>
              </p:nvSpPr>
              <p:spPr>
                <a:xfrm rot="20473086">
                  <a:off x="4771280" y="4658391"/>
                  <a:ext cx="561347" cy="150769"/>
                </a:xfrm>
                <a:prstGeom prst="ellipse">
                  <a:avLst/>
                </a:prstGeom>
                <a:solidFill>
                  <a:srgbClr val="FFBF3F"/>
                </a:solidFill>
                <a:ln w="3175">
                  <a:solidFill>
                    <a:srgbClr val="D486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8" name="Rectangle 7"/>
          <p:cNvSpPr/>
          <p:nvPr/>
        </p:nvSpPr>
        <p:spPr>
          <a:xfrm>
            <a:off x="7108804" y="1845566"/>
            <a:ext cx="4549203" cy="2308324"/>
          </a:xfrm>
          <a:prstGeom prst="rect">
            <a:avLst/>
          </a:prstGeom>
          <a:solidFill>
            <a:srgbClr val="996633"/>
          </a:solidFill>
        </p:spPr>
        <p:txBody>
          <a:bodyPr wrap="square">
            <a:spAutoFit/>
          </a:bodyPr>
          <a:lstStyle/>
          <a:p>
            <a:pPr fontAlgn="base"/>
            <a:r>
              <a:rPr lang="en-US" sz="1600" dirty="0">
                <a:solidFill>
                  <a:schemeClr val="bg1"/>
                </a:solidFill>
                <a:latin typeface="Calibri" panose="020F0502020204030204" pitchFamily="34" charset="0"/>
              </a:rPr>
              <a:t>"'Now Joseph, commending all his affairs to God, did not betake himself to make his defense, nor to give an account of the exact circumstances of the fact, but silently underwent the bonds and the distress he was in, firmly believing that God, who knew the cause of his affliction and the truth of the fact, would be more powerful than those that inflicted the punishments upon him‘</a:t>
            </a:r>
          </a:p>
          <a:p>
            <a:pPr fontAlgn="base"/>
            <a:r>
              <a:rPr lang="en-US" sz="1600" dirty="0">
                <a:solidFill>
                  <a:schemeClr val="bg1"/>
                </a:solidFill>
                <a:latin typeface="Calibri" panose="020F0502020204030204" pitchFamily="34" charset="0"/>
              </a:rPr>
              <a:t>(1)</a:t>
            </a:r>
            <a:endParaRPr lang="en-US" sz="1600" b="0" i="0" dirty="0">
              <a:solidFill>
                <a:schemeClr val="bg1"/>
              </a:solidFill>
              <a:effectLst/>
              <a:latin typeface="Calibri" panose="020F0502020204030204" pitchFamily="34" charset="0"/>
            </a:endParaRPr>
          </a:p>
        </p:txBody>
      </p:sp>
    </p:spTree>
    <p:extLst>
      <p:ext uri="{BB962C8B-B14F-4D97-AF65-F5344CB8AC3E}">
        <p14:creationId xmlns:p14="http://schemas.microsoft.com/office/powerpoint/2010/main" val="2876228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par>
                                <p:cTn id="15" presetID="10" presetClass="exit" presetSubtype="0" fill="hold" nodeType="with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par>
                                <p:cTn id="18" presetID="10" presetClass="exit" presetSubtype="0" fill="hold"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0" presetClass="exit" presetSubtype="0" fill="hold" nodeType="withEffect">
                                  <p:stCondLst>
                                    <p:cond delay="0"/>
                                  </p:stCondLst>
                                  <p:childTnLst>
                                    <p:animEffect transition="out" filter="fade">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0" y="99617"/>
            <a:ext cx="12122590" cy="769441"/>
          </a:xfrm>
          <a:prstGeom prst="rect">
            <a:avLst/>
          </a:prstGeom>
          <a:noFill/>
        </p:spPr>
        <p:txBody>
          <a:bodyPr wrap="square" rtlCol="0">
            <a:spAutoFit/>
          </a:bodyPr>
          <a:lstStyle/>
          <a:p>
            <a:pPr algn="ctr"/>
            <a:r>
              <a:rPr lang="en-US" sz="4400" dirty="0">
                <a:latin typeface="Papyrus" panose="03070502060502030205" pitchFamily="66" charset="0"/>
                <a:cs typeface="Narkisim" panose="020E0502050101010101" pitchFamily="34" charset="-79"/>
              </a:rPr>
              <a:t>Pharaoh</a:t>
            </a:r>
          </a:p>
        </p:txBody>
      </p:sp>
      <p:grpSp>
        <p:nvGrpSpPr>
          <p:cNvPr id="161" name="Group 160"/>
          <p:cNvGrpSpPr/>
          <p:nvPr/>
        </p:nvGrpSpPr>
        <p:grpSpPr>
          <a:xfrm>
            <a:off x="9632872" y="1254094"/>
            <a:ext cx="1835244" cy="4349812"/>
            <a:chOff x="932491" y="374588"/>
            <a:chExt cx="1835244" cy="4349812"/>
          </a:xfrm>
        </p:grpSpPr>
        <p:grpSp>
          <p:nvGrpSpPr>
            <p:cNvPr id="162" name="Group 161"/>
            <p:cNvGrpSpPr/>
            <p:nvPr/>
          </p:nvGrpSpPr>
          <p:grpSpPr>
            <a:xfrm>
              <a:off x="1149724" y="505041"/>
              <a:ext cx="1420625" cy="1421055"/>
              <a:chOff x="4131632" y="1030352"/>
              <a:chExt cx="1179889" cy="1039235"/>
            </a:xfrm>
          </p:grpSpPr>
          <p:sp>
            <p:nvSpPr>
              <p:cNvPr id="255" name="Trapezoid 254"/>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6" name="Straight Connector 255"/>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63" name="Rounded Rectangle 162"/>
            <p:cNvSpPr/>
            <p:nvPr/>
          </p:nvSpPr>
          <p:spPr>
            <a:xfrm rot="4312957">
              <a:off x="1889964" y="3355048"/>
              <a:ext cx="775116" cy="17454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rot="19671902">
              <a:off x="2248767" y="2619985"/>
              <a:ext cx="414187"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rot="2647766">
              <a:off x="973201" y="2611428"/>
              <a:ext cx="352884"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rot="19352409">
              <a:off x="1884905" y="3956890"/>
              <a:ext cx="336609"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rot="2647766">
              <a:off x="1539113" y="3965651"/>
              <a:ext cx="334998"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8" name="Trapezoid 167"/>
            <p:cNvSpPr/>
            <p:nvPr/>
          </p:nvSpPr>
          <p:spPr>
            <a:xfrm rot="20169292">
              <a:off x="1842951" y="1854104"/>
              <a:ext cx="71887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Trapezoid 168"/>
            <p:cNvSpPr/>
            <p:nvPr/>
          </p:nvSpPr>
          <p:spPr>
            <a:xfrm rot="1790291">
              <a:off x="1173596" y="1852172"/>
              <a:ext cx="66429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Trapezoid 169"/>
            <p:cNvSpPr/>
            <p:nvPr/>
          </p:nvSpPr>
          <p:spPr>
            <a:xfrm>
              <a:off x="1313947" y="1883237"/>
              <a:ext cx="1072453" cy="2472841"/>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1" name="Oval 170"/>
            <p:cNvSpPr/>
            <p:nvPr/>
          </p:nvSpPr>
          <p:spPr>
            <a:xfrm>
              <a:off x="1629948" y="1634130"/>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Oval 171"/>
            <p:cNvSpPr/>
            <p:nvPr/>
          </p:nvSpPr>
          <p:spPr>
            <a:xfrm>
              <a:off x="1313947" y="589953"/>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Rounded Rectangle 172"/>
            <p:cNvSpPr/>
            <p:nvPr/>
          </p:nvSpPr>
          <p:spPr>
            <a:xfrm>
              <a:off x="1450606" y="3034475"/>
              <a:ext cx="799435" cy="16923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4" name="Group 173"/>
            <p:cNvGrpSpPr/>
            <p:nvPr/>
          </p:nvGrpSpPr>
          <p:grpSpPr>
            <a:xfrm>
              <a:off x="1221205" y="1341683"/>
              <a:ext cx="1219200" cy="1198231"/>
              <a:chOff x="4572000" y="2404134"/>
              <a:chExt cx="2438400" cy="2396462"/>
            </a:xfrm>
          </p:grpSpPr>
          <p:grpSp>
            <p:nvGrpSpPr>
              <p:cNvPr id="242" name="Group 241"/>
              <p:cNvGrpSpPr/>
              <p:nvPr/>
            </p:nvGrpSpPr>
            <p:grpSpPr>
              <a:xfrm>
                <a:off x="4572000" y="2404134"/>
                <a:ext cx="2438400" cy="2396462"/>
                <a:chOff x="3660114" y="4532531"/>
                <a:chExt cx="800936" cy="825686"/>
              </a:xfrm>
            </p:grpSpPr>
            <p:sp>
              <p:nvSpPr>
                <p:cNvPr id="251" name="Block Arc 250"/>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2" name="Diamond 251"/>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3" name="Diamond 252"/>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4" name="Diamond 253"/>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43" name="Diamond 242"/>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4" name="Diamond 243"/>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5" name="Diamond 244"/>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Diamond 245"/>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Hexagon 246"/>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8" name="Hexagon 247"/>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9" name="Hexagon 248"/>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0" name="Hexagon 249"/>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5" name="Group 174"/>
            <p:cNvGrpSpPr/>
            <p:nvPr/>
          </p:nvGrpSpPr>
          <p:grpSpPr>
            <a:xfrm>
              <a:off x="1392762" y="374588"/>
              <a:ext cx="943365" cy="400788"/>
              <a:chOff x="5956171" y="626664"/>
              <a:chExt cx="990609" cy="400788"/>
            </a:xfrm>
          </p:grpSpPr>
          <p:sp>
            <p:nvSpPr>
              <p:cNvPr id="237" name="Flowchart: Delay 236"/>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38" name="Straight Connector 237"/>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76" name="Flowchart: Delay 175"/>
            <p:cNvSpPr/>
            <p:nvPr/>
          </p:nvSpPr>
          <p:spPr>
            <a:xfrm rot="5400000">
              <a:off x="1717281" y="580636"/>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7" name="Rounded Rectangle 176"/>
            <p:cNvSpPr/>
            <p:nvPr/>
          </p:nvSpPr>
          <p:spPr>
            <a:xfrm>
              <a:off x="1309613" y="87955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8" name="Rounded Rectangle 177"/>
            <p:cNvSpPr/>
            <p:nvPr/>
          </p:nvSpPr>
          <p:spPr>
            <a:xfrm>
              <a:off x="2150333" y="884164"/>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9" name="Group 178"/>
            <p:cNvGrpSpPr/>
            <p:nvPr/>
          </p:nvGrpSpPr>
          <p:grpSpPr>
            <a:xfrm>
              <a:off x="1326756" y="752481"/>
              <a:ext cx="1009373" cy="212891"/>
              <a:chOff x="1326756" y="752481"/>
              <a:chExt cx="1009373" cy="212891"/>
            </a:xfrm>
          </p:grpSpPr>
          <p:sp>
            <p:nvSpPr>
              <p:cNvPr id="231" name="Rounded Rectangle 230"/>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2" name="Diamond 231"/>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Diamond 232"/>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Diamond 233"/>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Hexagon 234"/>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Hexagon 235"/>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0" name="Group 179"/>
            <p:cNvGrpSpPr/>
            <p:nvPr/>
          </p:nvGrpSpPr>
          <p:grpSpPr>
            <a:xfrm>
              <a:off x="1347118" y="4094243"/>
              <a:ext cx="986054" cy="271902"/>
              <a:chOff x="3505200" y="3548280"/>
              <a:chExt cx="2446486" cy="764432"/>
            </a:xfrm>
          </p:grpSpPr>
          <p:grpSp>
            <p:nvGrpSpPr>
              <p:cNvPr id="215" name="Group 214"/>
              <p:cNvGrpSpPr/>
              <p:nvPr/>
            </p:nvGrpSpPr>
            <p:grpSpPr>
              <a:xfrm>
                <a:off x="3505200" y="3548280"/>
                <a:ext cx="680060" cy="751369"/>
                <a:chOff x="3505200" y="3548280"/>
                <a:chExt cx="680060" cy="751369"/>
              </a:xfrm>
            </p:grpSpPr>
            <p:sp>
              <p:nvSpPr>
                <p:cNvPr id="227" name="Diamond 22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8" name="Diamond 22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9" name="Hexagon 22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0" name="Hexagon 22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6" name="Group 215"/>
              <p:cNvGrpSpPr/>
              <p:nvPr/>
            </p:nvGrpSpPr>
            <p:grpSpPr>
              <a:xfrm>
                <a:off x="4180114" y="3561343"/>
                <a:ext cx="680060" cy="751369"/>
                <a:chOff x="3505200" y="3548280"/>
                <a:chExt cx="680060" cy="751369"/>
              </a:xfrm>
            </p:grpSpPr>
            <p:sp>
              <p:nvSpPr>
                <p:cNvPr id="223" name="Diamond 222"/>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4" name="Diamond 223"/>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5" name="Hexagon 224"/>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6" name="Hexagon 225"/>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7" name="Group 216"/>
              <p:cNvGrpSpPr/>
              <p:nvPr/>
            </p:nvGrpSpPr>
            <p:grpSpPr>
              <a:xfrm>
                <a:off x="4841966" y="3552634"/>
                <a:ext cx="680060" cy="751369"/>
                <a:chOff x="3505200" y="3548280"/>
                <a:chExt cx="680060" cy="751369"/>
              </a:xfrm>
            </p:grpSpPr>
            <p:sp>
              <p:nvSpPr>
                <p:cNvPr id="219" name="Diamond 218"/>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0" name="Diamond 219"/>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1" name="Hexagon 220"/>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2" name="Hexagon 221"/>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8" name="Diamond 217"/>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1" name="Group 180"/>
            <p:cNvGrpSpPr/>
            <p:nvPr/>
          </p:nvGrpSpPr>
          <p:grpSpPr>
            <a:xfrm rot="20051028">
              <a:off x="2243131" y="2950360"/>
              <a:ext cx="524604" cy="155121"/>
              <a:chOff x="3505200" y="3548280"/>
              <a:chExt cx="2446486" cy="764432"/>
            </a:xfrm>
          </p:grpSpPr>
          <p:grpSp>
            <p:nvGrpSpPr>
              <p:cNvPr id="199" name="Group 198"/>
              <p:cNvGrpSpPr/>
              <p:nvPr/>
            </p:nvGrpSpPr>
            <p:grpSpPr>
              <a:xfrm>
                <a:off x="3505200" y="3548280"/>
                <a:ext cx="680060" cy="751369"/>
                <a:chOff x="3505200" y="3548280"/>
                <a:chExt cx="680060" cy="751369"/>
              </a:xfrm>
            </p:grpSpPr>
            <p:sp>
              <p:nvSpPr>
                <p:cNvPr id="211" name="Diamond 210"/>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Diamond 211"/>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3" name="Hexagon 212"/>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4" name="Hexagon 213"/>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0" name="Group 199"/>
              <p:cNvGrpSpPr/>
              <p:nvPr/>
            </p:nvGrpSpPr>
            <p:grpSpPr>
              <a:xfrm>
                <a:off x="4180114" y="3561343"/>
                <a:ext cx="680060" cy="751369"/>
                <a:chOff x="3505200" y="3548280"/>
                <a:chExt cx="680060" cy="751369"/>
              </a:xfrm>
            </p:grpSpPr>
            <p:sp>
              <p:nvSpPr>
                <p:cNvPr id="207" name="Diamond 20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Diamond 20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Hexagon 20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Hexagon 20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01" name="Group 200"/>
              <p:cNvGrpSpPr/>
              <p:nvPr/>
            </p:nvGrpSpPr>
            <p:grpSpPr>
              <a:xfrm>
                <a:off x="4841966" y="3552634"/>
                <a:ext cx="680060" cy="751369"/>
                <a:chOff x="3505200" y="3548280"/>
                <a:chExt cx="680060" cy="751369"/>
              </a:xfrm>
            </p:grpSpPr>
            <p:sp>
              <p:nvSpPr>
                <p:cNvPr id="203" name="Diamond 202"/>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Diamond 203"/>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Hexagon 204"/>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Hexagon 205"/>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2" name="Diamond 201"/>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2" name="Group 181"/>
            <p:cNvGrpSpPr/>
            <p:nvPr/>
          </p:nvGrpSpPr>
          <p:grpSpPr>
            <a:xfrm rot="1947216">
              <a:off x="932491" y="2946006"/>
              <a:ext cx="524604" cy="155121"/>
              <a:chOff x="3505200" y="3548280"/>
              <a:chExt cx="2446486" cy="764432"/>
            </a:xfrm>
          </p:grpSpPr>
          <p:grpSp>
            <p:nvGrpSpPr>
              <p:cNvPr id="183" name="Group 182"/>
              <p:cNvGrpSpPr/>
              <p:nvPr/>
            </p:nvGrpSpPr>
            <p:grpSpPr>
              <a:xfrm>
                <a:off x="3505200" y="3548280"/>
                <a:ext cx="680060" cy="751369"/>
                <a:chOff x="3505200" y="3548280"/>
                <a:chExt cx="680060" cy="751369"/>
              </a:xfrm>
            </p:grpSpPr>
            <p:sp>
              <p:nvSpPr>
                <p:cNvPr id="195" name="Diamond 194"/>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Diamond 195"/>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Hexagon 196"/>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Hexagon 197"/>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4" name="Group 183"/>
              <p:cNvGrpSpPr/>
              <p:nvPr/>
            </p:nvGrpSpPr>
            <p:grpSpPr>
              <a:xfrm>
                <a:off x="4180114" y="3561343"/>
                <a:ext cx="680060" cy="751369"/>
                <a:chOff x="3505200" y="3548280"/>
                <a:chExt cx="680060" cy="751369"/>
              </a:xfrm>
            </p:grpSpPr>
            <p:sp>
              <p:nvSpPr>
                <p:cNvPr id="191" name="Diamond 190"/>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Diamond 191"/>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Hexagon 192"/>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Hexagon 193"/>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5" name="Group 184"/>
              <p:cNvGrpSpPr/>
              <p:nvPr/>
            </p:nvGrpSpPr>
            <p:grpSpPr>
              <a:xfrm>
                <a:off x="4841966" y="3552634"/>
                <a:ext cx="680060" cy="751369"/>
                <a:chOff x="3505200" y="3548280"/>
                <a:chExt cx="680060" cy="751369"/>
              </a:xfrm>
            </p:grpSpPr>
            <p:sp>
              <p:nvSpPr>
                <p:cNvPr id="187" name="Diamond 18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Diamond 18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Hexagon 18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Hexagon 18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6" name="Diamond 185"/>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4" name="TextBox 3"/>
          <p:cNvSpPr txBox="1"/>
          <p:nvPr/>
        </p:nvSpPr>
        <p:spPr>
          <a:xfrm>
            <a:off x="2420777" y="1048620"/>
            <a:ext cx="5276978" cy="1938992"/>
          </a:xfrm>
          <a:prstGeom prst="rect">
            <a:avLst/>
          </a:prstGeom>
          <a:noFill/>
        </p:spPr>
        <p:txBody>
          <a:bodyPr wrap="square" rtlCol="0">
            <a:spAutoFit/>
          </a:bodyPr>
          <a:lstStyle/>
          <a:p>
            <a:r>
              <a:rPr lang="en-US" sz="2400" dirty="0"/>
              <a:t>Pharaoh: meaning great house</a:t>
            </a:r>
          </a:p>
          <a:p>
            <a:endParaRPr lang="en-US" sz="2400" dirty="0"/>
          </a:p>
          <a:p>
            <a:r>
              <a:rPr lang="en-US" sz="2400" dirty="0"/>
              <a:t>Pharaoh was the title of the kings of Egypt, many of whom are identified in the Old Testament by that title alone. </a:t>
            </a:r>
          </a:p>
        </p:txBody>
      </p:sp>
      <p:sp>
        <p:nvSpPr>
          <p:cNvPr id="2" name="Rectangle 1"/>
          <p:cNvSpPr/>
          <p:nvPr/>
        </p:nvSpPr>
        <p:spPr>
          <a:xfrm>
            <a:off x="194658" y="3611938"/>
            <a:ext cx="6096000" cy="1200329"/>
          </a:xfrm>
          <a:prstGeom prst="rect">
            <a:avLst/>
          </a:prstGeom>
        </p:spPr>
        <p:txBody>
          <a:bodyPr>
            <a:spAutoFit/>
          </a:bodyPr>
          <a:lstStyle/>
          <a:p>
            <a:r>
              <a:rPr lang="en-US" dirty="0">
                <a:latin typeface="Arial" panose="020B0604020202020204" pitchFamily="34" charset="0"/>
              </a:rPr>
              <a:t>Pharaoh Dynasty:</a:t>
            </a:r>
          </a:p>
          <a:p>
            <a:r>
              <a:rPr lang="en-US" dirty="0">
                <a:latin typeface="Arial" panose="020B0604020202020204" pitchFamily="34" charset="0"/>
              </a:rPr>
              <a:t>The Early Dynastic Period before 3100 BC through to the end of the Ptolemaic Dynasty, when Egypt became a province of Rome under Augustus Caesar in 30 BC.</a:t>
            </a:r>
            <a:endParaRPr lang="en-US" dirty="0"/>
          </a:p>
        </p:txBody>
      </p:sp>
      <p:pic>
        <p:nvPicPr>
          <p:cNvPr id="3" name="Picture 2" descr="Pharaoh.sv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7135" y="342647"/>
            <a:ext cx="1143000" cy="2219326"/>
          </a:xfrm>
          <a:prstGeom prst="rect">
            <a:avLst/>
          </a:prstGeom>
          <a:noFill/>
          <a:extLst>
            <a:ext uri="{909E8E84-426E-40DD-AFC4-6F175D3DCCD1}">
              <a14:hiddenFill xmlns:a14="http://schemas.microsoft.com/office/drawing/2010/main">
                <a:solidFill>
                  <a:srgbClr val="FFFFFF"/>
                </a:solidFill>
              </a14:hiddenFill>
            </a:ext>
          </a:extLst>
        </p:spPr>
      </p:pic>
      <p:sp>
        <p:nvSpPr>
          <p:cNvPr id="109" name="Rectangle 108"/>
          <p:cNvSpPr/>
          <p:nvPr/>
        </p:nvSpPr>
        <p:spPr>
          <a:xfrm>
            <a:off x="4117818" y="4962935"/>
            <a:ext cx="6096000" cy="1477328"/>
          </a:xfrm>
          <a:prstGeom prst="rect">
            <a:avLst/>
          </a:prstGeom>
        </p:spPr>
        <p:txBody>
          <a:bodyPr>
            <a:spAutoFit/>
          </a:bodyPr>
          <a:lstStyle/>
          <a:p>
            <a:r>
              <a:rPr lang="en-US" dirty="0">
                <a:latin typeface="Arial" panose="020B0604020202020204" pitchFamily="34" charset="0"/>
              </a:rPr>
              <a:t>The first monarch: </a:t>
            </a:r>
            <a:r>
              <a:rPr lang="en-US" dirty="0" err="1">
                <a:latin typeface="Arial" panose="020B0604020202020204" pitchFamily="34" charset="0"/>
              </a:rPr>
              <a:t>Narmaer</a:t>
            </a:r>
            <a:r>
              <a:rPr lang="en-US" dirty="0">
                <a:latin typeface="Arial" panose="020B0604020202020204" pitchFamily="34" charset="0"/>
              </a:rPr>
              <a:t> (a.k.a. Menes)</a:t>
            </a:r>
          </a:p>
          <a:p>
            <a:r>
              <a:rPr lang="en-US" dirty="0">
                <a:latin typeface="Arial" panose="020B0604020202020204" pitchFamily="34" charset="0"/>
              </a:rPr>
              <a:t>The last monarch: </a:t>
            </a:r>
            <a:r>
              <a:rPr lang="en-US" dirty="0" err="1">
                <a:latin typeface="Arial" panose="020B0604020202020204" pitchFamily="34" charset="0"/>
              </a:rPr>
              <a:t>Nectanebo</a:t>
            </a:r>
            <a:r>
              <a:rPr lang="en-US" dirty="0">
                <a:latin typeface="Arial" panose="020B0604020202020204" pitchFamily="34" charset="0"/>
              </a:rPr>
              <a:t> II (last native)</a:t>
            </a:r>
          </a:p>
          <a:p>
            <a:r>
              <a:rPr lang="en-US" dirty="0">
                <a:latin typeface="Arial" panose="020B0604020202020204" pitchFamily="34" charset="0"/>
              </a:rPr>
              <a:t>      Cleopatra and </a:t>
            </a:r>
            <a:r>
              <a:rPr lang="en-US" dirty="0" err="1">
                <a:latin typeface="Arial" panose="020B0604020202020204" pitchFamily="34" charset="0"/>
              </a:rPr>
              <a:t>Caesarion</a:t>
            </a:r>
            <a:r>
              <a:rPr lang="en-US" dirty="0">
                <a:latin typeface="Arial" panose="020B0604020202020204" pitchFamily="34" charset="0"/>
              </a:rPr>
              <a:t> (last actual</a:t>
            </a:r>
          </a:p>
          <a:p>
            <a:r>
              <a:rPr lang="en-US" dirty="0">
                <a:latin typeface="Arial" panose="020B0604020202020204" pitchFamily="34" charset="0"/>
              </a:rPr>
              <a:t>Started in 3100 BC and Abolished in 343 BC (last native </a:t>
            </a:r>
            <a:r>
              <a:rPr lang="en-US" dirty="0" err="1">
                <a:latin typeface="Arial" panose="020B0604020202020204" pitchFamily="34" charset="0"/>
              </a:rPr>
              <a:t>paraoh</a:t>
            </a:r>
            <a:r>
              <a:rPr lang="en-US" dirty="0">
                <a:latin typeface="Arial" panose="020B0604020202020204" pitchFamily="34" charset="0"/>
              </a:rPr>
              <a:t>) but 30 BC (last Greek pharaohs</a:t>
            </a:r>
            <a:endParaRPr lang="en-US" dirty="0"/>
          </a:p>
        </p:txBody>
      </p:sp>
      <p:sp>
        <p:nvSpPr>
          <p:cNvPr id="110" name="Rectangle 109"/>
          <p:cNvSpPr/>
          <p:nvPr/>
        </p:nvSpPr>
        <p:spPr>
          <a:xfrm>
            <a:off x="194658" y="6532052"/>
            <a:ext cx="6096000" cy="261610"/>
          </a:xfrm>
          <a:prstGeom prst="rect">
            <a:avLst/>
          </a:prstGeom>
        </p:spPr>
        <p:txBody>
          <a:bodyPr>
            <a:spAutoFit/>
          </a:bodyPr>
          <a:lstStyle/>
          <a:p>
            <a:r>
              <a:rPr lang="en-US" sz="1100" dirty="0">
                <a:latin typeface="Arial" panose="020B0604020202020204" pitchFamily="34" charset="0"/>
              </a:rPr>
              <a:t>Wikipedia and Bible Dictionary</a:t>
            </a:r>
            <a:endParaRPr lang="en-US" sz="1100" dirty="0"/>
          </a:p>
        </p:txBody>
      </p:sp>
    </p:spTree>
    <p:extLst>
      <p:ext uri="{BB962C8B-B14F-4D97-AF65-F5344CB8AC3E}">
        <p14:creationId xmlns:p14="http://schemas.microsoft.com/office/powerpoint/2010/main" val="33910308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10" name="Group 9"/>
          <p:cNvGrpSpPr/>
          <p:nvPr/>
        </p:nvGrpSpPr>
        <p:grpSpPr>
          <a:xfrm>
            <a:off x="234087" y="5660783"/>
            <a:ext cx="5694735" cy="1086697"/>
            <a:chOff x="234087" y="5660783"/>
            <a:chExt cx="5694735" cy="1086697"/>
          </a:xfrm>
        </p:grpSpPr>
        <p:grpSp>
          <p:nvGrpSpPr>
            <p:cNvPr id="6" name="Group 5"/>
            <p:cNvGrpSpPr/>
            <p:nvPr/>
          </p:nvGrpSpPr>
          <p:grpSpPr>
            <a:xfrm>
              <a:off x="234087" y="5660783"/>
              <a:ext cx="1001262" cy="1086697"/>
              <a:chOff x="319953" y="3057666"/>
              <a:chExt cx="1001262" cy="1086697"/>
            </a:xfrm>
          </p:grpSpPr>
          <p:sp>
            <p:nvSpPr>
              <p:cNvPr id="172" name="Rectangle 171"/>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3" name="Group 172"/>
              <p:cNvGrpSpPr/>
              <p:nvPr/>
            </p:nvGrpSpPr>
            <p:grpSpPr>
              <a:xfrm>
                <a:off x="503872" y="3170243"/>
                <a:ext cx="637646" cy="859460"/>
                <a:chOff x="8861474" y="1296825"/>
                <a:chExt cx="1166855" cy="1572763"/>
              </a:xfrm>
              <a:solidFill>
                <a:srgbClr val="D1A375"/>
              </a:solidFill>
            </p:grpSpPr>
            <p:sp>
              <p:nvSpPr>
                <p:cNvPr id="175" name="Trapezoid 174"/>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6" name="Group 77"/>
                <p:cNvGrpSpPr/>
                <p:nvPr/>
              </p:nvGrpSpPr>
              <p:grpSpPr>
                <a:xfrm>
                  <a:off x="8861474" y="1296825"/>
                  <a:ext cx="1166855" cy="1482633"/>
                  <a:chOff x="5029200" y="600855"/>
                  <a:chExt cx="1541530" cy="2059846"/>
                </a:xfrm>
                <a:grpFill/>
              </p:grpSpPr>
              <p:sp>
                <p:nvSpPr>
                  <p:cNvPr id="192" name="Rounded Rectangle 191"/>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Rounded Rectangle 192"/>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4" name="Oval 193"/>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95" name="Group 71"/>
                  <p:cNvGrpSpPr/>
                  <p:nvPr/>
                </p:nvGrpSpPr>
                <p:grpSpPr>
                  <a:xfrm rot="21037220">
                    <a:off x="5059595" y="600855"/>
                    <a:ext cx="1340487" cy="1376021"/>
                    <a:chOff x="6862932" y="1711953"/>
                    <a:chExt cx="1742735" cy="1770839"/>
                  </a:xfrm>
                  <a:grpFill/>
                </p:grpSpPr>
                <p:sp>
                  <p:nvSpPr>
                    <p:cNvPr id="196" name="Chord 195"/>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7" name="Chord 196"/>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Moon 197"/>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Rounded Rectangle 198"/>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177" name="Group 213"/>
                <p:cNvGrpSpPr/>
                <p:nvPr/>
              </p:nvGrpSpPr>
              <p:grpSpPr>
                <a:xfrm>
                  <a:off x="8885328" y="1607920"/>
                  <a:ext cx="990600" cy="228600"/>
                  <a:chOff x="2895600" y="4343400"/>
                  <a:chExt cx="1524000" cy="381000"/>
                </a:xfrm>
                <a:grpFill/>
              </p:grpSpPr>
              <p:sp>
                <p:nvSpPr>
                  <p:cNvPr id="178" name="Rounded Rectangle 177"/>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9" name="Group 200"/>
                  <p:cNvGrpSpPr/>
                  <p:nvPr/>
                </p:nvGrpSpPr>
                <p:grpSpPr>
                  <a:xfrm>
                    <a:off x="2950029" y="4388922"/>
                    <a:ext cx="1405247" cy="294904"/>
                    <a:chOff x="990600" y="3101789"/>
                    <a:chExt cx="4800600" cy="1775011"/>
                  </a:xfrm>
                  <a:grpFill/>
                </p:grpSpPr>
                <p:sp>
                  <p:nvSpPr>
                    <p:cNvPr id="180" name="L-Shape 179"/>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L-Shape 180"/>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L-Shape 181"/>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L-Shape 182"/>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L-Shape 183"/>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L-Shape 184"/>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Isosceles Triangle 185"/>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Isosceles Triangle 186"/>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8" name="Isosceles Triangle 187"/>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9" name="Isosceles Triangle 188"/>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0" name="Diamond 189"/>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1" name="Diamond 190"/>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174" name="Frame 173"/>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5" name="Rectangle 4"/>
            <p:cNvSpPr/>
            <p:nvPr/>
          </p:nvSpPr>
          <p:spPr>
            <a:xfrm>
              <a:off x="1351620" y="5959837"/>
              <a:ext cx="4577202" cy="646331"/>
            </a:xfrm>
            <a:prstGeom prst="rect">
              <a:avLst/>
            </a:prstGeom>
            <a:solidFill>
              <a:srgbClr val="D1A375"/>
            </a:solidFill>
          </p:spPr>
          <p:txBody>
            <a:bodyPr wrap="square">
              <a:spAutoFit/>
            </a:bodyPr>
            <a:lstStyle/>
            <a:p>
              <a:r>
                <a:rPr lang="en-US" dirty="0"/>
                <a:t>It is not in me: God shall give Pharaoh an answer of peace.</a:t>
              </a:r>
            </a:p>
          </p:txBody>
        </p:sp>
      </p:grpSp>
      <p:grpSp>
        <p:nvGrpSpPr>
          <p:cNvPr id="2" name="Group 1"/>
          <p:cNvGrpSpPr/>
          <p:nvPr/>
        </p:nvGrpSpPr>
        <p:grpSpPr>
          <a:xfrm>
            <a:off x="235419" y="159020"/>
            <a:ext cx="5693403" cy="1479883"/>
            <a:chOff x="235419" y="159020"/>
            <a:chExt cx="5693403" cy="1479883"/>
          </a:xfrm>
        </p:grpSpPr>
        <p:grpSp>
          <p:nvGrpSpPr>
            <p:cNvPr id="154" name="Group 153"/>
            <p:cNvGrpSpPr/>
            <p:nvPr/>
          </p:nvGrpSpPr>
          <p:grpSpPr>
            <a:xfrm>
              <a:off x="235419" y="159020"/>
              <a:ext cx="983881" cy="999045"/>
              <a:chOff x="285215" y="920290"/>
              <a:chExt cx="983881" cy="999045"/>
            </a:xfrm>
          </p:grpSpPr>
          <p:sp>
            <p:nvSpPr>
              <p:cNvPr id="155" name="Rectangle 154"/>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6" name="Group 155"/>
              <p:cNvGrpSpPr/>
              <p:nvPr/>
            </p:nvGrpSpPr>
            <p:grpSpPr>
              <a:xfrm>
                <a:off x="515023" y="1077458"/>
                <a:ext cx="530311" cy="794088"/>
                <a:chOff x="4508252" y="211638"/>
                <a:chExt cx="875337" cy="1373757"/>
              </a:xfrm>
              <a:solidFill>
                <a:schemeClr val="accent5">
                  <a:lumMod val="40000"/>
                  <a:lumOff val="60000"/>
                </a:schemeClr>
              </a:solidFill>
            </p:grpSpPr>
            <p:sp>
              <p:nvSpPr>
                <p:cNvPr id="158" name="Trapezoid 157"/>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Cloud 199"/>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Cloud 200"/>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Cloud 201"/>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57" name="Frame 156"/>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03" name="Rectangle 202"/>
            <p:cNvSpPr/>
            <p:nvPr/>
          </p:nvSpPr>
          <p:spPr>
            <a:xfrm>
              <a:off x="1356534" y="161575"/>
              <a:ext cx="4572288" cy="1477328"/>
            </a:xfrm>
            <a:prstGeom prst="rect">
              <a:avLst/>
            </a:prstGeom>
            <a:solidFill>
              <a:schemeClr val="accent5">
                <a:lumMod val="40000"/>
                <a:lumOff val="60000"/>
              </a:schemeClr>
            </a:solidFill>
          </p:spPr>
          <p:txBody>
            <a:bodyPr wrap="square">
              <a:spAutoFit/>
            </a:bodyPr>
            <a:lstStyle/>
            <a:p>
              <a:pPr fontAlgn="base"/>
              <a:r>
                <a:rPr lang="en-US" dirty="0"/>
                <a:t> The Pharaoh told them his dream; because he had been troubled by them; but </a:t>
              </a:r>
              <a:r>
                <a:rPr lang="en-US" i="1" dirty="0"/>
                <a:t>there was</a:t>
              </a:r>
              <a:r>
                <a:rPr lang="en-US" dirty="0"/>
                <a:t> none that could interpret them unto Pharaoh.</a:t>
              </a:r>
            </a:p>
            <a:p>
              <a:pPr fontAlgn="base"/>
              <a:r>
                <a:rPr lang="en-US" dirty="0"/>
                <a:t>Then </a:t>
              </a:r>
              <a:r>
                <a:rPr lang="en-US" dirty="0" err="1"/>
                <a:t>spake</a:t>
              </a:r>
              <a:r>
                <a:rPr lang="en-US" dirty="0"/>
                <a:t> the chief butler unto Pharaoh …”</a:t>
              </a:r>
            </a:p>
          </p:txBody>
        </p:sp>
      </p:grpSp>
      <p:grpSp>
        <p:nvGrpSpPr>
          <p:cNvPr id="9" name="Group 8"/>
          <p:cNvGrpSpPr/>
          <p:nvPr/>
        </p:nvGrpSpPr>
        <p:grpSpPr>
          <a:xfrm>
            <a:off x="207268" y="4295885"/>
            <a:ext cx="5710011" cy="1200329"/>
            <a:chOff x="207268" y="4295885"/>
            <a:chExt cx="5710011" cy="1200329"/>
          </a:xfrm>
        </p:grpSpPr>
        <p:sp>
          <p:nvSpPr>
            <p:cNvPr id="8" name="Rectangle 7"/>
            <p:cNvSpPr/>
            <p:nvPr/>
          </p:nvSpPr>
          <p:spPr>
            <a:xfrm>
              <a:off x="1368076" y="4295885"/>
              <a:ext cx="4549203" cy="1200329"/>
            </a:xfrm>
            <a:prstGeom prst="rect">
              <a:avLst/>
            </a:prstGeom>
            <a:solidFill>
              <a:schemeClr val="bg2">
                <a:lumMod val="50000"/>
              </a:schemeClr>
            </a:solidFill>
          </p:spPr>
          <p:txBody>
            <a:bodyPr wrap="square">
              <a:spAutoFit/>
            </a:bodyPr>
            <a:lstStyle/>
            <a:p>
              <a:pPr fontAlgn="base"/>
              <a:r>
                <a:rPr lang="en-US" dirty="0"/>
                <a:t>I have dreamed a dream, and </a:t>
              </a:r>
              <a:r>
                <a:rPr lang="en-US" i="1" dirty="0"/>
                <a:t>there is</a:t>
              </a:r>
              <a:r>
                <a:rPr lang="en-US" dirty="0"/>
                <a:t> none that can interpret it: and I have heard say of thee, </a:t>
              </a:r>
              <a:r>
                <a:rPr lang="en-US" i="1" dirty="0"/>
                <a:t>that</a:t>
              </a:r>
              <a:r>
                <a:rPr lang="en-US" dirty="0"/>
                <a:t> thou canst understand a dream to interpret it.</a:t>
              </a:r>
              <a:endParaRPr lang="en-US" b="0" i="0" dirty="0">
                <a:solidFill>
                  <a:schemeClr val="bg1"/>
                </a:solidFill>
                <a:effectLst/>
                <a:latin typeface="Calibri" panose="020F0502020204030204" pitchFamily="34" charset="0"/>
              </a:endParaRPr>
            </a:p>
          </p:txBody>
        </p:sp>
        <p:grpSp>
          <p:nvGrpSpPr>
            <p:cNvPr id="114" name="Group 113"/>
            <p:cNvGrpSpPr/>
            <p:nvPr/>
          </p:nvGrpSpPr>
          <p:grpSpPr>
            <a:xfrm>
              <a:off x="207268" y="4330373"/>
              <a:ext cx="1022659" cy="1109920"/>
              <a:chOff x="4195436" y="4938389"/>
              <a:chExt cx="1282901" cy="1392367"/>
            </a:xfrm>
          </p:grpSpPr>
          <p:sp>
            <p:nvSpPr>
              <p:cNvPr id="115" name="Rectangle 114"/>
              <p:cNvSpPr/>
              <p:nvPr/>
            </p:nvSpPr>
            <p:spPr>
              <a:xfrm>
                <a:off x="4234209" y="4989316"/>
                <a:ext cx="1205885" cy="1324363"/>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ame 115"/>
              <p:cNvSpPr/>
              <p:nvPr/>
            </p:nvSpPr>
            <p:spPr>
              <a:xfrm>
                <a:off x="4195436" y="4938389"/>
                <a:ext cx="1282901" cy="1392367"/>
              </a:xfrm>
              <a:prstGeom prst="frame">
                <a:avLst>
                  <a:gd name="adj1" fmla="val 657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17" name="Group 116"/>
              <p:cNvGrpSpPr/>
              <p:nvPr/>
            </p:nvGrpSpPr>
            <p:grpSpPr>
              <a:xfrm>
                <a:off x="4436199" y="5078993"/>
                <a:ext cx="784808" cy="1102410"/>
                <a:chOff x="2360888" y="3617254"/>
                <a:chExt cx="1420625" cy="2165326"/>
              </a:xfrm>
            </p:grpSpPr>
            <p:grpSp>
              <p:nvGrpSpPr>
                <p:cNvPr id="118" name="Group 117"/>
                <p:cNvGrpSpPr/>
                <p:nvPr/>
              </p:nvGrpSpPr>
              <p:grpSpPr>
                <a:xfrm>
                  <a:off x="2360888" y="3747707"/>
                  <a:ext cx="1420625" cy="1421055"/>
                  <a:chOff x="4131632" y="1030352"/>
                  <a:chExt cx="1179889" cy="1039235"/>
                </a:xfrm>
              </p:grpSpPr>
              <p:sp>
                <p:nvSpPr>
                  <p:cNvPr id="151" name="Trapezoid 150"/>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9" name="Oval 118"/>
                <p:cNvSpPr/>
                <p:nvPr/>
              </p:nvSpPr>
              <p:spPr>
                <a:xfrm>
                  <a:off x="2841112" y="4876796"/>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2525111" y="3832619"/>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1" name="Group 120"/>
                <p:cNvGrpSpPr/>
                <p:nvPr/>
              </p:nvGrpSpPr>
              <p:grpSpPr>
                <a:xfrm>
                  <a:off x="2432369" y="4584349"/>
                  <a:ext cx="1219200" cy="1198231"/>
                  <a:chOff x="4572000" y="2404134"/>
                  <a:chExt cx="2438400" cy="2396462"/>
                </a:xfrm>
              </p:grpSpPr>
              <p:grpSp>
                <p:nvGrpSpPr>
                  <p:cNvPr id="138" name="Group 137"/>
                  <p:cNvGrpSpPr/>
                  <p:nvPr/>
                </p:nvGrpSpPr>
                <p:grpSpPr>
                  <a:xfrm>
                    <a:off x="4572000" y="2404134"/>
                    <a:ext cx="2438400" cy="2396462"/>
                    <a:chOff x="3660114" y="4532531"/>
                    <a:chExt cx="800936" cy="825686"/>
                  </a:xfrm>
                </p:grpSpPr>
                <p:sp>
                  <p:nvSpPr>
                    <p:cNvPr id="147" name="Block Arc 146"/>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8" name="Diamond 147"/>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Diamond 148"/>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Diamond 149"/>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9" name="Diamond 138"/>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Diamond 139"/>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Diamond 140"/>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Diamond 141"/>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Hexagon 142"/>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Hexagon 143"/>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Hexagon 144"/>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Hexagon 145"/>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a:off x="2603926" y="3617254"/>
                  <a:ext cx="943365" cy="400788"/>
                  <a:chOff x="5956171" y="626664"/>
                  <a:chExt cx="990609" cy="400788"/>
                </a:xfrm>
              </p:grpSpPr>
              <p:sp>
                <p:nvSpPr>
                  <p:cNvPr id="133" name="Flowchart: Delay 132"/>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3" name="Flowchart: Delay 122"/>
                <p:cNvSpPr/>
                <p:nvPr/>
              </p:nvSpPr>
              <p:spPr>
                <a:xfrm rot="5400000">
                  <a:off x="2928445" y="3823302"/>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ounded Rectangle 123"/>
                <p:cNvSpPr/>
                <p:nvPr/>
              </p:nvSpPr>
              <p:spPr>
                <a:xfrm>
                  <a:off x="2520777" y="4122216"/>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ounded Rectangle 124"/>
                <p:cNvSpPr/>
                <p:nvPr/>
              </p:nvSpPr>
              <p:spPr>
                <a:xfrm>
                  <a:off x="3361497" y="412683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6" name="Group 125"/>
                <p:cNvGrpSpPr/>
                <p:nvPr/>
              </p:nvGrpSpPr>
              <p:grpSpPr>
                <a:xfrm>
                  <a:off x="2537920" y="3995147"/>
                  <a:ext cx="1009373" cy="212891"/>
                  <a:chOff x="1326756" y="752481"/>
                  <a:chExt cx="1009373" cy="212891"/>
                </a:xfrm>
              </p:grpSpPr>
              <p:sp>
                <p:nvSpPr>
                  <p:cNvPr id="127" name="Rounded Rectangle 126"/>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Diamond 127"/>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Diamond 128"/>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Diamond 129"/>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Hexagon 130"/>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Hexagon 131"/>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3" name="Group 2"/>
          <p:cNvGrpSpPr/>
          <p:nvPr/>
        </p:nvGrpSpPr>
        <p:grpSpPr>
          <a:xfrm>
            <a:off x="217364" y="1655054"/>
            <a:ext cx="4775486" cy="1083668"/>
            <a:chOff x="217364" y="1655054"/>
            <a:chExt cx="4775486" cy="1083668"/>
          </a:xfrm>
        </p:grpSpPr>
        <p:grpSp>
          <p:nvGrpSpPr>
            <p:cNvPr id="164" name="Group 163"/>
            <p:cNvGrpSpPr/>
            <p:nvPr/>
          </p:nvGrpSpPr>
          <p:grpSpPr>
            <a:xfrm>
              <a:off x="217364" y="1655054"/>
              <a:ext cx="998471" cy="1083668"/>
              <a:chOff x="9572639" y="4149944"/>
              <a:chExt cx="1282901" cy="1392367"/>
            </a:xfrm>
          </p:grpSpPr>
          <p:sp>
            <p:nvSpPr>
              <p:cNvPr id="165" name="Rectangle 164"/>
              <p:cNvSpPr/>
              <p:nvPr/>
            </p:nvSpPr>
            <p:spPr>
              <a:xfrm>
                <a:off x="9623195" y="4204908"/>
                <a:ext cx="1205885" cy="1324363"/>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Frame 165"/>
              <p:cNvSpPr/>
              <p:nvPr/>
            </p:nvSpPr>
            <p:spPr>
              <a:xfrm>
                <a:off x="9572639" y="4149944"/>
                <a:ext cx="1282901" cy="1392367"/>
              </a:xfrm>
              <a:prstGeom prst="frame">
                <a:avLst>
                  <a:gd name="adj1" fmla="val 8385"/>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67" name="Group 166"/>
              <p:cNvGrpSpPr/>
              <p:nvPr/>
            </p:nvGrpSpPr>
            <p:grpSpPr>
              <a:xfrm>
                <a:off x="9862524" y="4357209"/>
                <a:ext cx="775297" cy="1099784"/>
                <a:chOff x="7870075" y="3442252"/>
                <a:chExt cx="879566" cy="1417283"/>
              </a:xfrm>
              <a:solidFill>
                <a:schemeClr val="tx2">
                  <a:lumMod val="20000"/>
                  <a:lumOff val="80000"/>
                </a:schemeClr>
              </a:solidFill>
            </p:grpSpPr>
            <p:sp>
              <p:nvSpPr>
                <p:cNvPr id="168" name="Trapezoid 167"/>
                <p:cNvSpPr/>
                <p:nvPr/>
              </p:nvSpPr>
              <p:spPr>
                <a:xfrm>
                  <a:off x="8063637" y="4495268"/>
                  <a:ext cx="492441" cy="364267"/>
                </a:xfrm>
                <a:prstGeom prst="trapezoi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9" name="Trapezoid 168"/>
                <p:cNvSpPr/>
                <p:nvPr/>
              </p:nvSpPr>
              <p:spPr>
                <a:xfrm>
                  <a:off x="7870075" y="3735955"/>
                  <a:ext cx="879566" cy="799020"/>
                </a:xfrm>
                <a:prstGeom prst="trapezoid">
                  <a:avLst>
                    <a:gd name="adj" fmla="val 13837"/>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0" name="Oval 169"/>
                <p:cNvSpPr/>
                <p:nvPr/>
              </p:nvSpPr>
              <p:spPr>
                <a:xfrm>
                  <a:off x="7931078" y="3585876"/>
                  <a:ext cx="762000" cy="1090246"/>
                </a:xfrm>
                <a:prstGeom prst="ellipse">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2" name="Flowchart: Delay 261"/>
                <p:cNvSpPr/>
                <p:nvPr/>
              </p:nvSpPr>
              <p:spPr>
                <a:xfrm rot="16200000">
                  <a:off x="8171445" y="3225421"/>
                  <a:ext cx="304801" cy="738464"/>
                </a:xfrm>
                <a:prstGeom prst="flowChartDelay">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3" name="Rounded Rectangle 262"/>
                <p:cNvSpPr/>
                <p:nvPr/>
              </p:nvSpPr>
              <p:spPr>
                <a:xfrm>
                  <a:off x="7940626" y="3735955"/>
                  <a:ext cx="752452" cy="138563"/>
                </a:xfrm>
                <a:prstGeom prst="roundRect">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4" name="Diamond 263"/>
                <p:cNvSpPr/>
                <p:nvPr/>
              </p:nvSpPr>
              <p:spPr>
                <a:xfrm>
                  <a:off x="8278440" y="3614100"/>
                  <a:ext cx="76823" cy="252818"/>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5" name="Diamond 264"/>
                <p:cNvSpPr/>
                <p:nvPr/>
              </p:nvSpPr>
              <p:spPr>
                <a:xfrm>
                  <a:off x="8471445" y="3726294"/>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6" name="Diamond 265"/>
                <p:cNvSpPr/>
                <p:nvPr/>
              </p:nvSpPr>
              <p:spPr>
                <a:xfrm>
                  <a:off x="8066496" y="3713231"/>
                  <a:ext cx="84828" cy="145665"/>
                </a:xfrm>
                <a:prstGeom prst="diamond">
                  <a:avLst/>
                </a:prstGeom>
                <a:grp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67" name="Rectangle 266"/>
            <p:cNvSpPr/>
            <p:nvPr/>
          </p:nvSpPr>
          <p:spPr>
            <a:xfrm>
              <a:off x="1356534" y="1989174"/>
              <a:ext cx="3636316" cy="369332"/>
            </a:xfrm>
            <a:prstGeom prst="rect">
              <a:avLst/>
            </a:prstGeom>
            <a:solidFill>
              <a:schemeClr val="tx2">
                <a:lumMod val="40000"/>
                <a:lumOff val="60000"/>
              </a:schemeClr>
            </a:solidFill>
          </p:spPr>
          <p:txBody>
            <a:bodyPr wrap="none">
              <a:spAutoFit/>
            </a:bodyPr>
            <a:lstStyle/>
            <a:p>
              <a:r>
                <a:rPr lang="en-US" dirty="0"/>
                <a:t>“I do remember … read Gen. 41:9-13</a:t>
              </a:r>
            </a:p>
          </p:txBody>
        </p:sp>
      </p:grpSp>
      <p:grpSp>
        <p:nvGrpSpPr>
          <p:cNvPr id="4" name="Group 3"/>
          <p:cNvGrpSpPr/>
          <p:nvPr/>
        </p:nvGrpSpPr>
        <p:grpSpPr>
          <a:xfrm>
            <a:off x="212709" y="2907322"/>
            <a:ext cx="5716113" cy="1200329"/>
            <a:chOff x="212709" y="2907322"/>
            <a:chExt cx="5716113" cy="1200329"/>
          </a:xfrm>
        </p:grpSpPr>
        <p:grpSp>
          <p:nvGrpSpPr>
            <p:cNvPr id="281" name="Group 280"/>
            <p:cNvGrpSpPr/>
            <p:nvPr/>
          </p:nvGrpSpPr>
          <p:grpSpPr>
            <a:xfrm>
              <a:off x="212709" y="2959959"/>
              <a:ext cx="983881" cy="999045"/>
              <a:chOff x="285215" y="920290"/>
              <a:chExt cx="983881" cy="999045"/>
            </a:xfrm>
          </p:grpSpPr>
          <p:sp>
            <p:nvSpPr>
              <p:cNvPr id="282" name="Rectangle 281"/>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3" name="Group 282"/>
              <p:cNvGrpSpPr/>
              <p:nvPr/>
            </p:nvGrpSpPr>
            <p:grpSpPr>
              <a:xfrm>
                <a:off x="515023" y="1077458"/>
                <a:ext cx="530311" cy="794088"/>
                <a:chOff x="4508252" y="211638"/>
                <a:chExt cx="875337" cy="1373757"/>
              </a:xfrm>
              <a:solidFill>
                <a:schemeClr val="accent5">
                  <a:lumMod val="40000"/>
                  <a:lumOff val="60000"/>
                </a:schemeClr>
              </a:solidFill>
            </p:grpSpPr>
            <p:sp>
              <p:nvSpPr>
                <p:cNvPr id="285" name="Trapezoid 284"/>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Cloud 287"/>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Cloud 288"/>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0" name="Cloud 289"/>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4" name="Frame 283"/>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91" name="Rectangle 290"/>
            <p:cNvSpPr/>
            <p:nvPr/>
          </p:nvSpPr>
          <p:spPr>
            <a:xfrm>
              <a:off x="1356534" y="2907322"/>
              <a:ext cx="4572288" cy="1200329"/>
            </a:xfrm>
            <a:prstGeom prst="rect">
              <a:avLst/>
            </a:prstGeom>
            <a:solidFill>
              <a:schemeClr val="accent5">
                <a:lumMod val="40000"/>
                <a:lumOff val="60000"/>
              </a:schemeClr>
            </a:solidFill>
          </p:spPr>
          <p:txBody>
            <a:bodyPr wrap="square">
              <a:spAutoFit/>
            </a:bodyPr>
            <a:lstStyle/>
            <a:p>
              <a:pPr fontAlgn="base"/>
              <a:r>
                <a:rPr lang="en-US" dirty="0"/>
                <a:t>Then Pharaoh sent and called Joseph, and they brought him hastily out of the dungeon: and he shaved </a:t>
              </a:r>
              <a:r>
                <a:rPr lang="en-US" i="1" dirty="0"/>
                <a:t>himself,</a:t>
              </a:r>
              <a:r>
                <a:rPr lang="en-US" dirty="0"/>
                <a:t> and changed his raiment, and came in unto Pharaoh.</a:t>
              </a:r>
            </a:p>
          </p:txBody>
        </p:sp>
      </p:grpSp>
      <p:grpSp>
        <p:nvGrpSpPr>
          <p:cNvPr id="12" name="Group 11"/>
          <p:cNvGrpSpPr/>
          <p:nvPr/>
        </p:nvGrpSpPr>
        <p:grpSpPr>
          <a:xfrm>
            <a:off x="6241624" y="1688002"/>
            <a:ext cx="5738586" cy="2585323"/>
            <a:chOff x="6210140" y="1325892"/>
            <a:chExt cx="5738586" cy="2585323"/>
          </a:xfrm>
        </p:grpSpPr>
        <p:grpSp>
          <p:nvGrpSpPr>
            <p:cNvPr id="335" name="Group 334"/>
            <p:cNvGrpSpPr/>
            <p:nvPr/>
          </p:nvGrpSpPr>
          <p:grpSpPr>
            <a:xfrm>
              <a:off x="6210140" y="1498752"/>
              <a:ext cx="1001262" cy="1086697"/>
              <a:chOff x="319953" y="3057666"/>
              <a:chExt cx="1001262" cy="1086697"/>
            </a:xfrm>
          </p:grpSpPr>
          <p:sp>
            <p:nvSpPr>
              <p:cNvPr id="336" name="Rectangle 335"/>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37" name="Group 336"/>
              <p:cNvGrpSpPr/>
              <p:nvPr/>
            </p:nvGrpSpPr>
            <p:grpSpPr>
              <a:xfrm>
                <a:off x="503872" y="3170243"/>
                <a:ext cx="637646" cy="859460"/>
                <a:chOff x="8861474" y="1296825"/>
                <a:chExt cx="1166855" cy="1572763"/>
              </a:xfrm>
              <a:solidFill>
                <a:srgbClr val="D1A375"/>
              </a:solidFill>
            </p:grpSpPr>
            <p:sp>
              <p:nvSpPr>
                <p:cNvPr id="339" name="Trapezoid 338"/>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0" name="Group 77"/>
                <p:cNvGrpSpPr/>
                <p:nvPr/>
              </p:nvGrpSpPr>
              <p:grpSpPr>
                <a:xfrm>
                  <a:off x="8861474" y="1296825"/>
                  <a:ext cx="1166855" cy="1482633"/>
                  <a:chOff x="5029200" y="600855"/>
                  <a:chExt cx="1541530" cy="2059846"/>
                </a:xfrm>
                <a:grpFill/>
              </p:grpSpPr>
              <p:sp>
                <p:nvSpPr>
                  <p:cNvPr id="356" name="Rounded Rectangle 355"/>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7" name="Rounded Rectangle 356"/>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 name="Oval 357"/>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9" name="Group 71"/>
                  <p:cNvGrpSpPr/>
                  <p:nvPr/>
                </p:nvGrpSpPr>
                <p:grpSpPr>
                  <a:xfrm rot="21037220">
                    <a:off x="5059595" y="600855"/>
                    <a:ext cx="1340487" cy="1376021"/>
                    <a:chOff x="6862932" y="1711953"/>
                    <a:chExt cx="1742735" cy="1770839"/>
                  </a:xfrm>
                  <a:grpFill/>
                </p:grpSpPr>
                <p:sp>
                  <p:nvSpPr>
                    <p:cNvPr id="360" name="Chord 359"/>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1" name="Chord 360"/>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2" name="Moon 361"/>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3" name="Rounded Rectangle 362"/>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41" name="Group 213"/>
                <p:cNvGrpSpPr/>
                <p:nvPr/>
              </p:nvGrpSpPr>
              <p:grpSpPr>
                <a:xfrm>
                  <a:off x="8885328" y="1607920"/>
                  <a:ext cx="990600" cy="228600"/>
                  <a:chOff x="2895600" y="4343400"/>
                  <a:chExt cx="1524000" cy="381000"/>
                </a:xfrm>
                <a:grpFill/>
              </p:grpSpPr>
              <p:sp>
                <p:nvSpPr>
                  <p:cNvPr id="342" name="Rounded Rectangle 341"/>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3" name="Group 200"/>
                  <p:cNvGrpSpPr/>
                  <p:nvPr/>
                </p:nvGrpSpPr>
                <p:grpSpPr>
                  <a:xfrm>
                    <a:off x="2950029" y="4388922"/>
                    <a:ext cx="1405247" cy="294904"/>
                    <a:chOff x="990600" y="3101789"/>
                    <a:chExt cx="4800600" cy="1775011"/>
                  </a:xfrm>
                  <a:grpFill/>
                </p:grpSpPr>
                <p:sp>
                  <p:nvSpPr>
                    <p:cNvPr id="344" name="L-Shape 343"/>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5" name="L-Shape 344"/>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6" name="L-Shape 345"/>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7" name="L-Shape 346"/>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8" name="L-Shape 347"/>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9" name="L-Shape 348"/>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0" name="Isosceles Triangle 349"/>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1" name="Isosceles Triangle 350"/>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2" name="Isosceles Triangle 351"/>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3" name="Isosceles Triangle 352"/>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4" name="Diamond 353"/>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5" name="Diamond 354"/>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338" name="Frame 337"/>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64" name="Rectangle 363"/>
            <p:cNvSpPr/>
            <p:nvPr/>
          </p:nvSpPr>
          <p:spPr>
            <a:xfrm>
              <a:off x="7371524" y="1325892"/>
              <a:ext cx="4577202" cy="2585323"/>
            </a:xfrm>
            <a:prstGeom prst="rect">
              <a:avLst/>
            </a:prstGeom>
            <a:solidFill>
              <a:srgbClr val="D1A375"/>
            </a:solidFill>
          </p:spPr>
          <p:txBody>
            <a:bodyPr wrap="square">
              <a:spAutoFit/>
            </a:bodyPr>
            <a:lstStyle/>
            <a:p>
              <a:r>
                <a:rPr lang="en-US" dirty="0"/>
                <a:t>The dream of Pharaoh is one: God has shown Pharaoh what He is about to do. The seven good cows and seven good ears of corn represent seven years of great plenty throughout all the land of Egypt. The seven lean, ill cows and seven thin ears of corn represent seven years of famine that will consume the land after the seven years of plenty. </a:t>
              </a:r>
            </a:p>
          </p:txBody>
        </p:sp>
      </p:grpSp>
      <p:grpSp>
        <p:nvGrpSpPr>
          <p:cNvPr id="13" name="Group 12"/>
          <p:cNvGrpSpPr/>
          <p:nvPr/>
        </p:nvGrpSpPr>
        <p:grpSpPr>
          <a:xfrm>
            <a:off x="6241624" y="4346624"/>
            <a:ext cx="5726103" cy="999045"/>
            <a:chOff x="6241624" y="4346624"/>
            <a:chExt cx="5726103" cy="999045"/>
          </a:xfrm>
        </p:grpSpPr>
        <p:grpSp>
          <p:nvGrpSpPr>
            <p:cNvPr id="365" name="Group 364"/>
            <p:cNvGrpSpPr/>
            <p:nvPr/>
          </p:nvGrpSpPr>
          <p:grpSpPr>
            <a:xfrm>
              <a:off x="6241624" y="4346624"/>
              <a:ext cx="983881" cy="999045"/>
              <a:chOff x="285215" y="920290"/>
              <a:chExt cx="983881" cy="999045"/>
            </a:xfrm>
          </p:grpSpPr>
          <p:sp>
            <p:nvSpPr>
              <p:cNvPr id="366" name="Rectangle 365"/>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7" name="Group 366"/>
              <p:cNvGrpSpPr/>
              <p:nvPr/>
            </p:nvGrpSpPr>
            <p:grpSpPr>
              <a:xfrm>
                <a:off x="515023" y="1077458"/>
                <a:ext cx="530311" cy="794088"/>
                <a:chOff x="4508252" y="211638"/>
                <a:chExt cx="875337" cy="1373757"/>
              </a:xfrm>
              <a:solidFill>
                <a:schemeClr val="accent5">
                  <a:lumMod val="40000"/>
                  <a:lumOff val="60000"/>
                </a:schemeClr>
              </a:solidFill>
            </p:grpSpPr>
            <p:sp>
              <p:nvSpPr>
                <p:cNvPr id="369" name="Trapezoid 368"/>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Cloud 371"/>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3" name="Cloud 372"/>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4" name="Cloud 373"/>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8" name="Frame 367"/>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75" name="Rectangle 374"/>
            <p:cNvSpPr/>
            <p:nvPr/>
          </p:nvSpPr>
          <p:spPr>
            <a:xfrm>
              <a:off x="7395439" y="4503901"/>
              <a:ext cx="4572288" cy="646331"/>
            </a:xfrm>
            <a:prstGeom prst="rect">
              <a:avLst/>
            </a:prstGeom>
            <a:solidFill>
              <a:schemeClr val="accent5">
                <a:lumMod val="40000"/>
                <a:lumOff val="60000"/>
              </a:schemeClr>
            </a:solidFill>
          </p:spPr>
          <p:txBody>
            <a:bodyPr wrap="square">
              <a:spAutoFit/>
            </a:bodyPr>
            <a:lstStyle/>
            <a:p>
              <a:pPr fontAlgn="base"/>
              <a:r>
                <a:rPr lang="en-US" dirty="0"/>
                <a:t>After interpreting Pharaoh’s dreams, Joseph offered Pharaoh some counsel.</a:t>
              </a:r>
            </a:p>
          </p:txBody>
        </p:sp>
      </p:grpSp>
      <p:grpSp>
        <p:nvGrpSpPr>
          <p:cNvPr id="14" name="Group 13"/>
          <p:cNvGrpSpPr/>
          <p:nvPr/>
        </p:nvGrpSpPr>
        <p:grpSpPr>
          <a:xfrm>
            <a:off x="6266484" y="5556264"/>
            <a:ext cx="5742479" cy="1086697"/>
            <a:chOff x="6266484" y="5556264"/>
            <a:chExt cx="5742479" cy="1086697"/>
          </a:xfrm>
        </p:grpSpPr>
        <p:grpSp>
          <p:nvGrpSpPr>
            <p:cNvPr id="376" name="Group 375"/>
            <p:cNvGrpSpPr/>
            <p:nvPr/>
          </p:nvGrpSpPr>
          <p:grpSpPr>
            <a:xfrm>
              <a:off x="6266484" y="5556264"/>
              <a:ext cx="1001262" cy="1086697"/>
              <a:chOff x="319953" y="3057666"/>
              <a:chExt cx="1001262" cy="1086697"/>
            </a:xfrm>
          </p:grpSpPr>
          <p:sp>
            <p:nvSpPr>
              <p:cNvPr id="377" name="Rectangle 376"/>
              <p:cNvSpPr/>
              <p:nvPr/>
            </p:nvSpPr>
            <p:spPr>
              <a:xfrm>
                <a:off x="331734" y="3057666"/>
                <a:ext cx="989481" cy="1086697"/>
              </a:xfrm>
              <a:prstGeom prst="rect">
                <a:avLst/>
              </a:prstGeom>
              <a:solidFill>
                <a:srgbClr val="6633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78" name="Group 377"/>
              <p:cNvGrpSpPr/>
              <p:nvPr/>
            </p:nvGrpSpPr>
            <p:grpSpPr>
              <a:xfrm>
                <a:off x="503872" y="3170243"/>
                <a:ext cx="637646" cy="859460"/>
                <a:chOff x="8861474" y="1296825"/>
                <a:chExt cx="1166855" cy="1572763"/>
              </a:xfrm>
              <a:solidFill>
                <a:srgbClr val="D1A375"/>
              </a:solidFill>
            </p:grpSpPr>
            <p:sp>
              <p:nvSpPr>
                <p:cNvPr id="380" name="Trapezoid 379"/>
                <p:cNvSpPr/>
                <p:nvPr/>
              </p:nvSpPr>
              <p:spPr>
                <a:xfrm>
                  <a:off x="9036696" y="2505321"/>
                  <a:ext cx="672052" cy="364267"/>
                </a:xfrm>
                <a:prstGeom prst="trapezoid">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1" name="Group 77"/>
                <p:cNvGrpSpPr/>
                <p:nvPr/>
              </p:nvGrpSpPr>
              <p:grpSpPr>
                <a:xfrm>
                  <a:off x="8861474" y="1296825"/>
                  <a:ext cx="1166855" cy="1482633"/>
                  <a:chOff x="5029200" y="600855"/>
                  <a:chExt cx="1541530" cy="2059846"/>
                </a:xfrm>
                <a:grpFill/>
              </p:grpSpPr>
              <p:sp>
                <p:nvSpPr>
                  <p:cNvPr id="397" name="Rounded Rectangle 396"/>
                  <p:cNvSpPr/>
                  <p:nvPr/>
                </p:nvSpPr>
                <p:spPr>
                  <a:xfrm rot="4035056">
                    <a:off x="5713976" y="1727746"/>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8" name="Rounded Rectangle 397"/>
                  <p:cNvSpPr/>
                  <p:nvPr/>
                </p:nvSpPr>
                <p:spPr>
                  <a:xfrm rot="4845266">
                    <a:off x="5637774" y="1803947"/>
                    <a:ext cx="1427825" cy="285683"/>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9" name="Oval 398"/>
                  <p:cNvSpPr/>
                  <p:nvPr/>
                </p:nvSpPr>
                <p:spPr>
                  <a:xfrm>
                    <a:off x="5029200" y="838200"/>
                    <a:ext cx="1371600" cy="1606246"/>
                  </a:xfrm>
                  <a:prstGeom prst="ellips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0" name="Group 71"/>
                  <p:cNvGrpSpPr/>
                  <p:nvPr/>
                </p:nvGrpSpPr>
                <p:grpSpPr>
                  <a:xfrm rot="21037220">
                    <a:off x="5059595" y="600855"/>
                    <a:ext cx="1340487" cy="1376021"/>
                    <a:chOff x="6862932" y="1711953"/>
                    <a:chExt cx="1742735" cy="1770839"/>
                  </a:xfrm>
                  <a:grpFill/>
                </p:grpSpPr>
                <p:sp>
                  <p:nvSpPr>
                    <p:cNvPr id="401" name="Chord 400"/>
                    <p:cNvSpPr/>
                    <p:nvPr/>
                  </p:nvSpPr>
                  <p:spPr>
                    <a:xfrm rot="8556574">
                      <a:off x="6874226" y="1711953"/>
                      <a:ext cx="1709272" cy="1770839"/>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2" name="Chord 401"/>
                    <p:cNvSpPr/>
                    <p:nvPr/>
                  </p:nvSpPr>
                  <p:spPr>
                    <a:xfrm rot="8556574">
                      <a:off x="7032233" y="1750901"/>
                      <a:ext cx="1504306" cy="1584832"/>
                    </a:xfrm>
                    <a:prstGeom prst="chord">
                      <a:avLst>
                        <a:gd name="adj1" fmla="val 2700000"/>
                        <a:gd name="adj2" fmla="val 12159613"/>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3" name="Moon 402"/>
                    <p:cNvSpPr/>
                    <p:nvPr/>
                  </p:nvSpPr>
                  <p:spPr>
                    <a:xfrm rot="5400000">
                      <a:off x="7677150" y="1543050"/>
                      <a:ext cx="647700" cy="1066800"/>
                    </a:xfrm>
                    <a:prstGeom prst="moon">
                      <a:avLst>
                        <a:gd name="adj" fmla="val 87500"/>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4" name="Rounded Rectangle 403"/>
                    <p:cNvSpPr/>
                    <p:nvPr/>
                  </p:nvSpPr>
                  <p:spPr>
                    <a:xfrm rot="551536">
                      <a:off x="6862932" y="2145504"/>
                      <a:ext cx="1742735" cy="201855"/>
                    </a:xfrm>
                    <a:prstGeom prst="roundRect">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382" name="Group 213"/>
                <p:cNvGrpSpPr/>
                <p:nvPr/>
              </p:nvGrpSpPr>
              <p:grpSpPr>
                <a:xfrm>
                  <a:off x="8885328" y="1607920"/>
                  <a:ext cx="990600" cy="228600"/>
                  <a:chOff x="2895600" y="4343400"/>
                  <a:chExt cx="1524000" cy="381000"/>
                </a:xfrm>
                <a:grpFill/>
              </p:grpSpPr>
              <p:sp>
                <p:nvSpPr>
                  <p:cNvPr id="383" name="Rounded Rectangle 382"/>
                  <p:cNvSpPr/>
                  <p:nvPr/>
                </p:nvSpPr>
                <p:spPr>
                  <a:xfrm>
                    <a:off x="2895600" y="4343400"/>
                    <a:ext cx="1524000" cy="381000"/>
                  </a:xfrm>
                  <a:prstGeom prst="roundRect">
                    <a:avLst/>
                  </a:prstGeom>
                  <a:grpFill/>
                  <a:ln>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84" name="Group 200"/>
                  <p:cNvGrpSpPr/>
                  <p:nvPr/>
                </p:nvGrpSpPr>
                <p:grpSpPr>
                  <a:xfrm>
                    <a:off x="2950029" y="4388922"/>
                    <a:ext cx="1405247" cy="294904"/>
                    <a:chOff x="990600" y="3101789"/>
                    <a:chExt cx="4800600" cy="1775011"/>
                  </a:xfrm>
                  <a:grpFill/>
                </p:grpSpPr>
                <p:sp>
                  <p:nvSpPr>
                    <p:cNvPr id="385" name="L-Shape 384"/>
                    <p:cNvSpPr/>
                    <p:nvPr/>
                  </p:nvSpPr>
                  <p:spPr>
                    <a:xfrm>
                      <a:off x="9906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6" name="L-Shape 385"/>
                    <p:cNvSpPr/>
                    <p:nvPr/>
                  </p:nvSpPr>
                  <p:spPr>
                    <a:xfrm rot="10800000">
                      <a:off x="1371600" y="4038600"/>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7" name="L-Shape 386"/>
                    <p:cNvSpPr/>
                    <p:nvPr/>
                  </p:nvSpPr>
                  <p:spPr>
                    <a:xfrm rot="10800000">
                      <a:off x="1828800"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8" name="L-Shape 387"/>
                    <p:cNvSpPr/>
                    <p:nvPr/>
                  </p:nvSpPr>
                  <p:spPr>
                    <a:xfrm rot="10800000" flipH="1">
                      <a:off x="3975847" y="4034118"/>
                      <a:ext cx="1524000" cy="8382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9" name="L-Shape 388"/>
                    <p:cNvSpPr/>
                    <p:nvPr/>
                  </p:nvSpPr>
                  <p:spPr>
                    <a:xfrm flipH="1">
                      <a:off x="4267200" y="3101789"/>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0" name="L-Shape 389"/>
                    <p:cNvSpPr/>
                    <p:nvPr/>
                  </p:nvSpPr>
                  <p:spPr>
                    <a:xfrm rot="10800000" flipH="1">
                      <a:off x="3532094" y="3124200"/>
                      <a:ext cx="1524000" cy="1752600"/>
                    </a:xfrm>
                    <a:prstGeom prst="corner">
                      <a:avLst>
                        <a:gd name="adj1" fmla="val 17320"/>
                        <a:gd name="adj2" fmla="val 18628"/>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1" name="Isosceles Triangle 390"/>
                    <p:cNvSpPr/>
                    <p:nvPr/>
                  </p:nvSpPr>
                  <p:spPr>
                    <a:xfrm>
                      <a:off x="1447800" y="3657600"/>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2" name="Isosceles Triangle 391"/>
                    <p:cNvSpPr/>
                    <p:nvPr/>
                  </p:nvSpPr>
                  <p:spPr>
                    <a:xfrm>
                      <a:off x="2568388" y="3666564"/>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3" name="Isosceles Triangle 392"/>
                    <p:cNvSpPr/>
                    <p:nvPr/>
                  </p:nvSpPr>
                  <p:spPr>
                    <a:xfrm>
                      <a:off x="4020671"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4" name="Isosceles Triangle 393"/>
                    <p:cNvSpPr/>
                    <p:nvPr/>
                  </p:nvSpPr>
                  <p:spPr>
                    <a:xfrm>
                      <a:off x="5132294" y="3648635"/>
                      <a:ext cx="304800" cy="381000"/>
                    </a:xfrm>
                    <a:prstGeom prst="triangle">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5" name="Diamond 394"/>
                    <p:cNvSpPr/>
                    <p:nvPr/>
                  </p:nvSpPr>
                  <p:spPr>
                    <a:xfrm>
                      <a:off x="1981200" y="3352800"/>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6" name="Diamond 395"/>
                    <p:cNvSpPr/>
                    <p:nvPr/>
                  </p:nvSpPr>
                  <p:spPr>
                    <a:xfrm>
                      <a:off x="4536142" y="3334871"/>
                      <a:ext cx="381000" cy="685800"/>
                    </a:xfrm>
                    <a:prstGeom prst="diamond">
                      <a:avLst/>
                    </a:prstGeom>
                    <a:grpFill/>
                    <a:ln w="12700">
                      <a:solidFill>
                        <a:srgbClr val="D1A37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379" name="Frame 378"/>
              <p:cNvSpPr/>
              <p:nvPr/>
            </p:nvSpPr>
            <p:spPr>
              <a:xfrm>
                <a:off x="319953" y="3057666"/>
                <a:ext cx="1001262" cy="1086697"/>
              </a:xfrm>
              <a:prstGeom prst="frame">
                <a:avLst>
                  <a:gd name="adj1" fmla="val 8379"/>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405" name="Rectangle 404"/>
            <p:cNvSpPr/>
            <p:nvPr/>
          </p:nvSpPr>
          <p:spPr>
            <a:xfrm>
              <a:off x="7431761" y="5880420"/>
              <a:ext cx="4577202" cy="369332"/>
            </a:xfrm>
            <a:prstGeom prst="rect">
              <a:avLst/>
            </a:prstGeom>
            <a:solidFill>
              <a:srgbClr val="D1A375"/>
            </a:solidFill>
          </p:spPr>
          <p:txBody>
            <a:bodyPr wrap="square">
              <a:spAutoFit/>
            </a:bodyPr>
            <a:lstStyle/>
            <a:p>
              <a:r>
                <a:rPr lang="en-US" dirty="0"/>
                <a:t>Read Gen. 41:33-36</a:t>
              </a:r>
            </a:p>
          </p:txBody>
        </p:sp>
      </p:grpSp>
      <p:grpSp>
        <p:nvGrpSpPr>
          <p:cNvPr id="15" name="Group 14"/>
          <p:cNvGrpSpPr/>
          <p:nvPr/>
        </p:nvGrpSpPr>
        <p:grpSpPr>
          <a:xfrm>
            <a:off x="6210716" y="193508"/>
            <a:ext cx="5706443" cy="1461546"/>
            <a:chOff x="6210716" y="193508"/>
            <a:chExt cx="5706443" cy="1461546"/>
          </a:xfrm>
        </p:grpSpPr>
        <p:grpSp>
          <p:nvGrpSpPr>
            <p:cNvPr id="11" name="Group 10"/>
            <p:cNvGrpSpPr/>
            <p:nvPr/>
          </p:nvGrpSpPr>
          <p:grpSpPr>
            <a:xfrm>
              <a:off x="6210716" y="193508"/>
              <a:ext cx="5706443" cy="1109920"/>
              <a:chOff x="6210716" y="193508"/>
              <a:chExt cx="5706443" cy="1109920"/>
            </a:xfrm>
          </p:grpSpPr>
          <p:sp>
            <p:nvSpPr>
              <p:cNvPr id="292" name="Rectangle 291"/>
              <p:cNvSpPr/>
              <p:nvPr/>
            </p:nvSpPr>
            <p:spPr>
              <a:xfrm>
                <a:off x="7367956" y="444648"/>
                <a:ext cx="4549203" cy="369332"/>
              </a:xfrm>
              <a:prstGeom prst="rect">
                <a:avLst/>
              </a:prstGeom>
              <a:solidFill>
                <a:schemeClr val="bg2">
                  <a:lumMod val="50000"/>
                </a:schemeClr>
              </a:solidFill>
            </p:spPr>
            <p:txBody>
              <a:bodyPr wrap="square">
                <a:spAutoFit/>
              </a:bodyPr>
              <a:lstStyle/>
              <a:p>
                <a:pPr fontAlgn="base"/>
                <a:r>
                  <a:rPr lang="en-US" dirty="0"/>
                  <a:t>In my dream…Read Gen. 41:17-24</a:t>
                </a:r>
                <a:endParaRPr lang="en-US" b="0" i="0" dirty="0">
                  <a:solidFill>
                    <a:schemeClr val="bg1"/>
                  </a:solidFill>
                  <a:effectLst/>
                  <a:latin typeface="Calibri" panose="020F0502020204030204" pitchFamily="34" charset="0"/>
                </a:endParaRPr>
              </a:p>
            </p:txBody>
          </p:sp>
          <p:grpSp>
            <p:nvGrpSpPr>
              <p:cNvPr id="293" name="Group 292"/>
              <p:cNvGrpSpPr/>
              <p:nvPr/>
            </p:nvGrpSpPr>
            <p:grpSpPr>
              <a:xfrm>
                <a:off x="6210716" y="193508"/>
                <a:ext cx="1022659" cy="1109920"/>
                <a:chOff x="4195436" y="4938389"/>
                <a:chExt cx="1282901" cy="1392367"/>
              </a:xfrm>
            </p:grpSpPr>
            <p:sp>
              <p:nvSpPr>
                <p:cNvPr id="294" name="Rectangle 293"/>
                <p:cNvSpPr/>
                <p:nvPr/>
              </p:nvSpPr>
              <p:spPr>
                <a:xfrm>
                  <a:off x="4234209" y="4989316"/>
                  <a:ext cx="1205885" cy="1324363"/>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5" name="Frame 294"/>
                <p:cNvSpPr/>
                <p:nvPr/>
              </p:nvSpPr>
              <p:spPr>
                <a:xfrm>
                  <a:off x="4195436" y="4938389"/>
                  <a:ext cx="1282901" cy="1392367"/>
                </a:xfrm>
                <a:prstGeom prst="frame">
                  <a:avLst>
                    <a:gd name="adj1" fmla="val 657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96" name="Group 295"/>
                <p:cNvGrpSpPr/>
                <p:nvPr/>
              </p:nvGrpSpPr>
              <p:grpSpPr>
                <a:xfrm>
                  <a:off x="4436199" y="5078993"/>
                  <a:ext cx="784808" cy="1102410"/>
                  <a:chOff x="2360888" y="3617254"/>
                  <a:chExt cx="1420625" cy="2165326"/>
                </a:xfrm>
              </p:grpSpPr>
              <p:grpSp>
                <p:nvGrpSpPr>
                  <p:cNvPr id="297" name="Group 296"/>
                  <p:cNvGrpSpPr/>
                  <p:nvPr/>
                </p:nvGrpSpPr>
                <p:grpSpPr>
                  <a:xfrm>
                    <a:off x="2360888" y="3747707"/>
                    <a:ext cx="1420625" cy="1421055"/>
                    <a:chOff x="4131632" y="1030352"/>
                    <a:chExt cx="1179889" cy="1039235"/>
                  </a:xfrm>
                </p:grpSpPr>
                <p:sp>
                  <p:nvSpPr>
                    <p:cNvPr id="330" name="Trapezoid 329"/>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1" name="Straight Connector 330"/>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98" name="Oval 297"/>
                  <p:cNvSpPr/>
                  <p:nvPr/>
                </p:nvSpPr>
                <p:spPr>
                  <a:xfrm>
                    <a:off x="2841112" y="4876796"/>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9" name="Oval 298"/>
                  <p:cNvSpPr/>
                  <p:nvPr/>
                </p:nvSpPr>
                <p:spPr>
                  <a:xfrm>
                    <a:off x="2525111" y="3832619"/>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0" name="Group 299"/>
                  <p:cNvGrpSpPr/>
                  <p:nvPr/>
                </p:nvGrpSpPr>
                <p:grpSpPr>
                  <a:xfrm>
                    <a:off x="2432369" y="4584349"/>
                    <a:ext cx="1219200" cy="1198231"/>
                    <a:chOff x="4572000" y="2404134"/>
                    <a:chExt cx="2438400" cy="2396462"/>
                  </a:xfrm>
                </p:grpSpPr>
                <p:grpSp>
                  <p:nvGrpSpPr>
                    <p:cNvPr id="317" name="Group 316"/>
                    <p:cNvGrpSpPr/>
                    <p:nvPr/>
                  </p:nvGrpSpPr>
                  <p:grpSpPr>
                    <a:xfrm>
                      <a:off x="4572000" y="2404134"/>
                      <a:ext cx="2438400" cy="2396462"/>
                      <a:chOff x="3660114" y="4532531"/>
                      <a:chExt cx="800936" cy="825686"/>
                    </a:xfrm>
                  </p:grpSpPr>
                  <p:sp>
                    <p:nvSpPr>
                      <p:cNvPr id="326" name="Block Arc 325"/>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27" name="Diamond 326"/>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8" name="Diamond 327"/>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9" name="Diamond 328"/>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8" name="Diamond 317"/>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9" name="Diamond 318"/>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0" name="Diamond 319"/>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Diamond 320"/>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2" name="Hexagon 321"/>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3" name="Hexagon 322"/>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4" name="Hexagon 323"/>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5" name="Hexagon 324"/>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01" name="Group 300"/>
                  <p:cNvGrpSpPr/>
                  <p:nvPr/>
                </p:nvGrpSpPr>
                <p:grpSpPr>
                  <a:xfrm>
                    <a:off x="2603926" y="3617254"/>
                    <a:ext cx="943365" cy="400788"/>
                    <a:chOff x="5956171" y="626664"/>
                    <a:chExt cx="990609" cy="400788"/>
                  </a:xfrm>
                </p:grpSpPr>
                <p:sp>
                  <p:nvSpPr>
                    <p:cNvPr id="312" name="Flowchart: Delay 311"/>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13" name="Straight Connector 312"/>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302" name="Flowchart: Delay 301"/>
                  <p:cNvSpPr/>
                  <p:nvPr/>
                </p:nvSpPr>
                <p:spPr>
                  <a:xfrm rot="5400000">
                    <a:off x="2928445" y="3823302"/>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3" name="Rounded Rectangle 302"/>
                  <p:cNvSpPr/>
                  <p:nvPr/>
                </p:nvSpPr>
                <p:spPr>
                  <a:xfrm>
                    <a:off x="2520777" y="4122216"/>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4" name="Rounded Rectangle 303"/>
                  <p:cNvSpPr/>
                  <p:nvPr/>
                </p:nvSpPr>
                <p:spPr>
                  <a:xfrm>
                    <a:off x="3361497" y="412683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05" name="Group 304"/>
                  <p:cNvGrpSpPr/>
                  <p:nvPr/>
                </p:nvGrpSpPr>
                <p:grpSpPr>
                  <a:xfrm>
                    <a:off x="2537920" y="3995147"/>
                    <a:ext cx="1009373" cy="212891"/>
                    <a:chOff x="1326756" y="752481"/>
                    <a:chExt cx="1009373" cy="212891"/>
                  </a:xfrm>
                </p:grpSpPr>
                <p:sp>
                  <p:nvSpPr>
                    <p:cNvPr id="306" name="Rounded Rectangle 305"/>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7" name="Diamond 306"/>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8" name="Diamond 307"/>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9" name="Diamond 308"/>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0" name="Hexagon 309"/>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1" name="Hexagon 310"/>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406" name="Group 405"/>
            <p:cNvGrpSpPr/>
            <p:nvPr/>
          </p:nvGrpSpPr>
          <p:grpSpPr>
            <a:xfrm>
              <a:off x="8381188" y="838010"/>
              <a:ext cx="684533" cy="817044"/>
              <a:chOff x="4343400" y="223635"/>
              <a:chExt cx="1600200" cy="1909965"/>
            </a:xfrm>
          </p:grpSpPr>
          <p:sp>
            <p:nvSpPr>
              <p:cNvPr id="407" name="Oval 20"/>
              <p:cNvSpPr/>
              <p:nvPr/>
            </p:nvSpPr>
            <p:spPr>
              <a:xfrm>
                <a:off x="4343400" y="531694"/>
                <a:ext cx="1590004" cy="1601906"/>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Freeform 407"/>
              <p:cNvSpPr/>
              <p:nvPr/>
            </p:nvSpPr>
            <p:spPr>
              <a:xfrm rot="3635198">
                <a:off x="5549348" y="990600"/>
                <a:ext cx="348436" cy="384313"/>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9" name="Oval 21"/>
              <p:cNvSpPr/>
              <p:nvPr/>
            </p:nvSpPr>
            <p:spPr>
              <a:xfrm>
                <a:off x="4470600" y="223635"/>
                <a:ext cx="1335603" cy="134560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Flowchart: Delay 22"/>
              <p:cNvSpPr/>
              <p:nvPr/>
            </p:nvSpPr>
            <p:spPr>
              <a:xfrm rot="16200000">
                <a:off x="4634572" y="1725170"/>
                <a:ext cx="308059" cy="508801"/>
              </a:xfrm>
              <a:prstGeom prst="flowChartDelay">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1" name="Flowchart: Delay 23"/>
              <p:cNvSpPr/>
              <p:nvPr/>
            </p:nvSpPr>
            <p:spPr>
              <a:xfrm rot="16200000">
                <a:off x="5334173" y="1725170"/>
                <a:ext cx="308059" cy="508801"/>
              </a:xfrm>
              <a:prstGeom prst="flowChartDelay">
                <a:avLst/>
              </a:prstGeom>
              <a:solidFill>
                <a:schemeClr val="tx1">
                  <a:lumMod val="50000"/>
                  <a:lumOff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Flowchart: Merge 24"/>
              <p:cNvSpPr/>
              <p:nvPr/>
            </p:nvSpPr>
            <p:spPr>
              <a:xfrm rot="10800000" flipH="1">
                <a:off x="4725001" y="1887153"/>
                <a:ext cx="152640" cy="246447"/>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 name="Flowchart: Merge 25"/>
              <p:cNvSpPr/>
              <p:nvPr/>
            </p:nvSpPr>
            <p:spPr>
              <a:xfrm rot="10800000" flipH="1">
                <a:off x="5424603" y="1887153"/>
                <a:ext cx="152640" cy="246447"/>
              </a:xfrm>
              <a:prstGeom prst="flowChartMerg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Oval 26"/>
              <p:cNvSpPr/>
              <p:nvPr/>
            </p:nvSpPr>
            <p:spPr>
              <a:xfrm>
                <a:off x="4725001" y="1086200"/>
                <a:ext cx="763202" cy="483036"/>
              </a:xfrm>
              <a:prstGeom prst="ellipse">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5" name="Pie 27"/>
              <p:cNvSpPr/>
              <p:nvPr/>
            </p:nvSpPr>
            <p:spPr>
              <a:xfrm rot="12070245">
                <a:off x="5541608" y="421030"/>
                <a:ext cx="401992" cy="514338"/>
              </a:xfrm>
              <a:prstGeom prst="pie">
                <a:avLst>
                  <a:gd name="adj1" fmla="val 0"/>
                  <a:gd name="adj2" fmla="val 940393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6" name="Pie 28"/>
              <p:cNvSpPr/>
              <p:nvPr/>
            </p:nvSpPr>
            <p:spPr>
              <a:xfrm rot="10800000">
                <a:off x="4343400" y="346859"/>
                <a:ext cx="401992" cy="514338"/>
              </a:xfrm>
              <a:prstGeom prst="pie">
                <a:avLst>
                  <a:gd name="adj1" fmla="val 0"/>
                  <a:gd name="adj2" fmla="val 9403938"/>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17" name="Oval 416"/>
              <p:cNvSpPr/>
              <p:nvPr/>
            </p:nvSpPr>
            <p:spPr>
              <a:xfrm>
                <a:off x="4788601" y="654918"/>
                <a:ext cx="381601" cy="36967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8" name="Oval 417"/>
              <p:cNvSpPr/>
              <p:nvPr/>
            </p:nvSpPr>
            <p:spPr>
              <a:xfrm>
                <a:off x="5170202" y="654918"/>
                <a:ext cx="381601" cy="369671"/>
              </a:xfrm>
              <a:prstGeom prst="ellips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9" name="Oval 418"/>
              <p:cNvSpPr/>
              <p:nvPr/>
            </p:nvSpPr>
            <p:spPr>
              <a:xfrm>
                <a:off x="4915801" y="778141"/>
                <a:ext cx="190800" cy="1848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Oval 419"/>
              <p:cNvSpPr/>
              <p:nvPr/>
            </p:nvSpPr>
            <p:spPr>
              <a:xfrm>
                <a:off x="5233802" y="778141"/>
                <a:ext cx="190800" cy="1848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Oval 420"/>
              <p:cNvSpPr/>
              <p:nvPr/>
            </p:nvSpPr>
            <p:spPr>
              <a:xfrm>
                <a:off x="4915801" y="1209423"/>
                <a:ext cx="127200" cy="1848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Oval 421"/>
              <p:cNvSpPr/>
              <p:nvPr/>
            </p:nvSpPr>
            <p:spPr>
              <a:xfrm>
                <a:off x="5170202" y="1209423"/>
                <a:ext cx="127200" cy="184835"/>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3" name="Freeform 422"/>
              <p:cNvSpPr/>
              <p:nvPr/>
            </p:nvSpPr>
            <p:spPr>
              <a:xfrm rot="3635198">
                <a:off x="4495800" y="1447800"/>
                <a:ext cx="348436" cy="384313"/>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4" name="Freeform 423"/>
              <p:cNvSpPr/>
              <p:nvPr/>
            </p:nvSpPr>
            <p:spPr>
              <a:xfrm>
                <a:off x="5460443" y="1507378"/>
                <a:ext cx="379096" cy="353894"/>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5" name="Freeform 424"/>
              <p:cNvSpPr/>
              <p:nvPr/>
            </p:nvSpPr>
            <p:spPr>
              <a:xfrm rot="1934221">
                <a:off x="4748171" y="265187"/>
                <a:ext cx="377470" cy="472514"/>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6" name="Freeform 425"/>
              <p:cNvSpPr/>
              <p:nvPr/>
            </p:nvSpPr>
            <p:spPr>
              <a:xfrm rot="3635198">
                <a:off x="5319837" y="314163"/>
                <a:ext cx="269394" cy="124862"/>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7" name="Freeform 426"/>
              <p:cNvSpPr/>
              <p:nvPr/>
            </p:nvSpPr>
            <p:spPr>
              <a:xfrm rot="3635198">
                <a:off x="5580670" y="509244"/>
                <a:ext cx="218182" cy="168947"/>
              </a:xfrm>
              <a:custGeom>
                <a:avLst/>
                <a:gdLst>
                  <a:gd name="connsiteX0" fmla="*/ 96645 w 559347"/>
                  <a:gd name="connsiteY0" fmla="*/ 225287 h 522349"/>
                  <a:gd name="connsiteX1" fmla="*/ 56888 w 559347"/>
                  <a:gd name="connsiteY1" fmla="*/ 238539 h 522349"/>
                  <a:gd name="connsiteX2" fmla="*/ 3880 w 559347"/>
                  <a:gd name="connsiteY2" fmla="*/ 304800 h 522349"/>
                  <a:gd name="connsiteX3" fmla="*/ 17132 w 559347"/>
                  <a:gd name="connsiteY3" fmla="*/ 450574 h 522349"/>
                  <a:gd name="connsiteX4" fmla="*/ 83393 w 559347"/>
                  <a:gd name="connsiteY4" fmla="*/ 516835 h 522349"/>
                  <a:gd name="connsiteX5" fmla="*/ 229167 w 559347"/>
                  <a:gd name="connsiteY5" fmla="*/ 503583 h 522349"/>
                  <a:gd name="connsiteX6" fmla="*/ 242419 w 559347"/>
                  <a:gd name="connsiteY6" fmla="*/ 450574 h 522349"/>
                  <a:gd name="connsiteX7" fmla="*/ 295428 w 559347"/>
                  <a:gd name="connsiteY7" fmla="*/ 371061 h 522349"/>
                  <a:gd name="connsiteX8" fmla="*/ 321932 w 559347"/>
                  <a:gd name="connsiteY8" fmla="*/ 331304 h 522349"/>
                  <a:gd name="connsiteX9" fmla="*/ 361688 w 559347"/>
                  <a:gd name="connsiteY9" fmla="*/ 318052 h 522349"/>
                  <a:gd name="connsiteX10" fmla="*/ 441201 w 559347"/>
                  <a:gd name="connsiteY10" fmla="*/ 265044 h 522349"/>
                  <a:gd name="connsiteX11" fmla="*/ 467706 w 559347"/>
                  <a:gd name="connsiteY11" fmla="*/ 225287 h 522349"/>
                  <a:gd name="connsiteX12" fmla="*/ 533967 w 559347"/>
                  <a:gd name="connsiteY12" fmla="*/ 159026 h 522349"/>
                  <a:gd name="connsiteX13" fmla="*/ 533967 w 559347"/>
                  <a:gd name="connsiteY13" fmla="*/ 26504 h 522349"/>
                  <a:gd name="connsiteX14" fmla="*/ 507462 w 559347"/>
                  <a:gd name="connsiteY14" fmla="*/ 0 h 522349"/>
                  <a:gd name="connsiteX15" fmla="*/ 361688 w 559347"/>
                  <a:gd name="connsiteY15" fmla="*/ 13252 h 522349"/>
                  <a:gd name="connsiteX16" fmla="*/ 242419 w 559347"/>
                  <a:gd name="connsiteY16" fmla="*/ 66261 h 522349"/>
                  <a:gd name="connsiteX17" fmla="*/ 189410 w 559347"/>
                  <a:gd name="connsiteY17" fmla="*/ 79513 h 522349"/>
                  <a:gd name="connsiteX18" fmla="*/ 149654 w 559347"/>
                  <a:gd name="connsiteY18" fmla="*/ 106017 h 522349"/>
                  <a:gd name="connsiteX19" fmla="*/ 96645 w 559347"/>
                  <a:gd name="connsiteY19" fmla="*/ 172278 h 522349"/>
                  <a:gd name="connsiteX20" fmla="*/ 83393 w 559347"/>
                  <a:gd name="connsiteY20" fmla="*/ 212035 h 522349"/>
                  <a:gd name="connsiteX21" fmla="*/ 30384 w 559347"/>
                  <a:gd name="connsiteY21" fmla="*/ 251791 h 522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559347" h="522349">
                    <a:moveTo>
                      <a:pt x="96645" y="225287"/>
                    </a:moveTo>
                    <a:cubicBezTo>
                      <a:pt x="83393" y="229704"/>
                      <a:pt x="68866" y="231352"/>
                      <a:pt x="56888" y="238539"/>
                    </a:cubicBezTo>
                    <a:cubicBezTo>
                      <a:pt x="35908" y="251127"/>
                      <a:pt x="15917" y="286745"/>
                      <a:pt x="3880" y="304800"/>
                    </a:cubicBezTo>
                    <a:cubicBezTo>
                      <a:pt x="8297" y="353391"/>
                      <a:pt x="0" y="404889"/>
                      <a:pt x="17132" y="450574"/>
                    </a:cubicBezTo>
                    <a:cubicBezTo>
                      <a:pt x="28100" y="479821"/>
                      <a:pt x="83393" y="516835"/>
                      <a:pt x="83393" y="516835"/>
                    </a:cubicBezTo>
                    <a:cubicBezTo>
                      <a:pt x="131984" y="512418"/>
                      <a:pt x="184129" y="522349"/>
                      <a:pt x="229167" y="503583"/>
                    </a:cubicBezTo>
                    <a:cubicBezTo>
                      <a:pt x="245979" y="496578"/>
                      <a:pt x="234274" y="466865"/>
                      <a:pt x="242419" y="450574"/>
                    </a:cubicBezTo>
                    <a:cubicBezTo>
                      <a:pt x="256665" y="422083"/>
                      <a:pt x="277758" y="397565"/>
                      <a:pt x="295428" y="371061"/>
                    </a:cubicBezTo>
                    <a:cubicBezTo>
                      <a:pt x="304263" y="357809"/>
                      <a:pt x="306822" y="336341"/>
                      <a:pt x="321932" y="331304"/>
                    </a:cubicBezTo>
                    <a:cubicBezTo>
                      <a:pt x="335184" y="326887"/>
                      <a:pt x="349477" y="324836"/>
                      <a:pt x="361688" y="318052"/>
                    </a:cubicBezTo>
                    <a:cubicBezTo>
                      <a:pt x="389534" y="302582"/>
                      <a:pt x="441201" y="265044"/>
                      <a:pt x="441201" y="265044"/>
                    </a:cubicBezTo>
                    <a:cubicBezTo>
                      <a:pt x="450036" y="251792"/>
                      <a:pt x="456444" y="236549"/>
                      <a:pt x="467706" y="225287"/>
                    </a:cubicBezTo>
                    <a:cubicBezTo>
                      <a:pt x="556055" y="136938"/>
                      <a:pt x="463286" y="265046"/>
                      <a:pt x="533967" y="159026"/>
                    </a:cubicBezTo>
                    <a:cubicBezTo>
                      <a:pt x="552557" y="103257"/>
                      <a:pt x="559347" y="102642"/>
                      <a:pt x="533967" y="26504"/>
                    </a:cubicBezTo>
                    <a:cubicBezTo>
                      <a:pt x="530016" y="14651"/>
                      <a:pt x="516297" y="8835"/>
                      <a:pt x="507462" y="0"/>
                    </a:cubicBezTo>
                    <a:cubicBezTo>
                      <a:pt x="458871" y="4417"/>
                      <a:pt x="409737" y="4773"/>
                      <a:pt x="361688" y="13252"/>
                    </a:cubicBezTo>
                    <a:cubicBezTo>
                      <a:pt x="221566" y="37980"/>
                      <a:pt x="331359" y="28144"/>
                      <a:pt x="242419" y="66261"/>
                    </a:cubicBezTo>
                    <a:cubicBezTo>
                      <a:pt x="225678" y="73436"/>
                      <a:pt x="207080" y="75096"/>
                      <a:pt x="189410" y="79513"/>
                    </a:cubicBezTo>
                    <a:cubicBezTo>
                      <a:pt x="176158" y="88348"/>
                      <a:pt x="162091" y="96068"/>
                      <a:pt x="149654" y="106017"/>
                    </a:cubicBezTo>
                    <a:cubicBezTo>
                      <a:pt x="122677" y="127598"/>
                      <a:pt x="116325" y="142758"/>
                      <a:pt x="96645" y="172278"/>
                    </a:cubicBezTo>
                    <a:cubicBezTo>
                      <a:pt x="92228" y="185530"/>
                      <a:pt x="90580" y="200057"/>
                      <a:pt x="83393" y="212035"/>
                    </a:cubicBezTo>
                    <a:cubicBezTo>
                      <a:pt x="69041" y="235954"/>
                      <a:pt x="52934" y="240516"/>
                      <a:pt x="30384" y="251791"/>
                    </a:cubicBezTo>
                  </a:path>
                </a:pathLst>
              </a:custGeom>
              <a:solidFill>
                <a:schemeClr val="tx1"/>
              </a:solidFill>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428" name="Group 427"/>
            <p:cNvGrpSpPr/>
            <p:nvPr/>
          </p:nvGrpSpPr>
          <p:grpSpPr>
            <a:xfrm rot="4156930">
              <a:off x="9946003" y="734851"/>
              <a:ext cx="416051" cy="1016576"/>
              <a:chOff x="1241275" y="612866"/>
              <a:chExt cx="735547" cy="1797230"/>
            </a:xfrm>
          </p:grpSpPr>
          <p:sp>
            <p:nvSpPr>
              <p:cNvPr id="429" name="Freeform 428"/>
              <p:cNvSpPr/>
              <p:nvPr/>
            </p:nvSpPr>
            <p:spPr>
              <a:xfrm>
                <a:off x="1475009" y="612866"/>
                <a:ext cx="213360"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Rounded Rectangle 429"/>
              <p:cNvSpPr/>
              <p:nvPr/>
            </p:nvSpPr>
            <p:spPr>
              <a:xfrm>
                <a:off x="1484969" y="1983377"/>
                <a:ext cx="280694" cy="42671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1" name="Oval 430"/>
              <p:cNvSpPr/>
              <p:nvPr/>
            </p:nvSpPr>
            <p:spPr>
              <a:xfrm>
                <a:off x="1371600" y="838200"/>
                <a:ext cx="533400" cy="1295400"/>
              </a:xfrm>
              <a:prstGeom prst="ellipse">
                <a:avLst/>
              </a:prstGeom>
              <a:solidFill>
                <a:srgbClr val="FFFF99"/>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Freeform 431"/>
              <p:cNvSpPr/>
              <p:nvPr/>
            </p:nvSpPr>
            <p:spPr>
              <a:xfrm>
                <a:off x="1371600" y="186363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Freeform 432"/>
              <p:cNvSpPr/>
              <p:nvPr/>
            </p:nvSpPr>
            <p:spPr>
              <a:xfrm>
                <a:off x="1576251" y="1863634"/>
                <a:ext cx="261257" cy="265611"/>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34" name="Group 433"/>
              <p:cNvGrpSpPr/>
              <p:nvPr/>
            </p:nvGrpSpPr>
            <p:grpSpPr>
              <a:xfrm>
                <a:off x="1314994" y="1641566"/>
                <a:ext cx="609601" cy="278674"/>
                <a:chOff x="1314994" y="1641566"/>
                <a:chExt cx="609601" cy="278674"/>
              </a:xfrm>
            </p:grpSpPr>
            <p:sp>
              <p:nvSpPr>
                <p:cNvPr id="453" name="Freeform 452"/>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Freeform 453"/>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5" name="Freeform 454"/>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5" name="Group 434"/>
              <p:cNvGrpSpPr/>
              <p:nvPr/>
            </p:nvGrpSpPr>
            <p:grpSpPr>
              <a:xfrm>
                <a:off x="1312817" y="1397727"/>
                <a:ext cx="609601" cy="278674"/>
                <a:chOff x="1314994" y="1641566"/>
                <a:chExt cx="609601" cy="278674"/>
              </a:xfrm>
            </p:grpSpPr>
            <p:sp>
              <p:nvSpPr>
                <p:cNvPr id="450" name="Freeform 449"/>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1" name="Freeform 450"/>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2" name="Freeform 451"/>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6" name="Group 435"/>
              <p:cNvGrpSpPr/>
              <p:nvPr/>
            </p:nvGrpSpPr>
            <p:grpSpPr>
              <a:xfrm>
                <a:off x="1312817" y="1166949"/>
                <a:ext cx="609601" cy="278674"/>
                <a:chOff x="1314994" y="1641566"/>
                <a:chExt cx="609601" cy="278674"/>
              </a:xfrm>
            </p:grpSpPr>
            <p:sp>
              <p:nvSpPr>
                <p:cNvPr id="447" name="Freeform 446"/>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Freeform 447"/>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9" name="Freeform 448"/>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7" name="Group 436"/>
              <p:cNvGrpSpPr/>
              <p:nvPr/>
            </p:nvGrpSpPr>
            <p:grpSpPr>
              <a:xfrm>
                <a:off x="1312817" y="923109"/>
                <a:ext cx="609601" cy="278674"/>
                <a:chOff x="1314994" y="1641566"/>
                <a:chExt cx="609601" cy="278674"/>
              </a:xfrm>
            </p:grpSpPr>
            <p:sp>
              <p:nvSpPr>
                <p:cNvPr id="444" name="Freeform 443"/>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Freeform 444"/>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Freeform 445"/>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38" name="Group 437"/>
              <p:cNvGrpSpPr/>
              <p:nvPr/>
            </p:nvGrpSpPr>
            <p:grpSpPr>
              <a:xfrm>
                <a:off x="1356360" y="705394"/>
                <a:ext cx="487681" cy="269966"/>
                <a:chOff x="1314994" y="1650274"/>
                <a:chExt cx="487681" cy="269966"/>
              </a:xfrm>
            </p:grpSpPr>
            <p:sp>
              <p:nvSpPr>
                <p:cNvPr id="442" name="Freeform 441"/>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3" name="Freeform 442"/>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9" name="Moon 438"/>
              <p:cNvSpPr/>
              <p:nvPr/>
            </p:nvSpPr>
            <p:spPr>
              <a:xfrm rot="302673" flipH="1">
                <a:off x="1745242" y="762781"/>
                <a:ext cx="231580" cy="1595128"/>
              </a:xfrm>
              <a:prstGeom prst="moon">
                <a:avLst>
                  <a:gd name="adj" fmla="val 83844"/>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0" name="Moon 439"/>
              <p:cNvSpPr/>
              <p:nvPr/>
            </p:nvSpPr>
            <p:spPr>
              <a:xfrm rot="21297327">
                <a:off x="1241275" y="767124"/>
                <a:ext cx="231580" cy="1601510"/>
              </a:xfrm>
              <a:prstGeom prst="moon">
                <a:avLst>
                  <a:gd name="adj" fmla="val 83844"/>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1" name="Oval 440"/>
              <p:cNvSpPr/>
              <p:nvPr/>
            </p:nvSpPr>
            <p:spPr>
              <a:xfrm>
                <a:off x="1484969" y="2152968"/>
                <a:ext cx="280694" cy="231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56" name="Group 455"/>
            <p:cNvGrpSpPr/>
            <p:nvPr/>
          </p:nvGrpSpPr>
          <p:grpSpPr>
            <a:xfrm rot="3457926">
              <a:off x="9602011" y="698711"/>
              <a:ext cx="416051" cy="1016576"/>
              <a:chOff x="1241275" y="612866"/>
              <a:chExt cx="735547" cy="1797230"/>
            </a:xfrm>
          </p:grpSpPr>
          <p:sp>
            <p:nvSpPr>
              <p:cNvPr id="457" name="Freeform 456"/>
              <p:cNvSpPr/>
              <p:nvPr/>
            </p:nvSpPr>
            <p:spPr>
              <a:xfrm>
                <a:off x="1475009" y="612866"/>
                <a:ext cx="213360"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8" name="Rounded Rectangle 457"/>
              <p:cNvSpPr/>
              <p:nvPr/>
            </p:nvSpPr>
            <p:spPr>
              <a:xfrm>
                <a:off x="1484969" y="1983377"/>
                <a:ext cx="280694" cy="426719"/>
              </a:xfrm>
              <a:prstGeom prst="roundRect">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9" name="Oval 458"/>
              <p:cNvSpPr/>
              <p:nvPr/>
            </p:nvSpPr>
            <p:spPr>
              <a:xfrm>
                <a:off x="1371600" y="838200"/>
                <a:ext cx="533400" cy="1295400"/>
              </a:xfrm>
              <a:prstGeom prst="ellipse">
                <a:avLst/>
              </a:prstGeom>
              <a:solidFill>
                <a:srgbClr val="FFFF99"/>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0" name="Freeform 459"/>
              <p:cNvSpPr/>
              <p:nvPr/>
            </p:nvSpPr>
            <p:spPr>
              <a:xfrm>
                <a:off x="1371600" y="186363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1" name="Freeform 460"/>
              <p:cNvSpPr/>
              <p:nvPr/>
            </p:nvSpPr>
            <p:spPr>
              <a:xfrm>
                <a:off x="1576251" y="1863634"/>
                <a:ext cx="261257" cy="265611"/>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2" name="Group 461"/>
              <p:cNvGrpSpPr/>
              <p:nvPr/>
            </p:nvGrpSpPr>
            <p:grpSpPr>
              <a:xfrm>
                <a:off x="1314994" y="1641566"/>
                <a:ext cx="609601" cy="278674"/>
                <a:chOff x="1314994" y="1641566"/>
                <a:chExt cx="609601" cy="278674"/>
              </a:xfrm>
            </p:grpSpPr>
            <p:sp>
              <p:nvSpPr>
                <p:cNvPr id="481" name="Freeform 480"/>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Freeform 481"/>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3" name="Freeform 482"/>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3" name="Group 462"/>
              <p:cNvGrpSpPr/>
              <p:nvPr/>
            </p:nvGrpSpPr>
            <p:grpSpPr>
              <a:xfrm>
                <a:off x="1312817" y="1397727"/>
                <a:ext cx="609601" cy="278674"/>
                <a:chOff x="1314994" y="1641566"/>
                <a:chExt cx="609601" cy="278674"/>
              </a:xfrm>
            </p:grpSpPr>
            <p:sp>
              <p:nvSpPr>
                <p:cNvPr id="478" name="Freeform 477"/>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9" name="Freeform 478"/>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0" name="Freeform 479"/>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4" name="Group 463"/>
              <p:cNvGrpSpPr/>
              <p:nvPr/>
            </p:nvGrpSpPr>
            <p:grpSpPr>
              <a:xfrm>
                <a:off x="1312817" y="1166949"/>
                <a:ext cx="609601" cy="278674"/>
                <a:chOff x="1314994" y="1641566"/>
                <a:chExt cx="609601" cy="278674"/>
              </a:xfrm>
            </p:grpSpPr>
            <p:sp>
              <p:nvSpPr>
                <p:cNvPr id="475" name="Freeform 474"/>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6" name="Freeform 475"/>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7" name="Freeform 476"/>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5" name="Group 464"/>
              <p:cNvGrpSpPr/>
              <p:nvPr/>
            </p:nvGrpSpPr>
            <p:grpSpPr>
              <a:xfrm>
                <a:off x="1312817" y="923109"/>
                <a:ext cx="609601" cy="278674"/>
                <a:chOff x="1314994" y="1641566"/>
                <a:chExt cx="609601" cy="278674"/>
              </a:xfrm>
            </p:grpSpPr>
            <p:sp>
              <p:nvSpPr>
                <p:cNvPr id="472" name="Freeform 471"/>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3" name="Freeform 472"/>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4" name="Freeform 473"/>
                <p:cNvSpPr/>
                <p:nvPr/>
              </p:nvSpPr>
              <p:spPr>
                <a:xfrm>
                  <a:off x="1750423" y="1641566"/>
                  <a:ext cx="174172"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6" name="Group 465"/>
              <p:cNvGrpSpPr/>
              <p:nvPr/>
            </p:nvGrpSpPr>
            <p:grpSpPr>
              <a:xfrm>
                <a:off x="1356360" y="705394"/>
                <a:ext cx="487681" cy="269966"/>
                <a:chOff x="1314994" y="1650274"/>
                <a:chExt cx="487681" cy="269966"/>
              </a:xfrm>
            </p:grpSpPr>
            <p:sp>
              <p:nvSpPr>
                <p:cNvPr id="470" name="Freeform 469"/>
                <p:cNvSpPr/>
                <p:nvPr/>
              </p:nvSpPr>
              <p:spPr>
                <a:xfrm>
                  <a:off x="1314994" y="1658983"/>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 name="Freeform 470"/>
                <p:cNvSpPr/>
                <p:nvPr/>
              </p:nvSpPr>
              <p:spPr>
                <a:xfrm>
                  <a:off x="1541418" y="1650274"/>
                  <a:ext cx="261257" cy="261257"/>
                </a:xfrm>
                <a:custGeom>
                  <a:avLst/>
                  <a:gdLst>
                    <a:gd name="connsiteX0" fmla="*/ 0 w 261257"/>
                    <a:gd name="connsiteY0" fmla="*/ 34835 h 261257"/>
                    <a:gd name="connsiteX1" fmla="*/ 0 w 261257"/>
                    <a:gd name="connsiteY1" fmla="*/ 34835 h 261257"/>
                    <a:gd name="connsiteX2" fmla="*/ 8709 w 261257"/>
                    <a:gd name="connsiteY2" fmla="*/ 174172 h 261257"/>
                    <a:gd name="connsiteX3" fmla="*/ 26126 w 261257"/>
                    <a:gd name="connsiteY3" fmla="*/ 226423 h 261257"/>
                    <a:gd name="connsiteX4" fmla="*/ 78377 w 261257"/>
                    <a:gd name="connsiteY4" fmla="*/ 261257 h 261257"/>
                    <a:gd name="connsiteX5" fmla="*/ 217714 w 261257"/>
                    <a:gd name="connsiteY5" fmla="*/ 252549 h 261257"/>
                    <a:gd name="connsiteX6" fmla="*/ 243840 w 261257"/>
                    <a:gd name="connsiteY6" fmla="*/ 200297 h 261257"/>
                    <a:gd name="connsiteX7" fmla="*/ 261257 w 261257"/>
                    <a:gd name="connsiteY7" fmla="*/ 174172 h 261257"/>
                    <a:gd name="connsiteX8" fmla="*/ 252549 w 261257"/>
                    <a:gd name="connsiteY8" fmla="*/ 43543 h 261257"/>
                    <a:gd name="connsiteX9" fmla="*/ 226423 w 261257"/>
                    <a:gd name="connsiteY9" fmla="*/ 17417 h 261257"/>
                    <a:gd name="connsiteX10" fmla="*/ 174172 w 261257"/>
                    <a:gd name="connsiteY10" fmla="*/ 0 h 261257"/>
                    <a:gd name="connsiteX11" fmla="*/ 69669 w 261257"/>
                    <a:gd name="connsiteY11" fmla="*/ 17417 h 261257"/>
                    <a:gd name="connsiteX12" fmla="*/ 43543 w 261257"/>
                    <a:gd name="connsiteY12" fmla="*/ 26126 h 261257"/>
                    <a:gd name="connsiteX13" fmla="*/ 0 w 261257"/>
                    <a:gd name="connsiteY13" fmla="*/ 34835 h 2612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61257" h="261257">
                      <a:moveTo>
                        <a:pt x="0" y="34835"/>
                      </a:moveTo>
                      <a:lnTo>
                        <a:pt x="0" y="34835"/>
                      </a:lnTo>
                      <a:cubicBezTo>
                        <a:pt x="2903" y="81281"/>
                        <a:pt x="2421" y="128062"/>
                        <a:pt x="8709" y="174172"/>
                      </a:cubicBezTo>
                      <a:cubicBezTo>
                        <a:pt x="11190" y="192363"/>
                        <a:pt x="10850" y="216239"/>
                        <a:pt x="26126" y="226423"/>
                      </a:cubicBezTo>
                      <a:lnTo>
                        <a:pt x="78377" y="261257"/>
                      </a:lnTo>
                      <a:cubicBezTo>
                        <a:pt x="124823" y="258354"/>
                        <a:pt x="171811" y="260199"/>
                        <a:pt x="217714" y="252549"/>
                      </a:cubicBezTo>
                      <a:cubicBezTo>
                        <a:pt x="239289" y="248953"/>
                        <a:pt x="239419" y="210613"/>
                        <a:pt x="243840" y="200297"/>
                      </a:cubicBezTo>
                      <a:cubicBezTo>
                        <a:pt x="247963" y="190677"/>
                        <a:pt x="255451" y="182880"/>
                        <a:pt x="261257" y="174172"/>
                      </a:cubicBezTo>
                      <a:cubicBezTo>
                        <a:pt x="258354" y="130629"/>
                        <a:pt x="262016" y="86143"/>
                        <a:pt x="252549" y="43543"/>
                      </a:cubicBezTo>
                      <a:cubicBezTo>
                        <a:pt x="249877" y="31520"/>
                        <a:pt x="237189" y="23398"/>
                        <a:pt x="226423" y="17417"/>
                      </a:cubicBezTo>
                      <a:cubicBezTo>
                        <a:pt x="210374" y="8501"/>
                        <a:pt x="174172" y="0"/>
                        <a:pt x="174172" y="0"/>
                      </a:cubicBezTo>
                      <a:cubicBezTo>
                        <a:pt x="139338" y="5806"/>
                        <a:pt x="104298" y="10491"/>
                        <a:pt x="69669" y="17417"/>
                      </a:cubicBezTo>
                      <a:cubicBezTo>
                        <a:pt x="60667" y="19217"/>
                        <a:pt x="51754" y="22021"/>
                        <a:pt x="43543" y="26126"/>
                      </a:cubicBezTo>
                      <a:cubicBezTo>
                        <a:pt x="23845" y="35975"/>
                        <a:pt x="7257" y="33383"/>
                        <a:pt x="0" y="34835"/>
                      </a:cubicBezTo>
                      <a:close/>
                    </a:path>
                  </a:pathLst>
                </a:custGeom>
                <a:solidFill>
                  <a:srgbClr val="FFFF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7" name="Moon 466"/>
              <p:cNvSpPr/>
              <p:nvPr/>
            </p:nvSpPr>
            <p:spPr>
              <a:xfrm rot="302673" flipH="1">
                <a:off x="1745242" y="762781"/>
                <a:ext cx="231580" cy="1595128"/>
              </a:xfrm>
              <a:prstGeom prst="moon">
                <a:avLst>
                  <a:gd name="adj" fmla="val 83844"/>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Moon 467"/>
              <p:cNvSpPr/>
              <p:nvPr/>
            </p:nvSpPr>
            <p:spPr>
              <a:xfrm rot="21297327">
                <a:off x="1241275" y="767124"/>
                <a:ext cx="231580" cy="1601510"/>
              </a:xfrm>
              <a:prstGeom prst="moon">
                <a:avLst>
                  <a:gd name="adj" fmla="val 83844"/>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Oval 468"/>
              <p:cNvSpPr/>
              <p:nvPr/>
            </p:nvSpPr>
            <p:spPr>
              <a:xfrm>
                <a:off x="1484969" y="2152968"/>
                <a:ext cx="280694" cy="23145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extLst>
      <p:ext uri="{BB962C8B-B14F-4D97-AF65-F5344CB8AC3E}">
        <p14:creationId xmlns:p14="http://schemas.microsoft.com/office/powerpoint/2010/main" val="3918976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0" presetClass="exit" presetSubtype="0" fill="hold" nodeType="withEffect">
                                  <p:stCondLst>
                                    <p:cond delay="0"/>
                                  </p:stCondLst>
                                  <p:childTnLst>
                                    <p:animEffect transition="out" filter="fade">
                                      <p:cBhvr>
                                        <p:cTn id="12" dur="500"/>
                                        <p:tgtEl>
                                          <p:spTgt spid="2"/>
                                        </p:tgtEl>
                                      </p:cBhvr>
                                    </p:animEffect>
                                    <p:set>
                                      <p:cBhvr>
                                        <p:cTn id="13" dur="1" fill="hold">
                                          <p:stCondLst>
                                            <p:cond delay="499"/>
                                          </p:stCondLst>
                                        </p:cTn>
                                        <p:tgtEl>
                                          <p:spTgt spid="2"/>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childTnLst>
                                </p:cTn>
                              </p:par>
                              <p:par>
                                <p:cTn id="18" presetID="10" presetClass="exit" presetSubtype="0" fill="hold"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0" presetClass="exit" presetSubtype="0" fill="hold" nodeType="withEffect">
                                  <p:stCondLst>
                                    <p:cond delay="0"/>
                                  </p:stCondLst>
                                  <p:childTnLst>
                                    <p:animEffect transition="out" filter="fade">
                                      <p:cBhvr>
                                        <p:cTn id="26" dur="500"/>
                                        <p:tgtEl>
                                          <p:spTgt spid="4"/>
                                        </p:tgtEl>
                                      </p:cBhvr>
                                    </p:animEffect>
                                    <p:set>
                                      <p:cBhvr>
                                        <p:cTn id="27" dur="1" fill="hold">
                                          <p:stCondLst>
                                            <p:cond delay="499"/>
                                          </p:stCondLst>
                                        </p:cTn>
                                        <p:tgtEl>
                                          <p:spTgt spid="4"/>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0"/>
                                          </p:stCondLst>
                                        </p:cTn>
                                        <p:tgtEl>
                                          <p:spTgt spid="15"/>
                                        </p:tgtEl>
                                        <p:attrNameLst>
                                          <p:attrName>style.visibility</p:attrName>
                                        </p:attrNameLst>
                                      </p:cBhvr>
                                      <p:to>
                                        <p:strVal val="visible"/>
                                      </p:to>
                                    </p:set>
                                  </p:childTnLst>
                                </p:cTn>
                              </p:par>
                              <p:par>
                                <p:cTn id="36" presetID="10" presetClass="exit" presetSubtype="0" fill="hold" nodeType="withEffect">
                                  <p:stCondLst>
                                    <p:cond delay="0"/>
                                  </p:stCondLst>
                                  <p:childTnLst>
                                    <p:animEffect transition="out" filter="fade">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500"/>
                                        <p:tgtEl>
                                          <p:spTgt spid="10"/>
                                        </p:tgtEl>
                                      </p:cBhvr>
                                    </p:animEffect>
                                    <p:set>
                                      <p:cBhvr>
                                        <p:cTn id="41" dur="1" fill="hold">
                                          <p:stCondLst>
                                            <p:cond delay="499"/>
                                          </p:stCondLst>
                                        </p:cTn>
                                        <p:tgtEl>
                                          <p:spTgt spid="10"/>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12"/>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13"/>
                                        </p:tgtEl>
                                        <p:attrNameLst>
                                          <p:attrName>style.visibility</p:attrName>
                                        </p:attrNameLst>
                                      </p:cBhvr>
                                      <p:to>
                                        <p:strVal val="visible"/>
                                      </p:to>
                                    </p:set>
                                  </p:childTnLst>
                                </p:cTn>
                              </p:par>
                              <p:par>
                                <p:cTn id="50" presetID="10" presetClass="exit" presetSubtype="0" fill="hold" nodeType="withEffect">
                                  <p:stCondLst>
                                    <p:cond delay="0"/>
                                  </p:stCondLst>
                                  <p:childTnLst>
                                    <p:animEffect transition="out" filter="fade">
                                      <p:cBhvr>
                                        <p:cTn id="51" dur="500"/>
                                        <p:tgtEl>
                                          <p:spTgt spid="15"/>
                                        </p:tgtEl>
                                      </p:cBhvr>
                                    </p:animEffect>
                                    <p:set>
                                      <p:cBhvr>
                                        <p:cTn id="52" dur="1" fill="hold">
                                          <p:stCondLst>
                                            <p:cond delay="499"/>
                                          </p:stCondLst>
                                        </p:cTn>
                                        <p:tgtEl>
                                          <p:spTgt spid="15"/>
                                        </p:tgtEl>
                                        <p:attrNameLst>
                                          <p:attrName>style.visibility</p:attrName>
                                        </p:attrNameLst>
                                      </p:cBhvr>
                                      <p:to>
                                        <p:strVal val="hidden"/>
                                      </p:to>
                                    </p:set>
                                  </p:childTnLst>
                                </p:cTn>
                              </p:par>
                              <p:par>
                                <p:cTn id="53" presetID="10" presetClass="exit" presetSubtype="0" fill="hold" nodeType="withEffect">
                                  <p:stCondLst>
                                    <p:cond delay="0"/>
                                  </p:stCondLst>
                                  <p:childTnLst>
                                    <p:animEffect transition="out" filter="fade">
                                      <p:cBhvr>
                                        <p:cTn id="54" dur="500"/>
                                        <p:tgtEl>
                                          <p:spTgt spid="12"/>
                                        </p:tgtEl>
                                      </p:cBhvr>
                                    </p:animEffect>
                                    <p:set>
                                      <p:cBhvr>
                                        <p:cTn id="55" dur="1" fill="hold">
                                          <p:stCondLst>
                                            <p:cond delay="499"/>
                                          </p:stCondLst>
                                        </p:cTn>
                                        <p:tgtEl>
                                          <p:spTgt spid="12"/>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 presetClass="entr" presetSubtype="0" fill="hold" nodeType="clickEffect">
                                  <p:stCondLst>
                                    <p:cond delay="0"/>
                                  </p:stCondLst>
                                  <p:childTnLst>
                                    <p:set>
                                      <p:cBhvr>
                                        <p:cTn id="59" dur="1" fill="hold">
                                          <p:stCondLst>
                                            <p:cond delay="0"/>
                                          </p:stCondLst>
                                        </p:cTn>
                                        <p:tgtEl>
                                          <p:spTgt spid="14"/>
                                        </p:tgtEl>
                                        <p:attrNameLst>
                                          <p:attrName>style.visibility</p:attrName>
                                        </p:attrNameLst>
                                      </p:cBhvr>
                                      <p:to>
                                        <p:strVal val="visible"/>
                                      </p:to>
                                    </p:set>
                                  </p:childTnLst>
                                </p:cTn>
                              </p:par>
                              <p:par>
                                <p:cTn id="60" presetID="10" presetClass="exit" presetSubtype="0" fill="hold" nodeType="withEffect">
                                  <p:stCondLst>
                                    <p:cond delay="0"/>
                                  </p:stCondLst>
                                  <p:childTnLst>
                                    <p:animEffect transition="out" filter="fade">
                                      <p:cBhvr>
                                        <p:cTn id="61" dur="500"/>
                                        <p:tgtEl>
                                          <p:spTgt spid="13"/>
                                        </p:tgtEl>
                                      </p:cBhvr>
                                    </p:animEffect>
                                    <p:set>
                                      <p:cBhvr>
                                        <p:cTn id="62"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3" name="Group 2"/>
          <p:cNvGrpSpPr/>
          <p:nvPr/>
        </p:nvGrpSpPr>
        <p:grpSpPr>
          <a:xfrm>
            <a:off x="195456" y="1568631"/>
            <a:ext cx="5760788" cy="3139321"/>
            <a:chOff x="195456" y="1568631"/>
            <a:chExt cx="5760788" cy="3139321"/>
          </a:xfrm>
        </p:grpSpPr>
        <p:sp>
          <p:nvSpPr>
            <p:cNvPr id="8" name="Rectangle 7"/>
            <p:cNvSpPr/>
            <p:nvPr/>
          </p:nvSpPr>
          <p:spPr>
            <a:xfrm>
              <a:off x="1407041" y="1568631"/>
              <a:ext cx="4549203" cy="3139321"/>
            </a:xfrm>
            <a:prstGeom prst="rect">
              <a:avLst/>
            </a:prstGeom>
            <a:solidFill>
              <a:schemeClr val="bg2">
                <a:lumMod val="50000"/>
              </a:schemeClr>
            </a:solidFill>
          </p:spPr>
          <p:txBody>
            <a:bodyPr wrap="square">
              <a:spAutoFit/>
            </a:bodyPr>
            <a:lstStyle/>
            <a:p>
              <a:pPr fontAlgn="base"/>
              <a:r>
                <a:rPr lang="en-US" dirty="0"/>
                <a:t>Can we find </a:t>
              </a:r>
              <a:r>
                <a:rPr lang="en-US" i="1" dirty="0"/>
                <a:t>such a one</a:t>
              </a:r>
              <a:r>
                <a:rPr lang="en-US" dirty="0"/>
                <a:t> as this </a:t>
              </a:r>
              <a:r>
                <a:rPr lang="en-US" i="1" dirty="0"/>
                <a:t>is,</a:t>
              </a:r>
              <a:r>
                <a:rPr lang="en-US" dirty="0"/>
                <a:t> a man in whom the Spirit of God </a:t>
              </a:r>
              <a:r>
                <a:rPr lang="en-US" i="1" dirty="0"/>
                <a:t>is?</a:t>
              </a:r>
            </a:p>
            <a:p>
              <a:pPr fontAlgn="base"/>
              <a:endParaRPr lang="en-US" b="0" i="1" dirty="0">
                <a:solidFill>
                  <a:schemeClr val="bg1"/>
                </a:solidFill>
                <a:effectLst/>
                <a:latin typeface="Calibri" panose="020F0502020204030204" pitchFamily="34" charset="0"/>
              </a:endParaRPr>
            </a:p>
            <a:p>
              <a:pPr fontAlgn="base"/>
              <a:r>
                <a:rPr lang="en-US" dirty="0"/>
                <a:t>Can we find such a one as this is, a man in whom the Spirit of God is? Forasmuch as God hath shewed thee all this, there is none so discreet and wise as thou art. Thou shalt be over my house, and according unto thy word shall all my people be ruled: only in the throne will I be greater than thou. See, I have set thee over all the land of Egypt.</a:t>
              </a:r>
              <a:endParaRPr lang="en-US" b="0" i="0" dirty="0">
                <a:solidFill>
                  <a:schemeClr val="bg1"/>
                </a:solidFill>
                <a:effectLst/>
                <a:latin typeface="Calibri" panose="020F0502020204030204" pitchFamily="34" charset="0"/>
              </a:endParaRPr>
            </a:p>
          </p:txBody>
        </p:sp>
        <p:grpSp>
          <p:nvGrpSpPr>
            <p:cNvPr id="114" name="Group 113"/>
            <p:cNvGrpSpPr/>
            <p:nvPr/>
          </p:nvGrpSpPr>
          <p:grpSpPr>
            <a:xfrm>
              <a:off x="195456" y="2236187"/>
              <a:ext cx="1022659" cy="1109920"/>
              <a:chOff x="4195436" y="4938389"/>
              <a:chExt cx="1282901" cy="1392367"/>
            </a:xfrm>
          </p:grpSpPr>
          <p:sp>
            <p:nvSpPr>
              <p:cNvPr id="115" name="Rectangle 114"/>
              <p:cNvSpPr/>
              <p:nvPr/>
            </p:nvSpPr>
            <p:spPr>
              <a:xfrm>
                <a:off x="4234209" y="4989316"/>
                <a:ext cx="1205885" cy="1324363"/>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Frame 115"/>
              <p:cNvSpPr/>
              <p:nvPr/>
            </p:nvSpPr>
            <p:spPr>
              <a:xfrm>
                <a:off x="4195436" y="4938389"/>
                <a:ext cx="1282901" cy="1392367"/>
              </a:xfrm>
              <a:prstGeom prst="frame">
                <a:avLst>
                  <a:gd name="adj1" fmla="val 6571"/>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117" name="Group 116"/>
              <p:cNvGrpSpPr/>
              <p:nvPr/>
            </p:nvGrpSpPr>
            <p:grpSpPr>
              <a:xfrm>
                <a:off x="4436199" y="5078993"/>
                <a:ext cx="784808" cy="1102410"/>
                <a:chOff x="2360888" y="3617254"/>
                <a:chExt cx="1420625" cy="2165326"/>
              </a:xfrm>
            </p:grpSpPr>
            <p:grpSp>
              <p:nvGrpSpPr>
                <p:cNvPr id="118" name="Group 117"/>
                <p:cNvGrpSpPr/>
                <p:nvPr/>
              </p:nvGrpSpPr>
              <p:grpSpPr>
                <a:xfrm>
                  <a:off x="2360888" y="3747707"/>
                  <a:ext cx="1420625" cy="1421055"/>
                  <a:chOff x="4131632" y="1030352"/>
                  <a:chExt cx="1179889" cy="1039235"/>
                </a:xfrm>
              </p:grpSpPr>
              <p:sp>
                <p:nvSpPr>
                  <p:cNvPr id="151" name="Trapezoid 150"/>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2" name="Straight Connector 151"/>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19" name="Oval 118"/>
                <p:cNvSpPr/>
                <p:nvPr/>
              </p:nvSpPr>
              <p:spPr>
                <a:xfrm>
                  <a:off x="2841112" y="4876796"/>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0" name="Oval 119"/>
                <p:cNvSpPr/>
                <p:nvPr/>
              </p:nvSpPr>
              <p:spPr>
                <a:xfrm>
                  <a:off x="2525111" y="3832619"/>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1" name="Group 120"/>
                <p:cNvGrpSpPr/>
                <p:nvPr/>
              </p:nvGrpSpPr>
              <p:grpSpPr>
                <a:xfrm>
                  <a:off x="2432369" y="4584349"/>
                  <a:ext cx="1219200" cy="1198231"/>
                  <a:chOff x="4572000" y="2404134"/>
                  <a:chExt cx="2438400" cy="2396462"/>
                </a:xfrm>
              </p:grpSpPr>
              <p:grpSp>
                <p:nvGrpSpPr>
                  <p:cNvPr id="138" name="Group 137"/>
                  <p:cNvGrpSpPr/>
                  <p:nvPr/>
                </p:nvGrpSpPr>
                <p:grpSpPr>
                  <a:xfrm>
                    <a:off x="4572000" y="2404134"/>
                    <a:ext cx="2438400" cy="2396462"/>
                    <a:chOff x="3660114" y="4532531"/>
                    <a:chExt cx="800936" cy="825686"/>
                  </a:xfrm>
                </p:grpSpPr>
                <p:sp>
                  <p:nvSpPr>
                    <p:cNvPr id="147" name="Block Arc 146"/>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48" name="Diamond 147"/>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9" name="Diamond 148"/>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0" name="Diamond 149"/>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9" name="Diamond 138"/>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Diamond 139"/>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Diamond 140"/>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Diamond 141"/>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Hexagon 142"/>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Hexagon 143"/>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Hexagon 144"/>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Hexagon 145"/>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2" name="Group 121"/>
                <p:cNvGrpSpPr/>
                <p:nvPr/>
              </p:nvGrpSpPr>
              <p:grpSpPr>
                <a:xfrm>
                  <a:off x="2603926" y="3617254"/>
                  <a:ext cx="943365" cy="400788"/>
                  <a:chOff x="5956171" y="626664"/>
                  <a:chExt cx="990609" cy="400788"/>
                </a:xfrm>
              </p:grpSpPr>
              <p:sp>
                <p:nvSpPr>
                  <p:cNvPr id="133" name="Flowchart: Delay 132"/>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4" name="Straight Connector 133"/>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123" name="Flowchart: Delay 122"/>
                <p:cNvSpPr/>
                <p:nvPr/>
              </p:nvSpPr>
              <p:spPr>
                <a:xfrm rot="5400000">
                  <a:off x="2928445" y="3823302"/>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ounded Rectangle 123"/>
                <p:cNvSpPr/>
                <p:nvPr/>
              </p:nvSpPr>
              <p:spPr>
                <a:xfrm>
                  <a:off x="2520777" y="4122216"/>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Rounded Rectangle 124"/>
                <p:cNvSpPr/>
                <p:nvPr/>
              </p:nvSpPr>
              <p:spPr>
                <a:xfrm>
                  <a:off x="3361497" y="412683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26" name="Group 125"/>
                <p:cNvGrpSpPr/>
                <p:nvPr/>
              </p:nvGrpSpPr>
              <p:grpSpPr>
                <a:xfrm>
                  <a:off x="2537920" y="3995147"/>
                  <a:ext cx="1009373" cy="212891"/>
                  <a:chOff x="1326756" y="752481"/>
                  <a:chExt cx="1009373" cy="212891"/>
                </a:xfrm>
              </p:grpSpPr>
              <p:sp>
                <p:nvSpPr>
                  <p:cNvPr id="127" name="Rounded Rectangle 126"/>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Diamond 127"/>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Diamond 128"/>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Diamond 129"/>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Hexagon 130"/>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2" name="Hexagon 131"/>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4" name="Group 3"/>
          <p:cNvGrpSpPr/>
          <p:nvPr/>
        </p:nvGrpSpPr>
        <p:grpSpPr>
          <a:xfrm>
            <a:off x="284665" y="180343"/>
            <a:ext cx="5716354" cy="999045"/>
            <a:chOff x="284665" y="180343"/>
            <a:chExt cx="5716354" cy="999045"/>
          </a:xfrm>
        </p:grpSpPr>
        <p:grpSp>
          <p:nvGrpSpPr>
            <p:cNvPr id="281" name="Group 280"/>
            <p:cNvGrpSpPr/>
            <p:nvPr/>
          </p:nvGrpSpPr>
          <p:grpSpPr>
            <a:xfrm>
              <a:off x="284665" y="180343"/>
              <a:ext cx="983881" cy="999045"/>
              <a:chOff x="285215" y="920290"/>
              <a:chExt cx="983881" cy="999045"/>
            </a:xfrm>
          </p:grpSpPr>
          <p:sp>
            <p:nvSpPr>
              <p:cNvPr id="282" name="Rectangle 281"/>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3" name="Group 282"/>
              <p:cNvGrpSpPr/>
              <p:nvPr/>
            </p:nvGrpSpPr>
            <p:grpSpPr>
              <a:xfrm>
                <a:off x="515023" y="1077458"/>
                <a:ext cx="530311" cy="794088"/>
                <a:chOff x="4508252" y="211638"/>
                <a:chExt cx="875337" cy="1373757"/>
              </a:xfrm>
              <a:solidFill>
                <a:schemeClr val="accent5">
                  <a:lumMod val="40000"/>
                  <a:lumOff val="60000"/>
                </a:schemeClr>
              </a:solidFill>
            </p:grpSpPr>
            <p:sp>
              <p:nvSpPr>
                <p:cNvPr id="285" name="Trapezoid 284"/>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6" name="Oval 285"/>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7" name="Oval 286"/>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8" name="Cloud 287"/>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9" name="Cloud 288"/>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0" name="Cloud 289"/>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84" name="Frame 283"/>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291" name="Rectangle 290"/>
            <p:cNvSpPr/>
            <p:nvPr/>
          </p:nvSpPr>
          <p:spPr>
            <a:xfrm>
              <a:off x="1428731" y="255374"/>
              <a:ext cx="4572288" cy="923330"/>
            </a:xfrm>
            <a:prstGeom prst="rect">
              <a:avLst/>
            </a:prstGeom>
            <a:solidFill>
              <a:schemeClr val="accent5">
                <a:lumMod val="40000"/>
                <a:lumOff val="60000"/>
              </a:schemeClr>
            </a:solidFill>
          </p:spPr>
          <p:txBody>
            <a:bodyPr wrap="square">
              <a:spAutoFit/>
            </a:bodyPr>
            <a:lstStyle/>
            <a:p>
              <a:pPr fontAlgn="base"/>
              <a:r>
                <a:rPr lang="en-US" dirty="0"/>
                <a:t>And the thing was good in the eyes of Pharaoh, and in the eyes of all his servants.</a:t>
              </a:r>
            </a:p>
            <a:p>
              <a:pPr fontAlgn="base"/>
              <a:r>
                <a:rPr lang="en-US" dirty="0"/>
                <a:t>And Pharaoh said unto his servants, </a:t>
              </a:r>
            </a:p>
          </p:txBody>
        </p:sp>
      </p:grpSp>
      <p:grpSp>
        <p:nvGrpSpPr>
          <p:cNvPr id="7" name="Group 6"/>
          <p:cNvGrpSpPr/>
          <p:nvPr/>
        </p:nvGrpSpPr>
        <p:grpSpPr>
          <a:xfrm>
            <a:off x="254104" y="5171498"/>
            <a:ext cx="5746915" cy="1200329"/>
            <a:chOff x="254104" y="4884420"/>
            <a:chExt cx="5746915" cy="1200329"/>
          </a:xfrm>
        </p:grpSpPr>
        <p:grpSp>
          <p:nvGrpSpPr>
            <p:cNvPr id="365" name="Group 364"/>
            <p:cNvGrpSpPr/>
            <p:nvPr/>
          </p:nvGrpSpPr>
          <p:grpSpPr>
            <a:xfrm>
              <a:off x="254104" y="4962260"/>
              <a:ext cx="983881" cy="999045"/>
              <a:chOff x="285215" y="920290"/>
              <a:chExt cx="983881" cy="999045"/>
            </a:xfrm>
          </p:grpSpPr>
          <p:sp>
            <p:nvSpPr>
              <p:cNvPr id="366" name="Rectangle 365"/>
              <p:cNvSpPr/>
              <p:nvPr/>
            </p:nvSpPr>
            <p:spPr>
              <a:xfrm>
                <a:off x="339079" y="976603"/>
                <a:ext cx="879586" cy="853163"/>
              </a:xfrm>
              <a:prstGeom prst="rect">
                <a:avLst/>
              </a:prstGeom>
              <a:solidFill>
                <a:schemeClr val="accent5">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7" name="Group 366"/>
              <p:cNvGrpSpPr/>
              <p:nvPr/>
            </p:nvGrpSpPr>
            <p:grpSpPr>
              <a:xfrm>
                <a:off x="515023" y="1077458"/>
                <a:ext cx="530311" cy="794088"/>
                <a:chOff x="4508252" y="211638"/>
                <a:chExt cx="875337" cy="1373757"/>
              </a:xfrm>
              <a:solidFill>
                <a:schemeClr val="accent5">
                  <a:lumMod val="40000"/>
                  <a:lumOff val="60000"/>
                </a:schemeClr>
              </a:solidFill>
            </p:grpSpPr>
            <p:sp>
              <p:nvSpPr>
                <p:cNvPr id="369" name="Trapezoid 368"/>
                <p:cNvSpPr/>
                <p:nvPr/>
              </p:nvSpPr>
              <p:spPr>
                <a:xfrm>
                  <a:off x="4616914" y="1236581"/>
                  <a:ext cx="606083" cy="348814"/>
                </a:xfrm>
                <a:prstGeom prst="trapezoid">
                  <a:avLst>
                    <a:gd name="adj" fmla="val 47147"/>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0" name="Oval 369"/>
                <p:cNvSpPr/>
                <p:nvPr/>
              </p:nvSpPr>
              <p:spPr>
                <a:xfrm>
                  <a:off x="4773081" y="843353"/>
                  <a:ext cx="303042" cy="459948"/>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1" name="Oval 370"/>
                <p:cNvSpPr/>
                <p:nvPr/>
              </p:nvSpPr>
              <p:spPr>
                <a:xfrm>
                  <a:off x="4574726" y="299777"/>
                  <a:ext cx="727300" cy="919897"/>
                </a:xfrm>
                <a:prstGeom prst="ellipse">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2" name="Cloud 371"/>
                <p:cNvSpPr/>
                <p:nvPr/>
              </p:nvSpPr>
              <p:spPr>
                <a:xfrm rot="3627039">
                  <a:off x="4968006" y="307581"/>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3" name="Cloud 372"/>
                <p:cNvSpPr/>
                <p:nvPr/>
              </p:nvSpPr>
              <p:spPr>
                <a:xfrm rot="6849434">
                  <a:off x="4420447" y="361433"/>
                  <a:ext cx="503387" cy="327778"/>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4" name="Cloud 373"/>
                <p:cNvSpPr/>
                <p:nvPr/>
              </p:nvSpPr>
              <p:spPr>
                <a:xfrm rot="21420985">
                  <a:off x="4658183" y="211638"/>
                  <a:ext cx="641327" cy="400315"/>
                </a:xfrm>
                <a:prstGeom prst="cloud">
                  <a:avLst/>
                </a:prstGeom>
                <a:grpFill/>
                <a:ln>
                  <a:solidFill>
                    <a:schemeClr val="accent5">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68" name="Frame 367"/>
              <p:cNvSpPr/>
              <p:nvPr/>
            </p:nvSpPr>
            <p:spPr>
              <a:xfrm>
                <a:off x="285215" y="920290"/>
                <a:ext cx="983881" cy="999045"/>
              </a:xfrm>
              <a:prstGeom prst="frame">
                <a:avLst>
                  <a:gd name="adj1" fmla="val 10988"/>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sp>
          <p:nvSpPr>
            <p:cNvPr id="375" name="Rectangle 374"/>
            <p:cNvSpPr/>
            <p:nvPr/>
          </p:nvSpPr>
          <p:spPr>
            <a:xfrm>
              <a:off x="1428731" y="4884420"/>
              <a:ext cx="4572288" cy="1200329"/>
            </a:xfrm>
            <a:prstGeom prst="rect">
              <a:avLst/>
            </a:prstGeom>
            <a:solidFill>
              <a:schemeClr val="accent5">
                <a:lumMod val="40000"/>
                <a:lumOff val="60000"/>
              </a:schemeClr>
            </a:solidFill>
          </p:spPr>
          <p:txBody>
            <a:bodyPr wrap="square">
              <a:spAutoFit/>
            </a:bodyPr>
            <a:lstStyle/>
            <a:p>
              <a:pPr fontAlgn="base"/>
              <a:r>
                <a:rPr lang="en-US" dirty="0"/>
                <a:t>Pharaoh gave Joseph his ring, and he clothed him in fine linen. Joseph became a ruler over all the land of Egypt and was married to </a:t>
              </a:r>
              <a:r>
                <a:rPr lang="en-US" dirty="0" err="1"/>
                <a:t>Asenath</a:t>
              </a:r>
              <a:r>
                <a:rPr lang="en-US" dirty="0"/>
                <a:t>, the daughter of the priest of On.</a:t>
              </a:r>
            </a:p>
          </p:txBody>
        </p:sp>
      </p:grpSp>
      <p:sp>
        <p:nvSpPr>
          <p:cNvPr id="9" name="Rectangle 8"/>
          <p:cNvSpPr/>
          <p:nvPr/>
        </p:nvSpPr>
        <p:spPr>
          <a:xfrm>
            <a:off x="7036994" y="455271"/>
            <a:ext cx="4697216" cy="2308324"/>
          </a:xfrm>
          <a:prstGeom prst="rect">
            <a:avLst/>
          </a:prstGeom>
          <a:solidFill>
            <a:srgbClr val="996633"/>
          </a:solidFill>
        </p:spPr>
        <p:txBody>
          <a:bodyPr wrap="square">
            <a:spAutoFit/>
          </a:bodyPr>
          <a:lstStyle/>
          <a:p>
            <a:r>
              <a:rPr lang="en-US" dirty="0">
                <a:solidFill>
                  <a:schemeClr val="bg1"/>
                </a:solidFill>
                <a:latin typeface="Calibri" panose="020F0502020204030204" pitchFamily="34" charset="0"/>
              </a:rPr>
              <a:t>What did Pharaoh do for Joseph because he helped him understand the dreams? </a:t>
            </a:r>
          </a:p>
          <a:p>
            <a:endParaRPr lang="en-US" dirty="0">
              <a:solidFill>
                <a:schemeClr val="bg1"/>
              </a:solidFill>
              <a:latin typeface="Calibri" panose="020F0502020204030204" pitchFamily="34" charset="0"/>
            </a:endParaRPr>
          </a:p>
          <a:p>
            <a:endParaRPr lang="en-US" dirty="0">
              <a:solidFill>
                <a:schemeClr val="bg1"/>
              </a:solidFill>
              <a:latin typeface="Calibri" panose="020F0502020204030204" pitchFamily="34" charset="0"/>
            </a:endParaRPr>
          </a:p>
          <a:p>
            <a:r>
              <a:rPr lang="en-US" dirty="0">
                <a:solidFill>
                  <a:schemeClr val="bg1"/>
                </a:solidFill>
                <a:latin typeface="Calibri" panose="020F0502020204030204" pitchFamily="34" charset="0"/>
              </a:rPr>
              <a:t>Pharaoh made him second in command over all of Egypt. He also appointed Joseph to oversee storing grain and other food to prepare for the famine.</a:t>
            </a:r>
            <a:endParaRPr lang="en-US" dirty="0">
              <a:solidFill>
                <a:schemeClr val="bg1"/>
              </a:solidFill>
            </a:endParaRPr>
          </a:p>
        </p:txBody>
      </p:sp>
      <p:grpSp>
        <p:nvGrpSpPr>
          <p:cNvPr id="230" name="Group 229"/>
          <p:cNvGrpSpPr/>
          <p:nvPr/>
        </p:nvGrpSpPr>
        <p:grpSpPr>
          <a:xfrm>
            <a:off x="6226465" y="2813256"/>
            <a:ext cx="1487776" cy="3526258"/>
            <a:chOff x="932491" y="374588"/>
            <a:chExt cx="1835244" cy="4349812"/>
          </a:xfrm>
        </p:grpSpPr>
        <p:grpSp>
          <p:nvGrpSpPr>
            <p:cNvPr id="231" name="Group 230"/>
            <p:cNvGrpSpPr/>
            <p:nvPr/>
          </p:nvGrpSpPr>
          <p:grpSpPr>
            <a:xfrm>
              <a:off x="1149724" y="505041"/>
              <a:ext cx="1420625" cy="1421055"/>
              <a:chOff x="4131632" y="1030352"/>
              <a:chExt cx="1179889" cy="1039235"/>
            </a:xfrm>
          </p:grpSpPr>
          <p:sp>
            <p:nvSpPr>
              <p:cNvPr id="455" name="Trapezoid 454"/>
              <p:cNvSpPr/>
              <p:nvPr/>
            </p:nvSpPr>
            <p:spPr>
              <a:xfrm>
                <a:off x="4131632" y="1030352"/>
                <a:ext cx="1179889" cy="1039235"/>
              </a:xfrm>
              <a:prstGeom prst="trapezoid">
                <a:avLst>
                  <a:gd name="adj" fmla="val 13837"/>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56" name="Straight Connector 455"/>
              <p:cNvCxnSpPr/>
              <p:nvPr/>
            </p:nvCxnSpPr>
            <p:spPr>
              <a:xfrm>
                <a:off x="4191000" y="1752311"/>
                <a:ext cx="1077686" cy="6820"/>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7" name="Straight Connector 456"/>
              <p:cNvCxnSpPr/>
              <p:nvPr/>
            </p:nvCxnSpPr>
            <p:spPr>
              <a:xfrm>
                <a:off x="4232731" y="1463464"/>
                <a:ext cx="983702" cy="1699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8" name="Straight Connector 457"/>
              <p:cNvCxnSpPr/>
              <p:nvPr/>
            </p:nvCxnSpPr>
            <p:spPr>
              <a:xfrm>
                <a:off x="4153988" y="1958576"/>
                <a:ext cx="1140823" cy="853"/>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59" name="Straight Connector 458"/>
              <p:cNvCxnSpPr/>
              <p:nvPr/>
            </p:nvCxnSpPr>
            <p:spPr>
              <a:xfrm>
                <a:off x="4263630" y="1229578"/>
                <a:ext cx="935387" cy="7039"/>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32" name="Rounded Rectangle 231"/>
            <p:cNvSpPr/>
            <p:nvPr/>
          </p:nvSpPr>
          <p:spPr>
            <a:xfrm rot="4312957">
              <a:off x="1889964" y="3355048"/>
              <a:ext cx="775116" cy="17454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3" name="Oval 232"/>
            <p:cNvSpPr/>
            <p:nvPr/>
          </p:nvSpPr>
          <p:spPr>
            <a:xfrm rot="19671902">
              <a:off x="2248767" y="2619985"/>
              <a:ext cx="414187"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4" name="Oval 233"/>
            <p:cNvSpPr/>
            <p:nvPr/>
          </p:nvSpPr>
          <p:spPr>
            <a:xfrm rot="2647766">
              <a:off x="973201" y="2611428"/>
              <a:ext cx="352884"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5" name="Oval 234"/>
            <p:cNvSpPr/>
            <p:nvPr/>
          </p:nvSpPr>
          <p:spPr>
            <a:xfrm rot="19352409">
              <a:off x="1884905" y="3956890"/>
              <a:ext cx="336609"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6" name="Oval 235"/>
            <p:cNvSpPr/>
            <p:nvPr/>
          </p:nvSpPr>
          <p:spPr>
            <a:xfrm rot="2647766">
              <a:off x="1539113" y="3965651"/>
              <a:ext cx="334998" cy="75874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7" name="Trapezoid 236"/>
            <p:cNvSpPr/>
            <p:nvPr/>
          </p:nvSpPr>
          <p:spPr>
            <a:xfrm rot="20169292">
              <a:off x="1842951" y="1854104"/>
              <a:ext cx="71887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8" name="Trapezoid 237"/>
            <p:cNvSpPr/>
            <p:nvPr/>
          </p:nvSpPr>
          <p:spPr>
            <a:xfrm rot="1790291">
              <a:off x="1173596" y="1852172"/>
              <a:ext cx="664298" cy="1353402"/>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9" name="Trapezoid 238"/>
            <p:cNvSpPr/>
            <p:nvPr/>
          </p:nvSpPr>
          <p:spPr>
            <a:xfrm>
              <a:off x="1313947" y="1883237"/>
              <a:ext cx="1072453" cy="2472841"/>
            </a:xfrm>
            <a:prstGeom prst="trapezoid">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0" name="Oval 239"/>
            <p:cNvSpPr/>
            <p:nvPr/>
          </p:nvSpPr>
          <p:spPr>
            <a:xfrm>
              <a:off x="1629948" y="1634130"/>
              <a:ext cx="408872" cy="49554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1" name="Oval 240"/>
            <p:cNvSpPr/>
            <p:nvPr/>
          </p:nvSpPr>
          <p:spPr>
            <a:xfrm>
              <a:off x="1313947" y="589953"/>
              <a:ext cx="1022181" cy="141801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2" name="Rounded Rectangle 241"/>
            <p:cNvSpPr/>
            <p:nvPr/>
          </p:nvSpPr>
          <p:spPr>
            <a:xfrm>
              <a:off x="1450606" y="3034475"/>
              <a:ext cx="799435" cy="169235"/>
            </a:xfrm>
            <a:prstGeom prst="roundRect">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3" name="Group 242"/>
            <p:cNvGrpSpPr/>
            <p:nvPr/>
          </p:nvGrpSpPr>
          <p:grpSpPr>
            <a:xfrm>
              <a:off x="1221205" y="1341683"/>
              <a:ext cx="1219200" cy="1198231"/>
              <a:chOff x="4572000" y="2404134"/>
              <a:chExt cx="2438400" cy="2396462"/>
            </a:xfrm>
          </p:grpSpPr>
          <p:grpSp>
            <p:nvGrpSpPr>
              <p:cNvPr id="442" name="Group 441"/>
              <p:cNvGrpSpPr/>
              <p:nvPr/>
            </p:nvGrpSpPr>
            <p:grpSpPr>
              <a:xfrm>
                <a:off x="4572000" y="2404134"/>
                <a:ext cx="2438400" cy="2396462"/>
                <a:chOff x="3660114" y="4532531"/>
                <a:chExt cx="800936" cy="825686"/>
              </a:xfrm>
            </p:grpSpPr>
            <p:sp>
              <p:nvSpPr>
                <p:cNvPr id="451" name="Block Arc 450"/>
                <p:cNvSpPr/>
                <p:nvPr/>
              </p:nvSpPr>
              <p:spPr>
                <a:xfrm rot="10800000">
                  <a:off x="3660114" y="4532531"/>
                  <a:ext cx="800936" cy="825686"/>
                </a:xfrm>
                <a:prstGeom prst="blockArc">
                  <a:avLst>
                    <a:gd name="adj1" fmla="val 10800000"/>
                    <a:gd name="adj2" fmla="val 10"/>
                    <a:gd name="adj3" fmla="val 33491"/>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52" name="Diamond 451"/>
                <p:cNvSpPr/>
                <p:nvPr/>
              </p:nvSpPr>
              <p:spPr>
                <a:xfrm>
                  <a:off x="4022170" y="5098176"/>
                  <a:ext cx="76823" cy="252818"/>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3" name="Diamond 452"/>
                <p:cNvSpPr/>
                <p:nvPr/>
              </p:nvSpPr>
              <p:spPr>
                <a:xfrm rot="18845998">
                  <a:off x="4237170" y="5012384"/>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4" name="Diamond 453"/>
                <p:cNvSpPr/>
                <p:nvPr/>
              </p:nvSpPr>
              <p:spPr>
                <a:xfrm rot="3043014">
                  <a:off x="3802440" y="4998491"/>
                  <a:ext cx="80583" cy="241022"/>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3" name="Diamond 442"/>
              <p:cNvSpPr/>
              <p:nvPr/>
            </p:nvSpPr>
            <p:spPr>
              <a:xfrm rot="20288921">
                <a:off x="6122532" y="4267200"/>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4" name="Diamond 443"/>
              <p:cNvSpPr/>
              <p:nvPr/>
            </p:nvSpPr>
            <p:spPr>
              <a:xfrm rot="1589692">
                <a:off x="5235365" y="4233084"/>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5" name="Diamond 444"/>
              <p:cNvSpPr/>
              <p:nvPr/>
            </p:nvSpPr>
            <p:spPr>
              <a:xfrm rot="17042312">
                <a:off x="6630457" y="3567501"/>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6" name="Diamond 445"/>
              <p:cNvSpPr/>
              <p:nvPr/>
            </p:nvSpPr>
            <p:spPr>
              <a:xfrm rot="4413290">
                <a:off x="4715807" y="3544606"/>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7" name="Hexagon 446"/>
              <p:cNvSpPr/>
              <p:nvPr/>
            </p:nvSpPr>
            <p:spPr>
              <a:xfrm rot="1434975">
                <a:off x="5394531" y="3979329"/>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8" name="Hexagon 447"/>
              <p:cNvSpPr/>
              <p:nvPr/>
            </p:nvSpPr>
            <p:spPr>
              <a:xfrm rot="19383674">
                <a:off x="5930109" y="3992392"/>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9" name="Hexagon 448"/>
              <p:cNvSpPr/>
              <p:nvPr/>
            </p:nvSpPr>
            <p:spPr>
              <a:xfrm rot="5176697">
                <a:off x="5111503" y="3600506"/>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0" name="Hexagon 449"/>
              <p:cNvSpPr/>
              <p:nvPr/>
            </p:nvSpPr>
            <p:spPr>
              <a:xfrm rot="16760392">
                <a:off x="6217491" y="3600505"/>
                <a:ext cx="242316" cy="26773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4" name="Group 243"/>
            <p:cNvGrpSpPr/>
            <p:nvPr/>
          </p:nvGrpSpPr>
          <p:grpSpPr>
            <a:xfrm>
              <a:off x="1392762" y="374588"/>
              <a:ext cx="943365" cy="400788"/>
              <a:chOff x="5956171" y="626664"/>
              <a:chExt cx="990609" cy="400788"/>
            </a:xfrm>
          </p:grpSpPr>
          <p:sp>
            <p:nvSpPr>
              <p:cNvPr id="437" name="Flowchart: Delay 436"/>
              <p:cNvSpPr/>
              <p:nvPr/>
            </p:nvSpPr>
            <p:spPr>
              <a:xfrm rot="16200000">
                <a:off x="6253259" y="329576"/>
                <a:ext cx="396434" cy="990609"/>
              </a:xfrm>
              <a:prstGeom prst="flowChartDelay">
                <a:avLst/>
              </a:prstGeom>
              <a:solidFill>
                <a:schemeClr val="bg2">
                  <a:lumMod val="9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38" name="Straight Connector 437"/>
              <p:cNvCxnSpPr/>
              <p:nvPr/>
            </p:nvCxnSpPr>
            <p:spPr>
              <a:xfrm flipV="1">
                <a:off x="6106623" y="672914"/>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39" name="Straight Connector 438"/>
              <p:cNvCxnSpPr/>
              <p:nvPr/>
            </p:nvCxnSpPr>
            <p:spPr>
              <a:xfrm flipV="1">
                <a:off x="6311274"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0" name="Straight Connector 439"/>
              <p:cNvCxnSpPr/>
              <p:nvPr/>
            </p:nvCxnSpPr>
            <p:spPr>
              <a:xfrm flipV="1">
                <a:off x="6555115" y="651142"/>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1" name="Straight Connector 440"/>
              <p:cNvCxnSpPr/>
              <p:nvPr/>
            </p:nvCxnSpPr>
            <p:spPr>
              <a:xfrm flipV="1">
                <a:off x="6772828" y="677268"/>
                <a:ext cx="0" cy="350184"/>
              </a:xfrm>
              <a:prstGeom prst="line">
                <a:avLst/>
              </a:prstGeom>
              <a:ln w="762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45" name="Flowchart: Delay 244"/>
            <p:cNvSpPr/>
            <p:nvPr/>
          </p:nvSpPr>
          <p:spPr>
            <a:xfrm rot="5400000">
              <a:off x="1717281" y="580636"/>
              <a:ext cx="197786" cy="855102"/>
            </a:xfrm>
            <a:prstGeom prst="flowChartDelay">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6" name="Rounded Rectangle 245"/>
            <p:cNvSpPr/>
            <p:nvPr/>
          </p:nvSpPr>
          <p:spPr>
            <a:xfrm>
              <a:off x="1309613" y="879550"/>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7" name="Rounded Rectangle 246"/>
            <p:cNvSpPr/>
            <p:nvPr/>
          </p:nvSpPr>
          <p:spPr>
            <a:xfrm>
              <a:off x="2150333" y="884164"/>
              <a:ext cx="182839" cy="887452"/>
            </a:xfrm>
            <a:prstGeom prst="round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8" name="Group 247"/>
            <p:cNvGrpSpPr/>
            <p:nvPr/>
          </p:nvGrpSpPr>
          <p:grpSpPr>
            <a:xfrm>
              <a:off x="1326756" y="752481"/>
              <a:ext cx="1009373" cy="212891"/>
              <a:chOff x="1326756" y="752481"/>
              <a:chExt cx="1009373" cy="212891"/>
            </a:xfrm>
          </p:grpSpPr>
          <p:sp>
            <p:nvSpPr>
              <p:cNvPr id="431" name="Rounded Rectangle 430"/>
              <p:cNvSpPr/>
              <p:nvPr/>
            </p:nvSpPr>
            <p:spPr>
              <a:xfrm>
                <a:off x="1326756" y="785152"/>
                <a:ext cx="1009373" cy="180220"/>
              </a:xfrm>
              <a:prstGeom prst="roundRect">
                <a:avLst/>
              </a:prstGeom>
              <a:solidFill>
                <a:srgbClr val="E7BE6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2" name="Diamond 431"/>
              <p:cNvSpPr/>
              <p:nvPr/>
            </p:nvSpPr>
            <p:spPr>
              <a:xfrm>
                <a:off x="1779914" y="753052"/>
                <a:ext cx="84954" cy="20243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3" name="Diamond 432"/>
              <p:cNvSpPr/>
              <p:nvPr/>
            </p:nvSpPr>
            <p:spPr>
              <a:xfrm>
                <a:off x="2038820" y="77258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4" name="Diamond 433"/>
              <p:cNvSpPr/>
              <p:nvPr/>
            </p:nvSpPr>
            <p:spPr>
              <a:xfrm>
                <a:off x="1495603" y="755596"/>
                <a:ext cx="113792" cy="189457"/>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5" name="Hexagon 434"/>
              <p:cNvSpPr/>
              <p:nvPr/>
            </p:nvSpPr>
            <p:spPr>
              <a:xfrm>
                <a:off x="1870628" y="752481"/>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6" name="Hexagon 435"/>
              <p:cNvSpPr/>
              <p:nvPr/>
            </p:nvSpPr>
            <p:spPr>
              <a:xfrm>
                <a:off x="1622434" y="765544"/>
                <a:ext cx="163353" cy="183746"/>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9" name="Group 248"/>
            <p:cNvGrpSpPr/>
            <p:nvPr/>
          </p:nvGrpSpPr>
          <p:grpSpPr>
            <a:xfrm>
              <a:off x="1347118" y="4094243"/>
              <a:ext cx="986054" cy="271902"/>
              <a:chOff x="3505200" y="3548280"/>
              <a:chExt cx="2446486" cy="764432"/>
            </a:xfrm>
          </p:grpSpPr>
          <p:grpSp>
            <p:nvGrpSpPr>
              <p:cNvPr id="415" name="Group 414"/>
              <p:cNvGrpSpPr/>
              <p:nvPr/>
            </p:nvGrpSpPr>
            <p:grpSpPr>
              <a:xfrm>
                <a:off x="3505200" y="3548280"/>
                <a:ext cx="680060" cy="751369"/>
                <a:chOff x="3505200" y="3548280"/>
                <a:chExt cx="680060" cy="751369"/>
              </a:xfrm>
            </p:grpSpPr>
            <p:sp>
              <p:nvSpPr>
                <p:cNvPr id="427" name="Diamond 42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8" name="Diamond 42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9" name="Hexagon 42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0" name="Hexagon 42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6" name="Group 415"/>
              <p:cNvGrpSpPr/>
              <p:nvPr/>
            </p:nvGrpSpPr>
            <p:grpSpPr>
              <a:xfrm>
                <a:off x="4180114" y="3561343"/>
                <a:ext cx="680060" cy="751369"/>
                <a:chOff x="3505200" y="3548280"/>
                <a:chExt cx="680060" cy="751369"/>
              </a:xfrm>
            </p:grpSpPr>
            <p:sp>
              <p:nvSpPr>
                <p:cNvPr id="423" name="Diamond 422"/>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4" name="Diamond 423"/>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5" name="Hexagon 424"/>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6" name="Hexagon 425"/>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17" name="Group 416"/>
              <p:cNvGrpSpPr/>
              <p:nvPr/>
            </p:nvGrpSpPr>
            <p:grpSpPr>
              <a:xfrm>
                <a:off x="4841966" y="3552634"/>
                <a:ext cx="680060" cy="751369"/>
                <a:chOff x="3505200" y="3548280"/>
                <a:chExt cx="680060" cy="751369"/>
              </a:xfrm>
            </p:grpSpPr>
            <p:sp>
              <p:nvSpPr>
                <p:cNvPr id="419" name="Diamond 418"/>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0" name="Diamond 419"/>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1" name="Hexagon 420"/>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2" name="Hexagon 421"/>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8" name="Diamond 417"/>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0" name="Group 249"/>
            <p:cNvGrpSpPr/>
            <p:nvPr/>
          </p:nvGrpSpPr>
          <p:grpSpPr>
            <a:xfrm rot="20051028">
              <a:off x="2243131" y="2950360"/>
              <a:ext cx="524604" cy="155121"/>
              <a:chOff x="3505200" y="3548280"/>
              <a:chExt cx="2446486" cy="764432"/>
            </a:xfrm>
          </p:grpSpPr>
          <p:grpSp>
            <p:nvGrpSpPr>
              <p:cNvPr id="274" name="Group 273"/>
              <p:cNvGrpSpPr/>
              <p:nvPr/>
            </p:nvGrpSpPr>
            <p:grpSpPr>
              <a:xfrm>
                <a:off x="3505200" y="3548280"/>
                <a:ext cx="680060" cy="751369"/>
                <a:chOff x="3505200" y="3548280"/>
                <a:chExt cx="680060" cy="751369"/>
              </a:xfrm>
            </p:grpSpPr>
            <p:sp>
              <p:nvSpPr>
                <p:cNvPr id="411" name="Diamond 410"/>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2" name="Diamond 411"/>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3" name="Hexagon 412"/>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4" name="Hexagon 413"/>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5" name="Group 274"/>
              <p:cNvGrpSpPr/>
              <p:nvPr/>
            </p:nvGrpSpPr>
            <p:grpSpPr>
              <a:xfrm>
                <a:off x="4180114" y="3561343"/>
                <a:ext cx="680060" cy="751369"/>
                <a:chOff x="3505200" y="3548280"/>
                <a:chExt cx="680060" cy="751369"/>
              </a:xfrm>
            </p:grpSpPr>
            <p:sp>
              <p:nvSpPr>
                <p:cNvPr id="407" name="Diamond 406"/>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8" name="Diamond 407"/>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9" name="Hexagon 408"/>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0" name="Hexagon 409"/>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76" name="Group 275"/>
              <p:cNvGrpSpPr/>
              <p:nvPr/>
            </p:nvGrpSpPr>
            <p:grpSpPr>
              <a:xfrm>
                <a:off x="4841966" y="3552634"/>
                <a:ext cx="680060" cy="751369"/>
                <a:chOff x="3505200" y="3548280"/>
                <a:chExt cx="680060" cy="751369"/>
              </a:xfrm>
            </p:grpSpPr>
            <p:sp>
              <p:nvSpPr>
                <p:cNvPr id="278" name="Diamond 277"/>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9" name="Diamond 278"/>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0" name="Hexagon 279"/>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6" name="Hexagon 405"/>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77" name="Diamond 276"/>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1" name="Group 250"/>
            <p:cNvGrpSpPr/>
            <p:nvPr/>
          </p:nvGrpSpPr>
          <p:grpSpPr>
            <a:xfrm rot="1947216">
              <a:off x="932491" y="2946006"/>
              <a:ext cx="524604" cy="155121"/>
              <a:chOff x="3505200" y="3548280"/>
              <a:chExt cx="2446486" cy="764432"/>
            </a:xfrm>
          </p:grpSpPr>
          <p:grpSp>
            <p:nvGrpSpPr>
              <p:cNvPr id="252" name="Group 251"/>
              <p:cNvGrpSpPr/>
              <p:nvPr/>
            </p:nvGrpSpPr>
            <p:grpSpPr>
              <a:xfrm>
                <a:off x="3505200" y="3548280"/>
                <a:ext cx="680060" cy="751369"/>
                <a:chOff x="3505200" y="3548280"/>
                <a:chExt cx="680060" cy="751369"/>
              </a:xfrm>
            </p:grpSpPr>
            <p:sp>
              <p:nvSpPr>
                <p:cNvPr id="270" name="Diamond 269"/>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1" name="Diamond 270"/>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2" name="Hexagon 271"/>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3" name="Hexagon 272"/>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3" name="Group 252"/>
              <p:cNvGrpSpPr/>
              <p:nvPr/>
            </p:nvGrpSpPr>
            <p:grpSpPr>
              <a:xfrm>
                <a:off x="4180114" y="3561343"/>
                <a:ext cx="680060" cy="751369"/>
                <a:chOff x="3505200" y="3548280"/>
                <a:chExt cx="680060" cy="751369"/>
              </a:xfrm>
            </p:grpSpPr>
            <p:sp>
              <p:nvSpPr>
                <p:cNvPr id="260" name="Diamond 259"/>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1" name="Diamond 260"/>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8" name="Hexagon 267"/>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9" name="Hexagon 268"/>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54" name="Group 253"/>
              <p:cNvGrpSpPr/>
              <p:nvPr/>
            </p:nvGrpSpPr>
            <p:grpSpPr>
              <a:xfrm>
                <a:off x="4841966" y="3552634"/>
                <a:ext cx="680060" cy="751369"/>
                <a:chOff x="3505200" y="3548280"/>
                <a:chExt cx="680060" cy="751369"/>
              </a:xfrm>
            </p:grpSpPr>
            <p:sp>
              <p:nvSpPr>
                <p:cNvPr id="256" name="Diamond 255"/>
                <p:cNvSpPr/>
                <p:nvPr/>
              </p:nvSpPr>
              <p:spPr>
                <a:xfrm>
                  <a:off x="3505200" y="3565873"/>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7" name="Diamond 256"/>
                <p:cNvSpPr/>
                <p:nvPr/>
              </p:nvSpPr>
              <p:spPr>
                <a:xfrm>
                  <a:off x="3948714" y="3704878"/>
                  <a:ext cx="228194" cy="455766"/>
                </a:xfrm>
                <a:prstGeom prst="diamond">
                  <a:avLst/>
                </a:prstGeom>
                <a:solidFill>
                  <a:srgbClr val="FFCC66"/>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8" name="Hexagon 257"/>
                <p:cNvSpPr/>
                <p:nvPr/>
              </p:nvSpPr>
              <p:spPr>
                <a:xfrm rot="154114">
                  <a:off x="3961950" y="3548280"/>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9" name="Hexagon 258"/>
                <p:cNvSpPr/>
                <p:nvPr/>
              </p:nvSpPr>
              <p:spPr>
                <a:xfrm rot="154114">
                  <a:off x="3966305" y="4057732"/>
                  <a:ext cx="218955" cy="215100"/>
                </a:xfrm>
                <a:prstGeom prst="hexagon">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55" name="Diamond 254"/>
              <p:cNvSpPr/>
              <p:nvPr/>
            </p:nvSpPr>
            <p:spPr>
              <a:xfrm>
                <a:off x="5529943" y="3561519"/>
                <a:ext cx="421743" cy="733776"/>
              </a:xfrm>
              <a:prstGeom prst="diamond">
                <a:avLst/>
              </a:prstGeom>
              <a:solidFill>
                <a:schemeClr val="tx2">
                  <a:lumMod val="75000"/>
                </a:schemeClr>
              </a:solidFill>
              <a:ln>
                <a:solidFill>
                  <a:schemeClr val="tx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460" name="Group 459"/>
          <p:cNvGrpSpPr/>
          <p:nvPr/>
        </p:nvGrpSpPr>
        <p:grpSpPr>
          <a:xfrm>
            <a:off x="10720282" y="2996220"/>
            <a:ext cx="1267768" cy="3430257"/>
            <a:chOff x="1161752" y="976190"/>
            <a:chExt cx="1828340" cy="4947022"/>
          </a:xfrm>
        </p:grpSpPr>
        <p:sp>
          <p:nvSpPr>
            <p:cNvPr id="461" name="Rounded Rectangle 460"/>
            <p:cNvSpPr/>
            <p:nvPr/>
          </p:nvSpPr>
          <p:spPr>
            <a:xfrm>
              <a:off x="1351470" y="980295"/>
              <a:ext cx="1375185" cy="1468070"/>
            </a:xfrm>
            <a:prstGeom prst="roundRect">
              <a:avLst/>
            </a:prstGeom>
            <a:solidFill>
              <a:srgbClr val="715A2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62" name="Group 3"/>
            <p:cNvGrpSpPr/>
            <p:nvPr/>
          </p:nvGrpSpPr>
          <p:grpSpPr>
            <a:xfrm rot="2754858">
              <a:off x="1446639" y="5211653"/>
              <a:ext cx="435949" cy="697518"/>
              <a:chOff x="1676400" y="2133600"/>
              <a:chExt cx="1447800" cy="2088845"/>
            </a:xfrm>
          </p:grpSpPr>
          <p:sp>
            <p:nvSpPr>
              <p:cNvPr id="520" name="Oval 519"/>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1" name="Moon 520"/>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2" name="Moon 521"/>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63" name="Group 18"/>
            <p:cNvGrpSpPr/>
            <p:nvPr/>
          </p:nvGrpSpPr>
          <p:grpSpPr>
            <a:xfrm rot="19182012">
              <a:off x="2180075" y="5225694"/>
              <a:ext cx="435949" cy="697518"/>
              <a:chOff x="1676400" y="2133600"/>
              <a:chExt cx="1447800" cy="2088845"/>
            </a:xfrm>
          </p:grpSpPr>
          <p:sp>
            <p:nvSpPr>
              <p:cNvPr id="517" name="Oval 516"/>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8" name="Moon 517"/>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9" name="Moon 518"/>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4" name="Oval 463"/>
            <p:cNvSpPr/>
            <p:nvPr/>
          </p:nvSpPr>
          <p:spPr>
            <a:xfrm rot="2451945">
              <a:off x="2639815" y="3667572"/>
              <a:ext cx="350277" cy="421751"/>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5" name="Oval 464"/>
            <p:cNvSpPr/>
            <p:nvPr/>
          </p:nvSpPr>
          <p:spPr>
            <a:xfrm rot="19586780">
              <a:off x="1161752" y="3669097"/>
              <a:ext cx="356524" cy="405855"/>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6" name="Trapezoid 465"/>
            <p:cNvSpPr/>
            <p:nvPr/>
          </p:nvSpPr>
          <p:spPr>
            <a:xfrm rot="20354810">
              <a:off x="2005730" y="2221304"/>
              <a:ext cx="785018" cy="1754575"/>
            </a:xfrm>
            <a:prstGeom prst="trapezoid">
              <a:avLst>
                <a:gd name="adj" fmla="val 12409"/>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7" name="Trapezoid 466"/>
            <p:cNvSpPr/>
            <p:nvPr/>
          </p:nvSpPr>
          <p:spPr>
            <a:xfrm rot="1018040">
              <a:off x="1294586" y="2310604"/>
              <a:ext cx="785018" cy="1592572"/>
            </a:xfrm>
            <a:prstGeom prst="trapezoid">
              <a:avLst>
                <a:gd name="adj" fmla="val 26582"/>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8" name="Trapezoid 467"/>
            <p:cNvSpPr/>
            <p:nvPr/>
          </p:nvSpPr>
          <p:spPr>
            <a:xfrm>
              <a:off x="1347616" y="2307199"/>
              <a:ext cx="1455702" cy="3220309"/>
            </a:xfrm>
            <a:prstGeom prst="trapezoid">
              <a:avLst>
                <a:gd name="adj" fmla="val 36016"/>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9" name="Isosceles Triangle 468"/>
            <p:cNvSpPr/>
            <p:nvPr/>
          </p:nvSpPr>
          <p:spPr>
            <a:xfrm rot="10800000">
              <a:off x="1586402" y="1578601"/>
              <a:ext cx="892651" cy="1318309"/>
            </a:xfrm>
            <a:prstGeom prst="triangl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0" name="Oval 469"/>
            <p:cNvSpPr/>
            <p:nvPr/>
          </p:nvSpPr>
          <p:spPr>
            <a:xfrm>
              <a:off x="1416932" y="1054806"/>
              <a:ext cx="1247744" cy="1389454"/>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1" name="Rounded Rectangle 470"/>
            <p:cNvSpPr/>
            <p:nvPr/>
          </p:nvSpPr>
          <p:spPr>
            <a:xfrm>
              <a:off x="1360199" y="976190"/>
              <a:ext cx="1366456" cy="551871"/>
            </a:xfrm>
            <a:prstGeom prst="roundRect">
              <a:avLst>
                <a:gd name="adj" fmla="val 50000"/>
              </a:avLst>
            </a:prstGeom>
            <a:solidFill>
              <a:srgbClr val="715A2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72" name="Group 471"/>
            <p:cNvGrpSpPr/>
            <p:nvPr/>
          </p:nvGrpSpPr>
          <p:grpSpPr>
            <a:xfrm>
              <a:off x="1354953" y="1117548"/>
              <a:ext cx="1371702" cy="331018"/>
              <a:chOff x="4535146" y="1712458"/>
              <a:chExt cx="1791466" cy="517311"/>
            </a:xfrm>
          </p:grpSpPr>
          <p:sp>
            <p:nvSpPr>
              <p:cNvPr id="503" name="Rounded Rectangle 502"/>
              <p:cNvSpPr/>
              <p:nvPr/>
            </p:nvSpPr>
            <p:spPr>
              <a:xfrm rot="21588756">
                <a:off x="4535146" y="1715387"/>
                <a:ext cx="1791466" cy="514382"/>
              </a:xfrm>
              <a:prstGeom prst="roundRect">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4" name="Group 503"/>
              <p:cNvGrpSpPr/>
              <p:nvPr/>
            </p:nvGrpSpPr>
            <p:grpSpPr>
              <a:xfrm>
                <a:off x="4697711" y="1712458"/>
                <a:ext cx="1466335" cy="514778"/>
                <a:chOff x="3690551" y="2714454"/>
                <a:chExt cx="3343942" cy="1425213"/>
              </a:xfrm>
            </p:grpSpPr>
            <p:grpSp>
              <p:nvGrpSpPr>
                <p:cNvPr id="505" name="Group 504"/>
                <p:cNvGrpSpPr/>
                <p:nvPr/>
              </p:nvGrpSpPr>
              <p:grpSpPr>
                <a:xfrm>
                  <a:off x="3690551" y="2718486"/>
                  <a:ext cx="1112108" cy="1421181"/>
                  <a:chOff x="3690551" y="2718486"/>
                  <a:chExt cx="1112108" cy="1421181"/>
                </a:xfrm>
              </p:grpSpPr>
              <p:sp>
                <p:nvSpPr>
                  <p:cNvPr id="514" name="6-Point Star 513"/>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5" name="6-Point Star 514"/>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6" name="Diamond 515"/>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6" name="Group 505"/>
                <p:cNvGrpSpPr/>
                <p:nvPr/>
              </p:nvGrpSpPr>
              <p:grpSpPr>
                <a:xfrm>
                  <a:off x="4802659" y="2718486"/>
                  <a:ext cx="1112108" cy="1421181"/>
                  <a:chOff x="3690551" y="2718486"/>
                  <a:chExt cx="1112108" cy="1421181"/>
                </a:xfrm>
              </p:grpSpPr>
              <p:sp>
                <p:nvSpPr>
                  <p:cNvPr id="511" name="6-Point Star 510"/>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2" name="6-Point Star 511"/>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3" name="Diamond 512"/>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07" name="Group 506"/>
                <p:cNvGrpSpPr/>
                <p:nvPr/>
              </p:nvGrpSpPr>
              <p:grpSpPr>
                <a:xfrm>
                  <a:off x="5922385" y="2714454"/>
                  <a:ext cx="1112108" cy="1421181"/>
                  <a:chOff x="3690551" y="2718486"/>
                  <a:chExt cx="1112108" cy="1421181"/>
                </a:xfrm>
              </p:grpSpPr>
              <p:sp>
                <p:nvSpPr>
                  <p:cNvPr id="508" name="6-Point Star 507"/>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9" name="6-Point Star 508"/>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0" name="Diamond 509"/>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473" name="Group 472"/>
            <p:cNvGrpSpPr/>
            <p:nvPr/>
          </p:nvGrpSpPr>
          <p:grpSpPr>
            <a:xfrm>
              <a:off x="1585923" y="3463714"/>
              <a:ext cx="973421" cy="277729"/>
              <a:chOff x="4535146" y="1712458"/>
              <a:chExt cx="1791466" cy="517311"/>
            </a:xfrm>
          </p:grpSpPr>
          <p:sp>
            <p:nvSpPr>
              <p:cNvPr id="489" name="Rounded Rectangle 488"/>
              <p:cNvSpPr/>
              <p:nvPr/>
            </p:nvSpPr>
            <p:spPr>
              <a:xfrm rot="21588756">
                <a:off x="4535146" y="1715387"/>
                <a:ext cx="1791466" cy="514382"/>
              </a:xfrm>
              <a:prstGeom prst="roundRect">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90" name="Group 489"/>
              <p:cNvGrpSpPr/>
              <p:nvPr/>
            </p:nvGrpSpPr>
            <p:grpSpPr>
              <a:xfrm>
                <a:off x="4697711" y="1712458"/>
                <a:ext cx="1466335" cy="514778"/>
                <a:chOff x="3690551" y="2714454"/>
                <a:chExt cx="3343942" cy="1425213"/>
              </a:xfrm>
            </p:grpSpPr>
            <p:grpSp>
              <p:nvGrpSpPr>
                <p:cNvPr id="491" name="Group 490"/>
                <p:cNvGrpSpPr/>
                <p:nvPr/>
              </p:nvGrpSpPr>
              <p:grpSpPr>
                <a:xfrm>
                  <a:off x="3690551" y="2718486"/>
                  <a:ext cx="1112108" cy="1421181"/>
                  <a:chOff x="3690551" y="2718486"/>
                  <a:chExt cx="1112108" cy="1421181"/>
                </a:xfrm>
              </p:grpSpPr>
              <p:sp>
                <p:nvSpPr>
                  <p:cNvPr id="500" name="6-Point Star 499"/>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1" name="6-Point Star 500"/>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2" name="Diamond 501"/>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2" name="Group 491"/>
                <p:cNvGrpSpPr/>
                <p:nvPr/>
              </p:nvGrpSpPr>
              <p:grpSpPr>
                <a:xfrm>
                  <a:off x="4802659" y="2718486"/>
                  <a:ext cx="1112108" cy="1421181"/>
                  <a:chOff x="3690551" y="2718486"/>
                  <a:chExt cx="1112108" cy="1421181"/>
                </a:xfrm>
              </p:grpSpPr>
              <p:sp>
                <p:nvSpPr>
                  <p:cNvPr id="497" name="6-Point Star 496"/>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8" name="6-Point Star 497"/>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9" name="Diamond 498"/>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93" name="Group 492"/>
                <p:cNvGrpSpPr/>
                <p:nvPr/>
              </p:nvGrpSpPr>
              <p:grpSpPr>
                <a:xfrm>
                  <a:off x="5922385" y="2714454"/>
                  <a:ext cx="1112108" cy="1421181"/>
                  <a:chOff x="3690551" y="2718486"/>
                  <a:chExt cx="1112108" cy="1421181"/>
                </a:xfrm>
              </p:grpSpPr>
              <p:sp>
                <p:nvSpPr>
                  <p:cNvPr id="494" name="6-Point Star 493"/>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5" name="6-Point Star 494"/>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6" name="Diamond 495"/>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474" name="Group 473"/>
            <p:cNvGrpSpPr/>
            <p:nvPr/>
          </p:nvGrpSpPr>
          <p:grpSpPr>
            <a:xfrm>
              <a:off x="1521863" y="2103140"/>
              <a:ext cx="1050658" cy="1057884"/>
              <a:chOff x="4223111" y="2758126"/>
              <a:chExt cx="1421326" cy="1376033"/>
            </a:xfrm>
          </p:grpSpPr>
          <p:sp>
            <p:nvSpPr>
              <p:cNvPr id="475" name="Pie 474"/>
              <p:cNvSpPr/>
              <p:nvPr/>
            </p:nvSpPr>
            <p:spPr>
              <a:xfrm rot="18801898">
                <a:off x="4245757" y="2735480"/>
                <a:ext cx="1376033" cy="1421326"/>
              </a:xfrm>
              <a:prstGeom prst="pie">
                <a:avLst>
                  <a:gd name="adj1" fmla="val 384372"/>
                  <a:gd name="adj2" fmla="val 16019214"/>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476" name="Group 475"/>
              <p:cNvGrpSpPr/>
              <p:nvPr/>
            </p:nvGrpSpPr>
            <p:grpSpPr>
              <a:xfrm>
                <a:off x="4282291" y="3188043"/>
                <a:ext cx="1290606" cy="901366"/>
                <a:chOff x="4282291" y="3188043"/>
                <a:chExt cx="1290606" cy="901366"/>
              </a:xfrm>
            </p:grpSpPr>
            <p:grpSp>
              <p:nvGrpSpPr>
                <p:cNvPr id="477" name="Group 476"/>
                <p:cNvGrpSpPr/>
                <p:nvPr/>
              </p:nvGrpSpPr>
              <p:grpSpPr>
                <a:xfrm>
                  <a:off x="4282291" y="3188043"/>
                  <a:ext cx="520368" cy="551258"/>
                  <a:chOff x="3690551" y="2718486"/>
                  <a:chExt cx="1112108" cy="1421181"/>
                </a:xfrm>
              </p:grpSpPr>
              <p:sp>
                <p:nvSpPr>
                  <p:cNvPr id="486" name="6-Point Star 485"/>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7" name="6-Point Star 486"/>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8" name="Diamond 487"/>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478" name="Group 477"/>
                <p:cNvGrpSpPr/>
                <p:nvPr/>
              </p:nvGrpSpPr>
              <p:grpSpPr>
                <a:xfrm>
                  <a:off x="5052529" y="3192162"/>
                  <a:ext cx="520368" cy="551258"/>
                  <a:chOff x="3690551" y="2718486"/>
                  <a:chExt cx="1112108" cy="1421181"/>
                </a:xfrm>
              </p:grpSpPr>
              <p:sp>
                <p:nvSpPr>
                  <p:cNvPr id="483" name="6-Point Star 482"/>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4" name="6-Point Star 483"/>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5" name="Diamond 484"/>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grpSp>
              <p:nvGrpSpPr>
                <p:cNvPr id="479" name="Group 478"/>
                <p:cNvGrpSpPr/>
                <p:nvPr/>
              </p:nvGrpSpPr>
              <p:grpSpPr>
                <a:xfrm>
                  <a:off x="4673588" y="3538151"/>
                  <a:ext cx="520368" cy="551258"/>
                  <a:chOff x="3690551" y="2718486"/>
                  <a:chExt cx="1112108" cy="1421181"/>
                </a:xfrm>
              </p:grpSpPr>
              <p:sp>
                <p:nvSpPr>
                  <p:cNvPr id="480" name="6-Point Star 479"/>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1" name="6-Point Star 480"/>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2" name="Diamond 481"/>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grpSp>
        <p:nvGrpSpPr>
          <p:cNvPr id="523" name="Group 522"/>
          <p:cNvGrpSpPr/>
          <p:nvPr/>
        </p:nvGrpSpPr>
        <p:grpSpPr>
          <a:xfrm>
            <a:off x="7570767" y="3729389"/>
            <a:ext cx="3267850" cy="2332231"/>
            <a:chOff x="228600" y="381000"/>
            <a:chExt cx="3505068" cy="2501531"/>
          </a:xfrm>
        </p:grpSpPr>
        <p:grpSp>
          <p:nvGrpSpPr>
            <p:cNvPr id="524" name="Group 523"/>
            <p:cNvGrpSpPr/>
            <p:nvPr/>
          </p:nvGrpSpPr>
          <p:grpSpPr>
            <a:xfrm>
              <a:off x="228600" y="381000"/>
              <a:ext cx="3505068" cy="2501531"/>
              <a:chOff x="534986" y="381000"/>
              <a:chExt cx="2637111" cy="2501531"/>
            </a:xfrm>
          </p:grpSpPr>
          <p:sp>
            <p:nvSpPr>
              <p:cNvPr id="526" name="Rectangle 525"/>
              <p:cNvSpPr/>
              <p:nvPr/>
            </p:nvSpPr>
            <p:spPr>
              <a:xfrm>
                <a:off x="909721" y="1009074"/>
                <a:ext cx="1811926" cy="1425710"/>
              </a:xfrm>
              <a:prstGeom prst="rect">
                <a:avLst/>
              </a:prstGeom>
              <a:solidFill>
                <a:srgbClr val="DDC27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27" name="Group 526"/>
              <p:cNvGrpSpPr/>
              <p:nvPr/>
            </p:nvGrpSpPr>
            <p:grpSpPr>
              <a:xfrm>
                <a:off x="534986" y="384805"/>
                <a:ext cx="457200" cy="2497726"/>
                <a:chOff x="533400" y="381000"/>
                <a:chExt cx="457200" cy="2497726"/>
              </a:xfrm>
            </p:grpSpPr>
            <p:sp>
              <p:nvSpPr>
                <p:cNvPr id="533" name="Oval 532"/>
                <p:cNvSpPr/>
                <p:nvPr/>
              </p:nvSpPr>
              <p:spPr>
                <a:xfrm rot="16200000">
                  <a:off x="469990" y="24520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4" name="Rounded Rectangle 533"/>
                <p:cNvSpPr/>
                <p:nvPr/>
              </p:nvSpPr>
              <p:spPr>
                <a:xfrm>
                  <a:off x="533400" y="956854"/>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5" name="Oval 534"/>
                <p:cNvSpPr/>
                <p:nvPr/>
              </p:nvSpPr>
              <p:spPr>
                <a:xfrm>
                  <a:off x="533400" y="868679"/>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6" name="Oval 535"/>
                <p:cNvSpPr/>
                <p:nvPr/>
              </p:nvSpPr>
              <p:spPr>
                <a:xfrm rot="16200000">
                  <a:off x="468631" y="5410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8" name="Group 527"/>
              <p:cNvGrpSpPr/>
              <p:nvPr/>
            </p:nvGrpSpPr>
            <p:grpSpPr>
              <a:xfrm>
                <a:off x="2714897" y="381000"/>
                <a:ext cx="457200" cy="2497726"/>
                <a:chOff x="2714897" y="457200"/>
                <a:chExt cx="457200" cy="2497726"/>
              </a:xfrm>
            </p:grpSpPr>
            <p:sp>
              <p:nvSpPr>
                <p:cNvPr id="529" name="Oval 528"/>
                <p:cNvSpPr/>
                <p:nvPr/>
              </p:nvSpPr>
              <p:spPr>
                <a:xfrm rot="16200000">
                  <a:off x="2642509" y="2528206"/>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0" name="Rounded Rectangle 529"/>
                <p:cNvSpPr/>
                <p:nvPr/>
              </p:nvSpPr>
              <p:spPr>
                <a:xfrm>
                  <a:off x="2714897" y="1043940"/>
                  <a:ext cx="457200" cy="1524000"/>
                </a:xfrm>
                <a:prstGeom prst="roundRect">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1" name="Oval 530"/>
                <p:cNvSpPr/>
                <p:nvPr/>
              </p:nvSpPr>
              <p:spPr>
                <a:xfrm>
                  <a:off x="2714897" y="956854"/>
                  <a:ext cx="457200" cy="152400"/>
                </a:xfrm>
                <a:prstGeom prst="ellipse">
                  <a:avLst/>
                </a:prstGeom>
                <a:solidFill>
                  <a:srgbClr val="D2AF56"/>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2" name="Oval 531"/>
                <p:cNvSpPr/>
                <p:nvPr/>
              </p:nvSpPr>
              <p:spPr>
                <a:xfrm rot="16200000">
                  <a:off x="2642508" y="617219"/>
                  <a:ext cx="586739" cy="266702"/>
                </a:xfrm>
                <a:prstGeom prst="ellipse">
                  <a:avLst/>
                </a:prstGeom>
                <a:solidFill>
                  <a:srgbClr val="9E7D2A"/>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525" name="Rectangle 524"/>
            <p:cNvSpPr/>
            <p:nvPr/>
          </p:nvSpPr>
          <p:spPr>
            <a:xfrm>
              <a:off x="832348" y="1058324"/>
              <a:ext cx="2371313" cy="1419509"/>
            </a:xfrm>
            <a:prstGeom prst="rect">
              <a:avLst/>
            </a:prstGeom>
          </p:spPr>
          <p:txBody>
            <a:bodyPr wrap="square">
              <a:spAutoFit/>
            </a:bodyPr>
            <a:lstStyle/>
            <a:p>
              <a:pPr algn="ctr"/>
              <a:r>
                <a:rPr lang="en-US" sz="1600" b="1" i="1" dirty="0"/>
                <a:t>When we help others recognize God’s involvement in their lives, it can inspire them to act in faith</a:t>
              </a:r>
              <a:endParaRPr lang="en-US" sz="1600" i="1" dirty="0"/>
            </a:p>
          </p:txBody>
        </p:sp>
      </p:grpSp>
    </p:spTree>
    <p:extLst>
      <p:ext uri="{BB962C8B-B14F-4D97-AF65-F5344CB8AC3E}">
        <p14:creationId xmlns:p14="http://schemas.microsoft.com/office/powerpoint/2010/main" val="1979336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0" presetClass="exit" presetSubtype="0" fill="hold" nodeType="withEffect">
                                  <p:stCondLst>
                                    <p:cond delay="0"/>
                                  </p:stCondLst>
                                  <p:childTnLst>
                                    <p:animEffect transition="out" filter="fade">
                                      <p:cBhvr>
                                        <p:cTn id="12" dur="500"/>
                                        <p:tgtEl>
                                          <p:spTgt spid="4"/>
                                        </p:tgtEl>
                                      </p:cBhvr>
                                    </p:animEffect>
                                    <p:set>
                                      <p:cBhvr>
                                        <p:cTn id="13" dur="1" fill="hold">
                                          <p:stCondLst>
                                            <p:cond delay="499"/>
                                          </p:stCondLst>
                                        </p:cTn>
                                        <p:tgtEl>
                                          <p:spTgt spid="4"/>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childTnLst>
                                </p:cTn>
                              </p:par>
                              <p:par>
                                <p:cTn id="18" presetID="10" presetClass="exit" presetSubtype="0" fill="hold" nodeType="with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par>
                                <p:cTn id="21" presetID="1" presetClass="entr" presetSubtype="0" fill="hold" nodeType="withEffect">
                                  <p:stCondLst>
                                    <p:cond delay="0"/>
                                  </p:stCondLst>
                                  <p:childTnLst>
                                    <p:set>
                                      <p:cBhvr>
                                        <p:cTn id="22" dur="1" fill="hold">
                                          <p:stCondLst>
                                            <p:cond delay="0"/>
                                          </p:stCondLst>
                                        </p:cTn>
                                        <p:tgtEl>
                                          <p:spTgt spid="2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6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6" presetClass="entr" presetSubtype="37" fill="hold" nodeType="clickEffect">
                                  <p:stCondLst>
                                    <p:cond delay="0"/>
                                  </p:stCondLst>
                                  <p:childTnLst>
                                    <p:set>
                                      <p:cBhvr>
                                        <p:cTn id="38" dur="1" fill="hold">
                                          <p:stCondLst>
                                            <p:cond delay="0"/>
                                          </p:stCondLst>
                                        </p:cTn>
                                        <p:tgtEl>
                                          <p:spTgt spid="523"/>
                                        </p:tgtEl>
                                        <p:attrNameLst>
                                          <p:attrName>style.visibility</p:attrName>
                                        </p:attrNameLst>
                                      </p:cBhvr>
                                      <p:to>
                                        <p:strVal val="visible"/>
                                      </p:to>
                                    </p:set>
                                    <p:animEffect transition="in" filter="barn(outVertical)">
                                      <p:cBhvr>
                                        <p:cTn id="39" dur="500"/>
                                        <p:tgtEl>
                                          <p:spTgt spid="5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p:cNvGrpSpPr/>
          <p:nvPr/>
        </p:nvGrpSpPr>
        <p:grpSpPr>
          <a:xfrm>
            <a:off x="365118" y="1007937"/>
            <a:ext cx="2133638" cy="3505200"/>
            <a:chOff x="365118" y="1007937"/>
            <a:chExt cx="2133638" cy="3505200"/>
          </a:xfrm>
        </p:grpSpPr>
        <p:sp>
          <p:nvSpPr>
            <p:cNvPr id="6" name="Rounded Rectangle 5"/>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ounded Rectangle 6"/>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p:cNvGrpSpPr/>
            <p:nvPr/>
          </p:nvGrpSpPr>
          <p:grpSpPr>
            <a:xfrm>
              <a:off x="779991" y="3522537"/>
              <a:ext cx="1343402" cy="946150"/>
              <a:chOff x="1447800" y="4800600"/>
              <a:chExt cx="2590800" cy="946150"/>
            </a:xfrm>
          </p:grpSpPr>
          <p:sp>
            <p:nvSpPr>
              <p:cNvPr id="9" name="Rounded Rectangle 8"/>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11" name="Group 10"/>
          <p:cNvGrpSpPr/>
          <p:nvPr/>
        </p:nvGrpSpPr>
        <p:grpSpPr>
          <a:xfrm>
            <a:off x="9543549" y="1007937"/>
            <a:ext cx="2133638" cy="3505200"/>
            <a:chOff x="365118" y="1007937"/>
            <a:chExt cx="2133638" cy="3505200"/>
          </a:xfrm>
        </p:grpSpPr>
        <p:sp>
          <p:nvSpPr>
            <p:cNvPr id="12" name="Rounded Rectangle 11"/>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ounded Rectangle 12"/>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4" name="Group 13"/>
            <p:cNvGrpSpPr/>
            <p:nvPr/>
          </p:nvGrpSpPr>
          <p:grpSpPr>
            <a:xfrm>
              <a:off x="779991" y="3522537"/>
              <a:ext cx="1343402" cy="946150"/>
              <a:chOff x="1447800" y="4800600"/>
              <a:chExt cx="2590800" cy="946150"/>
            </a:xfrm>
          </p:grpSpPr>
          <p:sp>
            <p:nvSpPr>
              <p:cNvPr id="15" name="Rounded Rectangle 14"/>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17" name="Group 16"/>
          <p:cNvGrpSpPr/>
          <p:nvPr/>
        </p:nvGrpSpPr>
        <p:grpSpPr>
          <a:xfrm>
            <a:off x="3045809" y="2761345"/>
            <a:ext cx="2313841" cy="3801243"/>
            <a:chOff x="365118" y="1007937"/>
            <a:chExt cx="2133638" cy="3505200"/>
          </a:xfrm>
        </p:grpSpPr>
        <p:sp>
          <p:nvSpPr>
            <p:cNvPr id="18" name="Rounded Rectangle 17"/>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0" name="Group 19"/>
            <p:cNvGrpSpPr/>
            <p:nvPr/>
          </p:nvGrpSpPr>
          <p:grpSpPr>
            <a:xfrm>
              <a:off x="779991" y="3522537"/>
              <a:ext cx="1343402" cy="946150"/>
              <a:chOff x="1447800" y="4800600"/>
              <a:chExt cx="2590800" cy="946150"/>
            </a:xfrm>
          </p:grpSpPr>
          <p:sp>
            <p:nvSpPr>
              <p:cNvPr id="21" name="Rounded Rectangle 20"/>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grpSp>
        <p:nvGrpSpPr>
          <p:cNvPr id="23" name="Group 22"/>
          <p:cNvGrpSpPr/>
          <p:nvPr/>
        </p:nvGrpSpPr>
        <p:grpSpPr>
          <a:xfrm>
            <a:off x="6604166" y="3059484"/>
            <a:ext cx="2133638" cy="3505200"/>
            <a:chOff x="365118" y="1007937"/>
            <a:chExt cx="2133638" cy="3505200"/>
          </a:xfrm>
        </p:grpSpPr>
        <p:sp>
          <p:nvSpPr>
            <p:cNvPr id="24" name="Rounded Rectangle 23"/>
            <p:cNvSpPr/>
            <p:nvPr/>
          </p:nvSpPr>
          <p:spPr>
            <a:xfrm>
              <a:off x="365118" y="1007937"/>
              <a:ext cx="2133638" cy="3505200"/>
            </a:xfrm>
            <a:prstGeom prst="roundRect">
              <a:avLst>
                <a:gd name="adj" fmla="val 9506"/>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24"/>
            <p:cNvSpPr/>
            <p:nvPr/>
          </p:nvSpPr>
          <p:spPr>
            <a:xfrm>
              <a:off x="523165" y="1160337"/>
              <a:ext cx="1857055" cy="2362200"/>
            </a:xfrm>
            <a:prstGeom prst="roundRect">
              <a:avLst>
                <a:gd name="adj" fmla="val 9506"/>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p:cNvGrpSpPr/>
            <p:nvPr/>
          </p:nvGrpSpPr>
          <p:grpSpPr>
            <a:xfrm>
              <a:off x="779991" y="3522537"/>
              <a:ext cx="1343402" cy="946150"/>
              <a:chOff x="1447800" y="4800600"/>
              <a:chExt cx="2590800" cy="946150"/>
            </a:xfrm>
          </p:grpSpPr>
          <p:sp>
            <p:nvSpPr>
              <p:cNvPr id="27" name="Rounded Rectangle 26"/>
              <p:cNvSpPr/>
              <p:nvPr/>
            </p:nvSpPr>
            <p:spPr>
              <a:xfrm>
                <a:off x="1447800" y="4800600"/>
                <a:ext cx="2590800" cy="946150"/>
              </a:xfrm>
              <a:prstGeom prst="roundRect">
                <a:avLst>
                  <a:gd name="adj" fmla="val 9506"/>
                </a:avLst>
              </a:prstGeom>
              <a:solidFill>
                <a:schemeClr val="tx1">
                  <a:lumMod val="85000"/>
                  <a:lumOff val="1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descr="Keyboard.png"/>
              <p:cNvPicPr>
                <a:picLocks noChangeAspect="1"/>
              </p:cNvPicPr>
              <p:nvPr/>
            </p:nvPicPr>
            <p:blipFill>
              <a:blip r:embed="rId3" cstate="print"/>
              <a:stretch>
                <a:fillRect/>
              </a:stretch>
            </p:blipFill>
            <p:spPr>
              <a:xfrm>
                <a:off x="1524000" y="4800600"/>
                <a:ext cx="2438400" cy="946150"/>
              </a:xfrm>
              <a:prstGeom prst="rect">
                <a:avLst/>
              </a:prstGeom>
            </p:spPr>
          </p:pic>
        </p:grpSp>
      </p:grpSp>
      <p:sp>
        <p:nvSpPr>
          <p:cNvPr id="2" name="Rectangle 1"/>
          <p:cNvSpPr/>
          <p:nvPr/>
        </p:nvSpPr>
        <p:spPr>
          <a:xfrm>
            <a:off x="651579" y="1421699"/>
            <a:ext cx="1560716" cy="1754326"/>
          </a:xfrm>
          <a:prstGeom prst="rect">
            <a:avLst/>
          </a:prstGeom>
          <a:solidFill>
            <a:srgbClr val="FFFF99"/>
          </a:solidFill>
          <a:ln>
            <a:solidFill>
              <a:schemeClr val="tx1"/>
            </a:solidFill>
          </a:ln>
        </p:spPr>
        <p:txBody>
          <a:bodyPr wrap="square">
            <a:spAutoFit/>
          </a:bodyPr>
          <a:lstStyle/>
          <a:p>
            <a:r>
              <a:rPr lang="en-US" dirty="0">
                <a:solidFill>
                  <a:srgbClr val="333333"/>
                </a:solidFill>
                <a:latin typeface="Calibri" panose="020F0502020204030204" pitchFamily="34" charset="0"/>
              </a:rPr>
              <a:t>Why is it sometimes difficult to recognize God’s hand in our lives?</a:t>
            </a:r>
            <a:endParaRPr lang="en-US" dirty="0"/>
          </a:p>
        </p:txBody>
      </p:sp>
      <p:sp>
        <p:nvSpPr>
          <p:cNvPr id="3" name="Rectangle 2"/>
          <p:cNvSpPr/>
          <p:nvPr/>
        </p:nvSpPr>
        <p:spPr>
          <a:xfrm>
            <a:off x="3396644" y="3076000"/>
            <a:ext cx="1669041" cy="2062103"/>
          </a:xfrm>
          <a:prstGeom prst="rect">
            <a:avLst/>
          </a:prstGeom>
          <a:solidFill>
            <a:schemeClr val="accent5">
              <a:lumMod val="40000"/>
              <a:lumOff val="60000"/>
            </a:schemeClr>
          </a:solidFill>
          <a:ln>
            <a:solidFill>
              <a:schemeClr val="tx1"/>
            </a:solidFill>
          </a:ln>
        </p:spPr>
        <p:txBody>
          <a:bodyPr wrap="square">
            <a:spAutoFit/>
          </a:bodyPr>
          <a:lstStyle/>
          <a:p>
            <a:r>
              <a:rPr lang="en-US" sz="1600" dirty="0">
                <a:solidFill>
                  <a:srgbClr val="333333"/>
                </a:solidFill>
                <a:latin typeface="Calibri" panose="020F0502020204030204" pitchFamily="34" charset="0"/>
              </a:rPr>
              <a:t>If you could see perfectly how much Heavenly Father is involved in your life, how do you think it would influence your faith in Him?</a:t>
            </a:r>
            <a:endParaRPr lang="en-US" sz="1600" dirty="0"/>
          </a:p>
        </p:txBody>
      </p:sp>
      <p:sp>
        <p:nvSpPr>
          <p:cNvPr id="29" name="Rectangle 28"/>
          <p:cNvSpPr/>
          <p:nvPr/>
        </p:nvSpPr>
        <p:spPr>
          <a:xfrm>
            <a:off x="6886973" y="3377321"/>
            <a:ext cx="1607533" cy="1754326"/>
          </a:xfrm>
          <a:prstGeom prst="rect">
            <a:avLst/>
          </a:prstGeom>
          <a:solidFill>
            <a:srgbClr val="FFFF99"/>
          </a:solidFill>
          <a:ln>
            <a:solidFill>
              <a:schemeClr val="tx1"/>
            </a:solidFill>
          </a:ln>
        </p:spPr>
        <p:txBody>
          <a:bodyPr wrap="square">
            <a:spAutoFit/>
          </a:bodyPr>
          <a:lstStyle/>
          <a:p>
            <a:r>
              <a:rPr lang="en-US" dirty="0">
                <a:solidFill>
                  <a:srgbClr val="333333"/>
                </a:solidFill>
                <a:latin typeface="Calibri" panose="020F0502020204030204" pitchFamily="34" charset="0"/>
              </a:rPr>
              <a:t>When has someone helped you see how the Lord is influencing your life? </a:t>
            </a:r>
            <a:endParaRPr lang="en-US" dirty="0"/>
          </a:p>
        </p:txBody>
      </p:sp>
      <p:sp>
        <p:nvSpPr>
          <p:cNvPr id="30" name="Rectangle 29"/>
          <p:cNvSpPr/>
          <p:nvPr/>
        </p:nvSpPr>
        <p:spPr>
          <a:xfrm>
            <a:off x="9803446" y="1421699"/>
            <a:ext cx="1657078" cy="1754326"/>
          </a:xfrm>
          <a:prstGeom prst="rect">
            <a:avLst/>
          </a:prstGeom>
          <a:solidFill>
            <a:schemeClr val="accent5">
              <a:lumMod val="40000"/>
              <a:lumOff val="60000"/>
            </a:schemeClr>
          </a:solidFill>
          <a:ln>
            <a:solidFill>
              <a:schemeClr val="tx1"/>
            </a:solidFill>
          </a:ln>
        </p:spPr>
        <p:txBody>
          <a:bodyPr wrap="square">
            <a:spAutoFit/>
          </a:bodyPr>
          <a:lstStyle/>
          <a:p>
            <a:r>
              <a:rPr lang="en-US" dirty="0">
                <a:solidFill>
                  <a:srgbClr val="333333"/>
                </a:solidFill>
                <a:latin typeface="Calibri" panose="020F0502020204030204" pitchFamily="34" charset="0"/>
              </a:rPr>
              <a:t>When have you helped someone else recognize the Lord’s hand in his or her life?</a:t>
            </a:r>
            <a:endParaRPr lang="en-US" dirty="0"/>
          </a:p>
        </p:txBody>
      </p:sp>
    </p:spTree>
    <p:extLst>
      <p:ext uri="{BB962C8B-B14F-4D97-AF65-F5344CB8AC3E}">
        <p14:creationId xmlns:p14="http://schemas.microsoft.com/office/powerpoint/2010/main" val="2021533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9"/>
                                        </p:tgtEl>
                                        <p:attrNameLst>
                                          <p:attrName>style.visibility</p:attrName>
                                        </p:attrNameLst>
                                      </p:cBhvr>
                                      <p:to>
                                        <p:strVal val="visible"/>
                                      </p:to>
                                    </p:set>
                                    <p:animEffect transition="in" filter="wipe(left)">
                                      <p:cBhvr>
                                        <p:cTn id="17" dur="500"/>
                                        <p:tgtEl>
                                          <p:spTgt spid="2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0"/>
                                        </p:tgtEl>
                                        <p:attrNameLst>
                                          <p:attrName>style.visibility</p:attrName>
                                        </p:attrNameLst>
                                      </p:cBhvr>
                                      <p:to>
                                        <p:strVal val="visible"/>
                                      </p:to>
                                    </p:set>
                                    <p:animEffect transition="in" filter="wipe(left)">
                                      <p:cBhvr>
                                        <p:cTn id="22"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29" grpId="0" animBg="1"/>
      <p:bldP spid="3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treamafrica.com/wp-content/uploads/2014/05/egypt-heiragplyphics.jpg"/>
          <p:cNvPicPr>
            <a:picLocks noChangeAspect="1" noChangeArrowheads="1"/>
          </p:cNvPicPr>
          <p:nvPr/>
        </p:nvPicPr>
        <p:blipFill>
          <a:blip r:embed="rId2">
            <a:lum bright="70000" contrast="-70000"/>
            <a:extLst>
              <a:ext uri="{28A0092B-C50C-407E-A947-70E740481C1C}">
                <a14:useLocalDpi xmlns:a14="http://schemas.microsoft.com/office/drawing/2010/main" val="0"/>
              </a:ext>
            </a:extLst>
          </a:blip>
          <a:srcRect/>
          <a:stretch>
            <a:fillRect/>
          </a:stretch>
        </p:blipFill>
        <p:spPr bwMode="auto">
          <a:xfrm>
            <a:off x="0" y="0"/>
            <a:ext cx="12202622"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0" y="99617"/>
            <a:ext cx="12122590" cy="769441"/>
          </a:xfrm>
          <a:prstGeom prst="rect">
            <a:avLst/>
          </a:prstGeom>
          <a:noFill/>
        </p:spPr>
        <p:txBody>
          <a:bodyPr wrap="square" rtlCol="0">
            <a:spAutoFit/>
          </a:bodyPr>
          <a:lstStyle/>
          <a:p>
            <a:pPr algn="ctr"/>
            <a:r>
              <a:rPr lang="en-US" sz="4400" dirty="0">
                <a:latin typeface="Papyrus" panose="03070502060502030205" pitchFamily="66" charset="0"/>
                <a:cs typeface="Narkisim" panose="020E0502050101010101" pitchFamily="34" charset="-79"/>
              </a:rPr>
              <a:t>Joseph Gathers Grain</a:t>
            </a:r>
          </a:p>
        </p:txBody>
      </p:sp>
      <p:grpSp>
        <p:nvGrpSpPr>
          <p:cNvPr id="6" name="Group 5"/>
          <p:cNvGrpSpPr/>
          <p:nvPr/>
        </p:nvGrpSpPr>
        <p:grpSpPr>
          <a:xfrm>
            <a:off x="689043" y="1312275"/>
            <a:ext cx="1267768" cy="3430257"/>
            <a:chOff x="1161752" y="976190"/>
            <a:chExt cx="1828340" cy="4947022"/>
          </a:xfrm>
        </p:grpSpPr>
        <p:sp>
          <p:nvSpPr>
            <p:cNvPr id="7" name="Rounded Rectangle 6"/>
            <p:cNvSpPr/>
            <p:nvPr/>
          </p:nvSpPr>
          <p:spPr>
            <a:xfrm>
              <a:off x="1351470" y="980295"/>
              <a:ext cx="1375185" cy="1468070"/>
            </a:xfrm>
            <a:prstGeom prst="roundRect">
              <a:avLst/>
            </a:prstGeom>
            <a:solidFill>
              <a:srgbClr val="715A2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3"/>
            <p:cNvGrpSpPr/>
            <p:nvPr/>
          </p:nvGrpSpPr>
          <p:grpSpPr>
            <a:xfrm rot="2754858">
              <a:off x="1446639" y="5211653"/>
              <a:ext cx="435949" cy="697518"/>
              <a:chOff x="1676400" y="2133600"/>
              <a:chExt cx="1447800" cy="2088845"/>
            </a:xfrm>
          </p:grpSpPr>
          <p:sp>
            <p:nvSpPr>
              <p:cNvPr id="66" name="Oval 65"/>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Moon 66"/>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Moon 67"/>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 name="Group 18"/>
            <p:cNvGrpSpPr/>
            <p:nvPr/>
          </p:nvGrpSpPr>
          <p:grpSpPr>
            <a:xfrm rot="19182012">
              <a:off x="2180075" y="5225694"/>
              <a:ext cx="435949" cy="697518"/>
              <a:chOff x="1676400" y="2133600"/>
              <a:chExt cx="1447800" cy="2088845"/>
            </a:xfrm>
          </p:grpSpPr>
          <p:sp>
            <p:nvSpPr>
              <p:cNvPr id="63" name="Oval 62"/>
              <p:cNvSpPr/>
              <p:nvPr/>
            </p:nvSpPr>
            <p:spPr>
              <a:xfrm>
                <a:off x="1676400" y="2133600"/>
                <a:ext cx="1447800" cy="205740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Moon 63"/>
              <p:cNvSpPr/>
              <p:nvPr/>
            </p:nvSpPr>
            <p:spPr>
              <a:xfrm rot="16429614">
                <a:off x="2042866" y="3204410"/>
                <a:ext cx="672490" cy="1363580"/>
              </a:xfrm>
              <a:prstGeom prst="moon">
                <a:avLst>
                  <a:gd name="adj" fmla="val 87500"/>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Moon 64"/>
              <p:cNvSpPr/>
              <p:nvPr/>
            </p:nvSpPr>
            <p:spPr>
              <a:xfrm rot="5400000">
                <a:off x="2031790" y="2496488"/>
                <a:ext cx="718282" cy="1364105"/>
              </a:xfrm>
              <a:prstGeom prst="moon">
                <a:avLst>
                  <a:gd name="adj" fmla="val 34385"/>
                </a:avLst>
              </a:prstGeom>
              <a:solidFill>
                <a:schemeClr val="accent6">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Oval 9"/>
            <p:cNvSpPr/>
            <p:nvPr/>
          </p:nvSpPr>
          <p:spPr>
            <a:xfrm rot="2451945">
              <a:off x="2639815" y="3667572"/>
              <a:ext cx="350277" cy="421751"/>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rot="19586780">
              <a:off x="1161752" y="3669097"/>
              <a:ext cx="356524" cy="405855"/>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rapezoid 11"/>
            <p:cNvSpPr/>
            <p:nvPr/>
          </p:nvSpPr>
          <p:spPr>
            <a:xfrm rot="20354810">
              <a:off x="2005730" y="2221304"/>
              <a:ext cx="785018" cy="1754575"/>
            </a:xfrm>
            <a:prstGeom prst="trapezoid">
              <a:avLst>
                <a:gd name="adj" fmla="val 12409"/>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rapezoid 12"/>
            <p:cNvSpPr/>
            <p:nvPr/>
          </p:nvSpPr>
          <p:spPr>
            <a:xfrm rot="1018040">
              <a:off x="1294586" y="2310604"/>
              <a:ext cx="785018" cy="1592572"/>
            </a:xfrm>
            <a:prstGeom prst="trapezoid">
              <a:avLst>
                <a:gd name="adj" fmla="val 26582"/>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rapezoid 13"/>
            <p:cNvSpPr/>
            <p:nvPr/>
          </p:nvSpPr>
          <p:spPr>
            <a:xfrm>
              <a:off x="1347616" y="2307199"/>
              <a:ext cx="1455702" cy="3220309"/>
            </a:xfrm>
            <a:prstGeom prst="trapezoid">
              <a:avLst>
                <a:gd name="adj" fmla="val 36016"/>
              </a:avLst>
            </a:prstGeom>
            <a:solidFill>
              <a:srgbClr val="B05E2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Isosceles Triangle 14"/>
            <p:cNvSpPr/>
            <p:nvPr/>
          </p:nvSpPr>
          <p:spPr>
            <a:xfrm rot="10800000">
              <a:off x="1586402" y="1578601"/>
              <a:ext cx="892651" cy="1318309"/>
            </a:xfrm>
            <a:prstGeom prst="triangl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Oval 15"/>
            <p:cNvSpPr/>
            <p:nvPr/>
          </p:nvSpPr>
          <p:spPr>
            <a:xfrm>
              <a:off x="1416932" y="1054806"/>
              <a:ext cx="1247744" cy="1389454"/>
            </a:xfrm>
            <a:prstGeom prst="ellipse">
              <a:avLst/>
            </a:prstGeom>
            <a:solidFill>
              <a:schemeClr val="accent6">
                <a:lumMod val="60000"/>
                <a:lumOff val="4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1360199" y="976190"/>
              <a:ext cx="1366456" cy="551871"/>
            </a:xfrm>
            <a:prstGeom prst="roundRect">
              <a:avLst>
                <a:gd name="adj" fmla="val 50000"/>
              </a:avLst>
            </a:prstGeom>
            <a:solidFill>
              <a:srgbClr val="715A2D"/>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8" name="Group 17"/>
            <p:cNvGrpSpPr/>
            <p:nvPr/>
          </p:nvGrpSpPr>
          <p:grpSpPr>
            <a:xfrm>
              <a:off x="1354953" y="1117548"/>
              <a:ext cx="1371702" cy="331018"/>
              <a:chOff x="4535146" y="1712458"/>
              <a:chExt cx="1791466" cy="517311"/>
            </a:xfrm>
          </p:grpSpPr>
          <p:sp>
            <p:nvSpPr>
              <p:cNvPr id="49" name="Rounded Rectangle 48"/>
              <p:cNvSpPr/>
              <p:nvPr/>
            </p:nvSpPr>
            <p:spPr>
              <a:xfrm rot="21588756">
                <a:off x="4535146" y="1715387"/>
                <a:ext cx="1791466" cy="514382"/>
              </a:xfrm>
              <a:prstGeom prst="roundRect">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0" name="Group 49"/>
              <p:cNvGrpSpPr/>
              <p:nvPr/>
            </p:nvGrpSpPr>
            <p:grpSpPr>
              <a:xfrm>
                <a:off x="4697711" y="1712458"/>
                <a:ext cx="1466335" cy="514778"/>
                <a:chOff x="3690551" y="2714454"/>
                <a:chExt cx="3343942" cy="1425213"/>
              </a:xfrm>
            </p:grpSpPr>
            <p:grpSp>
              <p:nvGrpSpPr>
                <p:cNvPr id="51" name="Group 50"/>
                <p:cNvGrpSpPr/>
                <p:nvPr/>
              </p:nvGrpSpPr>
              <p:grpSpPr>
                <a:xfrm>
                  <a:off x="3690551" y="2718486"/>
                  <a:ext cx="1112108" cy="1421181"/>
                  <a:chOff x="3690551" y="2718486"/>
                  <a:chExt cx="1112108" cy="1421181"/>
                </a:xfrm>
              </p:grpSpPr>
              <p:sp>
                <p:nvSpPr>
                  <p:cNvPr id="60" name="6-Point Star 59"/>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6-Point Star 60"/>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Diamond 61"/>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2" name="Group 51"/>
                <p:cNvGrpSpPr/>
                <p:nvPr/>
              </p:nvGrpSpPr>
              <p:grpSpPr>
                <a:xfrm>
                  <a:off x="4802659" y="2718486"/>
                  <a:ext cx="1112108" cy="1421181"/>
                  <a:chOff x="3690551" y="2718486"/>
                  <a:chExt cx="1112108" cy="1421181"/>
                </a:xfrm>
              </p:grpSpPr>
              <p:sp>
                <p:nvSpPr>
                  <p:cNvPr id="57" name="6-Point Star 56"/>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6-Point Star 57"/>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Diamond 58"/>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53" name="Group 52"/>
                <p:cNvGrpSpPr/>
                <p:nvPr/>
              </p:nvGrpSpPr>
              <p:grpSpPr>
                <a:xfrm>
                  <a:off x="5922385" y="2714454"/>
                  <a:ext cx="1112108" cy="1421181"/>
                  <a:chOff x="3690551" y="2718486"/>
                  <a:chExt cx="1112108" cy="1421181"/>
                </a:xfrm>
              </p:grpSpPr>
              <p:sp>
                <p:nvSpPr>
                  <p:cNvPr id="54" name="6-Point Star 53"/>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6-Point Star 54"/>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Diamond 55"/>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19" name="Group 18"/>
            <p:cNvGrpSpPr/>
            <p:nvPr/>
          </p:nvGrpSpPr>
          <p:grpSpPr>
            <a:xfrm>
              <a:off x="1585923" y="3463714"/>
              <a:ext cx="973421" cy="277729"/>
              <a:chOff x="4535146" y="1712458"/>
              <a:chExt cx="1791466" cy="517311"/>
            </a:xfrm>
          </p:grpSpPr>
          <p:sp>
            <p:nvSpPr>
              <p:cNvPr id="35" name="Rounded Rectangle 34"/>
              <p:cNvSpPr/>
              <p:nvPr/>
            </p:nvSpPr>
            <p:spPr>
              <a:xfrm rot="21588756">
                <a:off x="4535146" y="1715387"/>
                <a:ext cx="1791466" cy="514382"/>
              </a:xfrm>
              <a:prstGeom prst="roundRect">
                <a:avLst/>
              </a:prstGeom>
              <a:solidFill>
                <a:schemeClr val="accent2"/>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6" name="Group 35"/>
              <p:cNvGrpSpPr/>
              <p:nvPr/>
            </p:nvGrpSpPr>
            <p:grpSpPr>
              <a:xfrm>
                <a:off x="4697711" y="1712458"/>
                <a:ext cx="1466335" cy="514778"/>
                <a:chOff x="3690551" y="2714454"/>
                <a:chExt cx="3343942" cy="1425213"/>
              </a:xfrm>
            </p:grpSpPr>
            <p:grpSp>
              <p:nvGrpSpPr>
                <p:cNvPr id="37" name="Group 36"/>
                <p:cNvGrpSpPr/>
                <p:nvPr/>
              </p:nvGrpSpPr>
              <p:grpSpPr>
                <a:xfrm>
                  <a:off x="3690551" y="2718486"/>
                  <a:ext cx="1112108" cy="1421181"/>
                  <a:chOff x="3690551" y="2718486"/>
                  <a:chExt cx="1112108" cy="1421181"/>
                </a:xfrm>
              </p:grpSpPr>
              <p:sp>
                <p:nvSpPr>
                  <p:cNvPr id="46" name="6-Point Star 45"/>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6-Point Star 46"/>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8" name="Group 37"/>
                <p:cNvGrpSpPr/>
                <p:nvPr/>
              </p:nvGrpSpPr>
              <p:grpSpPr>
                <a:xfrm>
                  <a:off x="4802659" y="2718486"/>
                  <a:ext cx="1112108" cy="1421181"/>
                  <a:chOff x="3690551" y="2718486"/>
                  <a:chExt cx="1112108" cy="1421181"/>
                </a:xfrm>
              </p:grpSpPr>
              <p:sp>
                <p:nvSpPr>
                  <p:cNvPr id="43" name="6-Point Star 42"/>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6-Point Star 43"/>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Diamond 44"/>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9" name="Group 38"/>
                <p:cNvGrpSpPr/>
                <p:nvPr/>
              </p:nvGrpSpPr>
              <p:grpSpPr>
                <a:xfrm>
                  <a:off x="5922385" y="2714454"/>
                  <a:ext cx="1112108" cy="1421181"/>
                  <a:chOff x="3690551" y="2718486"/>
                  <a:chExt cx="1112108" cy="1421181"/>
                </a:xfrm>
              </p:grpSpPr>
              <p:sp>
                <p:nvSpPr>
                  <p:cNvPr id="40" name="6-Point Star 39"/>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6-Point Star 40"/>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Diamond 41"/>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nvGrpSpPr>
            <p:cNvPr id="20" name="Group 19"/>
            <p:cNvGrpSpPr/>
            <p:nvPr/>
          </p:nvGrpSpPr>
          <p:grpSpPr>
            <a:xfrm>
              <a:off x="1521863" y="2103140"/>
              <a:ext cx="1050658" cy="1057884"/>
              <a:chOff x="4223111" y="2758126"/>
              <a:chExt cx="1421326" cy="1376033"/>
            </a:xfrm>
          </p:grpSpPr>
          <p:sp>
            <p:nvSpPr>
              <p:cNvPr id="21" name="Pie 20"/>
              <p:cNvSpPr/>
              <p:nvPr/>
            </p:nvSpPr>
            <p:spPr>
              <a:xfrm rot="18801898">
                <a:off x="4245757" y="2735480"/>
                <a:ext cx="1376033" cy="1421326"/>
              </a:xfrm>
              <a:prstGeom prst="pie">
                <a:avLst>
                  <a:gd name="adj1" fmla="val 384372"/>
                  <a:gd name="adj2" fmla="val 16019214"/>
                </a:avLst>
              </a:prstGeom>
              <a:solidFill>
                <a:schemeClr val="bg1">
                  <a:lumMod val="9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2" name="Group 21"/>
              <p:cNvGrpSpPr/>
              <p:nvPr/>
            </p:nvGrpSpPr>
            <p:grpSpPr>
              <a:xfrm>
                <a:off x="4282291" y="3188043"/>
                <a:ext cx="1290606" cy="901366"/>
                <a:chOff x="4282291" y="3188043"/>
                <a:chExt cx="1290606" cy="901366"/>
              </a:xfrm>
            </p:grpSpPr>
            <p:grpSp>
              <p:nvGrpSpPr>
                <p:cNvPr id="23" name="Group 22"/>
                <p:cNvGrpSpPr/>
                <p:nvPr/>
              </p:nvGrpSpPr>
              <p:grpSpPr>
                <a:xfrm>
                  <a:off x="4282291" y="3188043"/>
                  <a:ext cx="520368" cy="551258"/>
                  <a:chOff x="3690551" y="2718486"/>
                  <a:chExt cx="1112108" cy="1421181"/>
                </a:xfrm>
              </p:grpSpPr>
              <p:sp>
                <p:nvSpPr>
                  <p:cNvPr id="32" name="6-Point Star 31"/>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6-Point Star 32"/>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Diamond 33"/>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4" name="Group 23"/>
                <p:cNvGrpSpPr/>
                <p:nvPr/>
              </p:nvGrpSpPr>
              <p:grpSpPr>
                <a:xfrm>
                  <a:off x="5052529" y="3192162"/>
                  <a:ext cx="520368" cy="551258"/>
                  <a:chOff x="3690551" y="2718486"/>
                  <a:chExt cx="1112108" cy="1421181"/>
                </a:xfrm>
              </p:grpSpPr>
              <p:sp>
                <p:nvSpPr>
                  <p:cNvPr id="29" name="6-Point Star 28"/>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6-Point Star 29"/>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Diamond 30"/>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grpSp>
            <p:grpSp>
              <p:nvGrpSpPr>
                <p:cNvPr id="25" name="Group 24"/>
                <p:cNvGrpSpPr/>
                <p:nvPr/>
              </p:nvGrpSpPr>
              <p:grpSpPr>
                <a:xfrm>
                  <a:off x="4673588" y="3538151"/>
                  <a:ext cx="520368" cy="551258"/>
                  <a:chOff x="3690551" y="2718486"/>
                  <a:chExt cx="1112108" cy="1421181"/>
                </a:xfrm>
              </p:grpSpPr>
              <p:sp>
                <p:nvSpPr>
                  <p:cNvPr id="26" name="6-Point Star 25"/>
                  <p:cNvSpPr/>
                  <p:nvPr/>
                </p:nvSpPr>
                <p:spPr>
                  <a:xfrm>
                    <a:off x="3690551" y="2718486"/>
                    <a:ext cx="1112108" cy="1421181"/>
                  </a:xfrm>
                  <a:prstGeom prst="star6">
                    <a:avLst>
                      <a:gd name="adj" fmla="val 33505"/>
                      <a:gd name="hf" fmla="val 115470"/>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6-Point Star 26"/>
                  <p:cNvSpPr/>
                  <p:nvPr/>
                </p:nvSpPr>
                <p:spPr>
                  <a:xfrm>
                    <a:off x="3941525" y="3024457"/>
                    <a:ext cx="630195" cy="805336"/>
                  </a:xfrm>
                  <a:prstGeom prst="star6">
                    <a:avLst>
                      <a:gd name="adj" fmla="val 33505"/>
                      <a:gd name="hf" fmla="val 115470"/>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Diamond 27"/>
                  <p:cNvSpPr/>
                  <p:nvPr/>
                </p:nvSpPr>
                <p:spPr>
                  <a:xfrm>
                    <a:off x="4143632" y="3245708"/>
                    <a:ext cx="214184" cy="358674"/>
                  </a:xfrm>
                  <a:prstGeom prst="diamond">
                    <a:avLst/>
                  </a:prstGeom>
                  <a:solidFill>
                    <a:schemeClr val="accent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grpSp>
      <p:sp>
        <p:nvSpPr>
          <p:cNvPr id="2" name="Rectangle 1"/>
          <p:cNvSpPr/>
          <p:nvPr/>
        </p:nvSpPr>
        <p:spPr>
          <a:xfrm>
            <a:off x="2409931" y="1518500"/>
            <a:ext cx="6096000" cy="1200329"/>
          </a:xfrm>
          <a:prstGeom prst="rect">
            <a:avLst/>
          </a:prstGeom>
        </p:spPr>
        <p:txBody>
          <a:bodyPr>
            <a:spAutoFit/>
          </a:bodyPr>
          <a:lstStyle/>
          <a:p>
            <a:r>
              <a:rPr lang="en-US" sz="2400" dirty="0">
                <a:solidFill>
                  <a:srgbClr val="333333"/>
                </a:solidFill>
                <a:latin typeface="Calibri" panose="020F0502020204030204" pitchFamily="34" charset="0"/>
              </a:rPr>
              <a:t>For seven years Joseph went throughout all of Egypt gathering food until there was more grain in storage than could be measured</a:t>
            </a:r>
            <a:endParaRPr lang="en-US" sz="2400" dirty="0"/>
          </a:p>
        </p:txBody>
      </p:sp>
      <p:sp>
        <p:nvSpPr>
          <p:cNvPr id="3" name="Rectangle 2"/>
          <p:cNvSpPr/>
          <p:nvPr/>
        </p:nvSpPr>
        <p:spPr>
          <a:xfrm>
            <a:off x="3651621" y="2999639"/>
            <a:ext cx="7908512" cy="400110"/>
          </a:xfrm>
          <a:prstGeom prst="rect">
            <a:avLst/>
          </a:prstGeom>
        </p:spPr>
        <p:txBody>
          <a:bodyPr wrap="none">
            <a:spAutoFit/>
          </a:bodyPr>
          <a:lstStyle/>
          <a:p>
            <a:r>
              <a:rPr lang="en-US" sz="2000" dirty="0">
                <a:solidFill>
                  <a:srgbClr val="333333"/>
                </a:solidFill>
                <a:latin typeface="Calibri" panose="020F0502020204030204" pitchFamily="34" charset="0"/>
              </a:rPr>
              <a:t>Also during those years he married and Joseph and </a:t>
            </a:r>
            <a:r>
              <a:rPr lang="en-US" sz="2000" dirty="0" err="1">
                <a:solidFill>
                  <a:srgbClr val="333333"/>
                </a:solidFill>
                <a:latin typeface="Calibri" panose="020F0502020204030204" pitchFamily="34" charset="0"/>
              </a:rPr>
              <a:t>Asenath</a:t>
            </a:r>
            <a:r>
              <a:rPr lang="en-US" sz="2000" dirty="0">
                <a:solidFill>
                  <a:srgbClr val="333333"/>
                </a:solidFill>
                <a:latin typeface="Calibri" panose="020F0502020204030204" pitchFamily="34" charset="0"/>
              </a:rPr>
              <a:t> had two sons.</a:t>
            </a:r>
            <a:endParaRPr lang="en-US" sz="2000" dirty="0"/>
          </a:p>
        </p:txBody>
      </p:sp>
      <p:grpSp>
        <p:nvGrpSpPr>
          <p:cNvPr id="1024" name="Group 1023"/>
          <p:cNvGrpSpPr/>
          <p:nvPr/>
        </p:nvGrpSpPr>
        <p:grpSpPr>
          <a:xfrm>
            <a:off x="5566332" y="3681678"/>
            <a:ext cx="1133051" cy="3134416"/>
            <a:chOff x="5566332" y="3681678"/>
            <a:chExt cx="1133051" cy="3134416"/>
          </a:xfrm>
        </p:grpSpPr>
        <p:grpSp>
          <p:nvGrpSpPr>
            <p:cNvPr id="132" name="Group 131"/>
            <p:cNvGrpSpPr/>
            <p:nvPr/>
          </p:nvGrpSpPr>
          <p:grpSpPr>
            <a:xfrm>
              <a:off x="5566332" y="3681678"/>
              <a:ext cx="1133051" cy="2863522"/>
              <a:chOff x="5566332" y="3681678"/>
              <a:chExt cx="1133051" cy="2863522"/>
            </a:xfrm>
          </p:grpSpPr>
          <p:grpSp>
            <p:nvGrpSpPr>
              <p:cNvPr id="133" name="Group 132"/>
              <p:cNvGrpSpPr/>
              <p:nvPr/>
            </p:nvGrpSpPr>
            <p:grpSpPr>
              <a:xfrm>
                <a:off x="5566332" y="3681678"/>
                <a:ext cx="1133051" cy="2863522"/>
                <a:chOff x="3124425" y="529034"/>
                <a:chExt cx="1380536" cy="3344532"/>
              </a:xfrm>
            </p:grpSpPr>
            <p:sp>
              <p:nvSpPr>
                <p:cNvPr id="197" name="Oval 196"/>
                <p:cNvSpPr/>
                <p:nvPr/>
              </p:nvSpPr>
              <p:spPr>
                <a:xfrm rot="208670" flipH="1">
                  <a:off x="3290479" y="666542"/>
                  <a:ext cx="1082574" cy="1225198"/>
                </a:xfrm>
                <a:prstGeom prst="ellipse">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8" name="Oval 197"/>
                <p:cNvSpPr/>
                <p:nvPr/>
              </p:nvSpPr>
              <p:spPr>
                <a:xfrm rot="1928098" flipH="1">
                  <a:off x="3124425" y="2231507"/>
                  <a:ext cx="388688"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9" name="Oval 198"/>
                <p:cNvSpPr/>
                <p:nvPr/>
              </p:nvSpPr>
              <p:spPr>
                <a:xfrm rot="18952234" flipH="1">
                  <a:off x="4116273" y="2184038"/>
                  <a:ext cx="388688" cy="583367"/>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0" name="Oval 199"/>
                <p:cNvSpPr/>
                <p:nvPr/>
              </p:nvSpPr>
              <p:spPr>
                <a:xfrm rot="2247591" flipH="1">
                  <a:off x="3488745" y="3290199"/>
                  <a:ext cx="250930" cy="583367"/>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1" name="Oval 200"/>
                <p:cNvSpPr/>
                <p:nvPr/>
              </p:nvSpPr>
              <p:spPr>
                <a:xfrm rot="18952234" flipH="1">
                  <a:off x="3778423" y="3278660"/>
                  <a:ext cx="249729" cy="583367"/>
                </a:xfrm>
                <a:prstGeom prst="ellipse">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2" name="Trapezoid 201"/>
                <p:cNvSpPr/>
                <p:nvPr/>
              </p:nvSpPr>
              <p:spPr>
                <a:xfrm rot="1430708" flipH="1">
                  <a:off x="3232839" y="1543682"/>
                  <a:ext cx="535898" cy="1040568"/>
                </a:xfrm>
                <a:prstGeom prst="trapezoid">
                  <a:avLst/>
                </a:prstGeom>
                <a:solidFill>
                  <a:srgbClr val="7F520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3" name="Trapezoid 202"/>
                <p:cNvSpPr/>
                <p:nvPr/>
              </p:nvSpPr>
              <p:spPr>
                <a:xfrm rot="19809709" flipH="1">
                  <a:off x="3817759" y="1509588"/>
                  <a:ext cx="535898" cy="1040568"/>
                </a:xfrm>
                <a:prstGeom prst="trapezoid">
                  <a:avLst/>
                </a:prstGeom>
                <a:solidFill>
                  <a:srgbClr val="7F520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4" name="Trapezoid 203"/>
                <p:cNvSpPr/>
                <p:nvPr/>
              </p:nvSpPr>
              <p:spPr>
                <a:xfrm flipH="1">
                  <a:off x="3396529" y="1677588"/>
                  <a:ext cx="799476" cy="1901253"/>
                </a:xfrm>
                <a:prstGeom prst="trapezoid">
                  <a:avLst/>
                </a:prstGeom>
                <a:solidFill>
                  <a:srgbClr val="E9A84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 name="Oval 204"/>
                <p:cNvSpPr/>
                <p:nvPr/>
              </p:nvSpPr>
              <p:spPr>
                <a:xfrm flipH="1">
                  <a:off x="3434005" y="683242"/>
                  <a:ext cx="762000" cy="1090246"/>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6" name="Round Diagonal Corner Rectangle 205"/>
                <p:cNvSpPr/>
                <p:nvPr/>
              </p:nvSpPr>
              <p:spPr>
                <a:xfrm rot="20363465" flipH="1">
                  <a:off x="3797487" y="529034"/>
                  <a:ext cx="436755" cy="503473"/>
                </a:xfrm>
                <a:prstGeom prst="round2DiagRect">
                  <a:avLst>
                    <a:gd name="adj1" fmla="val 50000"/>
                    <a:gd name="adj2" fmla="val 0"/>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7" name="Round Diagonal Corner Rectangle 206"/>
                <p:cNvSpPr/>
                <p:nvPr/>
              </p:nvSpPr>
              <p:spPr>
                <a:xfrm rot="16523337" flipH="1">
                  <a:off x="3401695" y="596361"/>
                  <a:ext cx="436755" cy="503473"/>
                </a:xfrm>
                <a:prstGeom prst="round2DiagRect">
                  <a:avLst>
                    <a:gd name="adj1" fmla="val 50000"/>
                    <a:gd name="adj2" fmla="val 0"/>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8" name="Oval 207"/>
                <p:cNvSpPr/>
                <p:nvPr/>
              </p:nvSpPr>
              <p:spPr>
                <a:xfrm flipH="1">
                  <a:off x="3662605" y="607042"/>
                  <a:ext cx="381000" cy="381000"/>
                </a:xfrm>
                <a:prstGeom prst="ellipse">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9" name="Trapezoid 208"/>
                <p:cNvSpPr/>
                <p:nvPr/>
              </p:nvSpPr>
              <p:spPr>
                <a:xfrm rot="21333240" flipH="1">
                  <a:off x="3739056" y="1571378"/>
                  <a:ext cx="535898" cy="1941196"/>
                </a:xfrm>
                <a:prstGeom prst="trapezoid">
                  <a:avLst>
                    <a:gd name="adj" fmla="val 34480"/>
                  </a:avLst>
                </a:prstGeom>
                <a:solidFill>
                  <a:srgbClr val="8B641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0" name="Trapezoid 209"/>
                <p:cNvSpPr/>
                <p:nvPr/>
              </p:nvSpPr>
              <p:spPr>
                <a:xfrm rot="301939" flipH="1">
                  <a:off x="3286312" y="1642895"/>
                  <a:ext cx="535898" cy="1869571"/>
                </a:xfrm>
                <a:prstGeom prst="trapezoid">
                  <a:avLst>
                    <a:gd name="adj" fmla="val 34480"/>
                  </a:avLst>
                </a:prstGeom>
                <a:solidFill>
                  <a:srgbClr val="8B641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1" name="Oval 210"/>
                <p:cNvSpPr/>
                <p:nvPr/>
              </p:nvSpPr>
              <p:spPr>
                <a:xfrm flipH="1">
                  <a:off x="3545298" y="1280504"/>
                  <a:ext cx="504876" cy="583367"/>
                </a:xfrm>
                <a:prstGeom prst="ellipse">
                  <a:avLst/>
                </a:prstGeom>
                <a:solidFill>
                  <a:schemeClr val="tx1">
                    <a:lumMod val="75000"/>
                    <a:lumOff val="2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2" name="Oval 211"/>
                <p:cNvSpPr/>
                <p:nvPr/>
              </p:nvSpPr>
              <p:spPr>
                <a:xfrm flipH="1">
                  <a:off x="3650649" y="1366705"/>
                  <a:ext cx="271073" cy="189989"/>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4" name="Group 57"/>
              <p:cNvGrpSpPr/>
              <p:nvPr/>
            </p:nvGrpSpPr>
            <p:grpSpPr>
              <a:xfrm rot="15904384">
                <a:off x="5642272" y="5398366"/>
                <a:ext cx="1322101" cy="237313"/>
                <a:chOff x="6096000" y="1376597"/>
                <a:chExt cx="3810000" cy="1867525"/>
              </a:xfrm>
            </p:grpSpPr>
            <p:grpSp>
              <p:nvGrpSpPr>
                <p:cNvPr id="177" name="Group 34"/>
                <p:cNvGrpSpPr/>
                <p:nvPr/>
              </p:nvGrpSpPr>
              <p:grpSpPr>
                <a:xfrm>
                  <a:off x="6096000" y="1447800"/>
                  <a:ext cx="3810000" cy="1752600"/>
                  <a:chOff x="4800600" y="183630"/>
                  <a:chExt cx="5791200" cy="1311639"/>
                </a:xfrm>
              </p:grpSpPr>
              <p:grpSp>
                <p:nvGrpSpPr>
                  <p:cNvPr id="188" name="Group 28"/>
                  <p:cNvGrpSpPr/>
                  <p:nvPr/>
                </p:nvGrpSpPr>
                <p:grpSpPr>
                  <a:xfrm>
                    <a:off x="4800600" y="184879"/>
                    <a:ext cx="2895600" cy="1295400"/>
                    <a:chOff x="4800600" y="184879"/>
                    <a:chExt cx="2895600" cy="1295400"/>
                  </a:xfrm>
                </p:grpSpPr>
                <p:sp>
                  <p:nvSpPr>
                    <p:cNvPr id="194" name="Flowchart: Decision 193"/>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5" name="Flowchart: Decision 194"/>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6" name="4-Point Star 195"/>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9" name="Group 29"/>
                  <p:cNvGrpSpPr/>
                  <p:nvPr/>
                </p:nvGrpSpPr>
                <p:grpSpPr>
                  <a:xfrm>
                    <a:off x="7696200" y="183630"/>
                    <a:ext cx="2895600" cy="1295400"/>
                    <a:chOff x="4800600" y="184879"/>
                    <a:chExt cx="2895600" cy="1295400"/>
                  </a:xfrm>
                </p:grpSpPr>
                <p:sp>
                  <p:nvSpPr>
                    <p:cNvPr id="191" name="Flowchart: Decision 190"/>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2" name="Flowchart: Decision 191"/>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3" name="4-Point Star 192"/>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0" name="4-Point Star 189"/>
                  <p:cNvSpPr/>
                  <p:nvPr/>
                </p:nvSpPr>
                <p:spPr>
                  <a:xfrm>
                    <a:off x="6961682" y="19986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8" name="Oval 177"/>
                <p:cNvSpPr/>
                <p:nvPr/>
              </p:nvSpPr>
              <p:spPr>
                <a:xfrm>
                  <a:off x="6248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9" name="Oval 178"/>
                <p:cNvSpPr/>
                <p:nvPr/>
              </p:nvSpPr>
              <p:spPr>
                <a:xfrm>
                  <a:off x="72390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0" name="Oval 179"/>
                <p:cNvSpPr/>
                <p:nvPr/>
              </p:nvSpPr>
              <p:spPr>
                <a:xfrm>
                  <a:off x="8153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Oval 180"/>
                <p:cNvSpPr/>
                <p:nvPr/>
              </p:nvSpPr>
              <p:spPr>
                <a:xfrm>
                  <a:off x="9231443" y="20948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2" name="Oval 181"/>
                <p:cNvSpPr/>
                <p:nvPr/>
              </p:nvSpPr>
              <p:spPr>
                <a:xfrm>
                  <a:off x="6785548" y="1376597"/>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3" name="Oval 182"/>
                <p:cNvSpPr/>
                <p:nvPr/>
              </p:nvSpPr>
              <p:spPr>
                <a:xfrm>
                  <a:off x="774741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4" name="Oval 183"/>
                <p:cNvSpPr/>
                <p:nvPr/>
              </p:nvSpPr>
              <p:spPr>
                <a:xfrm>
                  <a:off x="869179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5" name="Oval 184"/>
                <p:cNvSpPr/>
                <p:nvPr/>
              </p:nvSpPr>
              <p:spPr>
                <a:xfrm>
                  <a:off x="6773056" y="2863122"/>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6" name="Oval 185"/>
                <p:cNvSpPr/>
                <p:nvPr/>
              </p:nvSpPr>
              <p:spPr>
                <a:xfrm>
                  <a:off x="7762407" y="286312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7" name="Oval 186"/>
                <p:cNvSpPr/>
                <p:nvPr/>
              </p:nvSpPr>
              <p:spPr>
                <a:xfrm>
                  <a:off x="8706788" y="283314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5" name="Group 57"/>
              <p:cNvGrpSpPr/>
              <p:nvPr/>
            </p:nvGrpSpPr>
            <p:grpSpPr>
              <a:xfrm rot="16396785">
                <a:off x="5263960" y="5420453"/>
                <a:ext cx="1322101" cy="237313"/>
                <a:chOff x="6096000" y="1376597"/>
                <a:chExt cx="3810000" cy="1867525"/>
              </a:xfrm>
            </p:grpSpPr>
            <p:grpSp>
              <p:nvGrpSpPr>
                <p:cNvPr id="157" name="Group 34"/>
                <p:cNvGrpSpPr/>
                <p:nvPr/>
              </p:nvGrpSpPr>
              <p:grpSpPr>
                <a:xfrm>
                  <a:off x="6096000" y="1447800"/>
                  <a:ext cx="3810000" cy="1752600"/>
                  <a:chOff x="4800600" y="183630"/>
                  <a:chExt cx="5791200" cy="1311639"/>
                </a:xfrm>
              </p:grpSpPr>
              <p:grpSp>
                <p:nvGrpSpPr>
                  <p:cNvPr id="168" name="Group 28"/>
                  <p:cNvGrpSpPr/>
                  <p:nvPr/>
                </p:nvGrpSpPr>
                <p:grpSpPr>
                  <a:xfrm>
                    <a:off x="4800600" y="184879"/>
                    <a:ext cx="2895600" cy="1295400"/>
                    <a:chOff x="4800600" y="184879"/>
                    <a:chExt cx="2895600" cy="1295400"/>
                  </a:xfrm>
                </p:grpSpPr>
                <p:sp>
                  <p:nvSpPr>
                    <p:cNvPr id="174" name="Flowchart: Decision 173"/>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5" name="Flowchart: Decision 174"/>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6" name="4-Point Star 175"/>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69" name="Group 29"/>
                  <p:cNvGrpSpPr/>
                  <p:nvPr/>
                </p:nvGrpSpPr>
                <p:grpSpPr>
                  <a:xfrm>
                    <a:off x="7696200" y="183630"/>
                    <a:ext cx="2895600" cy="1295400"/>
                    <a:chOff x="4800600" y="184879"/>
                    <a:chExt cx="2895600" cy="1295400"/>
                  </a:xfrm>
                </p:grpSpPr>
                <p:sp>
                  <p:nvSpPr>
                    <p:cNvPr id="171" name="Flowchart: Decision 170"/>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2" name="Flowchart: Decision 171"/>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3" name="4-Point Star 172"/>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0" name="4-Point Star 169"/>
                  <p:cNvSpPr/>
                  <p:nvPr/>
                </p:nvSpPr>
                <p:spPr>
                  <a:xfrm>
                    <a:off x="6961682" y="19986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8" name="Oval 157"/>
                <p:cNvSpPr/>
                <p:nvPr/>
              </p:nvSpPr>
              <p:spPr>
                <a:xfrm>
                  <a:off x="6248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9" name="Oval 158"/>
                <p:cNvSpPr/>
                <p:nvPr/>
              </p:nvSpPr>
              <p:spPr>
                <a:xfrm>
                  <a:off x="72390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0" name="Oval 159"/>
                <p:cNvSpPr/>
                <p:nvPr/>
              </p:nvSpPr>
              <p:spPr>
                <a:xfrm>
                  <a:off x="8153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1" name="Oval 160"/>
                <p:cNvSpPr/>
                <p:nvPr/>
              </p:nvSpPr>
              <p:spPr>
                <a:xfrm>
                  <a:off x="9231443" y="20948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2" name="Oval 161"/>
                <p:cNvSpPr/>
                <p:nvPr/>
              </p:nvSpPr>
              <p:spPr>
                <a:xfrm>
                  <a:off x="6785548" y="1376597"/>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3" name="Oval 162"/>
                <p:cNvSpPr/>
                <p:nvPr/>
              </p:nvSpPr>
              <p:spPr>
                <a:xfrm>
                  <a:off x="774741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4" name="Oval 163"/>
                <p:cNvSpPr/>
                <p:nvPr/>
              </p:nvSpPr>
              <p:spPr>
                <a:xfrm>
                  <a:off x="869179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5" name="Oval 164"/>
                <p:cNvSpPr/>
                <p:nvPr/>
              </p:nvSpPr>
              <p:spPr>
                <a:xfrm>
                  <a:off x="6773056" y="2863122"/>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6" name="Oval 165"/>
                <p:cNvSpPr/>
                <p:nvPr/>
              </p:nvSpPr>
              <p:spPr>
                <a:xfrm>
                  <a:off x="7762407" y="286312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7" name="Oval 166"/>
                <p:cNvSpPr/>
                <p:nvPr/>
              </p:nvSpPr>
              <p:spPr>
                <a:xfrm>
                  <a:off x="8706788" y="283314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6" name="Group 57"/>
              <p:cNvGrpSpPr/>
              <p:nvPr/>
            </p:nvGrpSpPr>
            <p:grpSpPr>
              <a:xfrm rot="10800000">
                <a:off x="5710060" y="3941052"/>
                <a:ext cx="846260" cy="151901"/>
                <a:chOff x="6096000" y="1376597"/>
                <a:chExt cx="3810000" cy="1867525"/>
              </a:xfrm>
            </p:grpSpPr>
            <p:grpSp>
              <p:nvGrpSpPr>
                <p:cNvPr id="137" name="Group 34"/>
                <p:cNvGrpSpPr/>
                <p:nvPr/>
              </p:nvGrpSpPr>
              <p:grpSpPr>
                <a:xfrm>
                  <a:off x="6096000" y="1447800"/>
                  <a:ext cx="3810000" cy="1752600"/>
                  <a:chOff x="4800600" y="183630"/>
                  <a:chExt cx="5791200" cy="1311639"/>
                </a:xfrm>
              </p:grpSpPr>
              <p:grpSp>
                <p:nvGrpSpPr>
                  <p:cNvPr id="148" name="Group 28"/>
                  <p:cNvGrpSpPr/>
                  <p:nvPr/>
                </p:nvGrpSpPr>
                <p:grpSpPr>
                  <a:xfrm>
                    <a:off x="4800600" y="184879"/>
                    <a:ext cx="2895600" cy="1295400"/>
                    <a:chOff x="4800600" y="184879"/>
                    <a:chExt cx="2895600" cy="1295400"/>
                  </a:xfrm>
                </p:grpSpPr>
                <p:sp>
                  <p:nvSpPr>
                    <p:cNvPr id="154" name="Flowchart: Decision 153"/>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5" name="Flowchart: Decision 154"/>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6" name="4-Point Star 155"/>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9" name="Group 29"/>
                  <p:cNvGrpSpPr/>
                  <p:nvPr/>
                </p:nvGrpSpPr>
                <p:grpSpPr>
                  <a:xfrm>
                    <a:off x="7696200" y="183630"/>
                    <a:ext cx="2895600" cy="1295400"/>
                    <a:chOff x="4800600" y="184879"/>
                    <a:chExt cx="2895600" cy="1295400"/>
                  </a:xfrm>
                </p:grpSpPr>
                <p:sp>
                  <p:nvSpPr>
                    <p:cNvPr id="151" name="Flowchart: Decision 150"/>
                    <p:cNvSpPr/>
                    <p:nvPr/>
                  </p:nvSpPr>
                  <p:spPr>
                    <a:xfrm>
                      <a:off x="48006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2" name="Flowchart: Decision 151"/>
                    <p:cNvSpPr/>
                    <p:nvPr/>
                  </p:nvSpPr>
                  <p:spPr>
                    <a:xfrm>
                      <a:off x="6248400" y="228600"/>
                      <a:ext cx="1447800" cy="1143000"/>
                    </a:xfrm>
                    <a:prstGeom prst="flowChartDecision">
                      <a:avLst/>
                    </a:prstGeom>
                    <a:solidFill>
                      <a:srgbClr val="E4CE72"/>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3" name="4-Point Star 152"/>
                    <p:cNvSpPr/>
                    <p:nvPr/>
                  </p:nvSpPr>
                  <p:spPr>
                    <a:xfrm>
                      <a:off x="5472659" y="18487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0" name="4-Point Star 149"/>
                  <p:cNvSpPr/>
                  <p:nvPr/>
                </p:nvSpPr>
                <p:spPr>
                  <a:xfrm>
                    <a:off x="6961682" y="199869"/>
                    <a:ext cx="1524000" cy="1295400"/>
                  </a:xfrm>
                  <a:prstGeom prst="star4">
                    <a:avLst>
                      <a:gd name="adj" fmla="val 19443"/>
                    </a:avLst>
                  </a:prstGeom>
                  <a:solidFill>
                    <a:schemeClr val="accent2">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8" name="Oval 137"/>
                <p:cNvSpPr/>
                <p:nvPr/>
              </p:nvSpPr>
              <p:spPr>
                <a:xfrm>
                  <a:off x="6248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9" name="Oval 138"/>
                <p:cNvSpPr/>
                <p:nvPr/>
              </p:nvSpPr>
              <p:spPr>
                <a:xfrm>
                  <a:off x="72390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0" name="Oval 139"/>
                <p:cNvSpPr/>
                <p:nvPr/>
              </p:nvSpPr>
              <p:spPr>
                <a:xfrm>
                  <a:off x="8153400" y="2133600"/>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1" name="Oval 140"/>
                <p:cNvSpPr/>
                <p:nvPr/>
              </p:nvSpPr>
              <p:spPr>
                <a:xfrm>
                  <a:off x="9231443" y="20948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2" name="Oval 141"/>
                <p:cNvSpPr/>
                <p:nvPr/>
              </p:nvSpPr>
              <p:spPr>
                <a:xfrm>
                  <a:off x="6785548" y="1376597"/>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3" name="Oval 142"/>
                <p:cNvSpPr/>
                <p:nvPr/>
              </p:nvSpPr>
              <p:spPr>
                <a:xfrm>
                  <a:off x="774741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4" name="Oval 143"/>
                <p:cNvSpPr/>
                <p:nvPr/>
              </p:nvSpPr>
              <p:spPr>
                <a:xfrm>
                  <a:off x="8691797" y="1409076"/>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5" name="Oval 144"/>
                <p:cNvSpPr/>
                <p:nvPr/>
              </p:nvSpPr>
              <p:spPr>
                <a:xfrm>
                  <a:off x="6773056" y="2863122"/>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6" name="Oval 145"/>
                <p:cNvSpPr/>
                <p:nvPr/>
              </p:nvSpPr>
              <p:spPr>
                <a:xfrm>
                  <a:off x="7762407" y="286312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7" name="Oval 146"/>
                <p:cNvSpPr/>
                <p:nvPr/>
              </p:nvSpPr>
              <p:spPr>
                <a:xfrm>
                  <a:off x="8706788" y="2833141"/>
                  <a:ext cx="533400" cy="381000"/>
                </a:xfrm>
                <a:prstGeom prst="ellipse">
                  <a:avLst/>
                </a:prstGeom>
                <a:solidFill>
                  <a:schemeClr val="accent5">
                    <a:lumMod val="7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213" name="Rectangle 212"/>
            <p:cNvSpPr/>
            <p:nvPr/>
          </p:nvSpPr>
          <p:spPr>
            <a:xfrm>
              <a:off x="5629841" y="6446762"/>
              <a:ext cx="963790" cy="369332"/>
            </a:xfrm>
            <a:prstGeom prst="rect">
              <a:avLst/>
            </a:prstGeom>
          </p:spPr>
          <p:txBody>
            <a:bodyPr wrap="none">
              <a:spAutoFit/>
            </a:bodyPr>
            <a:lstStyle/>
            <a:p>
              <a:r>
                <a:rPr lang="en-US" dirty="0">
                  <a:solidFill>
                    <a:srgbClr val="333333"/>
                  </a:solidFill>
                  <a:latin typeface="Calibri" panose="020F0502020204030204" pitchFamily="34" charset="0"/>
                </a:rPr>
                <a:t>Ephraim</a:t>
              </a:r>
              <a:endParaRPr lang="en-US" dirty="0"/>
            </a:p>
          </p:txBody>
        </p:sp>
      </p:grpSp>
      <p:grpSp>
        <p:nvGrpSpPr>
          <p:cNvPr id="69" name="Group 68"/>
          <p:cNvGrpSpPr/>
          <p:nvPr/>
        </p:nvGrpSpPr>
        <p:grpSpPr>
          <a:xfrm>
            <a:off x="8771115" y="3730424"/>
            <a:ext cx="1316107" cy="3111689"/>
            <a:chOff x="8771115" y="3730424"/>
            <a:chExt cx="1316107" cy="3111689"/>
          </a:xfrm>
        </p:grpSpPr>
        <p:grpSp>
          <p:nvGrpSpPr>
            <p:cNvPr id="70" name="Group 69"/>
            <p:cNvGrpSpPr/>
            <p:nvPr/>
          </p:nvGrpSpPr>
          <p:grpSpPr>
            <a:xfrm>
              <a:off x="8771115" y="3730424"/>
              <a:ext cx="1316107" cy="2738080"/>
              <a:chOff x="4245849" y="2049836"/>
              <a:chExt cx="1690032" cy="3557059"/>
            </a:xfrm>
          </p:grpSpPr>
          <p:sp>
            <p:nvSpPr>
              <p:cNvPr id="71" name="Round Diagonal Corner Rectangle 70"/>
              <p:cNvSpPr/>
              <p:nvPr/>
            </p:nvSpPr>
            <p:spPr>
              <a:xfrm rot="14715899" flipH="1">
                <a:off x="4261768" y="2504604"/>
                <a:ext cx="1066800" cy="770644"/>
              </a:xfrm>
              <a:prstGeom prst="round2DiagRect">
                <a:avLst>
                  <a:gd name="adj1" fmla="val 50000"/>
                  <a:gd name="adj2" fmla="val 0"/>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2" name="Round Diagonal Corner Rectangle 71"/>
              <p:cNvSpPr/>
              <p:nvPr/>
            </p:nvSpPr>
            <p:spPr>
              <a:xfrm rot="17609948">
                <a:off x="4898444" y="2483286"/>
                <a:ext cx="1066800" cy="770644"/>
              </a:xfrm>
              <a:prstGeom prst="round2DiagRect">
                <a:avLst>
                  <a:gd name="adj1" fmla="val 50000"/>
                  <a:gd name="adj2" fmla="val 0"/>
                </a:avLst>
              </a:prstGeom>
              <a:solidFill>
                <a:srgbClr val="6633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73" name="Oval 72"/>
              <p:cNvSpPr/>
              <p:nvPr/>
            </p:nvSpPr>
            <p:spPr>
              <a:xfrm rot="20028610">
                <a:off x="5653825" y="4112845"/>
                <a:ext cx="282056" cy="56246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rot="1538320">
                <a:off x="4245849" y="4064445"/>
                <a:ext cx="294430" cy="562460"/>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rot="3039363">
                <a:off x="4760860" y="5199614"/>
                <a:ext cx="294431" cy="506214"/>
              </a:xfrm>
              <a:prstGeom prst="ellipse">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rot="18422559">
                <a:off x="5167558" y="5199614"/>
                <a:ext cx="308348" cy="506214"/>
              </a:xfrm>
              <a:prstGeom prst="ellipse">
                <a:avLst/>
              </a:prstGeom>
              <a:solidFill>
                <a:schemeClr val="bg2">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Trapezoid 76"/>
              <p:cNvSpPr/>
              <p:nvPr/>
            </p:nvSpPr>
            <p:spPr>
              <a:xfrm rot="1996156">
                <a:off x="4368815" y="3372855"/>
                <a:ext cx="557430" cy="1065394"/>
              </a:xfrm>
              <a:prstGeom prst="trapezoid">
                <a:avLst/>
              </a:prstGeom>
              <a:solidFill>
                <a:srgbClr val="CC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Trapezoid 77"/>
              <p:cNvSpPr/>
              <p:nvPr/>
            </p:nvSpPr>
            <p:spPr>
              <a:xfrm rot="2041752">
                <a:off x="4452519" y="3243282"/>
                <a:ext cx="554140" cy="964341"/>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Trapezoid 78"/>
              <p:cNvSpPr/>
              <p:nvPr/>
            </p:nvSpPr>
            <p:spPr>
              <a:xfrm rot="19870960">
                <a:off x="5287815" y="3375816"/>
                <a:ext cx="523595" cy="1065394"/>
              </a:xfrm>
              <a:prstGeom prst="trapezoid">
                <a:avLst/>
              </a:prstGeom>
              <a:solidFill>
                <a:srgbClr val="CC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Trapezoid 79"/>
              <p:cNvSpPr/>
              <p:nvPr/>
            </p:nvSpPr>
            <p:spPr>
              <a:xfrm rot="20036208">
                <a:off x="5185537" y="3259487"/>
                <a:ext cx="554140" cy="964341"/>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Trapezoid 80"/>
              <p:cNvSpPr/>
              <p:nvPr/>
            </p:nvSpPr>
            <p:spPr>
              <a:xfrm>
                <a:off x="4718799" y="3287249"/>
                <a:ext cx="799168" cy="2137349"/>
              </a:xfrm>
              <a:prstGeom prst="trapezoid">
                <a:avLst/>
              </a:prstGeom>
              <a:solidFill>
                <a:srgbClr val="CC99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4940139" y="3118511"/>
                <a:ext cx="330974" cy="387035"/>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Trapezoid 82"/>
              <p:cNvSpPr/>
              <p:nvPr/>
            </p:nvSpPr>
            <p:spPr>
              <a:xfrm rot="21335299">
                <a:off x="5149190" y="3174253"/>
                <a:ext cx="385894" cy="2139795"/>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rapezoid 83"/>
              <p:cNvSpPr/>
              <p:nvPr/>
            </p:nvSpPr>
            <p:spPr>
              <a:xfrm rot="353417">
                <a:off x="4709378" y="3230355"/>
                <a:ext cx="385894" cy="2045397"/>
              </a:xfrm>
              <a:prstGeom prst="trapezoid">
                <a:avLst/>
              </a:prstGeom>
              <a:solidFill>
                <a:schemeClr val="accent2">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4724407" y="2203773"/>
                <a:ext cx="799168" cy="1139722"/>
              </a:xfrm>
              <a:prstGeom prst="ellipse">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6" name="Group 46"/>
              <p:cNvGrpSpPr/>
              <p:nvPr/>
            </p:nvGrpSpPr>
            <p:grpSpPr>
              <a:xfrm>
                <a:off x="4351462" y="2049836"/>
                <a:ext cx="1533708" cy="744487"/>
                <a:chOff x="518540" y="1084217"/>
                <a:chExt cx="2193567" cy="1008603"/>
              </a:xfrm>
              <a:solidFill>
                <a:srgbClr val="663300"/>
              </a:solidFill>
            </p:grpSpPr>
            <p:sp>
              <p:nvSpPr>
                <p:cNvPr id="123" name="Moon 122"/>
                <p:cNvSpPr/>
                <p:nvPr/>
              </p:nvSpPr>
              <p:spPr>
                <a:xfrm rot="11330407" flipH="1">
                  <a:off x="1256173" y="1163792"/>
                  <a:ext cx="427636" cy="799712"/>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Moon 123"/>
                <p:cNvSpPr/>
                <p:nvPr/>
              </p:nvSpPr>
              <p:spPr>
                <a:xfrm rot="10269593">
                  <a:off x="1478527" y="1236244"/>
                  <a:ext cx="427636" cy="799712"/>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Moon 124"/>
                <p:cNvSpPr/>
                <p:nvPr/>
              </p:nvSpPr>
              <p:spPr>
                <a:xfrm rot="7949056">
                  <a:off x="1504138" y="942187"/>
                  <a:ext cx="476935" cy="1156867"/>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Moon 125"/>
                <p:cNvSpPr/>
                <p:nvPr/>
              </p:nvSpPr>
              <p:spPr>
                <a:xfrm rot="2951385">
                  <a:off x="1415446" y="972167"/>
                  <a:ext cx="476935" cy="1156867"/>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7" name="Moon 126"/>
                <p:cNvSpPr/>
                <p:nvPr/>
              </p:nvSpPr>
              <p:spPr>
                <a:xfrm rot="5057621">
                  <a:off x="1239664" y="485246"/>
                  <a:ext cx="721072" cy="1919014"/>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8" name="Moon 127"/>
                <p:cNvSpPr/>
                <p:nvPr/>
              </p:nvSpPr>
              <p:spPr>
                <a:xfrm rot="6757078">
                  <a:off x="1392064" y="637646"/>
                  <a:ext cx="721072" cy="1919014"/>
                </a:xfrm>
                <a:prstGeom prst="moon">
                  <a:avLst>
                    <a:gd name="adj" fmla="val 47960"/>
                  </a:avLst>
                </a:prstGeom>
                <a:grp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9" name="Moon 128"/>
                <p:cNvSpPr/>
                <p:nvPr/>
              </p:nvSpPr>
              <p:spPr>
                <a:xfrm rot="3854531">
                  <a:off x="1117511" y="772777"/>
                  <a:ext cx="721072" cy="1919014"/>
                </a:xfrm>
                <a:prstGeom prst="moon">
                  <a:avLst>
                    <a:gd name="adj" fmla="val 4796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0" name="Moon 129"/>
                <p:cNvSpPr/>
                <p:nvPr/>
              </p:nvSpPr>
              <p:spPr>
                <a:xfrm rot="16200000">
                  <a:off x="1358623" y="843960"/>
                  <a:ext cx="484534" cy="1517624"/>
                </a:xfrm>
                <a:prstGeom prst="moon">
                  <a:avLst>
                    <a:gd name="adj" fmla="val 8750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1" name="Oval 130"/>
                <p:cNvSpPr/>
                <p:nvPr/>
              </p:nvSpPr>
              <p:spPr>
                <a:xfrm>
                  <a:off x="993098" y="1147996"/>
                  <a:ext cx="1219200" cy="60960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87" name="Group 86"/>
              <p:cNvGrpSpPr/>
              <p:nvPr/>
            </p:nvGrpSpPr>
            <p:grpSpPr>
              <a:xfrm rot="5133688">
                <a:off x="4496184" y="4206258"/>
                <a:ext cx="1688165" cy="214516"/>
                <a:chOff x="4492674" y="468559"/>
                <a:chExt cx="2030314" cy="440258"/>
              </a:xfrm>
            </p:grpSpPr>
            <p:grpSp>
              <p:nvGrpSpPr>
                <p:cNvPr id="112" name="Group 111"/>
                <p:cNvGrpSpPr/>
                <p:nvPr/>
              </p:nvGrpSpPr>
              <p:grpSpPr>
                <a:xfrm>
                  <a:off x="4492674" y="468559"/>
                  <a:ext cx="724258" cy="436918"/>
                  <a:chOff x="4492674" y="468559"/>
                  <a:chExt cx="724258" cy="436918"/>
                </a:xfrm>
              </p:grpSpPr>
              <p:sp>
                <p:nvSpPr>
                  <p:cNvPr id="120" name="Hexagon 119"/>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Diamond 120"/>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Diamond 121"/>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3" name="Group 112"/>
                <p:cNvGrpSpPr/>
                <p:nvPr/>
              </p:nvGrpSpPr>
              <p:grpSpPr>
                <a:xfrm>
                  <a:off x="5229042" y="471899"/>
                  <a:ext cx="724258" cy="436918"/>
                  <a:chOff x="4492674" y="468559"/>
                  <a:chExt cx="724258" cy="436918"/>
                </a:xfrm>
              </p:grpSpPr>
              <p:sp>
                <p:nvSpPr>
                  <p:cNvPr id="117" name="Hexagon 116"/>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8" name="Diamond 117"/>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9" name="Diamond 118"/>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4" name="Group 113"/>
                <p:cNvGrpSpPr/>
                <p:nvPr/>
              </p:nvGrpSpPr>
              <p:grpSpPr>
                <a:xfrm>
                  <a:off x="5960371" y="491492"/>
                  <a:ext cx="562617" cy="394746"/>
                  <a:chOff x="4492674" y="499522"/>
                  <a:chExt cx="562617" cy="394746"/>
                </a:xfrm>
              </p:grpSpPr>
              <p:sp>
                <p:nvSpPr>
                  <p:cNvPr id="115" name="Hexagon 114"/>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Diamond 115"/>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8" name="Group 87"/>
              <p:cNvGrpSpPr/>
              <p:nvPr/>
            </p:nvGrpSpPr>
            <p:grpSpPr>
              <a:xfrm rot="5744245">
                <a:off x="4057823" y="4210742"/>
                <a:ext cx="1688165" cy="214516"/>
                <a:chOff x="4492674" y="468559"/>
                <a:chExt cx="2030314" cy="440258"/>
              </a:xfrm>
            </p:grpSpPr>
            <p:grpSp>
              <p:nvGrpSpPr>
                <p:cNvPr id="101" name="Group 100"/>
                <p:cNvGrpSpPr/>
                <p:nvPr/>
              </p:nvGrpSpPr>
              <p:grpSpPr>
                <a:xfrm>
                  <a:off x="4492674" y="468559"/>
                  <a:ext cx="724258" cy="436918"/>
                  <a:chOff x="4492674" y="468559"/>
                  <a:chExt cx="724258" cy="436918"/>
                </a:xfrm>
              </p:grpSpPr>
              <p:sp>
                <p:nvSpPr>
                  <p:cNvPr id="109" name="Hexagon 108"/>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0" name="Diamond 109"/>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Diamond 110"/>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101"/>
                <p:cNvGrpSpPr/>
                <p:nvPr/>
              </p:nvGrpSpPr>
              <p:grpSpPr>
                <a:xfrm>
                  <a:off x="5229042" y="471899"/>
                  <a:ext cx="724258" cy="436918"/>
                  <a:chOff x="4492674" y="468559"/>
                  <a:chExt cx="724258" cy="436918"/>
                </a:xfrm>
              </p:grpSpPr>
              <p:sp>
                <p:nvSpPr>
                  <p:cNvPr id="106" name="Hexagon 105"/>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7" name="Diamond 106"/>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Diamond 107"/>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102"/>
                <p:cNvGrpSpPr/>
                <p:nvPr/>
              </p:nvGrpSpPr>
              <p:grpSpPr>
                <a:xfrm>
                  <a:off x="5960371" y="491492"/>
                  <a:ext cx="562617" cy="394746"/>
                  <a:chOff x="4492674" y="499522"/>
                  <a:chExt cx="562617" cy="394746"/>
                </a:xfrm>
              </p:grpSpPr>
              <p:sp>
                <p:nvSpPr>
                  <p:cNvPr id="104" name="Hexagon 103"/>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Diamond 104"/>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nvGrpSpPr>
              <p:cNvPr id="89" name="Group 88"/>
              <p:cNvGrpSpPr/>
              <p:nvPr/>
            </p:nvGrpSpPr>
            <p:grpSpPr>
              <a:xfrm>
                <a:off x="4430700" y="2330185"/>
                <a:ext cx="1371051" cy="192879"/>
                <a:chOff x="4492674" y="468559"/>
                <a:chExt cx="2030314" cy="440258"/>
              </a:xfrm>
            </p:grpSpPr>
            <p:grpSp>
              <p:nvGrpSpPr>
                <p:cNvPr id="90" name="Group 89"/>
                <p:cNvGrpSpPr/>
                <p:nvPr/>
              </p:nvGrpSpPr>
              <p:grpSpPr>
                <a:xfrm>
                  <a:off x="4492674" y="468559"/>
                  <a:ext cx="724258" cy="436918"/>
                  <a:chOff x="4492674" y="468559"/>
                  <a:chExt cx="724258" cy="436918"/>
                </a:xfrm>
              </p:grpSpPr>
              <p:sp>
                <p:nvSpPr>
                  <p:cNvPr id="98" name="Hexagon 97"/>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Diamond 98"/>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Diamond 99"/>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1" name="Group 90"/>
                <p:cNvGrpSpPr/>
                <p:nvPr/>
              </p:nvGrpSpPr>
              <p:grpSpPr>
                <a:xfrm>
                  <a:off x="5229042" y="471899"/>
                  <a:ext cx="724258" cy="436918"/>
                  <a:chOff x="4492674" y="468559"/>
                  <a:chExt cx="724258" cy="436918"/>
                </a:xfrm>
              </p:grpSpPr>
              <p:sp>
                <p:nvSpPr>
                  <p:cNvPr id="95" name="Hexagon 94"/>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Diamond 95"/>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Diamond 96"/>
                  <p:cNvSpPr/>
                  <p:nvPr/>
                </p:nvSpPr>
                <p:spPr>
                  <a:xfrm>
                    <a:off x="5052159" y="468559"/>
                    <a:ext cx="164773" cy="436918"/>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92" name="Group 91"/>
                <p:cNvGrpSpPr/>
                <p:nvPr/>
              </p:nvGrpSpPr>
              <p:grpSpPr>
                <a:xfrm>
                  <a:off x="5960371" y="491492"/>
                  <a:ext cx="562617" cy="394746"/>
                  <a:chOff x="4492674" y="499522"/>
                  <a:chExt cx="562617" cy="394746"/>
                </a:xfrm>
              </p:grpSpPr>
              <p:sp>
                <p:nvSpPr>
                  <p:cNvPr id="93" name="Hexagon 92"/>
                  <p:cNvSpPr/>
                  <p:nvPr/>
                </p:nvSpPr>
                <p:spPr>
                  <a:xfrm>
                    <a:off x="4492674" y="499522"/>
                    <a:ext cx="562617" cy="394746"/>
                  </a:xfrm>
                  <a:prstGeom prst="hexagon">
                    <a:avLst/>
                  </a:prstGeom>
                  <a:solidFill>
                    <a:srgbClr val="E1AE4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Diamond 93"/>
                  <p:cNvSpPr/>
                  <p:nvPr/>
                </p:nvSpPr>
                <p:spPr>
                  <a:xfrm>
                    <a:off x="4700485" y="499522"/>
                    <a:ext cx="146993" cy="394746"/>
                  </a:xfrm>
                  <a:prstGeom prst="diamond">
                    <a:avLst/>
                  </a:prstGeom>
                  <a:solidFill>
                    <a:schemeClr val="tx2">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grpSp>
        <p:sp>
          <p:nvSpPr>
            <p:cNvPr id="214" name="Rectangle 213"/>
            <p:cNvSpPr/>
            <p:nvPr/>
          </p:nvSpPr>
          <p:spPr>
            <a:xfrm>
              <a:off x="8838743" y="6472781"/>
              <a:ext cx="1199367" cy="369332"/>
            </a:xfrm>
            <a:prstGeom prst="rect">
              <a:avLst/>
            </a:prstGeom>
          </p:spPr>
          <p:txBody>
            <a:bodyPr wrap="none">
              <a:spAutoFit/>
            </a:bodyPr>
            <a:lstStyle/>
            <a:p>
              <a:r>
                <a:rPr lang="en-US" dirty="0">
                  <a:solidFill>
                    <a:srgbClr val="333333"/>
                  </a:solidFill>
                  <a:latin typeface="Calibri" panose="020F0502020204030204" pitchFamily="34" charset="0"/>
                </a:rPr>
                <a:t>Manasseh.</a:t>
              </a:r>
              <a:endParaRPr lang="en-US" dirty="0"/>
            </a:p>
          </p:txBody>
        </p:sp>
      </p:grpSp>
      <p:sp>
        <p:nvSpPr>
          <p:cNvPr id="217" name="Rectangle 216"/>
          <p:cNvSpPr/>
          <p:nvPr/>
        </p:nvSpPr>
        <p:spPr>
          <a:xfrm>
            <a:off x="56154" y="6429753"/>
            <a:ext cx="1803699" cy="369332"/>
          </a:xfrm>
          <a:prstGeom prst="rect">
            <a:avLst/>
          </a:prstGeom>
        </p:spPr>
        <p:txBody>
          <a:bodyPr wrap="none">
            <a:spAutoFit/>
          </a:bodyPr>
          <a:lstStyle/>
          <a:p>
            <a:r>
              <a:rPr lang="en-US" dirty="0">
                <a:solidFill>
                  <a:srgbClr val="333333"/>
                </a:solidFill>
                <a:latin typeface="Calibri" panose="020F0502020204030204" pitchFamily="34" charset="0"/>
              </a:rPr>
              <a:t>Genesis 41:46-51</a:t>
            </a:r>
            <a:endParaRPr lang="en-US" dirty="0"/>
          </a:p>
        </p:txBody>
      </p:sp>
    </p:spTree>
    <p:extLst>
      <p:ext uri="{BB962C8B-B14F-4D97-AF65-F5344CB8AC3E}">
        <p14:creationId xmlns:p14="http://schemas.microsoft.com/office/powerpoint/2010/main" val="288541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1838</Words>
  <Application>Microsoft Office PowerPoint</Application>
  <PresentationFormat>Widescreen</PresentationFormat>
  <Paragraphs>102</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Calibri Light</vt:lpstr>
      <vt:lpstr>Papyrus</vt:lpstr>
      <vt:lpstr>Calibri</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lynda blau</dc:creator>
  <cp:lastModifiedBy>Brad Blau</cp:lastModifiedBy>
  <cp:revision>31</cp:revision>
  <dcterms:created xsi:type="dcterms:W3CDTF">2015-09-12T14:06:29Z</dcterms:created>
  <dcterms:modified xsi:type="dcterms:W3CDTF">2025-08-15T13:21:37Z</dcterms:modified>
</cp:coreProperties>
</file>