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7" r:id="rId3"/>
    <p:sldId id="261" r:id="rId4"/>
    <p:sldId id="260" r:id="rId5"/>
    <p:sldId id="263" r:id="rId6"/>
    <p:sldId id="264" r:id="rId7"/>
    <p:sldId id="266" r:id="rId8"/>
    <p:sldId id="268" r:id="rId9"/>
    <p:sldId id="275" r:id="rId10"/>
    <p:sldId id="272" r:id="rId11"/>
    <p:sldId id="273" r:id="rId12"/>
    <p:sldId id="274" r:id="rId13"/>
    <p:sldId id="259" r:id="rId14"/>
    <p:sldId id="270" r:id="rId15"/>
    <p:sldId id="265" r:id="rId16"/>
    <p:sldId id="276" r:id="rId17"/>
  </p:sldIdLst>
  <p:sldSz cx="12192000" cy="6858000"/>
  <p:notesSz cx="6858000" cy="9144000"/>
  <p:embeddedFontLst>
    <p:embeddedFont>
      <p:font typeface="AR BLANCA" panose="020B0604020202020204" charset="0"/>
      <p:regular r:id="rId18"/>
    </p:embeddedFont>
    <p:embeddedFont>
      <p:font typeface="Georgia" panose="02040502050405020303" pitchFamily="18" charset="0"/>
      <p:regular r:id="rId19"/>
      <p:bold r:id="rId20"/>
      <p:italic r:id="rId21"/>
      <p:boldItalic r:id="rId22"/>
    </p:embeddedFont>
    <p:embeddedFont>
      <p:font typeface="Georgia" panose="02040502050405020303" pitchFamily="18"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7" d="100"/>
          <a:sy n="87" d="100"/>
        </p:scale>
        <p:origin x="120" y="6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43E686-49F2-45B2-AF3B-72E234084A7F}"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3778523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3E686-49F2-45B2-AF3B-72E234084A7F}"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254152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3E686-49F2-45B2-AF3B-72E234084A7F}"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3081958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43E686-49F2-45B2-AF3B-72E234084A7F}"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321237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43E686-49F2-45B2-AF3B-72E234084A7F}" type="datetimeFigureOut">
              <a:rPr lang="en-US" smtClean="0"/>
              <a:t>8/15/2025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96726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943E686-49F2-45B2-AF3B-72E234084A7F}" type="datetimeFigureOut">
              <a:rPr lang="en-US" smtClean="0"/>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2949006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43E686-49F2-45B2-AF3B-72E234084A7F}" type="datetimeFigureOut">
              <a:rPr lang="en-US" smtClean="0"/>
              <a:t>8/15/2025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185462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43E686-49F2-45B2-AF3B-72E234084A7F}" type="datetimeFigureOut">
              <a:rPr lang="en-US" smtClean="0"/>
              <a:t>8/15/2025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233588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3E686-49F2-45B2-AF3B-72E234084A7F}" type="datetimeFigureOut">
              <a:rPr lang="en-US" smtClean="0"/>
              <a:t>8/15/2025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129869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43E686-49F2-45B2-AF3B-72E234084A7F}" type="datetimeFigureOut">
              <a:rPr lang="en-US" smtClean="0"/>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333931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43E686-49F2-45B2-AF3B-72E234084A7F}" type="datetimeFigureOut">
              <a:rPr lang="en-US" smtClean="0"/>
              <a:t>8/15/2025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A26C5-B9A1-48F5-AC81-2CE49CC62FAC}" type="slidenum">
              <a:rPr lang="en-US" smtClean="0"/>
              <a:t>‹#›</a:t>
            </a:fld>
            <a:endParaRPr lang="en-US"/>
          </a:p>
        </p:txBody>
      </p:sp>
    </p:spTree>
    <p:extLst>
      <p:ext uri="{BB962C8B-B14F-4D97-AF65-F5344CB8AC3E}">
        <p14:creationId xmlns:p14="http://schemas.microsoft.com/office/powerpoint/2010/main" val="338885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43E686-49F2-45B2-AF3B-72E234084A7F}" type="datetimeFigureOut">
              <a:rPr lang="en-US" smtClean="0"/>
              <a:t>8/15/2025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A26C5-B9A1-48F5-AC81-2CE49CC62FAC}" type="slidenum">
              <a:rPr lang="en-US" smtClean="0"/>
              <a:t>‹#›</a:t>
            </a:fld>
            <a:endParaRPr lang="en-US"/>
          </a:p>
        </p:txBody>
      </p:sp>
    </p:spTree>
    <p:extLst>
      <p:ext uri="{BB962C8B-B14F-4D97-AF65-F5344CB8AC3E}">
        <p14:creationId xmlns:p14="http://schemas.microsoft.com/office/powerpoint/2010/main" val="1719726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Picture 236">
            <a:extLst>
              <a:ext uri="{FF2B5EF4-FFF2-40B4-BE49-F238E27FC236}">
                <a16:creationId xmlns:a16="http://schemas.microsoft.com/office/drawing/2014/main" id="{6093C6F9-521C-40C0-A623-90CD855384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552262"/>
            <a:ext cx="12191999" cy="2123658"/>
          </a:xfrm>
          <a:prstGeom prst="rect">
            <a:avLst/>
          </a:prstGeom>
          <a:noFill/>
        </p:spPr>
        <p:txBody>
          <a:bodyPr wrap="square" rtlCol="0">
            <a:spAutoFit/>
          </a:bodyPr>
          <a:lstStyle/>
          <a:p>
            <a:pPr algn="ctr"/>
            <a:r>
              <a:rPr lang="en-US" sz="7200" dirty="0">
                <a:solidFill>
                  <a:schemeClr val="bg1"/>
                </a:solidFill>
                <a:latin typeface="AR BLANCA" panose="02000000000000000000" pitchFamily="2" charset="0"/>
              </a:rPr>
              <a:t>Return to Egypt</a:t>
            </a:r>
          </a:p>
          <a:p>
            <a:pPr algn="ctr"/>
            <a:r>
              <a:rPr lang="en-US" sz="6000" dirty="0">
                <a:solidFill>
                  <a:schemeClr val="bg1"/>
                </a:solidFill>
                <a:latin typeface="AR BLANCA" panose="02000000000000000000" pitchFamily="2" charset="0"/>
              </a:rPr>
              <a:t>Genesis 44-46</a:t>
            </a:r>
          </a:p>
        </p:txBody>
      </p:sp>
      <p:sp>
        <p:nvSpPr>
          <p:cNvPr id="5" name="Rectangle 4"/>
          <p:cNvSpPr/>
          <p:nvPr/>
        </p:nvSpPr>
        <p:spPr>
          <a:xfrm>
            <a:off x="3047999" y="2690336"/>
            <a:ext cx="6495245" cy="1200329"/>
          </a:xfrm>
          <a:prstGeom prst="rect">
            <a:avLst/>
          </a:prstGeom>
        </p:spPr>
        <p:txBody>
          <a:bodyPr wrap="square">
            <a:spAutoFit/>
          </a:bodyPr>
          <a:lstStyle/>
          <a:p>
            <a:r>
              <a:rPr lang="en-US" i="1" dirty="0">
                <a:solidFill>
                  <a:schemeClr val="bg1"/>
                </a:solidFill>
                <a:latin typeface="Calibri" panose="020F0502020204030204" pitchFamily="34" charset="0"/>
              </a:rPr>
              <a:t>And Joseph made ready his chariot, and went up to meet Israel his father, to Goshen, and presented himself unto him; and he fell on his neck, and wept on his neck a good while.</a:t>
            </a:r>
          </a:p>
          <a:p>
            <a:pPr algn="ctr"/>
            <a:r>
              <a:rPr lang="en-US" i="1" dirty="0">
                <a:solidFill>
                  <a:schemeClr val="bg1"/>
                </a:solidFill>
                <a:latin typeface="Calibri" panose="020F0502020204030204" pitchFamily="34" charset="0"/>
              </a:rPr>
              <a:t>Genesis 46:29</a:t>
            </a:r>
          </a:p>
        </p:txBody>
      </p:sp>
      <p:grpSp>
        <p:nvGrpSpPr>
          <p:cNvPr id="6" name="Group 5"/>
          <p:cNvGrpSpPr/>
          <p:nvPr/>
        </p:nvGrpSpPr>
        <p:grpSpPr>
          <a:xfrm>
            <a:off x="893065" y="2116588"/>
            <a:ext cx="1617030" cy="4280226"/>
            <a:chOff x="1161752" y="976190"/>
            <a:chExt cx="1828340" cy="4947022"/>
          </a:xfrm>
        </p:grpSpPr>
        <p:sp>
          <p:nvSpPr>
            <p:cNvPr id="7" name="Rounded Rectangle 6"/>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3"/>
            <p:cNvGrpSpPr/>
            <p:nvPr/>
          </p:nvGrpSpPr>
          <p:grpSpPr>
            <a:xfrm rot="2754858">
              <a:off x="1446639" y="5211653"/>
              <a:ext cx="435949" cy="697518"/>
              <a:chOff x="1676400" y="2133600"/>
              <a:chExt cx="1447800" cy="2088845"/>
            </a:xfrm>
          </p:grpSpPr>
          <p:sp>
            <p:nvSpPr>
              <p:cNvPr id="66" name="Oval 65"/>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8"/>
            <p:cNvGrpSpPr/>
            <p:nvPr/>
          </p:nvGrpSpPr>
          <p:grpSpPr>
            <a:xfrm rot="19182012">
              <a:off x="2180075" y="5225694"/>
              <a:ext cx="435949" cy="697518"/>
              <a:chOff x="1676400" y="2133600"/>
              <a:chExt cx="1447800" cy="2088845"/>
            </a:xfrm>
          </p:grpSpPr>
          <p:sp>
            <p:nvSpPr>
              <p:cNvPr id="63" name="Oval 62"/>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354953" y="1117548"/>
              <a:ext cx="1371702" cy="331018"/>
              <a:chOff x="4535146" y="1712458"/>
              <a:chExt cx="1791466" cy="517311"/>
            </a:xfrm>
          </p:grpSpPr>
          <p:sp>
            <p:nvSpPr>
              <p:cNvPr id="49" name="Rounded Rectangle 48"/>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4697711" y="1712458"/>
                <a:ext cx="1466335" cy="514778"/>
                <a:chOff x="3690551" y="2714454"/>
                <a:chExt cx="3343942" cy="1425213"/>
              </a:xfrm>
            </p:grpSpPr>
            <p:grpSp>
              <p:nvGrpSpPr>
                <p:cNvPr id="51" name="Group 50"/>
                <p:cNvGrpSpPr/>
                <p:nvPr/>
              </p:nvGrpSpPr>
              <p:grpSpPr>
                <a:xfrm>
                  <a:off x="3690551" y="2718486"/>
                  <a:ext cx="1112108" cy="1421181"/>
                  <a:chOff x="3690551" y="2718486"/>
                  <a:chExt cx="1112108" cy="1421181"/>
                </a:xfrm>
              </p:grpSpPr>
              <p:sp>
                <p:nvSpPr>
                  <p:cNvPr id="60" name="6-Point Star 5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6-Point Star 6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4802659" y="2718486"/>
                  <a:ext cx="1112108" cy="1421181"/>
                  <a:chOff x="3690551" y="2718486"/>
                  <a:chExt cx="1112108" cy="1421181"/>
                </a:xfrm>
              </p:grpSpPr>
              <p:sp>
                <p:nvSpPr>
                  <p:cNvPr id="57" name="6-Point Star 5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6-Point Star 5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5922385" y="2714454"/>
                  <a:ext cx="1112108" cy="1421181"/>
                  <a:chOff x="3690551" y="2718486"/>
                  <a:chExt cx="1112108" cy="1421181"/>
                </a:xfrm>
              </p:grpSpPr>
              <p:sp>
                <p:nvSpPr>
                  <p:cNvPr id="54" name="6-Point Star 5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6-Point Star 5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iamond 5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9" name="Group 18"/>
            <p:cNvGrpSpPr/>
            <p:nvPr/>
          </p:nvGrpSpPr>
          <p:grpSpPr>
            <a:xfrm>
              <a:off x="1585923" y="3463714"/>
              <a:ext cx="973421" cy="277729"/>
              <a:chOff x="4535146" y="1712458"/>
              <a:chExt cx="1791466" cy="517311"/>
            </a:xfrm>
          </p:grpSpPr>
          <p:sp>
            <p:nvSpPr>
              <p:cNvPr id="35" name="Rounded Rectangle 34"/>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4697711" y="1712458"/>
                <a:ext cx="1466335" cy="514778"/>
                <a:chOff x="3690551" y="2714454"/>
                <a:chExt cx="3343942" cy="1425213"/>
              </a:xfrm>
            </p:grpSpPr>
            <p:grpSp>
              <p:nvGrpSpPr>
                <p:cNvPr id="37" name="Group 36"/>
                <p:cNvGrpSpPr/>
                <p:nvPr/>
              </p:nvGrpSpPr>
              <p:grpSpPr>
                <a:xfrm>
                  <a:off x="3690551" y="2718486"/>
                  <a:ext cx="1112108" cy="1421181"/>
                  <a:chOff x="3690551" y="2718486"/>
                  <a:chExt cx="1112108" cy="1421181"/>
                </a:xfrm>
              </p:grpSpPr>
              <p:sp>
                <p:nvSpPr>
                  <p:cNvPr id="46" name="6-Point Star 45"/>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6-Point Star 46"/>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4802659" y="2718486"/>
                  <a:ext cx="1112108" cy="1421181"/>
                  <a:chOff x="3690551" y="2718486"/>
                  <a:chExt cx="1112108" cy="1421181"/>
                </a:xfrm>
              </p:grpSpPr>
              <p:sp>
                <p:nvSpPr>
                  <p:cNvPr id="43" name="6-Point Star 4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6-Point Star 4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5922385" y="2714454"/>
                  <a:ext cx="1112108" cy="1421181"/>
                  <a:chOff x="3690551" y="2718486"/>
                  <a:chExt cx="1112108" cy="1421181"/>
                </a:xfrm>
              </p:grpSpPr>
              <p:sp>
                <p:nvSpPr>
                  <p:cNvPr id="40" name="6-Point Star 3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6-Point Star 4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521863" y="2103140"/>
              <a:ext cx="1050658" cy="1057884"/>
              <a:chOff x="4223111" y="2758126"/>
              <a:chExt cx="1421326" cy="1376033"/>
            </a:xfrm>
          </p:grpSpPr>
          <p:sp>
            <p:nvSpPr>
              <p:cNvPr id="21" name="Pie 20"/>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 name="Group 21"/>
              <p:cNvGrpSpPr/>
              <p:nvPr/>
            </p:nvGrpSpPr>
            <p:grpSpPr>
              <a:xfrm>
                <a:off x="4282291" y="3188043"/>
                <a:ext cx="1290606" cy="901366"/>
                <a:chOff x="4282291" y="3188043"/>
                <a:chExt cx="1290606" cy="901366"/>
              </a:xfrm>
            </p:grpSpPr>
            <p:grpSp>
              <p:nvGrpSpPr>
                <p:cNvPr id="23" name="Group 22"/>
                <p:cNvGrpSpPr/>
                <p:nvPr/>
              </p:nvGrpSpPr>
              <p:grpSpPr>
                <a:xfrm>
                  <a:off x="4282291" y="3188043"/>
                  <a:ext cx="520368" cy="551258"/>
                  <a:chOff x="3690551" y="2718486"/>
                  <a:chExt cx="1112108" cy="1421181"/>
                </a:xfrm>
              </p:grpSpPr>
              <p:sp>
                <p:nvSpPr>
                  <p:cNvPr id="32" name="6-Point Star 31"/>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6-Point Star 32"/>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5052529" y="3192162"/>
                  <a:ext cx="520368" cy="551258"/>
                  <a:chOff x="3690551" y="2718486"/>
                  <a:chExt cx="1112108" cy="1421181"/>
                </a:xfrm>
              </p:grpSpPr>
              <p:sp>
                <p:nvSpPr>
                  <p:cNvPr id="29" name="6-Point Star 28"/>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5" name="Group 24"/>
                <p:cNvGrpSpPr/>
                <p:nvPr/>
              </p:nvGrpSpPr>
              <p:grpSpPr>
                <a:xfrm>
                  <a:off x="4673588" y="3538151"/>
                  <a:ext cx="520368" cy="551258"/>
                  <a:chOff x="3690551" y="2718486"/>
                  <a:chExt cx="1112108" cy="1421181"/>
                </a:xfrm>
              </p:grpSpPr>
              <p:sp>
                <p:nvSpPr>
                  <p:cNvPr id="26" name="6-Point Star 25"/>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91" name="Group 25"/>
          <p:cNvGrpSpPr/>
          <p:nvPr/>
        </p:nvGrpSpPr>
        <p:grpSpPr>
          <a:xfrm>
            <a:off x="5597952" y="4456401"/>
            <a:ext cx="1331123" cy="1319096"/>
            <a:chOff x="3124200" y="3339059"/>
            <a:chExt cx="3169098" cy="2604541"/>
          </a:xfrm>
        </p:grpSpPr>
        <p:sp>
          <p:nvSpPr>
            <p:cNvPr id="192" name="Oval 191"/>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28"/>
            <p:cNvGrpSpPr/>
            <p:nvPr/>
          </p:nvGrpSpPr>
          <p:grpSpPr>
            <a:xfrm>
              <a:off x="3342807" y="3901190"/>
              <a:ext cx="2230868" cy="191125"/>
              <a:chOff x="2819400" y="1600200"/>
              <a:chExt cx="5029200" cy="381000"/>
            </a:xfrm>
          </p:grpSpPr>
          <p:sp>
            <p:nvSpPr>
              <p:cNvPr id="202" name="Flowchart: Summing Junction 201"/>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Summing Junction 202"/>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Summing Junction 203"/>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lowchart: Summing Junction 204"/>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Flowchart: Summing Junction 194"/>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lowchart: Summing Junction 195"/>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lowchart: Summing Junction 196"/>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lowchart: Summing Junction 197"/>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Summing Junction 198"/>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Summing Junction 199"/>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Summing Junction 200"/>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5"/>
          <p:cNvGrpSpPr/>
          <p:nvPr/>
        </p:nvGrpSpPr>
        <p:grpSpPr>
          <a:xfrm>
            <a:off x="6115699" y="4643686"/>
            <a:ext cx="1331123" cy="1503590"/>
            <a:chOff x="3124200" y="3339059"/>
            <a:chExt cx="3169098" cy="2604541"/>
          </a:xfrm>
        </p:grpSpPr>
        <p:sp>
          <p:nvSpPr>
            <p:cNvPr id="207" name="Oval 206"/>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207"/>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9" name="Group 28"/>
            <p:cNvGrpSpPr/>
            <p:nvPr/>
          </p:nvGrpSpPr>
          <p:grpSpPr>
            <a:xfrm>
              <a:off x="3342807" y="3901190"/>
              <a:ext cx="2230868" cy="191125"/>
              <a:chOff x="2819400" y="1600200"/>
              <a:chExt cx="5029200" cy="381000"/>
            </a:xfrm>
          </p:grpSpPr>
          <p:sp>
            <p:nvSpPr>
              <p:cNvPr id="217" name="Flowchart: Summing Junction 216"/>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lowchart: Summing Junction 217"/>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lowchart: Summing Junction 218"/>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Summing Junction 219"/>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 name="Flowchart: Summing Junction 209"/>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lowchart: Summing Junction 210"/>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Summing Junction 211"/>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lowchart: Summing Junction 212"/>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lowchart: Summing Junction 213"/>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lowchart: Summing Junction 214"/>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lowchart: Summing Junction 215"/>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5"/>
          <p:cNvGrpSpPr/>
          <p:nvPr/>
        </p:nvGrpSpPr>
        <p:grpSpPr>
          <a:xfrm flipH="1">
            <a:off x="5240768" y="4998564"/>
            <a:ext cx="1133987" cy="1123741"/>
            <a:chOff x="3124200" y="3339059"/>
            <a:chExt cx="3169098" cy="2604541"/>
          </a:xfrm>
        </p:grpSpPr>
        <p:sp>
          <p:nvSpPr>
            <p:cNvPr id="222" name="Oval 221"/>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rapezoid 222"/>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4" name="Group 28"/>
            <p:cNvGrpSpPr/>
            <p:nvPr/>
          </p:nvGrpSpPr>
          <p:grpSpPr>
            <a:xfrm>
              <a:off x="3342807" y="3901190"/>
              <a:ext cx="2230868" cy="191125"/>
              <a:chOff x="2819400" y="1600200"/>
              <a:chExt cx="5029200" cy="381000"/>
            </a:xfrm>
          </p:grpSpPr>
          <p:sp>
            <p:nvSpPr>
              <p:cNvPr id="232" name="Flowchart: Summing Junction 231"/>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lowchart: Summing Junction 232"/>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lowchart: Summing Junction 233"/>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lowchart: Summing Junction 234"/>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Flowchart: Summing Junction 224"/>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lowchart: Summing Junction 225"/>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lowchart: Summing Junction 226"/>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Summing Junction 227"/>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lowchart: Summing Junction 228"/>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lowchart: Summing Junction 229"/>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lowchart: Summing Junction 230"/>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30458BB3-1B91-4018-98EC-7935DAD4C1CE}"/>
              </a:ext>
            </a:extLst>
          </p:cNvPr>
          <p:cNvGrpSpPr/>
          <p:nvPr/>
        </p:nvGrpSpPr>
        <p:grpSpPr>
          <a:xfrm>
            <a:off x="9635066" y="2034073"/>
            <a:ext cx="1732332" cy="4317546"/>
            <a:chOff x="836396" y="2172400"/>
            <a:chExt cx="1650816" cy="4113088"/>
          </a:xfrm>
        </p:grpSpPr>
        <p:grpSp>
          <p:nvGrpSpPr>
            <p:cNvPr id="236" name="Group 235">
              <a:extLst>
                <a:ext uri="{FF2B5EF4-FFF2-40B4-BE49-F238E27FC236}">
                  <a16:creationId xmlns:a16="http://schemas.microsoft.com/office/drawing/2014/main" id="{D672F450-D422-9534-E72F-5C541D41B166}"/>
                </a:ext>
              </a:extLst>
            </p:cNvPr>
            <p:cNvGrpSpPr/>
            <p:nvPr/>
          </p:nvGrpSpPr>
          <p:grpSpPr>
            <a:xfrm>
              <a:off x="836396" y="2172400"/>
              <a:ext cx="1650816" cy="4113088"/>
              <a:chOff x="1133802" y="686440"/>
              <a:chExt cx="1650816" cy="4113088"/>
            </a:xfrm>
          </p:grpSpPr>
          <p:sp>
            <p:nvSpPr>
              <p:cNvPr id="240" name="Oval 239">
                <a:extLst>
                  <a:ext uri="{FF2B5EF4-FFF2-40B4-BE49-F238E27FC236}">
                    <a16:creationId xmlns:a16="http://schemas.microsoft.com/office/drawing/2014/main" id="{5769F3DF-E7EE-48B4-79BA-598FB661C3A4}"/>
                  </a:ext>
                </a:extLst>
              </p:cNvPr>
              <p:cNvSpPr/>
              <p:nvPr/>
            </p:nvSpPr>
            <p:spPr>
              <a:xfrm rot="1928098" flipH="1">
                <a:off x="1133802" y="2699976"/>
                <a:ext cx="39500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1" name="Oval 240">
                <a:extLst>
                  <a:ext uri="{FF2B5EF4-FFF2-40B4-BE49-F238E27FC236}">
                    <a16:creationId xmlns:a16="http://schemas.microsoft.com/office/drawing/2014/main" id="{F4EF1CF7-4A59-DC31-A228-A8FAB4CE3103}"/>
                  </a:ext>
                </a:extLst>
              </p:cNvPr>
              <p:cNvSpPr/>
              <p:nvPr/>
            </p:nvSpPr>
            <p:spPr>
              <a:xfrm rot="19517134" flipH="1">
                <a:off x="2391263" y="2638994"/>
                <a:ext cx="393355"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2" name="Oval 241">
                <a:extLst>
                  <a:ext uri="{FF2B5EF4-FFF2-40B4-BE49-F238E27FC236}">
                    <a16:creationId xmlns:a16="http://schemas.microsoft.com/office/drawing/2014/main" id="{A66C51A5-9DB1-8EDE-C7A9-550FFD14A7C8}"/>
                  </a:ext>
                </a:extLst>
              </p:cNvPr>
              <p:cNvSpPr/>
              <p:nvPr/>
            </p:nvSpPr>
            <p:spPr>
              <a:xfrm rot="2247591" flipH="1">
                <a:off x="1546118" y="4082782"/>
                <a:ext cx="324570"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3" name="Oval 242">
                <a:extLst>
                  <a:ext uri="{FF2B5EF4-FFF2-40B4-BE49-F238E27FC236}">
                    <a16:creationId xmlns:a16="http://schemas.microsoft.com/office/drawing/2014/main" id="{E0238E6B-A512-2224-CE0F-BDAF156955F5}"/>
                  </a:ext>
                </a:extLst>
              </p:cNvPr>
              <p:cNvSpPr/>
              <p:nvPr/>
            </p:nvSpPr>
            <p:spPr>
              <a:xfrm rot="18952234" flipH="1">
                <a:off x="1920807" y="4068604"/>
                <a:ext cx="323017" cy="7167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4" name="Trapezoid 243">
                <a:extLst>
                  <a:ext uri="{FF2B5EF4-FFF2-40B4-BE49-F238E27FC236}">
                    <a16:creationId xmlns:a16="http://schemas.microsoft.com/office/drawing/2014/main" id="{6D2FF666-9422-13C4-2D50-30BF890FF268}"/>
                  </a:ext>
                </a:extLst>
              </p:cNvPr>
              <p:cNvSpPr/>
              <p:nvPr/>
            </p:nvSpPr>
            <p:spPr>
              <a:xfrm rot="1430708" flipH="1">
                <a:off x="1215111" y="193694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5" name="Trapezoid 244">
                <a:extLst>
                  <a:ext uri="{FF2B5EF4-FFF2-40B4-BE49-F238E27FC236}">
                    <a16:creationId xmlns:a16="http://schemas.microsoft.com/office/drawing/2014/main" id="{0650FF1E-8AF3-3732-E072-35874269AFF2}"/>
                  </a:ext>
                </a:extLst>
              </p:cNvPr>
              <p:cNvSpPr/>
              <p:nvPr/>
            </p:nvSpPr>
            <p:spPr>
              <a:xfrm rot="19809709" flipH="1">
                <a:off x="1971687" y="1895055"/>
                <a:ext cx="693167" cy="127848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6" name="Trapezoid 245">
                <a:extLst>
                  <a:ext uri="{FF2B5EF4-FFF2-40B4-BE49-F238E27FC236}">
                    <a16:creationId xmlns:a16="http://schemas.microsoft.com/office/drawing/2014/main" id="{A89233A1-EE9A-D4F4-8010-3B8500F3AD52}"/>
                  </a:ext>
                </a:extLst>
              </p:cNvPr>
              <p:cNvSpPr/>
              <p:nvPr/>
            </p:nvSpPr>
            <p:spPr>
              <a:xfrm flipH="1">
                <a:off x="1426839" y="2101467"/>
                <a:ext cx="1034098" cy="2335951"/>
              </a:xfrm>
              <a:prstGeom prst="trapezoid">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47" name="Group 246">
                <a:extLst>
                  <a:ext uri="{FF2B5EF4-FFF2-40B4-BE49-F238E27FC236}">
                    <a16:creationId xmlns:a16="http://schemas.microsoft.com/office/drawing/2014/main" id="{C236EB13-7C60-10A9-AD89-55B2E4A38FFE}"/>
                  </a:ext>
                </a:extLst>
              </p:cNvPr>
              <p:cNvGrpSpPr/>
              <p:nvPr/>
            </p:nvGrpSpPr>
            <p:grpSpPr>
              <a:xfrm rot="576583">
                <a:off x="1476405" y="3166501"/>
                <a:ext cx="148442" cy="1203961"/>
                <a:chOff x="4038599" y="3983576"/>
                <a:chExt cx="217257" cy="1331328"/>
              </a:xfrm>
            </p:grpSpPr>
            <p:sp>
              <p:nvSpPr>
                <p:cNvPr id="336" name="Pentagon 179">
                  <a:extLst>
                    <a:ext uri="{FF2B5EF4-FFF2-40B4-BE49-F238E27FC236}">
                      <a16:creationId xmlns:a16="http://schemas.microsoft.com/office/drawing/2014/main" id="{7B28C157-C3B9-BD05-BD89-D34FF8BA7ADC}"/>
                    </a:ext>
                  </a:extLst>
                </p:cNvPr>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7" name="Group 336">
                  <a:extLst>
                    <a:ext uri="{FF2B5EF4-FFF2-40B4-BE49-F238E27FC236}">
                      <a16:creationId xmlns:a16="http://schemas.microsoft.com/office/drawing/2014/main" id="{461D66B1-101D-CEB9-FD30-9544B5D09E4E}"/>
                    </a:ext>
                  </a:extLst>
                </p:cNvPr>
                <p:cNvGrpSpPr/>
                <p:nvPr/>
              </p:nvGrpSpPr>
              <p:grpSpPr>
                <a:xfrm rot="5400000" flipV="1">
                  <a:off x="3549760" y="4476730"/>
                  <a:ext cx="1194934" cy="208625"/>
                  <a:chOff x="3970020" y="4948646"/>
                  <a:chExt cx="6939523" cy="1211581"/>
                </a:xfrm>
              </p:grpSpPr>
              <p:grpSp>
                <p:nvGrpSpPr>
                  <p:cNvPr id="338" name="Group 337">
                    <a:extLst>
                      <a:ext uri="{FF2B5EF4-FFF2-40B4-BE49-F238E27FC236}">
                        <a16:creationId xmlns:a16="http://schemas.microsoft.com/office/drawing/2014/main" id="{198BB396-4704-E6A0-D680-47AB8E319AC2}"/>
                      </a:ext>
                    </a:extLst>
                  </p:cNvPr>
                  <p:cNvGrpSpPr/>
                  <p:nvPr/>
                </p:nvGrpSpPr>
                <p:grpSpPr>
                  <a:xfrm>
                    <a:off x="3970020" y="4953000"/>
                    <a:ext cx="2080259" cy="1207227"/>
                    <a:chOff x="4551318" y="4950687"/>
                    <a:chExt cx="2080259" cy="1207227"/>
                  </a:xfrm>
                </p:grpSpPr>
                <p:sp>
                  <p:nvSpPr>
                    <p:cNvPr id="355" name="Rectangle 354">
                      <a:extLst>
                        <a:ext uri="{FF2B5EF4-FFF2-40B4-BE49-F238E27FC236}">
                          <a16:creationId xmlns:a16="http://schemas.microsoft.com/office/drawing/2014/main" id="{5C924F3A-6F04-BFA3-1EF8-B122A7641FE1}"/>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a:extLst>
                        <a:ext uri="{FF2B5EF4-FFF2-40B4-BE49-F238E27FC236}">
                          <a16:creationId xmlns:a16="http://schemas.microsoft.com/office/drawing/2014/main" id="{2FF5A63E-DBDC-B456-CAD6-DD9515B8DA67}"/>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Left-Right Arrow Callout 200">
                      <a:extLst>
                        <a:ext uri="{FF2B5EF4-FFF2-40B4-BE49-F238E27FC236}">
                          <a16:creationId xmlns:a16="http://schemas.microsoft.com/office/drawing/2014/main" id="{6B6B1EF9-CF22-F092-0C9D-9FD97B2FA2D7}"/>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Diamond 357">
                      <a:extLst>
                        <a:ext uri="{FF2B5EF4-FFF2-40B4-BE49-F238E27FC236}">
                          <a16:creationId xmlns:a16="http://schemas.microsoft.com/office/drawing/2014/main" id="{2828993A-E7EC-10EC-55EB-85E60A77AB87}"/>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iamond 358">
                      <a:extLst>
                        <a:ext uri="{FF2B5EF4-FFF2-40B4-BE49-F238E27FC236}">
                          <a16:creationId xmlns:a16="http://schemas.microsoft.com/office/drawing/2014/main" id="{166F7675-AA92-2F1F-B721-626644D820F8}"/>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Diamond 359">
                      <a:extLst>
                        <a:ext uri="{FF2B5EF4-FFF2-40B4-BE49-F238E27FC236}">
                          <a16:creationId xmlns:a16="http://schemas.microsoft.com/office/drawing/2014/main" id="{AE4A6D97-365E-98E3-86EA-E077AB581C7E}"/>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9" name="Diamond 338">
                    <a:extLst>
                      <a:ext uri="{FF2B5EF4-FFF2-40B4-BE49-F238E27FC236}">
                        <a16:creationId xmlns:a16="http://schemas.microsoft.com/office/drawing/2014/main" id="{8C9CC0B1-A810-E5B4-CD3A-C30F199482B9}"/>
                      </a:ext>
                    </a:extLst>
                  </p:cNvPr>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339">
                    <a:extLst>
                      <a:ext uri="{FF2B5EF4-FFF2-40B4-BE49-F238E27FC236}">
                        <a16:creationId xmlns:a16="http://schemas.microsoft.com/office/drawing/2014/main" id="{E969E556-2A92-0599-6B99-E7B577EAE35F}"/>
                      </a:ext>
                    </a:extLst>
                  </p:cNvPr>
                  <p:cNvGrpSpPr/>
                  <p:nvPr/>
                </p:nvGrpSpPr>
                <p:grpSpPr>
                  <a:xfrm>
                    <a:off x="6395357" y="4948646"/>
                    <a:ext cx="2080259" cy="1207227"/>
                    <a:chOff x="4551318" y="4950687"/>
                    <a:chExt cx="2080259" cy="1207227"/>
                  </a:xfrm>
                </p:grpSpPr>
                <p:sp>
                  <p:nvSpPr>
                    <p:cNvPr id="349" name="Rectangle 348">
                      <a:extLst>
                        <a:ext uri="{FF2B5EF4-FFF2-40B4-BE49-F238E27FC236}">
                          <a16:creationId xmlns:a16="http://schemas.microsoft.com/office/drawing/2014/main" id="{8EBC7FD7-C7D2-13C1-4944-31CD932A361E}"/>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a:extLst>
                        <a:ext uri="{FF2B5EF4-FFF2-40B4-BE49-F238E27FC236}">
                          <a16:creationId xmlns:a16="http://schemas.microsoft.com/office/drawing/2014/main" id="{4FBB2098-454F-D246-54C8-8F08A99FEDD6}"/>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Left-Right Arrow Callout 194">
                      <a:extLst>
                        <a:ext uri="{FF2B5EF4-FFF2-40B4-BE49-F238E27FC236}">
                          <a16:creationId xmlns:a16="http://schemas.microsoft.com/office/drawing/2014/main" id="{ABB64775-BD84-5D01-0455-328FF07E1EC1}"/>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a:extLst>
                        <a:ext uri="{FF2B5EF4-FFF2-40B4-BE49-F238E27FC236}">
                          <a16:creationId xmlns:a16="http://schemas.microsoft.com/office/drawing/2014/main" id="{FD161B50-1818-140B-840A-C414F370A1A9}"/>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iamond 352">
                      <a:extLst>
                        <a:ext uri="{FF2B5EF4-FFF2-40B4-BE49-F238E27FC236}">
                          <a16:creationId xmlns:a16="http://schemas.microsoft.com/office/drawing/2014/main" id="{6FC6E3B6-4A83-3E5F-C25A-3CA79F68936A}"/>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iamond 353">
                      <a:extLst>
                        <a:ext uri="{FF2B5EF4-FFF2-40B4-BE49-F238E27FC236}">
                          <a16:creationId xmlns:a16="http://schemas.microsoft.com/office/drawing/2014/main" id="{ACCE3752-C374-5658-3E50-101A929D2DAC}"/>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1" name="Diamond 340">
                    <a:extLst>
                      <a:ext uri="{FF2B5EF4-FFF2-40B4-BE49-F238E27FC236}">
                        <a16:creationId xmlns:a16="http://schemas.microsoft.com/office/drawing/2014/main" id="{C0BB8BB8-2CDD-28B6-AC85-613A59B3758A}"/>
                      </a:ext>
                    </a:extLst>
                  </p:cNvPr>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a:extLst>
                      <a:ext uri="{FF2B5EF4-FFF2-40B4-BE49-F238E27FC236}">
                        <a16:creationId xmlns:a16="http://schemas.microsoft.com/office/drawing/2014/main" id="{B4C35F75-BA3C-70E1-9225-BFDC26000929}"/>
                      </a:ext>
                    </a:extLst>
                  </p:cNvPr>
                  <p:cNvGrpSpPr/>
                  <p:nvPr/>
                </p:nvGrpSpPr>
                <p:grpSpPr>
                  <a:xfrm>
                    <a:off x="8829284" y="4948646"/>
                    <a:ext cx="2080259" cy="1207227"/>
                    <a:chOff x="4551318" y="4950687"/>
                    <a:chExt cx="2080259" cy="1207227"/>
                  </a:xfrm>
                </p:grpSpPr>
                <p:sp>
                  <p:nvSpPr>
                    <p:cNvPr id="343" name="Rectangle 342">
                      <a:extLst>
                        <a:ext uri="{FF2B5EF4-FFF2-40B4-BE49-F238E27FC236}">
                          <a16:creationId xmlns:a16="http://schemas.microsoft.com/office/drawing/2014/main" id="{A81583EC-A525-9C32-2C48-98C904C3D4D0}"/>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F7C5BF5D-C295-8A69-DB39-8CB119A72677}"/>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Left-Right Arrow Callout 188">
                      <a:extLst>
                        <a:ext uri="{FF2B5EF4-FFF2-40B4-BE49-F238E27FC236}">
                          <a16:creationId xmlns:a16="http://schemas.microsoft.com/office/drawing/2014/main" id="{162332A5-D8F8-CA77-950F-799D6822D32F}"/>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Diamond 345">
                      <a:extLst>
                        <a:ext uri="{FF2B5EF4-FFF2-40B4-BE49-F238E27FC236}">
                          <a16:creationId xmlns:a16="http://schemas.microsoft.com/office/drawing/2014/main" id="{02D33492-E7BF-43E6-2A52-554AC6D58497}"/>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Diamond 346">
                      <a:extLst>
                        <a:ext uri="{FF2B5EF4-FFF2-40B4-BE49-F238E27FC236}">
                          <a16:creationId xmlns:a16="http://schemas.microsoft.com/office/drawing/2014/main" id="{86273DD8-6DBE-8F57-7736-0E9D05ACA8A7}"/>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a:extLst>
                        <a:ext uri="{FF2B5EF4-FFF2-40B4-BE49-F238E27FC236}">
                          <a16:creationId xmlns:a16="http://schemas.microsoft.com/office/drawing/2014/main" id="{0F31BE9B-CCC2-679A-A37A-92D5C4750E51}"/>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8" name="Group 247">
                <a:extLst>
                  <a:ext uri="{FF2B5EF4-FFF2-40B4-BE49-F238E27FC236}">
                    <a16:creationId xmlns:a16="http://schemas.microsoft.com/office/drawing/2014/main" id="{7B19ADBC-BE9F-315F-5B07-B7AF78328180}"/>
                  </a:ext>
                </a:extLst>
              </p:cNvPr>
              <p:cNvGrpSpPr/>
              <p:nvPr/>
            </p:nvGrpSpPr>
            <p:grpSpPr>
              <a:xfrm rot="21023417" flipH="1">
                <a:off x="1680724" y="3197449"/>
                <a:ext cx="148442" cy="1203961"/>
                <a:chOff x="4038599" y="3983576"/>
                <a:chExt cx="217257" cy="1331328"/>
              </a:xfrm>
            </p:grpSpPr>
            <p:sp>
              <p:nvSpPr>
                <p:cNvPr id="311" name="Pentagon 154">
                  <a:extLst>
                    <a:ext uri="{FF2B5EF4-FFF2-40B4-BE49-F238E27FC236}">
                      <a16:creationId xmlns:a16="http://schemas.microsoft.com/office/drawing/2014/main" id="{4C4083D4-CB0A-BFBE-D935-6756364825D9}"/>
                    </a:ext>
                  </a:extLst>
                </p:cNvPr>
                <p:cNvSpPr/>
                <p:nvPr/>
              </p:nvSpPr>
              <p:spPr>
                <a:xfrm rot="5400000">
                  <a:off x="3481564" y="4540611"/>
                  <a:ext cx="1331328" cy="217257"/>
                </a:xfrm>
                <a:prstGeom prst="homeP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2" name="Group 311">
                  <a:extLst>
                    <a:ext uri="{FF2B5EF4-FFF2-40B4-BE49-F238E27FC236}">
                      <a16:creationId xmlns:a16="http://schemas.microsoft.com/office/drawing/2014/main" id="{3D1306C6-48EB-E5FD-2B89-8A5EF39544D5}"/>
                    </a:ext>
                  </a:extLst>
                </p:cNvPr>
                <p:cNvGrpSpPr/>
                <p:nvPr/>
              </p:nvGrpSpPr>
              <p:grpSpPr>
                <a:xfrm rot="5400000" flipV="1">
                  <a:off x="3549760" y="4476730"/>
                  <a:ext cx="1194934" cy="208625"/>
                  <a:chOff x="3970020" y="4948646"/>
                  <a:chExt cx="6939523" cy="1211581"/>
                </a:xfrm>
              </p:grpSpPr>
              <p:grpSp>
                <p:nvGrpSpPr>
                  <p:cNvPr id="313" name="Group 312">
                    <a:extLst>
                      <a:ext uri="{FF2B5EF4-FFF2-40B4-BE49-F238E27FC236}">
                        <a16:creationId xmlns:a16="http://schemas.microsoft.com/office/drawing/2014/main" id="{1DFECF90-48A0-4749-E279-1FF23FE21958}"/>
                      </a:ext>
                    </a:extLst>
                  </p:cNvPr>
                  <p:cNvGrpSpPr/>
                  <p:nvPr/>
                </p:nvGrpSpPr>
                <p:grpSpPr>
                  <a:xfrm>
                    <a:off x="3970020" y="4953000"/>
                    <a:ext cx="2080259" cy="1207227"/>
                    <a:chOff x="4551318" y="4950687"/>
                    <a:chExt cx="2080259" cy="1207227"/>
                  </a:xfrm>
                </p:grpSpPr>
                <p:sp>
                  <p:nvSpPr>
                    <p:cNvPr id="330" name="Rectangle 329">
                      <a:extLst>
                        <a:ext uri="{FF2B5EF4-FFF2-40B4-BE49-F238E27FC236}">
                          <a16:creationId xmlns:a16="http://schemas.microsoft.com/office/drawing/2014/main" id="{D01AD8BF-D74B-388C-6AEE-B2E0484FF4B6}"/>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a:extLst>
                        <a:ext uri="{FF2B5EF4-FFF2-40B4-BE49-F238E27FC236}">
                          <a16:creationId xmlns:a16="http://schemas.microsoft.com/office/drawing/2014/main" id="{13BDD2BC-B431-3068-3229-92D2F75568A6}"/>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Left-Right Arrow Callout 175">
                      <a:extLst>
                        <a:ext uri="{FF2B5EF4-FFF2-40B4-BE49-F238E27FC236}">
                          <a16:creationId xmlns:a16="http://schemas.microsoft.com/office/drawing/2014/main" id="{82897EB1-8F6D-F5B6-1382-07C4E9E23F59}"/>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Diamond 332">
                      <a:extLst>
                        <a:ext uri="{FF2B5EF4-FFF2-40B4-BE49-F238E27FC236}">
                          <a16:creationId xmlns:a16="http://schemas.microsoft.com/office/drawing/2014/main" id="{8499552F-EA8E-6983-8CBD-CC5F6088087B}"/>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Diamond 333">
                      <a:extLst>
                        <a:ext uri="{FF2B5EF4-FFF2-40B4-BE49-F238E27FC236}">
                          <a16:creationId xmlns:a16="http://schemas.microsoft.com/office/drawing/2014/main" id="{5C788119-E820-79F5-4E2A-EEFD8962EFBB}"/>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Diamond 334">
                      <a:extLst>
                        <a:ext uri="{FF2B5EF4-FFF2-40B4-BE49-F238E27FC236}">
                          <a16:creationId xmlns:a16="http://schemas.microsoft.com/office/drawing/2014/main" id="{09C67511-889B-6080-D774-B264EA83BAB5}"/>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4" name="Diamond 313">
                    <a:extLst>
                      <a:ext uri="{FF2B5EF4-FFF2-40B4-BE49-F238E27FC236}">
                        <a16:creationId xmlns:a16="http://schemas.microsoft.com/office/drawing/2014/main" id="{EDC583BC-AEA7-CFD2-83BC-796D57ECDC1F}"/>
                      </a:ext>
                    </a:extLst>
                  </p:cNvPr>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5" name="Group 314">
                    <a:extLst>
                      <a:ext uri="{FF2B5EF4-FFF2-40B4-BE49-F238E27FC236}">
                        <a16:creationId xmlns:a16="http://schemas.microsoft.com/office/drawing/2014/main" id="{28C49A5C-E990-A91C-EAC1-6CF23D51DE1D}"/>
                      </a:ext>
                    </a:extLst>
                  </p:cNvPr>
                  <p:cNvGrpSpPr/>
                  <p:nvPr/>
                </p:nvGrpSpPr>
                <p:grpSpPr>
                  <a:xfrm>
                    <a:off x="6395357" y="4948646"/>
                    <a:ext cx="2080259" cy="1207227"/>
                    <a:chOff x="4551318" y="4950687"/>
                    <a:chExt cx="2080259" cy="1207227"/>
                  </a:xfrm>
                </p:grpSpPr>
                <p:sp>
                  <p:nvSpPr>
                    <p:cNvPr id="324" name="Rectangle 323">
                      <a:extLst>
                        <a:ext uri="{FF2B5EF4-FFF2-40B4-BE49-F238E27FC236}">
                          <a16:creationId xmlns:a16="http://schemas.microsoft.com/office/drawing/2014/main" id="{06B34E28-E22B-1D07-F1A0-AB91E0BE9E89}"/>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a:extLst>
                        <a:ext uri="{FF2B5EF4-FFF2-40B4-BE49-F238E27FC236}">
                          <a16:creationId xmlns:a16="http://schemas.microsoft.com/office/drawing/2014/main" id="{6816F304-0E32-5650-C14D-459709A88DD8}"/>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Left-Right Arrow Callout 169">
                      <a:extLst>
                        <a:ext uri="{FF2B5EF4-FFF2-40B4-BE49-F238E27FC236}">
                          <a16:creationId xmlns:a16="http://schemas.microsoft.com/office/drawing/2014/main" id="{422A9AE3-EA59-C602-73A5-9D84B44E6255}"/>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Diamond 326">
                      <a:extLst>
                        <a:ext uri="{FF2B5EF4-FFF2-40B4-BE49-F238E27FC236}">
                          <a16:creationId xmlns:a16="http://schemas.microsoft.com/office/drawing/2014/main" id="{4D41CAD8-AF30-4FE9-94A9-6273D144489E}"/>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Diamond 327">
                      <a:extLst>
                        <a:ext uri="{FF2B5EF4-FFF2-40B4-BE49-F238E27FC236}">
                          <a16:creationId xmlns:a16="http://schemas.microsoft.com/office/drawing/2014/main" id="{F876FF16-E580-9675-92DB-0EB8A422AAE6}"/>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iamond 328">
                      <a:extLst>
                        <a:ext uri="{FF2B5EF4-FFF2-40B4-BE49-F238E27FC236}">
                          <a16:creationId xmlns:a16="http://schemas.microsoft.com/office/drawing/2014/main" id="{7A7D7921-F48C-2816-38F9-F2D45526EEB1}"/>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6" name="Diamond 315">
                    <a:extLst>
                      <a:ext uri="{FF2B5EF4-FFF2-40B4-BE49-F238E27FC236}">
                        <a16:creationId xmlns:a16="http://schemas.microsoft.com/office/drawing/2014/main" id="{1EBE81E6-3BF9-35B9-AD36-D65F86748BD6}"/>
                      </a:ext>
                    </a:extLst>
                  </p:cNvPr>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316">
                    <a:extLst>
                      <a:ext uri="{FF2B5EF4-FFF2-40B4-BE49-F238E27FC236}">
                        <a16:creationId xmlns:a16="http://schemas.microsoft.com/office/drawing/2014/main" id="{1C380005-1C72-A431-620A-3EDF1A64CF0C}"/>
                      </a:ext>
                    </a:extLst>
                  </p:cNvPr>
                  <p:cNvGrpSpPr/>
                  <p:nvPr/>
                </p:nvGrpSpPr>
                <p:grpSpPr>
                  <a:xfrm>
                    <a:off x="8829284" y="4948646"/>
                    <a:ext cx="2080259" cy="1207227"/>
                    <a:chOff x="4551318" y="4950687"/>
                    <a:chExt cx="2080259" cy="1207227"/>
                  </a:xfrm>
                </p:grpSpPr>
                <p:sp>
                  <p:nvSpPr>
                    <p:cNvPr id="318" name="Rectangle 317">
                      <a:extLst>
                        <a:ext uri="{FF2B5EF4-FFF2-40B4-BE49-F238E27FC236}">
                          <a16:creationId xmlns:a16="http://schemas.microsoft.com/office/drawing/2014/main" id="{F11046DE-F4E4-C60E-97DB-15AE17D72762}"/>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a:extLst>
                        <a:ext uri="{FF2B5EF4-FFF2-40B4-BE49-F238E27FC236}">
                          <a16:creationId xmlns:a16="http://schemas.microsoft.com/office/drawing/2014/main" id="{FFF922A1-E853-C68C-6540-FA54B50540EF}"/>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Left-Right Arrow Callout 163">
                      <a:extLst>
                        <a:ext uri="{FF2B5EF4-FFF2-40B4-BE49-F238E27FC236}">
                          <a16:creationId xmlns:a16="http://schemas.microsoft.com/office/drawing/2014/main" id="{665C06BC-AEAB-7705-0FF1-376A1209B03F}"/>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Diamond 320">
                      <a:extLst>
                        <a:ext uri="{FF2B5EF4-FFF2-40B4-BE49-F238E27FC236}">
                          <a16:creationId xmlns:a16="http://schemas.microsoft.com/office/drawing/2014/main" id="{CB3459E9-D326-6EBD-045E-A025F2EC515D}"/>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Diamond 321">
                      <a:extLst>
                        <a:ext uri="{FF2B5EF4-FFF2-40B4-BE49-F238E27FC236}">
                          <a16:creationId xmlns:a16="http://schemas.microsoft.com/office/drawing/2014/main" id="{63FCADF5-4897-6C63-C334-F046CBF200D9}"/>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Diamond 322">
                      <a:extLst>
                        <a:ext uri="{FF2B5EF4-FFF2-40B4-BE49-F238E27FC236}">
                          <a16:creationId xmlns:a16="http://schemas.microsoft.com/office/drawing/2014/main" id="{2B600A5C-23CF-2225-83B1-C5F766A2B24F}"/>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9" name="Group 248">
                <a:extLst>
                  <a:ext uri="{FF2B5EF4-FFF2-40B4-BE49-F238E27FC236}">
                    <a16:creationId xmlns:a16="http://schemas.microsoft.com/office/drawing/2014/main" id="{B2A7224F-AF79-B65C-661F-53D8FDA0C8FD}"/>
                  </a:ext>
                </a:extLst>
              </p:cNvPr>
              <p:cNvGrpSpPr/>
              <p:nvPr/>
            </p:nvGrpSpPr>
            <p:grpSpPr>
              <a:xfrm>
                <a:off x="1553983" y="3036996"/>
                <a:ext cx="779810" cy="220840"/>
                <a:chOff x="3431377" y="2577520"/>
                <a:chExt cx="2319927" cy="361305"/>
              </a:xfrm>
            </p:grpSpPr>
            <p:sp>
              <p:nvSpPr>
                <p:cNvPr id="286" name="Rounded Rectangle 129">
                  <a:extLst>
                    <a:ext uri="{FF2B5EF4-FFF2-40B4-BE49-F238E27FC236}">
                      <a16:creationId xmlns:a16="http://schemas.microsoft.com/office/drawing/2014/main" id="{B40E8BDF-829B-96DD-D191-AC1AC106A917}"/>
                    </a:ext>
                  </a:extLst>
                </p:cNvPr>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7" name="Group 286">
                  <a:extLst>
                    <a:ext uri="{FF2B5EF4-FFF2-40B4-BE49-F238E27FC236}">
                      <a16:creationId xmlns:a16="http://schemas.microsoft.com/office/drawing/2014/main" id="{150D1DCA-3BE4-A02C-436A-3621D4321B47}"/>
                    </a:ext>
                  </a:extLst>
                </p:cNvPr>
                <p:cNvGrpSpPr/>
                <p:nvPr/>
              </p:nvGrpSpPr>
              <p:grpSpPr>
                <a:xfrm>
                  <a:off x="3657600" y="2599731"/>
                  <a:ext cx="1892332" cy="330385"/>
                  <a:chOff x="3970020" y="4948646"/>
                  <a:chExt cx="6939523" cy="1211581"/>
                </a:xfrm>
              </p:grpSpPr>
              <p:grpSp>
                <p:nvGrpSpPr>
                  <p:cNvPr id="288" name="Group 287">
                    <a:extLst>
                      <a:ext uri="{FF2B5EF4-FFF2-40B4-BE49-F238E27FC236}">
                        <a16:creationId xmlns:a16="http://schemas.microsoft.com/office/drawing/2014/main" id="{48456A66-6A07-BBD0-7169-9EEBF43D44DD}"/>
                      </a:ext>
                    </a:extLst>
                  </p:cNvPr>
                  <p:cNvGrpSpPr/>
                  <p:nvPr/>
                </p:nvGrpSpPr>
                <p:grpSpPr>
                  <a:xfrm>
                    <a:off x="3970020" y="4953000"/>
                    <a:ext cx="2080259" cy="1207227"/>
                    <a:chOff x="4551318" y="4950687"/>
                    <a:chExt cx="2080259" cy="1207227"/>
                  </a:xfrm>
                </p:grpSpPr>
                <p:sp>
                  <p:nvSpPr>
                    <p:cNvPr id="305" name="Rectangle 304">
                      <a:extLst>
                        <a:ext uri="{FF2B5EF4-FFF2-40B4-BE49-F238E27FC236}">
                          <a16:creationId xmlns:a16="http://schemas.microsoft.com/office/drawing/2014/main" id="{9955CE36-DED8-3846-B54E-68AB5C5E1EF1}"/>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a:extLst>
                        <a:ext uri="{FF2B5EF4-FFF2-40B4-BE49-F238E27FC236}">
                          <a16:creationId xmlns:a16="http://schemas.microsoft.com/office/drawing/2014/main" id="{8EBA3912-3215-17DA-A6A6-BA6571B331FB}"/>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Left-Right Arrow Callout 150">
                      <a:extLst>
                        <a:ext uri="{FF2B5EF4-FFF2-40B4-BE49-F238E27FC236}">
                          <a16:creationId xmlns:a16="http://schemas.microsoft.com/office/drawing/2014/main" id="{99C990F1-A9ED-AE32-3F02-EE89DADE1CA1}"/>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Diamond 307">
                      <a:extLst>
                        <a:ext uri="{FF2B5EF4-FFF2-40B4-BE49-F238E27FC236}">
                          <a16:creationId xmlns:a16="http://schemas.microsoft.com/office/drawing/2014/main" id="{07C59B90-9E08-CE58-7959-461767A4D82F}"/>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Diamond 308">
                      <a:extLst>
                        <a:ext uri="{FF2B5EF4-FFF2-40B4-BE49-F238E27FC236}">
                          <a16:creationId xmlns:a16="http://schemas.microsoft.com/office/drawing/2014/main" id="{E061998A-1DE9-FCA6-991E-29B00593DD5B}"/>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Diamond 309">
                      <a:extLst>
                        <a:ext uri="{FF2B5EF4-FFF2-40B4-BE49-F238E27FC236}">
                          <a16:creationId xmlns:a16="http://schemas.microsoft.com/office/drawing/2014/main" id="{F9C8132C-4AE1-7A2A-3C86-CA9B7DA56E9D}"/>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9" name="Diamond 288">
                    <a:extLst>
                      <a:ext uri="{FF2B5EF4-FFF2-40B4-BE49-F238E27FC236}">
                        <a16:creationId xmlns:a16="http://schemas.microsoft.com/office/drawing/2014/main" id="{809BD05D-F79F-7ABD-7DAA-56114AA00CC5}"/>
                      </a:ext>
                    </a:extLst>
                  </p:cNvPr>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289">
                    <a:extLst>
                      <a:ext uri="{FF2B5EF4-FFF2-40B4-BE49-F238E27FC236}">
                        <a16:creationId xmlns:a16="http://schemas.microsoft.com/office/drawing/2014/main" id="{6F8E367B-8BC5-5EF3-6114-BE19FB9AA857}"/>
                      </a:ext>
                    </a:extLst>
                  </p:cNvPr>
                  <p:cNvGrpSpPr/>
                  <p:nvPr/>
                </p:nvGrpSpPr>
                <p:grpSpPr>
                  <a:xfrm>
                    <a:off x="6395357" y="4948646"/>
                    <a:ext cx="2080259" cy="1207227"/>
                    <a:chOff x="4551318" y="4950687"/>
                    <a:chExt cx="2080259" cy="1207227"/>
                  </a:xfrm>
                </p:grpSpPr>
                <p:sp>
                  <p:nvSpPr>
                    <p:cNvPr id="299" name="Rectangle 298">
                      <a:extLst>
                        <a:ext uri="{FF2B5EF4-FFF2-40B4-BE49-F238E27FC236}">
                          <a16:creationId xmlns:a16="http://schemas.microsoft.com/office/drawing/2014/main" id="{7CFF29FC-40E1-EFE6-F880-6D098B7F41AF}"/>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a:extLst>
                        <a:ext uri="{FF2B5EF4-FFF2-40B4-BE49-F238E27FC236}">
                          <a16:creationId xmlns:a16="http://schemas.microsoft.com/office/drawing/2014/main" id="{DF978B80-245D-998E-788B-D9B24CCCF0EE}"/>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Left-Right Arrow Callout 144">
                      <a:extLst>
                        <a:ext uri="{FF2B5EF4-FFF2-40B4-BE49-F238E27FC236}">
                          <a16:creationId xmlns:a16="http://schemas.microsoft.com/office/drawing/2014/main" id="{053308E5-53E8-8049-1154-38403FF98153}"/>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Diamond 301">
                      <a:extLst>
                        <a:ext uri="{FF2B5EF4-FFF2-40B4-BE49-F238E27FC236}">
                          <a16:creationId xmlns:a16="http://schemas.microsoft.com/office/drawing/2014/main" id="{B4C22AB3-4254-61D3-70F3-2B75C57BBA12}"/>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Diamond 302">
                      <a:extLst>
                        <a:ext uri="{FF2B5EF4-FFF2-40B4-BE49-F238E27FC236}">
                          <a16:creationId xmlns:a16="http://schemas.microsoft.com/office/drawing/2014/main" id="{04ED9A40-423A-496E-3B95-F0A1CFA31020}"/>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Diamond 303">
                      <a:extLst>
                        <a:ext uri="{FF2B5EF4-FFF2-40B4-BE49-F238E27FC236}">
                          <a16:creationId xmlns:a16="http://schemas.microsoft.com/office/drawing/2014/main" id="{DF07328B-FAFA-4ED1-0966-E3D09070C8FB}"/>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1" name="Diamond 290">
                    <a:extLst>
                      <a:ext uri="{FF2B5EF4-FFF2-40B4-BE49-F238E27FC236}">
                        <a16:creationId xmlns:a16="http://schemas.microsoft.com/office/drawing/2014/main" id="{0A5D31DA-347A-EA58-513F-39B20233014E}"/>
                      </a:ext>
                    </a:extLst>
                  </p:cNvPr>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291">
                    <a:extLst>
                      <a:ext uri="{FF2B5EF4-FFF2-40B4-BE49-F238E27FC236}">
                        <a16:creationId xmlns:a16="http://schemas.microsoft.com/office/drawing/2014/main" id="{2EBA3D5C-9929-4008-FA30-F3E10FC98C63}"/>
                      </a:ext>
                    </a:extLst>
                  </p:cNvPr>
                  <p:cNvGrpSpPr/>
                  <p:nvPr/>
                </p:nvGrpSpPr>
                <p:grpSpPr>
                  <a:xfrm>
                    <a:off x="8829284" y="4948646"/>
                    <a:ext cx="2080259" cy="1207227"/>
                    <a:chOff x="4551318" y="4950687"/>
                    <a:chExt cx="2080259" cy="1207227"/>
                  </a:xfrm>
                </p:grpSpPr>
                <p:sp>
                  <p:nvSpPr>
                    <p:cNvPr id="293" name="Rectangle 292">
                      <a:extLst>
                        <a:ext uri="{FF2B5EF4-FFF2-40B4-BE49-F238E27FC236}">
                          <a16:creationId xmlns:a16="http://schemas.microsoft.com/office/drawing/2014/main" id="{C8F65284-8FF8-F103-7111-53BDFCF02828}"/>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DAC53437-5060-C27F-AFAA-B8197D20FB4D}"/>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Left-Right Arrow Callout 138">
                      <a:extLst>
                        <a:ext uri="{FF2B5EF4-FFF2-40B4-BE49-F238E27FC236}">
                          <a16:creationId xmlns:a16="http://schemas.microsoft.com/office/drawing/2014/main" id="{5DE3AA2B-C87D-2B52-52F0-E82BEB1978C3}"/>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Diamond 295">
                      <a:extLst>
                        <a:ext uri="{FF2B5EF4-FFF2-40B4-BE49-F238E27FC236}">
                          <a16:creationId xmlns:a16="http://schemas.microsoft.com/office/drawing/2014/main" id="{83C5C3F3-C6FD-F9A1-839F-2554A89622C8}"/>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Diamond 296">
                      <a:extLst>
                        <a:ext uri="{FF2B5EF4-FFF2-40B4-BE49-F238E27FC236}">
                          <a16:creationId xmlns:a16="http://schemas.microsoft.com/office/drawing/2014/main" id="{EC52A9EB-AD79-FB16-DD44-5EDE7EDDBAF7}"/>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Diamond 297">
                      <a:extLst>
                        <a:ext uri="{FF2B5EF4-FFF2-40B4-BE49-F238E27FC236}">
                          <a16:creationId xmlns:a16="http://schemas.microsoft.com/office/drawing/2014/main" id="{9564F67D-CB73-15F1-BA49-380F2E6D7664}"/>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50" name="Isosceles Triangle 249">
                <a:extLst>
                  <a:ext uri="{FF2B5EF4-FFF2-40B4-BE49-F238E27FC236}">
                    <a16:creationId xmlns:a16="http://schemas.microsoft.com/office/drawing/2014/main" id="{A4697E03-0233-9685-9AF4-8BDFF44A02D5}"/>
                  </a:ext>
                </a:extLst>
              </p:cNvPr>
              <p:cNvSpPr/>
              <p:nvPr/>
            </p:nvSpPr>
            <p:spPr>
              <a:xfrm rot="10800000">
                <a:off x="1756266" y="2010776"/>
                <a:ext cx="406144" cy="43763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250">
                <a:extLst>
                  <a:ext uri="{FF2B5EF4-FFF2-40B4-BE49-F238E27FC236}">
                    <a16:creationId xmlns:a16="http://schemas.microsoft.com/office/drawing/2014/main" id="{9A40D429-FB21-B43F-69C2-E269AAE3F06B}"/>
                  </a:ext>
                </a:extLst>
              </p:cNvPr>
              <p:cNvGrpSpPr/>
              <p:nvPr/>
            </p:nvGrpSpPr>
            <p:grpSpPr>
              <a:xfrm>
                <a:off x="1238801" y="686440"/>
                <a:ext cx="1515213" cy="1532853"/>
                <a:chOff x="1238801" y="686440"/>
                <a:chExt cx="1515213" cy="1532853"/>
              </a:xfrm>
            </p:grpSpPr>
            <p:sp>
              <p:nvSpPr>
                <p:cNvPr id="252" name="Round Diagonal Corner Rectangle 95">
                  <a:extLst>
                    <a:ext uri="{FF2B5EF4-FFF2-40B4-BE49-F238E27FC236}">
                      <a16:creationId xmlns:a16="http://schemas.microsoft.com/office/drawing/2014/main" id="{DB05C167-56F6-AF07-D89D-20733E451E7F}"/>
                    </a:ext>
                  </a:extLst>
                </p:cNvPr>
                <p:cNvSpPr/>
                <p:nvPr/>
              </p:nvSpPr>
              <p:spPr>
                <a:xfrm rot="3691160" flipH="1">
                  <a:off x="2088645" y="1270630"/>
                  <a:ext cx="712151" cy="618586"/>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3" name="Round Diagonal Corner Rectangle 96">
                  <a:extLst>
                    <a:ext uri="{FF2B5EF4-FFF2-40B4-BE49-F238E27FC236}">
                      <a16:creationId xmlns:a16="http://schemas.microsoft.com/office/drawing/2014/main" id="{58FF6F0C-36F1-56A3-47C3-5AA08F6BF456}"/>
                    </a:ext>
                  </a:extLst>
                </p:cNvPr>
                <p:cNvSpPr/>
                <p:nvPr/>
              </p:nvSpPr>
              <p:spPr>
                <a:xfrm rot="13069477" flipH="1">
                  <a:off x="1238801" y="1302790"/>
                  <a:ext cx="608934" cy="622102"/>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4" name="Oval 253">
                  <a:extLst>
                    <a:ext uri="{FF2B5EF4-FFF2-40B4-BE49-F238E27FC236}">
                      <a16:creationId xmlns:a16="http://schemas.microsoft.com/office/drawing/2014/main" id="{FBB9B5C2-7F63-CDA8-CE5A-806A43B70216}"/>
                    </a:ext>
                  </a:extLst>
                </p:cNvPr>
                <p:cNvSpPr/>
                <p:nvPr/>
              </p:nvSpPr>
              <p:spPr>
                <a:xfrm flipH="1">
                  <a:off x="1475313" y="879776"/>
                  <a:ext cx="985624" cy="1339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5" name="Round Diagonal Corner Rectangle 98">
                  <a:extLst>
                    <a:ext uri="{FF2B5EF4-FFF2-40B4-BE49-F238E27FC236}">
                      <a16:creationId xmlns:a16="http://schemas.microsoft.com/office/drawing/2014/main" id="{E1A50572-96F9-B3EF-2A8A-DB46366E48D6}"/>
                    </a:ext>
                  </a:extLst>
                </p:cNvPr>
                <p:cNvSpPr/>
                <p:nvPr/>
              </p:nvSpPr>
              <p:spPr>
                <a:xfrm rot="20363465" flipH="1">
                  <a:off x="1966746" y="686440"/>
                  <a:ext cx="564930" cy="73950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6" name="Round Diagonal Corner Rectangle 99">
                  <a:extLst>
                    <a:ext uri="{FF2B5EF4-FFF2-40B4-BE49-F238E27FC236}">
                      <a16:creationId xmlns:a16="http://schemas.microsoft.com/office/drawing/2014/main" id="{E80EA289-106A-3902-D579-C1125EFCC4A4}"/>
                    </a:ext>
                  </a:extLst>
                </p:cNvPr>
                <p:cNvSpPr/>
                <p:nvPr/>
              </p:nvSpPr>
              <p:spPr>
                <a:xfrm rot="16523337" flipH="1">
                  <a:off x="1390766" y="808506"/>
                  <a:ext cx="640667" cy="6512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7" name="Oval 256">
                  <a:extLst>
                    <a:ext uri="{FF2B5EF4-FFF2-40B4-BE49-F238E27FC236}">
                      <a16:creationId xmlns:a16="http://schemas.microsoft.com/office/drawing/2014/main" id="{7B214DAC-B988-A172-133E-BC5C3CD47575}"/>
                    </a:ext>
                  </a:extLst>
                </p:cNvPr>
                <p:cNvSpPr/>
                <p:nvPr/>
              </p:nvSpPr>
              <p:spPr>
                <a:xfrm flipH="1">
                  <a:off x="1771000" y="786154"/>
                  <a:ext cx="492812" cy="46811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8" name="Oval 257">
                  <a:extLst>
                    <a:ext uri="{FF2B5EF4-FFF2-40B4-BE49-F238E27FC236}">
                      <a16:creationId xmlns:a16="http://schemas.microsoft.com/office/drawing/2014/main" id="{4C82B40B-C897-79C7-BFAF-A6A75966D23C}"/>
                    </a:ext>
                  </a:extLst>
                </p:cNvPr>
                <p:cNvSpPr/>
                <p:nvPr/>
              </p:nvSpPr>
              <p:spPr>
                <a:xfrm rot="3657975" flipH="1">
                  <a:off x="2233148" y="1103431"/>
                  <a:ext cx="492812" cy="18089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59" name="Oval 258">
                  <a:extLst>
                    <a:ext uri="{FF2B5EF4-FFF2-40B4-BE49-F238E27FC236}">
                      <a16:creationId xmlns:a16="http://schemas.microsoft.com/office/drawing/2014/main" id="{AC07F540-9390-2342-D7FE-EABFC293CAA9}"/>
                    </a:ext>
                  </a:extLst>
                </p:cNvPr>
                <p:cNvSpPr/>
                <p:nvPr/>
              </p:nvSpPr>
              <p:spPr>
                <a:xfrm rot="17249456" flipH="1">
                  <a:off x="1184821" y="1234739"/>
                  <a:ext cx="492812" cy="9180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60" name="Group 259">
                  <a:extLst>
                    <a:ext uri="{FF2B5EF4-FFF2-40B4-BE49-F238E27FC236}">
                      <a16:creationId xmlns:a16="http://schemas.microsoft.com/office/drawing/2014/main" id="{9F927D67-758E-32A3-A957-17023A6DAFE0}"/>
                    </a:ext>
                  </a:extLst>
                </p:cNvPr>
                <p:cNvGrpSpPr/>
                <p:nvPr/>
              </p:nvGrpSpPr>
              <p:grpSpPr>
                <a:xfrm>
                  <a:off x="1361620" y="1073300"/>
                  <a:ext cx="1251291" cy="220840"/>
                  <a:chOff x="3431377" y="2577520"/>
                  <a:chExt cx="2319927" cy="361305"/>
                </a:xfrm>
              </p:grpSpPr>
              <p:sp>
                <p:nvSpPr>
                  <p:cNvPr id="261" name="Rounded Rectangle 104">
                    <a:extLst>
                      <a:ext uri="{FF2B5EF4-FFF2-40B4-BE49-F238E27FC236}">
                        <a16:creationId xmlns:a16="http://schemas.microsoft.com/office/drawing/2014/main" id="{28A8821D-18A3-44D2-F3A2-2450BD328294}"/>
                      </a:ext>
                    </a:extLst>
                  </p:cNvPr>
                  <p:cNvSpPr/>
                  <p:nvPr/>
                </p:nvSpPr>
                <p:spPr>
                  <a:xfrm>
                    <a:off x="3431377" y="2577520"/>
                    <a:ext cx="2319927" cy="36130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261">
                    <a:extLst>
                      <a:ext uri="{FF2B5EF4-FFF2-40B4-BE49-F238E27FC236}">
                        <a16:creationId xmlns:a16="http://schemas.microsoft.com/office/drawing/2014/main" id="{F87F42C4-1BF2-E22A-352D-18455347836E}"/>
                      </a:ext>
                    </a:extLst>
                  </p:cNvPr>
                  <p:cNvGrpSpPr/>
                  <p:nvPr/>
                </p:nvGrpSpPr>
                <p:grpSpPr>
                  <a:xfrm>
                    <a:off x="3657600" y="2599731"/>
                    <a:ext cx="1892332" cy="330385"/>
                    <a:chOff x="3970020" y="4948646"/>
                    <a:chExt cx="6939523" cy="1211581"/>
                  </a:xfrm>
                </p:grpSpPr>
                <p:grpSp>
                  <p:nvGrpSpPr>
                    <p:cNvPr id="263" name="Group 262">
                      <a:extLst>
                        <a:ext uri="{FF2B5EF4-FFF2-40B4-BE49-F238E27FC236}">
                          <a16:creationId xmlns:a16="http://schemas.microsoft.com/office/drawing/2014/main" id="{7C5F7ACE-242E-5365-29A0-6DF7CF49D313}"/>
                        </a:ext>
                      </a:extLst>
                    </p:cNvPr>
                    <p:cNvGrpSpPr/>
                    <p:nvPr/>
                  </p:nvGrpSpPr>
                  <p:grpSpPr>
                    <a:xfrm>
                      <a:off x="3970020" y="4953000"/>
                      <a:ext cx="2080259" cy="1207227"/>
                      <a:chOff x="4551318" y="4950687"/>
                      <a:chExt cx="2080259" cy="1207227"/>
                    </a:xfrm>
                  </p:grpSpPr>
                  <p:sp>
                    <p:nvSpPr>
                      <p:cNvPr id="280" name="Rectangle 279">
                        <a:extLst>
                          <a:ext uri="{FF2B5EF4-FFF2-40B4-BE49-F238E27FC236}">
                            <a16:creationId xmlns:a16="http://schemas.microsoft.com/office/drawing/2014/main" id="{AEBDB2BE-C1C1-E744-0402-84E870232583}"/>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a:extLst>
                          <a:ext uri="{FF2B5EF4-FFF2-40B4-BE49-F238E27FC236}">
                            <a16:creationId xmlns:a16="http://schemas.microsoft.com/office/drawing/2014/main" id="{92992BE9-4413-09A6-65AF-73D838A87A07}"/>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Left-Right Arrow Callout 125">
                        <a:extLst>
                          <a:ext uri="{FF2B5EF4-FFF2-40B4-BE49-F238E27FC236}">
                            <a16:creationId xmlns:a16="http://schemas.microsoft.com/office/drawing/2014/main" id="{4EFEF3B9-7150-9EE4-26F7-158762E9B61C}"/>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282">
                        <a:extLst>
                          <a:ext uri="{FF2B5EF4-FFF2-40B4-BE49-F238E27FC236}">
                            <a16:creationId xmlns:a16="http://schemas.microsoft.com/office/drawing/2014/main" id="{31AC5160-099A-2490-26B3-D350543E1F16}"/>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283">
                        <a:extLst>
                          <a:ext uri="{FF2B5EF4-FFF2-40B4-BE49-F238E27FC236}">
                            <a16:creationId xmlns:a16="http://schemas.microsoft.com/office/drawing/2014/main" id="{4643C5C6-2AF3-9DE9-CB61-4FC02168DBFE}"/>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284">
                        <a:extLst>
                          <a:ext uri="{FF2B5EF4-FFF2-40B4-BE49-F238E27FC236}">
                            <a16:creationId xmlns:a16="http://schemas.microsoft.com/office/drawing/2014/main" id="{E80853DF-2212-430D-DB0D-52D0C02701FB}"/>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Diamond 263">
                      <a:extLst>
                        <a:ext uri="{FF2B5EF4-FFF2-40B4-BE49-F238E27FC236}">
                          <a16:creationId xmlns:a16="http://schemas.microsoft.com/office/drawing/2014/main" id="{B1A5330D-87E6-48C1-64FC-C65F053CC81D}"/>
                        </a:ext>
                      </a:extLst>
                    </p:cNvPr>
                    <p:cNvSpPr/>
                    <p:nvPr/>
                  </p:nvSpPr>
                  <p:spPr>
                    <a:xfrm>
                      <a:off x="6052456"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264">
                      <a:extLst>
                        <a:ext uri="{FF2B5EF4-FFF2-40B4-BE49-F238E27FC236}">
                          <a16:creationId xmlns:a16="http://schemas.microsoft.com/office/drawing/2014/main" id="{C20F6A13-5307-1961-1DA9-55B743AEC937}"/>
                        </a:ext>
                      </a:extLst>
                    </p:cNvPr>
                    <p:cNvGrpSpPr/>
                    <p:nvPr/>
                  </p:nvGrpSpPr>
                  <p:grpSpPr>
                    <a:xfrm>
                      <a:off x="6395357" y="4948646"/>
                      <a:ext cx="2080259" cy="1207227"/>
                      <a:chOff x="4551318" y="4950687"/>
                      <a:chExt cx="2080259" cy="1207227"/>
                    </a:xfrm>
                  </p:grpSpPr>
                  <p:sp>
                    <p:nvSpPr>
                      <p:cNvPr id="274" name="Rectangle 273">
                        <a:extLst>
                          <a:ext uri="{FF2B5EF4-FFF2-40B4-BE49-F238E27FC236}">
                            <a16:creationId xmlns:a16="http://schemas.microsoft.com/office/drawing/2014/main" id="{3602921E-D4AB-4430-377C-F8D8754330D3}"/>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a:extLst>
                          <a:ext uri="{FF2B5EF4-FFF2-40B4-BE49-F238E27FC236}">
                            <a16:creationId xmlns:a16="http://schemas.microsoft.com/office/drawing/2014/main" id="{0C66217A-C31D-6798-2D10-4CE263B3ED51}"/>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Left-Right Arrow Callout 119">
                        <a:extLst>
                          <a:ext uri="{FF2B5EF4-FFF2-40B4-BE49-F238E27FC236}">
                            <a16:creationId xmlns:a16="http://schemas.microsoft.com/office/drawing/2014/main" id="{7B545B4A-36CB-70FD-8757-1DAE2BAF7E27}"/>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Diamond 276">
                        <a:extLst>
                          <a:ext uri="{FF2B5EF4-FFF2-40B4-BE49-F238E27FC236}">
                            <a16:creationId xmlns:a16="http://schemas.microsoft.com/office/drawing/2014/main" id="{0DDE5DF5-76FF-07C1-1BF6-05513F80540A}"/>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Diamond 277">
                        <a:extLst>
                          <a:ext uri="{FF2B5EF4-FFF2-40B4-BE49-F238E27FC236}">
                            <a16:creationId xmlns:a16="http://schemas.microsoft.com/office/drawing/2014/main" id="{C9D63A3E-38A5-1510-3598-6A076CB94B2C}"/>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iamond 278">
                        <a:extLst>
                          <a:ext uri="{FF2B5EF4-FFF2-40B4-BE49-F238E27FC236}">
                            <a16:creationId xmlns:a16="http://schemas.microsoft.com/office/drawing/2014/main" id="{67F77D7C-15E9-457D-ECB7-74D6C8FDAF6E}"/>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6" name="Diamond 265">
                      <a:extLst>
                        <a:ext uri="{FF2B5EF4-FFF2-40B4-BE49-F238E27FC236}">
                          <a16:creationId xmlns:a16="http://schemas.microsoft.com/office/drawing/2014/main" id="{6D5EDB4E-57EF-FFF8-7FD3-FC6404AF00B4}"/>
                        </a:ext>
                      </a:extLst>
                    </p:cNvPr>
                    <p:cNvSpPr/>
                    <p:nvPr/>
                  </p:nvSpPr>
                  <p:spPr>
                    <a:xfrm>
                      <a:off x="8486383" y="5203371"/>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266">
                      <a:extLst>
                        <a:ext uri="{FF2B5EF4-FFF2-40B4-BE49-F238E27FC236}">
                          <a16:creationId xmlns:a16="http://schemas.microsoft.com/office/drawing/2014/main" id="{C5E3BCDD-99B0-F6F8-471D-33C1537BBFB8}"/>
                        </a:ext>
                      </a:extLst>
                    </p:cNvPr>
                    <p:cNvGrpSpPr/>
                    <p:nvPr/>
                  </p:nvGrpSpPr>
                  <p:grpSpPr>
                    <a:xfrm>
                      <a:off x="8829284" y="4948646"/>
                      <a:ext cx="2080259" cy="1207227"/>
                      <a:chOff x="4551318" y="4950687"/>
                      <a:chExt cx="2080259" cy="1207227"/>
                    </a:xfrm>
                  </p:grpSpPr>
                  <p:sp>
                    <p:nvSpPr>
                      <p:cNvPr id="268" name="Rectangle 267">
                        <a:extLst>
                          <a:ext uri="{FF2B5EF4-FFF2-40B4-BE49-F238E27FC236}">
                            <a16:creationId xmlns:a16="http://schemas.microsoft.com/office/drawing/2014/main" id="{9CC34E4A-A3C9-D577-E098-9F053F45C774}"/>
                          </a:ext>
                        </a:extLst>
                      </p:cNvPr>
                      <p:cNvSpPr/>
                      <p:nvPr/>
                    </p:nvSpPr>
                    <p:spPr>
                      <a:xfrm>
                        <a:off x="4574177" y="4950687"/>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a:extLst>
                          <a:ext uri="{FF2B5EF4-FFF2-40B4-BE49-F238E27FC236}">
                            <a16:creationId xmlns:a16="http://schemas.microsoft.com/office/drawing/2014/main" id="{37C603CE-D62A-A30F-D1A8-61ED0796EF30}"/>
                          </a:ext>
                        </a:extLst>
                      </p:cNvPr>
                      <p:cNvSpPr/>
                      <p:nvPr/>
                    </p:nvSpPr>
                    <p:spPr>
                      <a:xfrm>
                        <a:off x="4551318" y="5929314"/>
                        <a:ext cx="2057400" cy="228600"/>
                      </a:xfrm>
                      <a:prstGeom prst="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Left-Right Arrow Callout 113">
                        <a:extLst>
                          <a:ext uri="{FF2B5EF4-FFF2-40B4-BE49-F238E27FC236}">
                            <a16:creationId xmlns:a16="http://schemas.microsoft.com/office/drawing/2014/main" id="{6C3F033B-58FD-0EAE-A146-EC4DCA872D70}"/>
                          </a:ext>
                        </a:extLst>
                      </p:cNvPr>
                      <p:cNvSpPr/>
                      <p:nvPr/>
                    </p:nvSpPr>
                    <p:spPr>
                      <a:xfrm>
                        <a:off x="4589961" y="5335668"/>
                        <a:ext cx="2041616" cy="455532"/>
                      </a:xfrm>
                      <a:prstGeom prst="leftRightArrowCallout">
                        <a:avLst>
                          <a:gd name="adj1" fmla="val 100000"/>
                          <a:gd name="adj2" fmla="val 50000"/>
                          <a:gd name="adj3" fmla="val 41336"/>
                          <a:gd name="adj4" fmla="val 40774"/>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Diamond 270">
                        <a:extLst>
                          <a:ext uri="{FF2B5EF4-FFF2-40B4-BE49-F238E27FC236}">
                            <a16:creationId xmlns:a16="http://schemas.microsoft.com/office/drawing/2014/main" id="{1A9DF78E-881D-ADF0-17F1-2D18298DD88B}"/>
                          </a:ext>
                        </a:extLst>
                      </p:cNvPr>
                      <p:cNvSpPr/>
                      <p:nvPr/>
                    </p:nvSpPr>
                    <p:spPr>
                      <a:xfrm>
                        <a:off x="4953000" y="5192350"/>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mond 271">
                        <a:extLst>
                          <a:ext uri="{FF2B5EF4-FFF2-40B4-BE49-F238E27FC236}">
                            <a16:creationId xmlns:a16="http://schemas.microsoft.com/office/drawing/2014/main" id="{7FD3B1C8-57AD-4E05-AE02-F8FAFA9EEF3C}"/>
                          </a:ext>
                        </a:extLst>
                      </p:cNvPr>
                      <p:cNvSpPr/>
                      <p:nvPr/>
                    </p:nvSpPr>
                    <p:spPr>
                      <a:xfrm>
                        <a:off x="5943600" y="5192349"/>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Diamond 272">
                        <a:extLst>
                          <a:ext uri="{FF2B5EF4-FFF2-40B4-BE49-F238E27FC236}">
                            <a16:creationId xmlns:a16="http://schemas.microsoft.com/office/drawing/2014/main" id="{6BA49528-0695-4BFC-CC0A-31E4726E9A98}"/>
                          </a:ext>
                        </a:extLst>
                      </p:cNvPr>
                      <p:cNvSpPr/>
                      <p:nvPr/>
                    </p:nvSpPr>
                    <p:spPr>
                      <a:xfrm>
                        <a:off x="5453743" y="5187995"/>
                        <a:ext cx="381000" cy="723901"/>
                      </a:xfrm>
                      <a:prstGeom prst="diamond">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238" name="Oval 237">
              <a:extLst>
                <a:ext uri="{FF2B5EF4-FFF2-40B4-BE49-F238E27FC236}">
                  <a16:creationId xmlns:a16="http://schemas.microsoft.com/office/drawing/2014/main" id="{EB746970-7A70-6A86-5CE4-8CA3B346CEC5}"/>
                </a:ext>
              </a:extLst>
            </p:cNvPr>
            <p:cNvSpPr/>
            <p:nvPr/>
          </p:nvSpPr>
          <p:spPr>
            <a:xfrm>
              <a:off x="1410997" y="3353841"/>
              <a:ext cx="431792" cy="639048"/>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a:extLst>
                <a:ext uri="{FF2B5EF4-FFF2-40B4-BE49-F238E27FC236}">
                  <a16:creationId xmlns:a16="http://schemas.microsoft.com/office/drawing/2014/main" id="{18F5062E-4B07-4678-792A-F34DFD5240D7}"/>
                </a:ext>
              </a:extLst>
            </p:cNvPr>
            <p:cNvSpPr/>
            <p:nvPr/>
          </p:nvSpPr>
          <p:spPr>
            <a:xfrm>
              <a:off x="1514195" y="3457705"/>
              <a:ext cx="223050" cy="13312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8198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4677" cy="6865131"/>
          </a:xfrm>
          <a:prstGeom prst="rect">
            <a:avLst/>
          </a:prstGeom>
        </p:spPr>
      </p:pic>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Come to Egypt</a:t>
            </a:r>
          </a:p>
        </p:txBody>
      </p:sp>
      <p:sp>
        <p:nvSpPr>
          <p:cNvPr id="4" name="Rectangle 3"/>
          <p:cNvSpPr/>
          <p:nvPr/>
        </p:nvSpPr>
        <p:spPr>
          <a:xfrm>
            <a:off x="304800" y="1015663"/>
            <a:ext cx="6096000" cy="1631216"/>
          </a:xfrm>
          <a:prstGeom prst="rect">
            <a:avLst/>
          </a:prstGeom>
        </p:spPr>
        <p:txBody>
          <a:bodyPr>
            <a:spAutoFit/>
          </a:bodyPr>
          <a:lstStyle/>
          <a:p>
            <a:r>
              <a:rPr lang="en-US" sz="2000" dirty="0">
                <a:solidFill>
                  <a:schemeClr val="bg1"/>
                </a:solidFill>
                <a:latin typeface="Calibri" panose="020F0502020204030204" pitchFamily="34" charset="0"/>
              </a:rPr>
              <a:t>Pharaoh heard about Joseph’s family, he sent Joseph’s brothers back to Canaan with wagons loaded with food and gifts and invited Jacob’s family to come to Egypt. When the brothers arrived home in Canaan, they told Jacob that Joseph was alive and in Egypt.</a:t>
            </a:r>
          </a:p>
        </p:txBody>
      </p:sp>
      <p:sp>
        <p:nvSpPr>
          <p:cNvPr id="14" name="Rectangle 13"/>
          <p:cNvSpPr/>
          <p:nvPr/>
        </p:nvSpPr>
        <p:spPr>
          <a:xfrm>
            <a:off x="901849" y="4809283"/>
            <a:ext cx="6096000" cy="1015663"/>
          </a:xfrm>
          <a:prstGeom prst="rect">
            <a:avLst/>
          </a:prstGeom>
        </p:spPr>
        <p:txBody>
          <a:bodyPr>
            <a:spAutoFit/>
          </a:bodyPr>
          <a:lstStyle/>
          <a:p>
            <a:r>
              <a:rPr lang="en-US" sz="2000" dirty="0">
                <a:solidFill>
                  <a:schemeClr val="bg1"/>
                </a:solidFill>
                <a:latin typeface="Calibri" panose="020F0502020204030204" pitchFamily="34" charset="0"/>
              </a:rPr>
              <a:t>At first Jacob did not believe them, but when he saw the wagons, he said, “Joseph my son is yet alive: I will go and see him before I die.”</a:t>
            </a:r>
            <a:endParaRPr lang="en-US" sz="2000" dirty="0">
              <a:solidFill>
                <a:schemeClr val="bg1"/>
              </a:solidFill>
            </a:endParaRPr>
          </a:p>
        </p:txBody>
      </p:sp>
      <p:sp>
        <p:nvSpPr>
          <p:cNvPr id="15" name="Rectangle 14"/>
          <p:cNvSpPr/>
          <p:nvPr/>
        </p:nvSpPr>
        <p:spPr>
          <a:xfrm>
            <a:off x="0" y="6495799"/>
            <a:ext cx="1803699"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45:16-28</a:t>
            </a:r>
            <a:endParaRPr lang="en-US" dirty="0">
              <a:solidFill>
                <a:schemeClr val="bg1"/>
              </a:solidFill>
            </a:endParaRPr>
          </a:p>
        </p:txBody>
      </p:sp>
      <p:pic>
        <p:nvPicPr>
          <p:cNvPr id="8" name="Picture 7">
            <a:extLst>
              <a:ext uri="{FF2B5EF4-FFF2-40B4-BE49-F238E27FC236}">
                <a16:creationId xmlns:a16="http://schemas.microsoft.com/office/drawing/2014/main" id="{49EE2AB7-F09B-2B8F-ADFB-BD3F6E26CA0A}"/>
              </a:ext>
            </a:extLst>
          </p:cNvPr>
          <p:cNvPicPr>
            <a:picLocks noChangeAspect="1"/>
          </p:cNvPicPr>
          <p:nvPr/>
        </p:nvPicPr>
        <p:blipFill>
          <a:blip r:embed="rId3"/>
          <a:stretch>
            <a:fillRect/>
          </a:stretch>
        </p:blipFill>
        <p:spPr>
          <a:xfrm>
            <a:off x="7098838" y="2055847"/>
            <a:ext cx="3915314" cy="3769099"/>
          </a:xfrm>
          <a:prstGeom prst="rect">
            <a:avLst/>
          </a:prstGeom>
        </p:spPr>
      </p:pic>
    </p:spTree>
    <p:extLst>
      <p:ext uri="{BB962C8B-B14F-4D97-AF65-F5344CB8AC3E}">
        <p14:creationId xmlns:p14="http://schemas.microsoft.com/office/powerpoint/2010/main" val="179823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4677" cy="6865131"/>
          </a:xfrm>
          <a:prstGeom prst="rect">
            <a:avLst/>
          </a:prstGeom>
        </p:spPr>
      </p:pic>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Jacob and Joseph Reunited</a:t>
            </a:r>
          </a:p>
        </p:txBody>
      </p:sp>
      <p:sp>
        <p:nvSpPr>
          <p:cNvPr id="4" name="Rectangle 3"/>
          <p:cNvSpPr/>
          <p:nvPr/>
        </p:nvSpPr>
        <p:spPr>
          <a:xfrm>
            <a:off x="1442434" y="1015663"/>
            <a:ext cx="8834907" cy="1569660"/>
          </a:xfrm>
          <a:prstGeom prst="rect">
            <a:avLst/>
          </a:prstGeom>
        </p:spPr>
        <p:txBody>
          <a:bodyPr wrap="square">
            <a:spAutoFit/>
          </a:bodyPr>
          <a:lstStyle/>
          <a:p>
            <a:r>
              <a:rPr lang="en-US" sz="2400" dirty="0">
                <a:solidFill>
                  <a:schemeClr val="bg1"/>
                </a:solidFill>
                <a:latin typeface="Calibri" panose="020F0502020204030204" pitchFamily="34" charset="0"/>
              </a:rPr>
              <a:t> Jacob took all of his family and their possessions and traveled to Egypt. On the way, the Lord spoke to Jacob in a vision and told him not to fear settling his family in Egypt because He would be with him and would make of him a great nation.</a:t>
            </a:r>
          </a:p>
        </p:txBody>
      </p:sp>
      <p:sp>
        <p:nvSpPr>
          <p:cNvPr id="15" name="Rectangle 14"/>
          <p:cNvSpPr/>
          <p:nvPr/>
        </p:nvSpPr>
        <p:spPr>
          <a:xfrm>
            <a:off x="0" y="6495799"/>
            <a:ext cx="1803699"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46:29-34</a:t>
            </a:r>
            <a:endParaRPr lang="en-US" dirty="0">
              <a:solidFill>
                <a:schemeClr val="bg1"/>
              </a:solidFill>
            </a:endParaRPr>
          </a:p>
        </p:txBody>
      </p:sp>
      <p:pic>
        <p:nvPicPr>
          <p:cNvPr id="7170" name="Picture 2" descr="http://4.bp.blogspot.com/-DSMwV7NO9P0/UlJnCS56-FI/AAAAAAAAImU/5gF0LhEk0Mw/s1600/Joseph_broth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758" y="2886209"/>
            <a:ext cx="5060369" cy="330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57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49" b="4099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77436" y="1021417"/>
            <a:ext cx="6583983" cy="4524315"/>
          </a:xfrm>
          <a:prstGeom prst="rect">
            <a:avLst/>
          </a:prstGeom>
        </p:spPr>
        <p:txBody>
          <a:bodyPr wrap="square">
            <a:spAutoFit/>
          </a:bodyPr>
          <a:lstStyle/>
          <a:p>
            <a:r>
              <a:rPr lang="en-US" sz="2400" dirty="0">
                <a:solidFill>
                  <a:schemeClr val="bg1"/>
                </a:solidFill>
                <a:latin typeface="Calibri" panose="020F0502020204030204" pitchFamily="34" charset="0"/>
              </a:rPr>
              <a:t>“You must trust the Lord; if you are righteous, his purposes will be served. Joseph in Egypt did just that, having many opportunities to become bitter over the way he was mistreated.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He not only rose above his difficulties, but lifted others, feeding millions of starving people.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Even though his brothers had intended to do evil to Joseph, the Lord used those evil designs to give Joseph opportunities far beyond his boyhood dreams!” (3)</a:t>
            </a:r>
            <a:endParaRPr lang="en-US" sz="24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4011" y="1269606"/>
            <a:ext cx="2253488" cy="2820233"/>
          </a:xfrm>
          <a:prstGeom prst="rect">
            <a:avLst/>
          </a:prstGeom>
        </p:spPr>
      </p:pic>
    </p:spTree>
    <p:extLst>
      <p:ext uri="{BB962C8B-B14F-4D97-AF65-F5344CB8AC3E}">
        <p14:creationId xmlns:p14="http://schemas.microsoft.com/office/powerpoint/2010/main" val="93327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49" b="4099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12192000" cy="4247317"/>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r>
              <a:rPr lang="en-US" dirty="0">
                <a:solidFill>
                  <a:schemeClr val="bg1"/>
                </a:solidFill>
              </a:rPr>
              <a:t>Video: Forgiveness: my burden was made Light: (8:24)</a:t>
            </a:r>
          </a:p>
          <a:p>
            <a:r>
              <a:rPr lang="en-US" dirty="0">
                <a:solidFill>
                  <a:schemeClr val="bg1"/>
                </a:solidFill>
              </a:rPr>
              <a:t>https://www.lds.org/media-library/video/2010-07-14-forgiveness-my-burden-was-made-light?lang=eng</a:t>
            </a:r>
          </a:p>
          <a:p>
            <a:endParaRPr lang="en-US" dirty="0">
              <a:solidFill>
                <a:schemeClr val="bg1"/>
              </a:solidFill>
            </a:endParaRPr>
          </a:p>
          <a:p>
            <a:pPr marL="342900" indent="-342900">
              <a:buAutoNum type="arabicPeriod"/>
            </a:pPr>
            <a:r>
              <a:rPr lang="en-US" dirty="0">
                <a:solidFill>
                  <a:schemeClr val="bg1"/>
                </a:solidFill>
              </a:rPr>
              <a:t>Elder D. Todd </a:t>
            </a:r>
            <a:r>
              <a:rPr lang="en-US" dirty="0" err="1">
                <a:solidFill>
                  <a:schemeClr val="bg1"/>
                </a:solidFill>
              </a:rPr>
              <a:t>Christofferson</a:t>
            </a:r>
            <a:r>
              <a:rPr lang="en-US" dirty="0">
                <a:solidFill>
                  <a:schemeClr val="bg1"/>
                </a:solidFill>
              </a:rPr>
              <a:t> (“The Divine Gift of Repentance,”</a:t>
            </a:r>
            <a:r>
              <a:rPr lang="en-US" i="1" dirty="0">
                <a:solidFill>
                  <a:schemeClr val="bg1"/>
                </a:solidFill>
              </a:rPr>
              <a:t> Ensign</a:t>
            </a:r>
            <a:r>
              <a:rPr lang="en-US" dirty="0">
                <a:solidFill>
                  <a:schemeClr val="bg1"/>
                </a:solidFill>
              </a:rPr>
              <a:t> or </a:t>
            </a:r>
            <a:r>
              <a:rPr lang="en-US" i="1" dirty="0">
                <a:solidFill>
                  <a:schemeClr val="bg1"/>
                </a:solidFill>
              </a:rPr>
              <a:t>Liahona,</a:t>
            </a:r>
            <a:r>
              <a:rPr lang="en-US" dirty="0">
                <a:solidFill>
                  <a:schemeClr val="bg1"/>
                </a:solidFill>
              </a:rPr>
              <a:t> Nov. 2011, 39).</a:t>
            </a:r>
          </a:p>
          <a:p>
            <a:r>
              <a:rPr lang="en-US" dirty="0">
                <a:solidFill>
                  <a:schemeClr val="bg1"/>
                </a:solidFill>
              </a:rPr>
              <a:t>Presentation by ©http://fashionsbylynda.com/blog/</a:t>
            </a:r>
          </a:p>
          <a:p>
            <a:r>
              <a:rPr lang="en-US" dirty="0">
                <a:solidFill>
                  <a:schemeClr val="bg1"/>
                </a:solidFill>
                <a:latin typeface="Calibri" panose="020F0502020204030204" pitchFamily="34" charset="0"/>
              </a:rPr>
              <a:t>2. President James E. Faust (“The Healing Power of Forgiveness,”</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 </a:t>
            </a:r>
            <a:r>
              <a:rPr lang="en-US" dirty="0">
                <a:solidFill>
                  <a:schemeClr val="bg1"/>
                </a:solidFill>
                <a:latin typeface="Calibri" panose="020F0502020204030204" pitchFamily="34" charset="0"/>
              </a:rPr>
              <a:t>May 2007, 69).</a:t>
            </a:r>
          </a:p>
          <a:p>
            <a:r>
              <a:rPr lang="en-US" dirty="0">
                <a:solidFill>
                  <a:schemeClr val="bg1"/>
                </a:solidFill>
                <a:latin typeface="Calibri" panose="020F0502020204030204" pitchFamily="34" charset="0"/>
              </a:rPr>
              <a:t>3. Neal A. Maxwell (“I Am But a Lad,”</a:t>
            </a:r>
            <a:r>
              <a:rPr lang="en-US" i="1" dirty="0">
                <a:solidFill>
                  <a:schemeClr val="bg1"/>
                </a:solidFill>
                <a:latin typeface="Calibri" panose="020F0502020204030204" pitchFamily="34" charset="0"/>
              </a:rPr>
              <a:t> New Era,</a:t>
            </a:r>
            <a:r>
              <a:rPr lang="en-US" dirty="0">
                <a:solidFill>
                  <a:schemeClr val="bg1"/>
                </a:solidFill>
                <a:latin typeface="Calibri" panose="020F0502020204030204" pitchFamily="34" charset="0"/>
              </a:rPr>
              <a:t> May 1981, 5).</a:t>
            </a:r>
            <a:endParaRPr lang="en-US" dirty="0">
              <a:solidFill>
                <a:schemeClr val="bg1"/>
              </a:solidFill>
            </a:endParaRPr>
          </a:p>
          <a:p>
            <a:pPr marL="342900" indent="-342900">
              <a:buFontTx/>
              <a:buAutoNum type="arabicPeriod"/>
            </a:pPr>
            <a:endParaRPr lang="en-US" dirty="0">
              <a:solidFill>
                <a:schemeClr val="bg1"/>
              </a:solidFill>
              <a:latin typeface="Calibri" panose="020F0502020204030204" pitchFamily="34" charset="0"/>
            </a:endParaRPr>
          </a:p>
          <a:p>
            <a:pPr marL="342900" indent="-342900">
              <a:buFontTx/>
              <a:buAutoNum type="arabicPeriod"/>
            </a:pPr>
            <a:endParaRPr lang="en-US" dirty="0">
              <a:solidFill>
                <a:schemeClr val="bg1"/>
              </a:solidFill>
              <a:latin typeface="Calibri" panose="020F0502020204030204" pitchFamily="34" charset="0"/>
            </a:endParaRPr>
          </a:p>
          <a:p>
            <a:endParaRPr lang="en-US" dirty="0">
              <a:solidFill>
                <a:schemeClr val="bg1"/>
              </a:solidFill>
            </a:endParaRPr>
          </a:p>
          <a:p>
            <a:pPr marL="342900" indent="-342900">
              <a:buAutoNum type="arabicPeriod"/>
            </a:pPr>
            <a:endParaRPr lang="en-US" dirty="0">
              <a:solidFill>
                <a:schemeClr val="bg1"/>
              </a:solidFill>
            </a:endParaRPr>
          </a:p>
          <a:p>
            <a:endParaRPr lang="en-US" dirty="0">
              <a:solidFill>
                <a:schemeClr val="bg1"/>
              </a:solidFill>
            </a:endParaRPr>
          </a:p>
        </p:txBody>
      </p:sp>
      <p:grpSp>
        <p:nvGrpSpPr>
          <p:cNvPr id="5" name="Group 4">
            <a:extLst>
              <a:ext uri="{FF2B5EF4-FFF2-40B4-BE49-F238E27FC236}">
                <a16:creationId xmlns:a16="http://schemas.microsoft.com/office/drawing/2014/main" id="{B4EB0CC2-C6CC-4EC0-8642-79C4C42D6302}"/>
              </a:ext>
            </a:extLst>
          </p:cNvPr>
          <p:cNvGrpSpPr/>
          <p:nvPr/>
        </p:nvGrpSpPr>
        <p:grpSpPr>
          <a:xfrm>
            <a:off x="9931703" y="865267"/>
            <a:ext cx="932411" cy="1071650"/>
            <a:chOff x="7543800" y="3810000"/>
            <a:chExt cx="1143000" cy="1447800"/>
          </a:xfrm>
        </p:grpSpPr>
        <p:sp>
          <p:nvSpPr>
            <p:cNvPr id="6" name="Trapezoid 5">
              <a:extLst>
                <a:ext uri="{FF2B5EF4-FFF2-40B4-BE49-F238E27FC236}">
                  <a16:creationId xmlns:a16="http://schemas.microsoft.com/office/drawing/2014/main" id="{707A6FCA-76DA-44E8-A66A-61348E2C4A20}"/>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79">
              <a:extLst>
                <a:ext uri="{FF2B5EF4-FFF2-40B4-BE49-F238E27FC236}">
                  <a16:creationId xmlns:a16="http://schemas.microsoft.com/office/drawing/2014/main" id="{4ED42526-E05B-4BAD-AD66-21C9ECC37E5B}"/>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80">
              <a:extLst>
                <a:ext uri="{FF2B5EF4-FFF2-40B4-BE49-F238E27FC236}">
                  <a16:creationId xmlns:a16="http://schemas.microsoft.com/office/drawing/2014/main" id="{B561094A-EB4D-405C-86C5-45DA5C49C211}"/>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1">
              <a:extLst>
                <a:ext uri="{FF2B5EF4-FFF2-40B4-BE49-F238E27FC236}">
                  <a16:creationId xmlns:a16="http://schemas.microsoft.com/office/drawing/2014/main" id="{20A3DB3A-9A35-491A-8926-F55A67EBA4B6}"/>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7F082798-D84D-4504-8292-2166CAEF66B8}"/>
                </a:ext>
              </a:extLst>
            </p:cNvPr>
            <p:cNvGrpSpPr/>
            <p:nvPr/>
          </p:nvGrpSpPr>
          <p:grpSpPr>
            <a:xfrm>
              <a:off x="7924800" y="3810000"/>
              <a:ext cx="645353" cy="610017"/>
              <a:chOff x="7924800" y="5867400"/>
              <a:chExt cx="645353" cy="610017"/>
            </a:xfrm>
          </p:grpSpPr>
          <p:grpSp>
            <p:nvGrpSpPr>
              <p:cNvPr id="18" name="Group 13">
                <a:extLst>
                  <a:ext uri="{FF2B5EF4-FFF2-40B4-BE49-F238E27FC236}">
                    <a16:creationId xmlns:a16="http://schemas.microsoft.com/office/drawing/2014/main" id="{54270BFB-9FB0-454F-ADAC-A044ED76B548}"/>
                  </a:ext>
                </a:extLst>
              </p:cNvPr>
              <p:cNvGrpSpPr/>
              <p:nvPr/>
            </p:nvGrpSpPr>
            <p:grpSpPr>
              <a:xfrm>
                <a:off x="7924800" y="5867400"/>
                <a:ext cx="645353" cy="610017"/>
                <a:chOff x="3037563" y="3121795"/>
                <a:chExt cx="1250371" cy="1224010"/>
              </a:xfrm>
            </p:grpSpPr>
            <p:sp>
              <p:nvSpPr>
                <p:cNvPr id="20" name="Oval 19">
                  <a:extLst>
                    <a:ext uri="{FF2B5EF4-FFF2-40B4-BE49-F238E27FC236}">
                      <a16:creationId xmlns:a16="http://schemas.microsoft.com/office/drawing/2014/main" id="{5ED941FF-7B3F-4F83-9F31-C63AC292E9CA}"/>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CBA9C04-14E8-4D1B-9A81-3D4F8A67D6B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89EE7EB-1BD9-4B53-8A7B-3A7B27B2CB3C}"/>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720307D-89BA-454A-9B73-29EFD3CAFE2C}"/>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a:extLst>
                  <a:ext uri="{FF2B5EF4-FFF2-40B4-BE49-F238E27FC236}">
                    <a16:creationId xmlns:a16="http://schemas.microsoft.com/office/drawing/2014/main" id="{F456869C-8BB0-4B8E-86A1-21F058BDEA55}"/>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5C7D8B8-7EBA-464E-81E3-D583EB1D5B51}"/>
                </a:ext>
              </a:extLst>
            </p:cNvPr>
            <p:cNvGrpSpPr/>
            <p:nvPr/>
          </p:nvGrpSpPr>
          <p:grpSpPr>
            <a:xfrm>
              <a:off x="7543800" y="4038600"/>
              <a:ext cx="403070" cy="381000"/>
              <a:chOff x="7924800" y="5867400"/>
              <a:chExt cx="645353" cy="610017"/>
            </a:xfrm>
          </p:grpSpPr>
          <p:grpSp>
            <p:nvGrpSpPr>
              <p:cNvPr id="12" name="Group 13">
                <a:extLst>
                  <a:ext uri="{FF2B5EF4-FFF2-40B4-BE49-F238E27FC236}">
                    <a16:creationId xmlns:a16="http://schemas.microsoft.com/office/drawing/2014/main" id="{D37AF281-1586-4F33-A040-FCBEF5679345}"/>
                  </a:ext>
                </a:extLst>
              </p:cNvPr>
              <p:cNvGrpSpPr/>
              <p:nvPr/>
            </p:nvGrpSpPr>
            <p:grpSpPr>
              <a:xfrm>
                <a:off x="7924800" y="5867400"/>
                <a:ext cx="645353" cy="610017"/>
                <a:chOff x="3037563" y="3121795"/>
                <a:chExt cx="1250371" cy="1224010"/>
              </a:xfrm>
            </p:grpSpPr>
            <p:sp>
              <p:nvSpPr>
                <p:cNvPr id="14" name="Oval 13">
                  <a:extLst>
                    <a:ext uri="{FF2B5EF4-FFF2-40B4-BE49-F238E27FC236}">
                      <a16:creationId xmlns:a16="http://schemas.microsoft.com/office/drawing/2014/main" id="{29ACC09B-F260-4F26-9913-A8E89E9D1AE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50C7565-1DA0-44C5-A9BD-47D74093B9F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8F08EFF-A2C5-4010-A4AF-BC13AF69217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D1E28FC-D0EC-4E5D-8FF3-ABE3EFE303D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592257CD-1AB4-4C47-973A-30301A71987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222529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717223"/>
          </a:xfrm>
          <a:prstGeom prst="rect">
            <a:avLst/>
          </a:prstGeom>
          <a:ln>
            <a:solidFill>
              <a:schemeClr val="tx1"/>
            </a:solidFill>
          </a:ln>
        </p:spPr>
        <p:txBody>
          <a:bodyPr wrap="square">
            <a:spAutoFit/>
          </a:bodyPr>
          <a:lstStyle/>
          <a:p>
            <a:r>
              <a:rPr lang="en-US" sz="1050" b="1" dirty="0">
                <a:solidFill>
                  <a:srgbClr val="464646"/>
                </a:solidFill>
                <a:latin typeface="georgia" panose="02040502050405020303" pitchFamily="18" charset="0"/>
              </a:rPr>
              <a:t>Deseret News Morning News by August Miller—February 13, 2007 </a:t>
            </a:r>
          </a:p>
          <a:p>
            <a:r>
              <a:rPr lang="en-US" sz="1050" b="1" dirty="0">
                <a:solidFill>
                  <a:srgbClr val="464646"/>
                </a:solidFill>
                <a:latin typeface="georgia" panose="02040502050405020303" pitchFamily="18" charset="0"/>
              </a:rPr>
              <a:t>Christopher Williams speaks to the media Monday about the death of his pregnant wife and two children. He said he learned the power of forgiveness from his wife. "This is what she would want to do," he said of forgiving the teen driver.</a:t>
            </a:r>
            <a:endParaRPr lang="en-US" sz="1050" b="1" dirty="0">
              <a:solidFill>
                <a:srgbClr val="464646"/>
              </a:solidFill>
              <a:latin typeface="arial" panose="020B0604020202020204" pitchFamily="34" charset="0"/>
            </a:endParaRPr>
          </a:p>
          <a:p>
            <a:endParaRPr lang="en-US" sz="1050" dirty="0">
              <a:solidFill>
                <a:srgbClr val="464646"/>
              </a:solidFill>
              <a:latin typeface="arial" panose="020B0604020202020204" pitchFamily="34" charset="0"/>
            </a:endParaRPr>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As Christopher Williams was being extricated from his overturned car onto a backboard to be taken to the hospital, he looked over at his vehicle and the car that had just crashed into him, killing his pregnant wife and two of his children.  </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It was at that moment Williams said he had a decision to make. That decision, he said, was to "unconditionally forgive" the person who had just caused the accident. By forgiving, Williams said the healing process could continue without being "hampered by another step."</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Monday, Williams showed the great composure some had already seen since Friday night's accident as he addressed the media for the first time.</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Friday's accident on 2000 East near 2700 South claimed the lives of his 41-year-old wife, Michelle, who was about six months pregnant; 11-year-old son, Ben; and 9-year-old daughter, Anna. His 6-year-old son, Sam, was taken to Primary Children's Medical Center where he was listed in stable condition Monday.</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Police believe the 17-year-old driver accused of smashing into the Williams family had been drinking.</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Christopher Williams has shown remarkable strength, which he claims comes partly from his LDS faith and partly from his wife. It was through his wife that he learned the power of forgiveness, he said.</a:t>
            </a:r>
          </a:p>
          <a:p>
            <a:r>
              <a:rPr lang="en-US" sz="1050" dirty="0">
                <a:solidFill>
                  <a:srgbClr val="464646"/>
                </a:solidFill>
                <a:latin typeface="georgia" panose="02040502050405020303" pitchFamily="18" charset="0"/>
              </a:rPr>
              <a:t>"This is what she would want to do," he said of forgiving the allegedly drunken teenage driver.</a:t>
            </a:r>
          </a:p>
          <a:p>
            <a:r>
              <a:rPr lang="en-US" sz="1050" dirty="0">
                <a:solidFill>
                  <a:srgbClr val="464646"/>
                </a:solidFill>
                <a:latin typeface="georgia" panose="02040502050405020303" pitchFamily="18" charset="0"/>
              </a:rPr>
              <a:t>After 18 1/2 years of marriage, Williams called the accident and his reaction to it an "exam" from his wife "to make sure I was listening." He called his wife a humble and forgiving person whose example he tried to emulate.</a:t>
            </a:r>
          </a:p>
          <a:p>
            <a:r>
              <a:rPr lang="en-US" sz="1050" dirty="0">
                <a:solidFill>
                  <a:srgbClr val="464646"/>
                </a:solidFill>
                <a:latin typeface="georgia" panose="02040502050405020303" pitchFamily="18" charset="0"/>
              </a:rPr>
              <a:t>As soon as Williams decided he would unconditionally forgive the other driver, he said it was at that moment he heard Sam calling to him from the back of the wrecked car.</a:t>
            </a:r>
          </a:p>
          <a:p>
            <a:r>
              <a:rPr lang="en-US" sz="1050" dirty="0">
                <a:solidFill>
                  <a:srgbClr val="464646"/>
                </a:solidFill>
                <a:latin typeface="georgia" panose="02040502050405020303" pitchFamily="18" charset="0"/>
              </a:rPr>
              <a:t>But he admits the events of the past four days have been a bitter cup.</a:t>
            </a:r>
          </a:p>
          <a:p>
            <a:r>
              <a:rPr lang="en-US" sz="1050" dirty="0">
                <a:solidFill>
                  <a:srgbClr val="464646"/>
                </a:solidFill>
                <a:latin typeface="georgia" panose="02040502050405020303" pitchFamily="18" charset="0"/>
              </a:rPr>
              <a:t>"I know it will all be all right one day," he said. "That bitter cup doesn't have to be drunk all at once. But we know one day it will be empty."</a:t>
            </a:r>
          </a:p>
          <a:p>
            <a:r>
              <a:rPr lang="en-US" sz="1050" dirty="0">
                <a:solidFill>
                  <a:srgbClr val="464646"/>
                </a:solidFill>
                <a:latin typeface="georgia" panose="02040502050405020303" pitchFamily="18" charset="0"/>
              </a:rPr>
              <a:t>Williams said his memory of what happened that night is still a little "foggy," and he did not want to discuss details of the accident until he had a chance to talk with Salt Lake City police.</a:t>
            </a:r>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He said Sam is in stable condition with some broken bones and is being medicated, but Williams did not go into many other details about his son's condition. He added that Sam was not aware yet that his mother and two of his siblings were dead.</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Charges against the teen could come as early as Wednesday.</a:t>
            </a:r>
            <a:r>
              <a:rPr lang="en-US" altLang="en-US" sz="1050" b="1" dirty="0">
                <a:solidFill>
                  <a:srgbClr val="464646"/>
                </a:solidFill>
                <a:latin typeface="Georgia" panose="02040502050405020303" pitchFamily="18" charset="0"/>
              </a:rPr>
              <a:t> </a:t>
            </a:r>
            <a:r>
              <a:rPr lang="en-US" altLang="en-US" sz="1050" dirty="0">
                <a:solidFill>
                  <a:srgbClr val="464646"/>
                </a:solidFill>
                <a:latin typeface="Georgia" panose="02040502050405020303" pitchFamily="18" charset="0"/>
              </a:rPr>
              <a:t>Salt Lake District Attorney </a:t>
            </a:r>
            <a:r>
              <a:rPr lang="en-US" altLang="en-US" sz="1050" dirty="0" err="1">
                <a:solidFill>
                  <a:srgbClr val="464646"/>
                </a:solidFill>
                <a:latin typeface="Georgia" panose="02040502050405020303" pitchFamily="18" charset="0"/>
              </a:rPr>
              <a:t>Lohra</a:t>
            </a:r>
            <a:r>
              <a:rPr lang="en-US" altLang="en-US" sz="1050" dirty="0">
                <a:solidFill>
                  <a:srgbClr val="464646"/>
                </a:solidFill>
                <a:latin typeface="Georgia" panose="02040502050405020303" pitchFamily="18" charset="0"/>
              </a:rPr>
              <a:t> Miller said because of the complex nature of the investigation, Wednesday would be the earliest her office could screen the case.  </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One of the biggest questions will be whether the teen is charged in juvenile court or as an adult. Miller said several factors need to be looked at, including the nature and severity of the case and the history of the defendant. Even how close the teen is to turning 18 will be considered, she said.</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As far as the severity of the case, Miller said Friday's accident "ranks very high in my book."</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Miller called the accident a "profound tragedy" for the teen's family and Williams' family. She said she has been touched by the father's kindness toward the defendant. However, that will not influence the way she screens charges.</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"It's one thing to forgive someone," she said. "It's important we hold people accountable. The victim's role is to determine how they react to forgiving. My role is to determine how to keep the community safe."</a:t>
            </a:r>
            <a:endParaRPr lang="en-US" altLang="en-US" sz="1050" dirty="0"/>
          </a:p>
          <a:p>
            <a:pPr lvl="0" eaLnBrk="0" fontAlgn="base" hangingPunct="0">
              <a:spcBef>
                <a:spcPct val="0"/>
              </a:spcBef>
              <a:spcAft>
                <a:spcPct val="0"/>
              </a:spcAft>
            </a:pPr>
            <a:r>
              <a:rPr lang="en-US" altLang="en-US" sz="1050" dirty="0">
                <a:solidFill>
                  <a:srgbClr val="464646"/>
                </a:solidFill>
                <a:latin typeface="Georgia" panose="02040502050405020303" pitchFamily="18" charset="0"/>
              </a:rPr>
              <a:t>Williams, despite his unconditional forgiveness, seemed to agree Monday with Miller.</a:t>
            </a:r>
          </a:p>
          <a:p>
            <a:r>
              <a:rPr lang="en-US" sz="1050" dirty="0">
                <a:solidFill>
                  <a:srgbClr val="464646"/>
                </a:solidFill>
                <a:latin typeface="georgia" panose="02040502050405020303" pitchFamily="18" charset="0"/>
              </a:rPr>
              <a:t>"Forgiveness is a source of power. But it does not relieve us of consequences," he said.</a:t>
            </a:r>
          </a:p>
          <a:p>
            <a:r>
              <a:rPr lang="en-US" sz="1050" dirty="0">
                <a:solidFill>
                  <a:srgbClr val="464646"/>
                </a:solidFill>
                <a:latin typeface="georgia" panose="02040502050405020303" pitchFamily="18" charset="0"/>
              </a:rPr>
              <a:t>The teen driver has been in juvenile detention since the accident. A detention hearing was held Monday in Juvenile Court, but the outcome was not known Monday evening because of laws protecting juveniles.</a:t>
            </a:r>
          </a:p>
          <a:p>
            <a:r>
              <a:rPr lang="en-US" sz="1050" dirty="0">
                <a:solidFill>
                  <a:srgbClr val="464646"/>
                </a:solidFill>
                <a:latin typeface="georgia" panose="02040502050405020303" pitchFamily="18" charset="0"/>
              </a:rPr>
              <a:t>At Highland Park Elementary School where Ben was a sixth-grader and Anna was in fourth grade, a meeting was held between district officials, teachers and administrators before school started Monday to determine how to deal with the tragedy and simply to see how the teachers themselves were doing, Salt Lake School District spokesman Jason Olsen said.</a:t>
            </a:r>
          </a:p>
          <a:p>
            <a:r>
              <a:rPr lang="en-US" sz="1050" dirty="0">
                <a:solidFill>
                  <a:srgbClr val="464646"/>
                </a:solidFill>
                <a:latin typeface="georgia" panose="02040502050405020303" pitchFamily="18" charset="0"/>
              </a:rPr>
              <a:t>A table was set up in the front of the school with flowers and pictures of the two classmates. Counselors were at the school all day Monday to help both teachers and students deal with the tragedy.</a:t>
            </a:r>
          </a:p>
          <a:p>
            <a:r>
              <a:rPr lang="en-US" sz="1050" dirty="0">
                <a:solidFill>
                  <a:srgbClr val="464646"/>
                </a:solidFill>
                <a:latin typeface="georgia" panose="02040502050405020303" pitchFamily="18" charset="0"/>
              </a:rPr>
              <a:t>"It's a tragedy all the way around. It's a no-win situation," said the children's grandmother, Nadine Williams. "We're devastated. We feel great sadness for the young boy's family and the young boy."</a:t>
            </a:r>
          </a:p>
          <a:p>
            <a:r>
              <a:rPr lang="en-US" sz="1050" dirty="0">
                <a:solidFill>
                  <a:srgbClr val="464646"/>
                </a:solidFill>
                <a:latin typeface="georgia" panose="02040502050405020303" pitchFamily="18" charset="0"/>
              </a:rPr>
              <a:t>"It's very, very painful," added the children's grandfather, Paul Williams.</a:t>
            </a:r>
          </a:p>
          <a:p>
            <a:r>
              <a:rPr lang="en-US" sz="1050" dirty="0">
                <a:solidFill>
                  <a:srgbClr val="464646"/>
                </a:solidFill>
                <a:latin typeface="georgia" panose="02040502050405020303" pitchFamily="18" charset="0"/>
              </a:rPr>
              <a:t>To help the healing process, Chris Williams has asked members of the community to conduct their own act of kindness or forgiveness by Valentine's Day, write about it and send it to his two surviving sons.</a:t>
            </a:r>
            <a:endParaRPr lang="en-US" sz="1050" b="0" i="0" dirty="0">
              <a:solidFill>
                <a:srgbClr val="464646"/>
              </a:solidFill>
              <a:effectLst/>
              <a:latin typeface="arial" panose="020B0604020202020204" pitchFamily="34" charset="0"/>
            </a:endParaRPr>
          </a:p>
        </p:txBody>
      </p:sp>
      <p:sp>
        <p:nvSpPr>
          <p:cNvPr id="6" name="AutoShape 2"/>
          <p:cNvSpPr>
            <a:spLocks noChangeAspect="1" noChangeArrowheads="1"/>
          </p:cNvSpPr>
          <p:nvPr/>
        </p:nvSpPr>
        <p:spPr bwMode="auto">
          <a:xfrm>
            <a:off x="19451638" y="651596"/>
            <a:ext cx="202103"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5803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p:cNvSpPr>
            <a:spLocks noChangeAspect="1" noChangeArrowheads="1"/>
          </p:cNvSpPr>
          <p:nvPr/>
        </p:nvSpPr>
        <p:spPr bwMode="auto">
          <a:xfrm>
            <a:off x="17235488" y="-5651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0" y="0"/>
            <a:ext cx="6096000" cy="6247864"/>
          </a:xfrm>
          <a:prstGeom prst="rect">
            <a:avLst/>
          </a:prstGeom>
          <a:ln>
            <a:solidFill>
              <a:schemeClr val="tx1"/>
            </a:solidFill>
          </a:ln>
        </p:spPr>
        <p:txBody>
          <a:bodyPr wrap="square">
            <a:spAutoFit/>
          </a:bodyPr>
          <a:lstStyle/>
          <a:p>
            <a:pPr fontAlgn="base"/>
            <a:r>
              <a:rPr lang="en-US" sz="1600" b="1" dirty="0">
                <a:solidFill>
                  <a:srgbClr val="333333"/>
                </a:solidFill>
              </a:rPr>
              <a:t>Working Through Our Trials:</a:t>
            </a:r>
          </a:p>
          <a:p>
            <a:pPr fontAlgn="base"/>
            <a:r>
              <a:rPr lang="en-US" sz="1600" dirty="0">
                <a:solidFill>
                  <a:srgbClr val="333333"/>
                </a:solidFill>
              </a:rPr>
              <a:t>“Most of us need time to work through pain and loss. We can find all manner of reasons for postponing forgiveness. One of these reasons is waiting for the wrongdoers to repent before we forgive them. Yet such a delay causes us to forfeit the peace and happiness that could be ours. The folly of rehashing long-past hurts does not bring happiness.</a:t>
            </a:r>
          </a:p>
          <a:p>
            <a:pPr fontAlgn="base"/>
            <a:r>
              <a:rPr lang="en-US" sz="1600" dirty="0">
                <a:solidFill>
                  <a:srgbClr val="333333"/>
                </a:solidFill>
              </a:rPr>
              <a:t>“Some hold grudges for a lifetime, unaware that courageously forgiving those who have wronged us is wholesome and therapeutic. …</a:t>
            </a:r>
          </a:p>
          <a:p>
            <a:pPr fontAlgn="base"/>
            <a:r>
              <a:rPr lang="en-US" sz="1600" dirty="0">
                <a:solidFill>
                  <a:srgbClr val="333333"/>
                </a:solidFill>
              </a:rPr>
              <a:t>“… Only as we rid ourselves of hatred and bitterness can the Lord put comfort into our hearts. …</a:t>
            </a:r>
          </a:p>
          <a:p>
            <a:pPr fontAlgn="base"/>
            <a:r>
              <a:rPr lang="en-US" sz="1600" dirty="0"/>
              <a:t>“Of course, society needs to be protected from hardened criminals, because mercy cannot rob justice [see Alma 42:25]. Bishop Williams addressed this concept so well when he said, ‘Forgiveness is a source of power. But it does not relieve us of consequences’ [in </a:t>
            </a:r>
            <a:r>
              <a:rPr lang="en-US" sz="1600" i="1" dirty="0"/>
              <a:t>Deseret Morning News,</a:t>
            </a:r>
            <a:r>
              <a:rPr lang="en-US" sz="1600" dirty="0"/>
              <a:t> Feb. 13, 2007, A8]. When tragedy strikes, we should not respond by seeking personal revenge but rather let justice take its course and then let go. It is not easy to let go and empty our hearts of festering resentment. The Savior has offered to all of us a precious peace through His Atonement, but this can come only as we are willing to cast out negative feelings of anger, spite, or revenge. For all of us who forgive ‘those who trespass against us’ [Joseph Smith Translation, Matthew 6:13] even those who have committed serious crimes, the Atonement brings a measure of peace and comfort” (“The Healing Power of Forgiveness,” President James E. Faust </a:t>
            </a:r>
            <a:r>
              <a:rPr lang="en-US" sz="1600" i="1" dirty="0"/>
              <a:t> Ensign</a:t>
            </a:r>
            <a:r>
              <a:rPr lang="en-US" sz="1600" dirty="0"/>
              <a:t> or </a:t>
            </a:r>
            <a:r>
              <a:rPr lang="en-US" sz="1600" i="1" dirty="0"/>
              <a:t>Liahona, </a:t>
            </a:r>
            <a:r>
              <a:rPr lang="en-US" sz="1600" dirty="0"/>
              <a:t>May 2007, 68–69).</a:t>
            </a:r>
            <a:endParaRPr lang="en-US" sz="1600" b="0" i="0" dirty="0">
              <a:solidFill>
                <a:srgbClr val="333333"/>
              </a:solidFill>
              <a:effectLst/>
            </a:endParaRPr>
          </a:p>
        </p:txBody>
      </p:sp>
      <p:sp>
        <p:nvSpPr>
          <p:cNvPr id="4" name="TextBox 3">
            <a:extLst>
              <a:ext uri="{FF2B5EF4-FFF2-40B4-BE49-F238E27FC236}">
                <a16:creationId xmlns:a16="http://schemas.microsoft.com/office/drawing/2014/main" id="{598F865F-FB27-90BE-CF06-C41849FCFF28}"/>
              </a:ext>
            </a:extLst>
          </p:cNvPr>
          <p:cNvSpPr txBox="1"/>
          <p:nvPr/>
        </p:nvSpPr>
        <p:spPr>
          <a:xfrm>
            <a:off x="6096000" y="0"/>
            <a:ext cx="5681662" cy="2923877"/>
          </a:xfrm>
          <a:prstGeom prst="rect">
            <a:avLst/>
          </a:prstGeom>
          <a:noFill/>
          <a:ln>
            <a:solidFill>
              <a:schemeClr val="tx1"/>
            </a:solidFill>
          </a:ln>
        </p:spPr>
        <p:txBody>
          <a:bodyPr wrap="square">
            <a:spAutoFit/>
          </a:bodyPr>
          <a:lstStyle/>
          <a:p>
            <a:pPr algn="l" fontAlgn="base">
              <a:spcAft>
                <a:spcPts val="1200"/>
              </a:spcAft>
              <a:buNone/>
            </a:pPr>
            <a:r>
              <a:rPr lang="en-US" sz="1200" b="1" i="0" dirty="0">
                <a:effectLst/>
              </a:rPr>
              <a:t>Forgiveness: </a:t>
            </a:r>
            <a:r>
              <a:rPr lang="en-US" sz="1200" b="0" i="0" dirty="0">
                <a:effectLst/>
              </a:rPr>
              <a:t>“Father, forgive them; for they know not what they do” (</a:t>
            </a:r>
            <a:r>
              <a:rPr lang="en-US" sz="1200" b="0" i="0" u="none" strike="noStrike" dirty="0">
                <a:effectLst/>
              </a:rPr>
              <a:t>Luke 23:34</a:t>
            </a:r>
            <a:r>
              <a:rPr lang="en-US" sz="1200" b="0" i="0" dirty="0">
                <a:effectLst/>
              </a:rPr>
              <a:t>).</a:t>
            </a:r>
          </a:p>
          <a:p>
            <a:pPr algn="l" fontAlgn="base">
              <a:spcAft>
                <a:spcPts val="1200"/>
              </a:spcAft>
              <a:buNone/>
            </a:pPr>
            <a:r>
              <a:rPr lang="en-US" sz="1200" b="0" i="0" dirty="0">
                <a:effectLst/>
              </a:rPr>
              <a:t>These words, uttered by the Savior Jesus Christ as He hung on the cross, give us a pattern to follow in our own lives. He taught us to love our enemies, to do good to those who hate us, and even to pray for those who despitefully use us.</a:t>
            </a:r>
          </a:p>
          <a:p>
            <a:pPr algn="l" fontAlgn="base">
              <a:spcAft>
                <a:spcPts val="1200"/>
              </a:spcAft>
              <a:buNone/>
            </a:pPr>
            <a:r>
              <a:rPr lang="en-US" sz="1200" b="0" i="0" dirty="0">
                <a:effectLst/>
              </a:rPr>
              <a:t>When we choose to forgive others, we allow the Lord to remove the poison from our souls. We permit Him to soothe and soften our hearts so we can see others, especially those who have wronged us, as children of God and as our brothers and sisters.</a:t>
            </a:r>
          </a:p>
          <a:p>
            <a:pPr algn="l" fontAlgn="base">
              <a:spcAft>
                <a:spcPts val="1200"/>
              </a:spcAft>
              <a:buNone/>
            </a:pPr>
            <a:r>
              <a:rPr lang="en-US" sz="1200" b="0" i="0" dirty="0">
                <a:effectLst/>
              </a:rPr>
              <a:t>… I would invite you to consider prayerfully if there is someone whom you should forgive or someone you should ask to forgive you. I promise that the Savior will relieve you of anger, resentment, and pain. The Prince of Peace will bring you peace.</a:t>
            </a:r>
          </a:p>
          <a:p>
            <a:pPr algn="l" fontAlgn="base">
              <a:spcAft>
                <a:spcPts val="1200"/>
              </a:spcAft>
              <a:buNone/>
            </a:pPr>
            <a:r>
              <a:rPr lang="en-US" sz="1200" b="0" i="0" dirty="0">
                <a:effectLst/>
              </a:rPr>
              <a:t>… May we turn to the risen Lord as He helps us to experience the joy and miracle of forgiveness. (Facebook, Apr. 2, 2023, </a:t>
            </a:r>
            <a:r>
              <a:rPr lang="en-US" sz="1200" b="0" i="0" u="none" strike="noStrike" dirty="0">
                <a:effectLst/>
              </a:rPr>
              <a:t>facebook.com/</a:t>
            </a:r>
            <a:r>
              <a:rPr lang="en-US" sz="1200" b="0" i="0" u="none" strike="noStrike" dirty="0" err="1">
                <a:effectLst/>
              </a:rPr>
              <a:t>russell.m.nelson</a:t>
            </a:r>
            <a:r>
              <a:rPr lang="en-US" sz="1200" b="0" i="0" dirty="0">
                <a:effectLst/>
              </a:rPr>
              <a:t>)</a:t>
            </a:r>
          </a:p>
        </p:txBody>
      </p:sp>
      <p:sp>
        <p:nvSpPr>
          <p:cNvPr id="8" name="TextBox 7">
            <a:extLst>
              <a:ext uri="{FF2B5EF4-FFF2-40B4-BE49-F238E27FC236}">
                <a16:creationId xmlns:a16="http://schemas.microsoft.com/office/drawing/2014/main" id="{AAA5995E-FFEB-1E04-A18A-2C4BE50FCE0F}"/>
              </a:ext>
            </a:extLst>
          </p:cNvPr>
          <p:cNvSpPr txBox="1"/>
          <p:nvPr/>
        </p:nvSpPr>
        <p:spPr>
          <a:xfrm>
            <a:off x="6096000" y="2923877"/>
            <a:ext cx="5548312" cy="2123658"/>
          </a:xfrm>
          <a:prstGeom prst="rect">
            <a:avLst/>
          </a:prstGeom>
          <a:noFill/>
          <a:ln>
            <a:solidFill>
              <a:schemeClr val="tx1"/>
            </a:solidFill>
          </a:ln>
        </p:spPr>
        <p:txBody>
          <a:bodyPr wrap="square">
            <a:spAutoFit/>
          </a:bodyPr>
          <a:lstStyle/>
          <a:p>
            <a:r>
              <a:rPr lang="en-US" sz="1200" b="1" i="0" dirty="0">
                <a:effectLst/>
              </a:rPr>
              <a:t>“Forgive, and ye shall be forgiven,” </a:t>
            </a:r>
            <a:r>
              <a:rPr lang="en-US" sz="1200" b="0" i="0" dirty="0">
                <a:effectLst/>
              </a:rPr>
              <a:t>Christ taught in New Testament times. And in our day: “I, the Lord, will forgive whom I will forgive, but of you it is required to forgive all men.” It is, however, important for some of you living in real anguish to note what He did not say. He did not say, “You are not allowed to feel true pain or real sorrow from the shattering experiences you have had at the hand of another.” Nor did He say, “In order to forgive fully, you have to reenter a toxic relationship or return to an abusive, destructive circumstance.” But notwithstanding even the most terrible offenses that might come to us, we can rise above our pain only when we put our feet onto the path of true healing. That path is the forgiving one walked by Jesus of Nazareth, who calls out to each of us, </a:t>
            </a:r>
            <a:r>
              <a:rPr lang="en-US" sz="1200" dirty="0"/>
              <a:t>President</a:t>
            </a:r>
            <a:r>
              <a:rPr lang="en-US" sz="1200" b="0" i="0" dirty="0">
                <a:effectLst/>
              </a:rPr>
              <a:t> Jeffrey R. Holland “Come, follow me.” (“</a:t>
            </a:r>
            <a:r>
              <a:rPr lang="en-US" sz="1200" b="0" i="0" u="none" strike="noStrike" dirty="0">
                <a:effectLst/>
              </a:rPr>
              <a:t>The Ministry of Reconciliation</a:t>
            </a:r>
            <a:r>
              <a:rPr lang="en-US" sz="1200" b="0" i="0" dirty="0">
                <a:effectLst/>
              </a:rPr>
              <a:t>,” </a:t>
            </a:r>
            <a:r>
              <a:rPr lang="en-US" sz="1200" b="0" i="1" dirty="0">
                <a:effectLst/>
              </a:rPr>
              <a:t>Ensign</a:t>
            </a:r>
            <a:r>
              <a:rPr lang="en-US" sz="1200" b="0" i="0" dirty="0">
                <a:effectLst/>
              </a:rPr>
              <a:t> or </a:t>
            </a:r>
            <a:r>
              <a:rPr lang="en-US" sz="1200" b="0" i="1" dirty="0">
                <a:effectLst/>
              </a:rPr>
              <a:t>Liahona</a:t>
            </a:r>
            <a:r>
              <a:rPr lang="en-US" sz="1200" b="0" i="0" dirty="0">
                <a:effectLst/>
              </a:rPr>
              <a:t>, Nov. 2018, 78–79)</a:t>
            </a:r>
            <a:endParaRPr lang="en-US" sz="1200" dirty="0"/>
          </a:p>
        </p:txBody>
      </p:sp>
    </p:spTree>
    <p:extLst>
      <p:ext uri="{BB962C8B-B14F-4D97-AF65-F5344CB8AC3E}">
        <p14:creationId xmlns:p14="http://schemas.microsoft.com/office/powerpoint/2010/main" val="2252270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FD7D4A3-4DF2-1932-5BD8-411DDE41D3E0}"/>
              </a:ext>
            </a:extLst>
          </p:cNvPr>
          <p:cNvGraphicFramePr>
            <a:graphicFrameLocks noGrp="1"/>
          </p:cNvGraphicFramePr>
          <p:nvPr>
            <p:extLst>
              <p:ext uri="{D42A27DB-BD31-4B8C-83A1-F6EECF244321}">
                <p14:modId xmlns:p14="http://schemas.microsoft.com/office/powerpoint/2010/main" val="2384043047"/>
              </p:ext>
            </p:extLst>
          </p:nvPr>
        </p:nvGraphicFramePr>
        <p:xfrm>
          <a:off x="1945798" y="590550"/>
          <a:ext cx="8300404" cy="5989320"/>
        </p:xfrm>
        <a:graphic>
          <a:graphicData uri="http://schemas.openxmlformats.org/drawingml/2006/table">
            <a:tbl>
              <a:tblPr firstRow="1" bandRow="1">
                <a:tableStyleId>{5940675A-B579-460E-94D1-54222C63F5DA}</a:tableStyleId>
              </a:tblPr>
              <a:tblGrid>
                <a:gridCol w="2075101">
                  <a:extLst>
                    <a:ext uri="{9D8B030D-6E8A-4147-A177-3AD203B41FA5}">
                      <a16:colId xmlns:a16="http://schemas.microsoft.com/office/drawing/2014/main" val="3319359361"/>
                    </a:ext>
                  </a:extLst>
                </a:gridCol>
                <a:gridCol w="2075101">
                  <a:extLst>
                    <a:ext uri="{9D8B030D-6E8A-4147-A177-3AD203B41FA5}">
                      <a16:colId xmlns:a16="http://schemas.microsoft.com/office/drawing/2014/main" val="224087791"/>
                    </a:ext>
                  </a:extLst>
                </a:gridCol>
                <a:gridCol w="2075101">
                  <a:extLst>
                    <a:ext uri="{9D8B030D-6E8A-4147-A177-3AD203B41FA5}">
                      <a16:colId xmlns:a16="http://schemas.microsoft.com/office/drawing/2014/main" val="4001115235"/>
                    </a:ext>
                  </a:extLst>
                </a:gridCol>
                <a:gridCol w="2075101">
                  <a:extLst>
                    <a:ext uri="{9D8B030D-6E8A-4147-A177-3AD203B41FA5}">
                      <a16:colId xmlns:a16="http://schemas.microsoft.com/office/drawing/2014/main" val="3202042703"/>
                    </a:ext>
                  </a:extLst>
                </a:gridCol>
              </a:tblGrid>
              <a:tr h="370840">
                <a:tc>
                  <a:txBody>
                    <a:bodyPr/>
                    <a:lstStyle/>
                    <a:p>
                      <a:pPr fontAlgn="base">
                        <a:spcAft>
                          <a:spcPts val="1200"/>
                        </a:spcAft>
                        <a:buNone/>
                      </a:pPr>
                      <a:r>
                        <a:rPr lang="en-US" b="0" i="0" dirty="0">
                          <a:solidFill>
                            <a:schemeClr val="tx1"/>
                          </a:solidFill>
                          <a:effectLst/>
                          <a:latin typeface="+mn-lt"/>
                        </a:rPr>
                        <a:t>Old Testament</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Joseph of Egypt</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Book of Mormon and New Testament</a:t>
                      </a:r>
                    </a:p>
                  </a:txBody>
                  <a:tcPr marL="152400" marR="152400" marT="152400" marB="76200" anchor="ctr"/>
                </a:tc>
                <a:tc>
                  <a:txBody>
                    <a:bodyPr/>
                    <a:lstStyle/>
                    <a:p>
                      <a:endParaRPr lang="en-US" dirty="0">
                        <a:solidFill>
                          <a:schemeClr val="tx1"/>
                        </a:solidFill>
                        <a:latin typeface="+mn-lt"/>
                      </a:endParaRPr>
                    </a:p>
                    <a:p>
                      <a:r>
                        <a:rPr lang="en-US" dirty="0">
                          <a:solidFill>
                            <a:schemeClr val="tx1"/>
                          </a:solidFill>
                          <a:latin typeface="+mn-lt"/>
                        </a:rPr>
                        <a:t>Jesus Christ</a:t>
                      </a:r>
                    </a:p>
                  </a:txBody>
                  <a:tcPr/>
                </a:tc>
                <a:extLst>
                  <a:ext uri="{0D108BD9-81ED-4DB2-BD59-A6C34878D82A}">
                    <a16:rowId xmlns:a16="http://schemas.microsoft.com/office/drawing/2014/main" val="1944024108"/>
                  </a:ext>
                </a:extLst>
              </a:tr>
              <a:tr h="370840">
                <a:tc>
                  <a:txBody>
                    <a:bodyPr/>
                    <a:lstStyle/>
                    <a:p>
                      <a:pPr fontAlgn="base">
                        <a:spcAft>
                          <a:spcPts val="1200"/>
                        </a:spcAft>
                        <a:buNone/>
                      </a:pPr>
                      <a:r>
                        <a:rPr lang="en-US" b="0" i="0" u="none" strike="noStrike" dirty="0">
                          <a:solidFill>
                            <a:schemeClr val="tx1"/>
                          </a:solidFill>
                          <a:effectLst/>
                          <a:latin typeface="+mn-lt"/>
                        </a:rPr>
                        <a:t>Genesis 45:3–5</a:t>
                      </a:r>
                      <a:r>
                        <a:rPr lang="en-US" b="0" i="0" dirty="0">
                          <a:solidFill>
                            <a:schemeClr val="tx1"/>
                          </a:solidFill>
                          <a:effectLst/>
                          <a:latin typeface="+mn-lt"/>
                        </a:rPr>
                        <a:t> </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Joseph forgave those who wronged him</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Mosiah 26:30</a:t>
                      </a:r>
                      <a:endParaRPr lang="en-US" b="0" i="0" dirty="0">
                        <a:solidFill>
                          <a:schemeClr val="tx1"/>
                        </a:solidFill>
                        <a:effectLst/>
                        <a:latin typeface="+mn-lt"/>
                      </a:endParaRPr>
                    </a:p>
                  </a:txBody>
                  <a:tcPr marL="152400" marR="152400" marT="152400" marB="76200" anchor="ctr"/>
                </a:tc>
                <a:tc>
                  <a:txBody>
                    <a:bodyPr/>
                    <a:lstStyle/>
                    <a:p>
                      <a:r>
                        <a:rPr lang="en-US" sz="1800" b="0" i="0" kern="1200" dirty="0">
                          <a:solidFill>
                            <a:schemeClr val="tx1"/>
                          </a:solidFill>
                          <a:effectLst/>
                          <a:latin typeface="+mn-lt"/>
                          <a:ea typeface="+mn-ea"/>
                          <a:cs typeface="+mn-cs"/>
                        </a:rPr>
                        <a:t>Yea, and as often as my people repent will I forgive them their trespasses against me.</a:t>
                      </a:r>
                      <a:endParaRPr lang="en-US" dirty="0">
                        <a:solidFill>
                          <a:schemeClr val="tx1"/>
                        </a:solidFill>
                        <a:latin typeface="+mn-lt"/>
                      </a:endParaRPr>
                    </a:p>
                  </a:txBody>
                  <a:tcPr/>
                </a:tc>
                <a:extLst>
                  <a:ext uri="{0D108BD9-81ED-4DB2-BD59-A6C34878D82A}">
                    <a16:rowId xmlns:a16="http://schemas.microsoft.com/office/drawing/2014/main" val="2669750922"/>
                  </a:ext>
                </a:extLst>
              </a:tr>
              <a:tr h="370840">
                <a:tc>
                  <a:txBody>
                    <a:bodyPr/>
                    <a:lstStyle/>
                    <a:p>
                      <a:pPr fontAlgn="base">
                        <a:spcAft>
                          <a:spcPts val="1200"/>
                        </a:spcAft>
                        <a:buNone/>
                      </a:pPr>
                      <a:r>
                        <a:rPr lang="en-US" b="0" i="0" u="none" strike="noStrike" dirty="0">
                          <a:solidFill>
                            <a:schemeClr val="tx1"/>
                          </a:solidFill>
                          <a:effectLst/>
                          <a:latin typeface="+mn-lt"/>
                        </a:rPr>
                        <a:t>Genesis 45:1–5</a:t>
                      </a:r>
                      <a:r>
                        <a:rPr lang="en-US" b="0" i="0" dirty="0">
                          <a:solidFill>
                            <a:schemeClr val="tx1"/>
                          </a:solidFill>
                          <a:effectLst/>
                          <a:latin typeface="+mn-lt"/>
                        </a:rPr>
                        <a:t> </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Joseph reveals himself to his brothers when they came the second time</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Matthew 24:30–31</a:t>
                      </a:r>
                      <a:endParaRPr lang="en-US" b="0" i="0" dirty="0">
                        <a:solidFill>
                          <a:schemeClr val="tx1"/>
                        </a:solidFill>
                        <a:effectLst/>
                        <a:latin typeface="+mn-lt"/>
                      </a:endParaRPr>
                    </a:p>
                  </a:txBody>
                  <a:tcPr marL="152400" marR="152400" marT="152400" marB="76200" anchor="ctr"/>
                </a:tc>
                <a:tc>
                  <a:txBody>
                    <a:bodyPr/>
                    <a:lstStyle/>
                    <a:p>
                      <a:r>
                        <a:rPr lang="en-US" sz="1800" b="0" i="0" kern="1200" dirty="0">
                          <a:solidFill>
                            <a:schemeClr val="tx1"/>
                          </a:solidFill>
                          <a:effectLst/>
                          <a:latin typeface="+mn-lt"/>
                          <a:ea typeface="+mn-ea"/>
                          <a:cs typeface="+mn-cs"/>
                        </a:rPr>
                        <a:t>and they shall see the Son of man coming in the clouds of heaven with power and great glory.</a:t>
                      </a:r>
                      <a:endParaRPr lang="en-US" dirty="0">
                        <a:solidFill>
                          <a:schemeClr val="tx1"/>
                        </a:solidFill>
                        <a:latin typeface="+mn-lt"/>
                      </a:endParaRPr>
                    </a:p>
                  </a:txBody>
                  <a:tcPr/>
                </a:tc>
                <a:extLst>
                  <a:ext uri="{0D108BD9-81ED-4DB2-BD59-A6C34878D82A}">
                    <a16:rowId xmlns:a16="http://schemas.microsoft.com/office/drawing/2014/main" val="929359956"/>
                  </a:ext>
                </a:extLst>
              </a:tr>
              <a:tr h="370840">
                <a:tc>
                  <a:txBody>
                    <a:bodyPr/>
                    <a:lstStyle/>
                    <a:p>
                      <a:pPr fontAlgn="base">
                        <a:spcAft>
                          <a:spcPts val="1200"/>
                        </a:spcAft>
                        <a:buNone/>
                      </a:pPr>
                      <a:r>
                        <a:rPr lang="en-US" b="0" i="0" u="none" strike="noStrike" dirty="0">
                          <a:solidFill>
                            <a:schemeClr val="tx1"/>
                          </a:solidFill>
                          <a:effectLst/>
                          <a:latin typeface="+mn-lt"/>
                        </a:rPr>
                        <a:t>Genesis 47:13–19</a:t>
                      </a:r>
                      <a:r>
                        <a:rPr lang="en-US" b="0" i="0" dirty="0">
                          <a:solidFill>
                            <a:schemeClr val="tx1"/>
                          </a:solidFill>
                          <a:effectLst/>
                          <a:latin typeface="+mn-lt"/>
                        </a:rPr>
                        <a:t> </a:t>
                      </a:r>
                    </a:p>
                  </a:txBody>
                  <a:tcPr marL="152400" marR="152400" marT="152400" marB="76200" anchor="ctr"/>
                </a:tc>
                <a:tc>
                  <a:txBody>
                    <a:bodyPr/>
                    <a:lstStyle/>
                    <a:p>
                      <a:pPr fontAlgn="base">
                        <a:spcAft>
                          <a:spcPts val="1200"/>
                        </a:spcAft>
                        <a:buNone/>
                      </a:pPr>
                      <a:r>
                        <a:rPr lang="en-US" b="0" i="0" dirty="0">
                          <a:solidFill>
                            <a:schemeClr val="tx1"/>
                          </a:solidFill>
                          <a:effectLst/>
                          <a:latin typeface="+mn-lt"/>
                        </a:rPr>
                        <a:t>(Joseph saves the people with bread</a:t>
                      </a:r>
                    </a:p>
                  </a:txBody>
                  <a:tcPr marL="152400" marR="152400" marT="152400" marB="76200" anchor="ctr"/>
                </a:tc>
                <a:tc>
                  <a:txBody>
                    <a:bodyPr/>
                    <a:lstStyle/>
                    <a:p>
                      <a:pPr fontAlgn="base">
                        <a:spcAft>
                          <a:spcPts val="1200"/>
                        </a:spcAft>
                        <a:buNone/>
                      </a:pPr>
                      <a:r>
                        <a:rPr lang="en-US" b="0" i="0" u="none" strike="noStrike" dirty="0">
                          <a:solidFill>
                            <a:schemeClr val="tx1"/>
                          </a:solidFill>
                          <a:effectLst/>
                          <a:latin typeface="+mn-lt"/>
                        </a:rPr>
                        <a:t>John 6:35, 51</a:t>
                      </a:r>
                      <a:endParaRPr lang="en-US" b="0" i="0" dirty="0">
                        <a:solidFill>
                          <a:schemeClr val="tx1"/>
                        </a:solidFill>
                        <a:effectLst/>
                        <a:latin typeface="+mn-lt"/>
                      </a:endParaRPr>
                    </a:p>
                  </a:txBody>
                  <a:tcPr marL="152400" marR="152400" marT="152400" marB="76200" anchor="ctr"/>
                </a:tc>
                <a:tc>
                  <a:txBody>
                    <a:bodyPr/>
                    <a:lstStyle/>
                    <a:p>
                      <a:r>
                        <a:rPr lang="en-US" sz="1800" b="0" i="0" kern="1200" dirty="0">
                          <a:solidFill>
                            <a:schemeClr val="tx1"/>
                          </a:solidFill>
                          <a:effectLst/>
                          <a:latin typeface="+mn-lt"/>
                          <a:ea typeface="+mn-ea"/>
                          <a:cs typeface="+mn-cs"/>
                        </a:rPr>
                        <a:t>I am the bread of life: he that cometh to me shall never hunger; I am the Living Bread</a:t>
                      </a:r>
                      <a:endParaRPr lang="en-US" dirty="0">
                        <a:solidFill>
                          <a:schemeClr val="tx1"/>
                        </a:solidFill>
                        <a:latin typeface="+mn-lt"/>
                      </a:endParaRPr>
                    </a:p>
                  </a:txBody>
                  <a:tcPr/>
                </a:tc>
                <a:extLst>
                  <a:ext uri="{0D108BD9-81ED-4DB2-BD59-A6C34878D82A}">
                    <a16:rowId xmlns:a16="http://schemas.microsoft.com/office/drawing/2014/main" val="4230686145"/>
                  </a:ext>
                </a:extLst>
              </a:tr>
            </a:tbl>
          </a:graphicData>
        </a:graphic>
      </p:graphicFrame>
      <p:sp>
        <p:nvSpPr>
          <p:cNvPr id="4" name="TextBox 3">
            <a:extLst>
              <a:ext uri="{FF2B5EF4-FFF2-40B4-BE49-F238E27FC236}">
                <a16:creationId xmlns:a16="http://schemas.microsoft.com/office/drawing/2014/main" id="{78FB7B70-FC6F-E074-3D5B-DBF649EED7CC}"/>
              </a:ext>
            </a:extLst>
          </p:cNvPr>
          <p:cNvSpPr txBox="1"/>
          <p:nvPr/>
        </p:nvSpPr>
        <p:spPr>
          <a:xfrm>
            <a:off x="3129914" y="202168"/>
            <a:ext cx="6096000" cy="369332"/>
          </a:xfrm>
          <a:prstGeom prst="rect">
            <a:avLst/>
          </a:prstGeom>
          <a:noFill/>
        </p:spPr>
        <p:txBody>
          <a:bodyPr wrap="square">
            <a:spAutoFit/>
          </a:bodyPr>
          <a:lstStyle/>
          <a:p>
            <a:pPr algn="ctr" fontAlgn="base">
              <a:spcAft>
                <a:spcPts val="1200"/>
              </a:spcAft>
              <a:buNone/>
            </a:pPr>
            <a:r>
              <a:rPr lang="en-US" b="0" i="0" u="none" strike="noStrike" dirty="0">
                <a:solidFill>
                  <a:schemeClr val="tx1"/>
                </a:solidFill>
                <a:effectLst/>
                <a:latin typeface="+mn-lt"/>
              </a:rPr>
              <a:t>Joseph as a Type of Christ</a:t>
            </a:r>
            <a:endParaRPr lang="en-US" b="0" i="0" dirty="0">
              <a:solidFill>
                <a:schemeClr val="tx1"/>
              </a:solidFill>
              <a:effectLst/>
              <a:latin typeface="+mn-lt"/>
            </a:endParaRPr>
          </a:p>
        </p:txBody>
      </p:sp>
    </p:spTree>
    <p:extLst>
      <p:ext uri="{BB962C8B-B14F-4D97-AF65-F5344CB8AC3E}">
        <p14:creationId xmlns:p14="http://schemas.microsoft.com/office/powerpoint/2010/main" val="9205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4677" cy="6865131"/>
          </a:xfrm>
          <a:prstGeom prst="rect">
            <a:avLst/>
          </a:prstGeom>
        </p:spPr>
      </p:pic>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Previously…</a:t>
            </a:r>
          </a:p>
        </p:txBody>
      </p:sp>
      <p:sp>
        <p:nvSpPr>
          <p:cNvPr id="2" name="Rectangle 1"/>
          <p:cNvSpPr/>
          <p:nvPr/>
        </p:nvSpPr>
        <p:spPr>
          <a:xfrm>
            <a:off x="2821182" y="1052874"/>
            <a:ext cx="7087927" cy="2031325"/>
          </a:xfrm>
          <a:prstGeom prst="rect">
            <a:avLst/>
          </a:prstGeom>
        </p:spPr>
        <p:txBody>
          <a:bodyPr wrap="square">
            <a:spAutoFit/>
          </a:bodyPr>
          <a:lstStyle/>
          <a:p>
            <a:r>
              <a:rPr lang="en-US" dirty="0">
                <a:solidFill>
                  <a:schemeClr val="bg1"/>
                </a:solidFill>
                <a:latin typeface="Calibri" panose="020F0502020204030204" pitchFamily="34" charset="0"/>
              </a:rPr>
              <a:t>Joseph’s older brothers came to Egypt to buy grain during a famine but did not recognize him.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Joseph recognized them, and he questioned them about their family under the pretext of accusing them of being a group of spies. By imprisoning Simeon, Joseph forced his other brothers into a situation where they would need to bring his younger brother, Benjamin, to Egypt. </a:t>
            </a:r>
          </a:p>
        </p:txBody>
      </p:sp>
      <p:grpSp>
        <p:nvGrpSpPr>
          <p:cNvPr id="7" name="Group 6"/>
          <p:cNvGrpSpPr/>
          <p:nvPr/>
        </p:nvGrpSpPr>
        <p:grpSpPr>
          <a:xfrm>
            <a:off x="480941" y="2142346"/>
            <a:ext cx="1617030" cy="4280226"/>
            <a:chOff x="1161752" y="976190"/>
            <a:chExt cx="1828340" cy="4947022"/>
          </a:xfrm>
        </p:grpSpPr>
        <p:sp>
          <p:nvSpPr>
            <p:cNvPr id="8" name="Rounded Rectangle 7"/>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
            <p:cNvGrpSpPr/>
            <p:nvPr/>
          </p:nvGrpSpPr>
          <p:grpSpPr>
            <a:xfrm rot="2754858">
              <a:off x="1446639" y="5211653"/>
              <a:ext cx="435949" cy="697518"/>
              <a:chOff x="1676400" y="2133600"/>
              <a:chExt cx="1447800" cy="2088845"/>
            </a:xfrm>
          </p:grpSpPr>
          <p:sp>
            <p:nvSpPr>
              <p:cNvPr id="67" name="Oval 6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8"/>
            <p:cNvGrpSpPr/>
            <p:nvPr/>
          </p:nvGrpSpPr>
          <p:grpSpPr>
            <a:xfrm rot="19182012">
              <a:off x="2180075" y="5225694"/>
              <a:ext cx="435949" cy="697518"/>
              <a:chOff x="1676400" y="2133600"/>
              <a:chExt cx="1447800" cy="2088845"/>
            </a:xfrm>
          </p:grpSpPr>
          <p:sp>
            <p:nvSpPr>
              <p:cNvPr id="64" name="Oval 6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354953" y="1117548"/>
              <a:ext cx="1371702" cy="331018"/>
              <a:chOff x="4535146" y="1712458"/>
              <a:chExt cx="1791466" cy="517311"/>
            </a:xfrm>
          </p:grpSpPr>
          <p:sp>
            <p:nvSpPr>
              <p:cNvPr id="50" name="Rounded Rectangle 49"/>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97711" y="1712458"/>
                <a:ext cx="1466335" cy="514778"/>
                <a:chOff x="3690551" y="2714454"/>
                <a:chExt cx="3343942" cy="1425213"/>
              </a:xfrm>
            </p:grpSpPr>
            <p:grpSp>
              <p:nvGrpSpPr>
                <p:cNvPr id="52" name="Group 51"/>
                <p:cNvGrpSpPr/>
                <p:nvPr/>
              </p:nvGrpSpPr>
              <p:grpSpPr>
                <a:xfrm>
                  <a:off x="3690551" y="2718486"/>
                  <a:ext cx="1112108" cy="1421181"/>
                  <a:chOff x="3690551" y="2718486"/>
                  <a:chExt cx="1112108" cy="1421181"/>
                </a:xfrm>
              </p:grpSpPr>
              <p:sp>
                <p:nvSpPr>
                  <p:cNvPr id="61" name="6-Point Star 6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802659" y="2718486"/>
                  <a:ext cx="1112108" cy="1421181"/>
                  <a:chOff x="3690551" y="2718486"/>
                  <a:chExt cx="1112108" cy="1421181"/>
                </a:xfrm>
              </p:grpSpPr>
              <p:sp>
                <p:nvSpPr>
                  <p:cNvPr id="58" name="6-Point Star 57"/>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6-Point Star 58"/>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922385" y="2714454"/>
                  <a:ext cx="1112108" cy="1421181"/>
                  <a:chOff x="3690551" y="2718486"/>
                  <a:chExt cx="1112108" cy="1421181"/>
                </a:xfrm>
              </p:grpSpPr>
              <p:sp>
                <p:nvSpPr>
                  <p:cNvPr id="55" name="6-Point Star 54"/>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6-Point Star 55"/>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585923" y="3463714"/>
              <a:ext cx="973421" cy="277729"/>
              <a:chOff x="4535146" y="1712458"/>
              <a:chExt cx="1791466" cy="517311"/>
            </a:xfrm>
          </p:grpSpPr>
          <p:sp>
            <p:nvSpPr>
              <p:cNvPr id="36" name="Rounded Rectangle 35"/>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697711" y="1712458"/>
                <a:ext cx="1466335" cy="514778"/>
                <a:chOff x="3690551" y="2714454"/>
                <a:chExt cx="3343942" cy="1425213"/>
              </a:xfrm>
            </p:grpSpPr>
            <p:grpSp>
              <p:nvGrpSpPr>
                <p:cNvPr id="38" name="Group 37"/>
                <p:cNvGrpSpPr/>
                <p:nvPr/>
              </p:nvGrpSpPr>
              <p:grpSpPr>
                <a:xfrm>
                  <a:off x="3690551" y="2718486"/>
                  <a:ext cx="1112108" cy="1421181"/>
                  <a:chOff x="3690551" y="2718486"/>
                  <a:chExt cx="1112108" cy="1421181"/>
                </a:xfrm>
              </p:grpSpPr>
              <p:sp>
                <p:nvSpPr>
                  <p:cNvPr id="47" name="6-Point Star 4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4802659" y="2718486"/>
                  <a:ext cx="1112108" cy="1421181"/>
                  <a:chOff x="3690551" y="2718486"/>
                  <a:chExt cx="1112108" cy="1421181"/>
                </a:xfrm>
              </p:grpSpPr>
              <p:sp>
                <p:nvSpPr>
                  <p:cNvPr id="44" name="6-Point Star 4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6-Point Star 4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5922385" y="2714454"/>
                  <a:ext cx="1112108" cy="1421181"/>
                  <a:chOff x="3690551" y="2718486"/>
                  <a:chExt cx="1112108" cy="1421181"/>
                </a:xfrm>
              </p:grpSpPr>
              <p:sp>
                <p:nvSpPr>
                  <p:cNvPr id="41" name="6-Point Star 4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6-Point Star 4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 name="Group 20"/>
            <p:cNvGrpSpPr/>
            <p:nvPr/>
          </p:nvGrpSpPr>
          <p:grpSpPr>
            <a:xfrm>
              <a:off x="1521863" y="2103140"/>
              <a:ext cx="1050658" cy="1057884"/>
              <a:chOff x="4223111" y="2758126"/>
              <a:chExt cx="1421326" cy="1376033"/>
            </a:xfrm>
          </p:grpSpPr>
          <p:sp>
            <p:nvSpPr>
              <p:cNvPr id="22" name="Pie 21"/>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4282291" y="3188043"/>
                <a:ext cx="1290606" cy="901366"/>
                <a:chOff x="4282291" y="3188043"/>
                <a:chExt cx="1290606" cy="901366"/>
              </a:xfrm>
            </p:grpSpPr>
            <p:grpSp>
              <p:nvGrpSpPr>
                <p:cNvPr id="24" name="Group 23"/>
                <p:cNvGrpSpPr/>
                <p:nvPr/>
              </p:nvGrpSpPr>
              <p:grpSpPr>
                <a:xfrm>
                  <a:off x="4282291" y="3188043"/>
                  <a:ext cx="520368" cy="551258"/>
                  <a:chOff x="3690551" y="2718486"/>
                  <a:chExt cx="1112108" cy="1421181"/>
                </a:xfrm>
              </p:grpSpPr>
              <p:sp>
                <p:nvSpPr>
                  <p:cNvPr id="33" name="6-Point Star 3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6-Point Star 3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052529" y="3192162"/>
                  <a:ext cx="520368" cy="551258"/>
                  <a:chOff x="3690551" y="2718486"/>
                  <a:chExt cx="1112108" cy="1421181"/>
                </a:xfrm>
              </p:grpSpPr>
              <p:sp>
                <p:nvSpPr>
                  <p:cNvPr id="30" name="6-Point Star 2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6-Point Star 3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6" name="Group 25"/>
                <p:cNvGrpSpPr/>
                <p:nvPr/>
              </p:nvGrpSpPr>
              <p:grpSpPr>
                <a:xfrm>
                  <a:off x="4673588" y="3538151"/>
                  <a:ext cx="520368" cy="551258"/>
                  <a:chOff x="3690551" y="2718486"/>
                  <a:chExt cx="1112108" cy="1421181"/>
                </a:xfrm>
              </p:grpSpPr>
              <p:sp>
                <p:nvSpPr>
                  <p:cNvPr id="27" name="6-Point Star 2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70" name="Group 69"/>
          <p:cNvGrpSpPr/>
          <p:nvPr/>
        </p:nvGrpSpPr>
        <p:grpSpPr>
          <a:xfrm>
            <a:off x="5368862" y="4118291"/>
            <a:ext cx="680538" cy="1524227"/>
            <a:chOff x="6159338" y="783740"/>
            <a:chExt cx="1950615" cy="3826656"/>
          </a:xfrm>
        </p:grpSpPr>
        <p:sp>
          <p:nvSpPr>
            <p:cNvPr id="71" name="Oval 70"/>
            <p:cNvSpPr/>
            <p:nvPr/>
          </p:nvSpPr>
          <p:spPr>
            <a:xfrm>
              <a:off x="7280738" y="4234670"/>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553858" y="4201022"/>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a:off x="6436563" y="3640031"/>
              <a:ext cx="1468951" cy="765322"/>
            </a:xfrm>
            <a:prstGeom prst="trapezoid">
              <a:avLst>
                <a:gd name="adj" fmla="val 2158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3819016">
              <a:off x="7553089" y="2814718"/>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18663083">
              <a:off x="6011352" y="2817737"/>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lowchart: Manual Operation 75"/>
            <p:cNvSpPr/>
            <p:nvPr/>
          </p:nvSpPr>
          <p:spPr>
            <a:xfrm rot="13138101">
              <a:off x="6304134" y="2074923"/>
              <a:ext cx="715537" cy="1083407"/>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Manual Operation 76"/>
            <p:cNvSpPr/>
            <p:nvPr/>
          </p:nvSpPr>
          <p:spPr>
            <a:xfrm rot="9053877">
              <a:off x="7226641" y="2022527"/>
              <a:ext cx="715537" cy="119722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553859" y="2002940"/>
              <a:ext cx="1219200" cy="1734670"/>
            </a:xfrm>
            <a:prstGeom prst="trapezoid">
              <a:avLst>
                <a:gd name="adj" fmla="val 2356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hevron 78"/>
            <p:cNvSpPr/>
            <p:nvPr/>
          </p:nvSpPr>
          <p:spPr>
            <a:xfrm rot="5400000">
              <a:off x="6783278" y="2154521"/>
              <a:ext cx="715537" cy="717176"/>
            </a:xfrm>
            <a:prstGeom prst="chevron">
              <a:avLst>
                <a:gd name="adj" fmla="val 8216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Isosceles Triangle 79"/>
            <p:cNvSpPr/>
            <p:nvPr/>
          </p:nvSpPr>
          <p:spPr>
            <a:xfrm rot="10800000">
              <a:off x="6840729" y="1877434"/>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6684828" y="885960"/>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rot="18173890">
              <a:off x="6239061"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3426110" flipH="1">
              <a:off x="7208229"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Cloud 83"/>
            <p:cNvSpPr/>
            <p:nvPr/>
          </p:nvSpPr>
          <p:spPr>
            <a:xfrm>
              <a:off x="6596722" y="783740"/>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6553859" y="3603140"/>
              <a:ext cx="1233488" cy="204439"/>
            </a:xfrm>
            <a:prstGeom prst="roundRect">
              <a:avLst>
                <a:gd name="adj" fmla="val 2176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6477659" y="1088540"/>
              <a:ext cx="1295400" cy="228600"/>
              <a:chOff x="4267200" y="3733800"/>
              <a:chExt cx="1981200" cy="1524000"/>
            </a:xfrm>
          </p:grpSpPr>
          <p:sp>
            <p:nvSpPr>
              <p:cNvPr id="103" name="Rectangle 102"/>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4438482" y="3818965"/>
                <a:ext cx="1706545" cy="1362635"/>
                <a:chOff x="4438482" y="3818965"/>
                <a:chExt cx="1706545" cy="1362635"/>
              </a:xfrm>
            </p:grpSpPr>
            <p:grpSp>
              <p:nvGrpSpPr>
                <p:cNvPr id="105" name="Group 104"/>
                <p:cNvGrpSpPr/>
                <p:nvPr/>
              </p:nvGrpSpPr>
              <p:grpSpPr>
                <a:xfrm>
                  <a:off x="4438482" y="4052314"/>
                  <a:ext cx="536650" cy="863189"/>
                  <a:chOff x="4438482" y="4052314"/>
                  <a:chExt cx="536650" cy="863189"/>
                </a:xfrm>
              </p:grpSpPr>
              <p:sp>
                <p:nvSpPr>
                  <p:cNvPr id="116" name="Chevron 115"/>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Chevron 116"/>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6" name="Group 105"/>
                <p:cNvGrpSpPr/>
                <p:nvPr/>
              </p:nvGrpSpPr>
              <p:grpSpPr>
                <a:xfrm>
                  <a:off x="5025671" y="4043350"/>
                  <a:ext cx="536650" cy="863189"/>
                  <a:chOff x="4438482" y="4052314"/>
                  <a:chExt cx="536650" cy="863189"/>
                </a:xfrm>
              </p:grpSpPr>
              <p:sp>
                <p:nvSpPr>
                  <p:cNvPr id="114" name="Chevron 11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5" name="Chevron 11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a:off x="5608377" y="4038867"/>
                  <a:ext cx="536650" cy="863189"/>
                  <a:chOff x="4438482" y="4052314"/>
                  <a:chExt cx="536650" cy="863189"/>
                </a:xfrm>
              </p:grpSpPr>
              <p:sp>
                <p:nvSpPr>
                  <p:cNvPr id="112" name="Chevron 111"/>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Chevron 112"/>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8" name="Diamond 107"/>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Diamond 110"/>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37"/>
            <p:cNvGrpSpPr/>
            <p:nvPr/>
          </p:nvGrpSpPr>
          <p:grpSpPr>
            <a:xfrm>
              <a:off x="6553859" y="3603140"/>
              <a:ext cx="1219200" cy="228600"/>
              <a:chOff x="4438482" y="3818965"/>
              <a:chExt cx="1706545" cy="1362635"/>
            </a:xfrm>
          </p:grpSpPr>
          <p:grpSp>
            <p:nvGrpSpPr>
              <p:cNvPr id="90" name="Group 26"/>
              <p:cNvGrpSpPr/>
              <p:nvPr/>
            </p:nvGrpSpPr>
            <p:grpSpPr>
              <a:xfrm>
                <a:off x="4438482" y="4052314"/>
                <a:ext cx="536650" cy="863189"/>
                <a:chOff x="4438482" y="4052314"/>
                <a:chExt cx="536650" cy="863189"/>
              </a:xfrm>
            </p:grpSpPr>
            <p:sp>
              <p:nvSpPr>
                <p:cNvPr id="101" name="Chevron 100"/>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Chevron 101"/>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1" name="Group 27"/>
              <p:cNvGrpSpPr/>
              <p:nvPr/>
            </p:nvGrpSpPr>
            <p:grpSpPr>
              <a:xfrm>
                <a:off x="5025671" y="4043350"/>
                <a:ext cx="536650" cy="863189"/>
                <a:chOff x="4438482" y="4052314"/>
                <a:chExt cx="536650" cy="863189"/>
              </a:xfrm>
            </p:grpSpPr>
            <p:sp>
              <p:nvSpPr>
                <p:cNvPr id="99" name="Chevron 9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0" name="Chevron 99"/>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2" name="Group 30"/>
              <p:cNvGrpSpPr/>
              <p:nvPr/>
            </p:nvGrpSpPr>
            <p:grpSpPr>
              <a:xfrm>
                <a:off x="5608377" y="4038867"/>
                <a:ext cx="536650" cy="863189"/>
                <a:chOff x="4438482" y="4052314"/>
                <a:chExt cx="536650" cy="863189"/>
              </a:xfrm>
            </p:grpSpPr>
            <p:sp>
              <p:nvSpPr>
                <p:cNvPr id="97" name="Chevron 96"/>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hevron 97"/>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93" name="Diamond 92"/>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Diamond 94"/>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iamond 95"/>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Diamond 87"/>
            <p:cNvSpPr/>
            <p:nvPr/>
          </p:nvSpPr>
          <p:spPr>
            <a:xfrm>
              <a:off x="7006577" y="2711152"/>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4" descr="http://icons.iconarchive.com/icons/iconsmind/outline/512/Wolf-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45880" y="2895373"/>
              <a:ext cx="242002" cy="242002"/>
            </a:xfrm>
            <a:prstGeom prst="rect">
              <a:avLst/>
            </a:prstGeom>
            <a:noFill/>
            <a:extLst>
              <a:ext uri="{909E8E84-426E-40DD-AFC4-6F175D3DCCD1}">
                <a14:hiddenFill xmlns:a14="http://schemas.microsoft.com/office/drawing/2010/main">
                  <a:solidFill>
                    <a:srgbClr val="FFFFFF"/>
                  </a:solidFill>
                </a14:hiddenFill>
              </a:ext>
            </a:extLst>
          </p:spPr>
        </p:pic>
      </p:grpSp>
      <p:sp>
        <p:nvSpPr>
          <p:cNvPr id="816" name="Rectangle 815"/>
          <p:cNvSpPr/>
          <p:nvPr/>
        </p:nvSpPr>
        <p:spPr>
          <a:xfrm>
            <a:off x="0" y="6495799"/>
            <a:ext cx="1507144"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42-43</a:t>
            </a:r>
            <a:endParaRPr lang="en-US" dirty="0">
              <a:solidFill>
                <a:schemeClr val="bg1"/>
              </a:solidFill>
            </a:endParaRPr>
          </a:p>
        </p:txBody>
      </p:sp>
      <p:grpSp>
        <p:nvGrpSpPr>
          <p:cNvPr id="118" name="Group 117"/>
          <p:cNvGrpSpPr/>
          <p:nvPr/>
        </p:nvGrpSpPr>
        <p:grpSpPr>
          <a:xfrm flipH="1">
            <a:off x="6287184" y="3482309"/>
            <a:ext cx="4782273" cy="2752467"/>
            <a:chOff x="278269" y="259635"/>
            <a:chExt cx="4782273" cy="2752467"/>
          </a:xfrm>
        </p:grpSpPr>
        <p:grpSp>
          <p:nvGrpSpPr>
            <p:cNvPr id="119" name="Group 118"/>
            <p:cNvGrpSpPr/>
            <p:nvPr/>
          </p:nvGrpSpPr>
          <p:grpSpPr>
            <a:xfrm flipH="1">
              <a:off x="1372918" y="384090"/>
              <a:ext cx="745215" cy="1356428"/>
              <a:chOff x="4267200" y="2670596"/>
              <a:chExt cx="1981200" cy="3606146"/>
            </a:xfrm>
          </p:grpSpPr>
          <p:sp>
            <p:nvSpPr>
              <p:cNvPr id="768" name="Round Diagonal Corner Rectangle 767"/>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Round Diagonal Corner Rectangle 768"/>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Trapezoid 770"/>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Trapezoid 774"/>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Trapezoid 775"/>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Trapezoid 776"/>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8" name="Group 250"/>
              <p:cNvGrpSpPr/>
              <p:nvPr/>
            </p:nvGrpSpPr>
            <p:grpSpPr>
              <a:xfrm rot="5400000">
                <a:off x="4984375" y="4374778"/>
                <a:ext cx="555814" cy="1255059"/>
                <a:chOff x="9000565" y="430324"/>
                <a:chExt cx="797858" cy="3047982"/>
              </a:xfrm>
            </p:grpSpPr>
            <p:grpSp>
              <p:nvGrpSpPr>
                <p:cNvPr id="803" name="Group 236"/>
                <p:cNvGrpSpPr/>
                <p:nvPr/>
              </p:nvGrpSpPr>
              <p:grpSpPr>
                <a:xfrm>
                  <a:off x="9027459" y="1757082"/>
                  <a:ext cx="770964" cy="1721224"/>
                  <a:chOff x="9000565" y="475129"/>
                  <a:chExt cx="770964" cy="1721224"/>
                </a:xfrm>
              </p:grpSpPr>
              <p:sp>
                <p:nvSpPr>
                  <p:cNvPr id="811" name="Multiply 810"/>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Multiply 811"/>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Left-Right Arrow 812"/>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Diamond 813"/>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Diamond 814"/>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4" name="Group 235"/>
                <p:cNvGrpSpPr/>
                <p:nvPr/>
              </p:nvGrpSpPr>
              <p:grpSpPr>
                <a:xfrm>
                  <a:off x="9000565" y="430324"/>
                  <a:ext cx="770964" cy="1766029"/>
                  <a:chOff x="9000565" y="430324"/>
                  <a:chExt cx="770964" cy="1766029"/>
                </a:xfrm>
              </p:grpSpPr>
              <p:sp>
                <p:nvSpPr>
                  <p:cNvPr id="805" name="Multiply 804"/>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Multiply 805"/>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Left-Right Arrow 806"/>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Left-Right Arrow 807"/>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Diamond 808"/>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Diamond 809"/>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79" name="Oval 778"/>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0" name="Group 779"/>
              <p:cNvGrpSpPr/>
              <p:nvPr/>
            </p:nvGrpSpPr>
            <p:grpSpPr>
              <a:xfrm>
                <a:off x="4648200" y="2819400"/>
                <a:ext cx="1143000" cy="362174"/>
                <a:chOff x="5029199" y="838201"/>
                <a:chExt cx="1411403" cy="516024"/>
              </a:xfrm>
            </p:grpSpPr>
            <p:sp>
              <p:nvSpPr>
                <p:cNvPr id="781" name="Rounded Rectangle 780"/>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2" name="Group 253"/>
                <p:cNvGrpSpPr/>
                <p:nvPr/>
              </p:nvGrpSpPr>
              <p:grpSpPr>
                <a:xfrm rot="5400000">
                  <a:off x="5476889" y="390511"/>
                  <a:ext cx="516024" cy="1411403"/>
                  <a:chOff x="9000565" y="475129"/>
                  <a:chExt cx="806823" cy="4258236"/>
                </a:xfrm>
              </p:grpSpPr>
              <p:grpSp>
                <p:nvGrpSpPr>
                  <p:cNvPr id="783" name="Group 243"/>
                  <p:cNvGrpSpPr/>
                  <p:nvPr/>
                </p:nvGrpSpPr>
                <p:grpSpPr>
                  <a:xfrm>
                    <a:off x="9036424" y="3012141"/>
                    <a:ext cx="770964" cy="1721224"/>
                    <a:chOff x="9000565" y="475129"/>
                    <a:chExt cx="770964" cy="1721224"/>
                  </a:xfrm>
                </p:grpSpPr>
                <p:sp>
                  <p:nvSpPr>
                    <p:cNvPr id="798" name="Multiply 797"/>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Multiply 798"/>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Left-Right Arrow 799"/>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Diamond 800"/>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Diamond 801"/>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4" name="Group 236"/>
                  <p:cNvGrpSpPr/>
                  <p:nvPr/>
                </p:nvGrpSpPr>
                <p:grpSpPr>
                  <a:xfrm>
                    <a:off x="9027459" y="1757082"/>
                    <a:ext cx="770964" cy="1721224"/>
                    <a:chOff x="9000565" y="475129"/>
                    <a:chExt cx="770964" cy="1721224"/>
                  </a:xfrm>
                </p:grpSpPr>
                <p:sp>
                  <p:nvSpPr>
                    <p:cNvPr id="792" name="Multiply 791"/>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Multiply 792"/>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Left-Right Arrow 793"/>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Left-Right Arrow 794"/>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Diamond 795"/>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Diamond 796"/>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5" name="Group 235"/>
                  <p:cNvGrpSpPr/>
                  <p:nvPr/>
                </p:nvGrpSpPr>
                <p:grpSpPr>
                  <a:xfrm>
                    <a:off x="9000565" y="475129"/>
                    <a:ext cx="770964" cy="1721224"/>
                    <a:chOff x="9000565" y="475129"/>
                    <a:chExt cx="770964" cy="1721224"/>
                  </a:xfrm>
                </p:grpSpPr>
                <p:sp>
                  <p:nvSpPr>
                    <p:cNvPr id="786" name="Multiply 785"/>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Multiply 786"/>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Left-Right Arrow 787"/>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Left-Right Arrow 788"/>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Diamond 789"/>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Diamond 790"/>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0" name="Group 119"/>
            <p:cNvGrpSpPr/>
            <p:nvPr/>
          </p:nvGrpSpPr>
          <p:grpSpPr>
            <a:xfrm flipH="1">
              <a:off x="3290960" y="259635"/>
              <a:ext cx="703203" cy="1650244"/>
              <a:chOff x="536022" y="3314942"/>
              <a:chExt cx="1296534" cy="3203103"/>
            </a:xfrm>
          </p:grpSpPr>
          <p:sp>
            <p:nvSpPr>
              <p:cNvPr id="534" name="Oval 533"/>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Oval 534"/>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Trapezoid 535"/>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Trapezoid 536"/>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Trapezoid 537"/>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egular Pentagon 538"/>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41" name="Group 101"/>
              <p:cNvGrpSpPr/>
              <p:nvPr/>
            </p:nvGrpSpPr>
            <p:grpSpPr>
              <a:xfrm rot="7128265">
                <a:off x="1266712" y="6168842"/>
                <a:ext cx="230789" cy="449153"/>
                <a:chOff x="4267200" y="5105400"/>
                <a:chExt cx="685800" cy="609600"/>
              </a:xfrm>
            </p:grpSpPr>
            <p:sp>
              <p:nvSpPr>
                <p:cNvPr id="766"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2" name="Group 102"/>
              <p:cNvGrpSpPr/>
              <p:nvPr/>
            </p:nvGrpSpPr>
            <p:grpSpPr>
              <a:xfrm rot="14157531">
                <a:off x="1014825" y="6178074"/>
                <a:ext cx="230789" cy="449153"/>
                <a:chOff x="4267200" y="5105400"/>
                <a:chExt cx="685800" cy="609600"/>
              </a:xfrm>
            </p:grpSpPr>
            <p:sp>
              <p:nvSpPr>
                <p:cNvPr id="764" name="Oval 763"/>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3" name="Group 70"/>
              <p:cNvGrpSpPr/>
              <p:nvPr/>
            </p:nvGrpSpPr>
            <p:grpSpPr>
              <a:xfrm>
                <a:off x="615449" y="3393845"/>
                <a:ext cx="1196458" cy="1028329"/>
                <a:chOff x="2731569" y="4101704"/>
                <a:chExt cx="2435810" cy="2042401"/>
              </a:xfrm>
            </p:grpSpPr>
            <p:sp>
              <p:nvSpPr>
                <p:cNvPr id="755"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4" name="Trapezoid 543"/>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5" name="Group 97"/>
              <p:cNvGrpSpPr/>
              <p:nvPr/>
            </p:nvGrpSpPr>
            <p:grpSpPr>
              <a:xfrm>
                <a:off x="962691" y="5459694"/>
                <a:ext cx="469239" cy="635646"/>
                <a:chOff x="4648200" y="4038600"/>
                <a:chExt cx="838200" cy="1349829"/>
              </a:xfrm>
            </p:grpSpPr>
            <p:sp>
              <p:nvSpPr>
                <p:cNvPr id="734" name="Trapezoid 733"/>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5" name="Group 734"/>
                <p:cNvGrpSpPr/>
                <p:nvPr/>
              </p:nvGrpSpPr>
              <p:grpSpPr>
                <a:xfrm rot="5595418">
                  <a:off x="4297276" y="4567385"/>
                  <a:ext cx="1211525" cy="322729"/>
                  <a:chOff x="6019800" y="5334000"/>
                  <a:chExt cx="2590800" cy="914400"/>
                </a:xfrm>
              </p:grpSpPr>
              <p:grpSp>
                <p:nvGrpSpPr>
                  <p:cNvPr id="746" name="Group 79"/>
                  <p:cNvGrpSpPr/>
                  <p:nvPr/>
                </p:nvGrpSpPr>
                <p:grpSpPr>
                  <a:xfrm>
                    <a:off x="6019800" y="5334000"/>
                    <a:ext cx="914400" cy="914400"/>
                    <a:chOff x="6019800" y="5334000"/>
                    <a:chExt cx="914400" cy="914400"/>
                  </a:xfrm>
                </p:grpSpPr>
                <p:sp>
                  <p:nvSpPr>
                    <p:cNvPr id="753" name="Quad Arrow 75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Diamond 75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7" name="Group 80"/>
                  <p:cNvGrpSpPr/>
                  <p:nvPr/>
                </p:nvGrpSpPr>
                <p:grpSpPr>
                  <a:xfrm>
                    <a:off x="6858000" y="5334000"/>
                    <a:ext cx="914400" cy="914400"/>
                    <a:chOff x="6019800" y="5334000"/>
                    <a:chExt cx="914400" cy="914400"/>
                  </a:xfrm>
                </p:grpSpPr>
                <p:sp>
                  <p:nvSpPr>
                    <p:cNvPr id="751" name="Quad Arrow 75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Diamond 75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8" name="Group 83"/>
                  <p:cNvGrpSpPr/>
                  <p:nvPr/>
                </p:nvGrpSpPr>
                <p:grpSpPr>
                  <a:xfrm>
                    <a:off x="7696200" y="5334000"/>
                    <a:ext cx="914400" cy="914400"/>
                    <a:chOff x="6019800" y="5334000"/>
                    <a:chExt cx="914400" cy="914400"/>
                  </a:xfrm>
                </p:grpSpPr>
                <p:sp>
                  <p:nvSpPr>
                    <p:cNvPr id="749" name="Quad Arrow 74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Diamond 74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6" name="Group 735"/>
                <p:cNvGrpSpPr/>
                <p:nvPr/>
              </p:nvGrpSpPr>
              <p:grpSpPr>
                <a:xfrm rot="5160593">
                  <a:off x="4618957" y="4567387"/>
                  <a:ext cx="1211525" cy="322729"/>
                  <a:chOff x="6019800" y="5334000"/>
                  <a:chExt cx="2590800" cy="914400"/>
                </a:xfrm>
              </p:grpSpPr>
              <p:grpSp>
                <p:nvGrpSpPr>
                  <p:cNvPr id="737" name="Group 79"/>
                  <p:cNvGrpSpPr/>
                  <p:nvPr/>
                </p:nvGrpSpPr>
                <p:grpSpPr>
                  <a:xfrm>
                    <a:off x="6019800" y="5334000"/>
                    <a:ext cx="914400" cy="914400"/>
                    <a:chOff x="6019800" y="5334000"/>
                    <a:chExt cx="914400" cy="914400"/>
                  </a:xfrm>
                </p:grpSpPr>
                <p:sp>
                  <p:nvSpPr>
                    <p:cNvPr id="744" name="Quad Arrow 743"/>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Diamond 744"/>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8" name="Group 80"/>
                  <p:cNvGrpSpPr/>
                  <p:nvPr/>
                </p:nvGrpSpPr>
                <p:grpSpPr>
                  <a:xfrm>
                    <a:off x="6858000" y="5334000"/>
                    <a:ext cx="914400" cy="914400"/>
                    <a:chOff x="6019800" y="5334000"/>
                    <a:chExt cx="914400" cy="914400"/>
                  </a:xfrm>
                </p:grpSpPr>
                <p:sp>
                  <p:nvSpPr>
                    <p:cNvPr id="742" name="Quad Arrow 74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Diamond 74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9" name="Group 83"/>
                  <p:cNvGrpSpPr/>
                  <p:nvPr/>
                </p:nvGrpSpPr>
                <p:grpSpPr>
                  <a:xfrm>
                    <a:off x="7696200" y="5334000"/>
                    <a:ext cx="914400" cy="914400"/>
                    <a:chOff x="6019800" y="5334000"/>
                    <a:chExt cx="914400" cy="914400"/>
                  </a:xfrm>
                </p:grpSpPr>
                <p:sp>
                  <p:nvSpPr>
                    <p:cNvPr id="740" name="Quad Arrow 73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Diamond 74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46" name="Rounded Rectangle 545"/>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7" name="Group 125"/>
              <p:cNvGrpSpPr/>
              <p:nvPr/>
            </p:nvGrpSpPr>
            <p:grpSpPr>
              <a:xfrm flipV="1">
                <a:off x="615448" y="3764639"/>
                <a:ext cx="1133486" cy="180100"/>
                <a:chOff x="5029200" y="838200"/>
                <a:chExt cx="1905000" cy="457200"/>
              </a:xfrm>
            </p:grpSpPr>
            <p:sp>
              <p:nvSpPr>
                <p:cNvPr id="723" name="Rounded Rectangle 722"/>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4" name="Group 114"/>
                <p:cNvGrpSpPr/>
                <p:nvPr/>
              </p:nvGrpSpPr>
              <p:grpSpPr>
                <a:xfrm rot="10800000">
                  <a:off x="5334000" y="914400"/>
                  <a:ext cx="1211525" cy="322729"/>
                  <a:chOff x="6019800" y="5334000"/>
                  <a:chExt cx="2590800" cy="914400"/>
                </a:xfrm>
              </p:grpSpPr>
              <p:grpSp>
                <p:nvGrpSpPr>
                  <p:cNvPr id="725" name="Group 79"/>
                  <p:cNvGrpSpPr/>
                  <p:nvPr/>
                </p:nvGrpSpPr>
                <p:grpSpPr>
                  <a:xfrm>
                    <a:off x="6019800" y="5334000"/>
                    <a:ext cx="914400" cy="914400"/>
                    <a:chOff x="6019800" y="5334000"/>
                    <a:chExt cx="914400" cy="914400"/>
                  </a:xfrm>
                </p:grpSpPr>
                <p:sp>
                  <p:nvSpPr>
                    <p:cNvPr id="732" name="Quad Arrow 73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Diamond 73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6" name="Group 80"/>
                  <p:cNvGrpSpPr/>
                  <p:nvPr/>
                </p:nvGrpSpPr>
                <p:grpSpPr>
                  <a:xfrm>
                    <a:off x="6858000" y="5334000"/>
                    <a:ext cx="914400" cy="914400"/>
                    <a:chOff x="6019800" y="5334000"/>
                    <a:chExt cx="914400" cy="914400"/>
                  </a:xfrm>
                </p:grpSpPr>
                <p:sp>
                  <p:nvSpPr>
                    <p:cNvPr id="730" name="Quad Arrow 72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Diamond 73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7" name="Group 83"/>
                  <p:cNvGrpSpPr/>
                  <p:nvPr/>
                </p:nvGrpSpPr>
                <p:grpSpPr>
                  <a:xfrm>
                    <a:off x="7696200" y="5334000"/>
                    <a:ext cx="914400" cy="914400"/>
                    <a:chOff x="6019800" y="5334000"/>
                    <a:chExt cx="914400" cy="914400"/>
                  </a:xfrm>
                </p:grpSpPr>
                <p:sp>
                  <p:nvSpPr>
                    <p:cNvPr id="728" name="Quad Arrow 72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Diamond 72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48" name="Group 547"/>
              <p:cNvGrpSpPr/>
              <p:nvPr/>
            </p:nvGrpSpPr>
            <p:grpSpPr>
              <a:xfrm>
                <a:off x="536022" y="3314942"/>
                <a:ext cx="1296534" cy="697352"/>
                <a:chOff x="4823577" y="4053405"/>
                <a:chExt cx="2270956" cy="1287310"/>
              </a:xfrm>
            </p:grpSpPr>
            <p:grpSp>
              <p:nvGrpSpPr>
                <p:cNvPr id="549" name="Group 113"/>
                <p:cNvGrpSpPr/>
                <p:nvPr/>
              </p:nvGrpSpPr>
              <p:grpSpPr>
                <a:xfrm>
                  <a:off x="4823577" y="4493188"/>
                  <a:ext cx="1404453" cy="847527"/>
                  <a:chOff x="5334000" y="1676401"/>
                  <a:chExt cx="3200400" cy="2295940"/>
                </a:xfrm>
              </p:grpSpPr>
              <p:grpSp>
                <p:nvGrpSpPr>
                  <p:cNvPr id="666" name="Group 59"/>
                  <p:cNvGrpSpPr/>
                  <p:nvPr/>
                </p:nvGrpSpPr>
                <p:grpSpPr>
                  <a:xfrm>
                    <a:off x="5334000" y="1676401"/>
                    <a:ext cx="3200400" cy="2295940"/>
                    <a:chOff x="3329709" y="1676400"/>
                    <a:chExt cx="5204691" cy="3733801"/>
                  </a:xfrm>
                </p:grpSpPr>
                <p:grpSp>
                  <p:nvGrpSpPr>
                    <p:cNvPr id="670" name="Group 139"/>
                    <p:cNvGrpSpPr/>
                    <p:nvPr/>
                  </p:nvGrpSpPr>
                  <p:grpSpPr>
                    <a:xfrm>
                      <a:off x="5784951" y="1676400"/>
                      <a:ext cx="2749449" cy="2932281"/>
                      <a:chOff x="4370181" y="2237947"/>
                      <a:chExt cx="1395285" cy="1533800"/>
                    </a:xfrm>
                    <a:solidFill>
                      <a:schemeClr val="accent6">
                        <a:lumMod val="50000"/>
                      </a:schemeClr>
                    </a:solidFill>
                  </p:grpSpPr>
                  <p:sp>
                    <p:nvSpPr>
                      <p:cNvPr id="702"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3" name="Group 122"/>
                      <p:cNvGrpSpPr/>
                      <p:nvPr/>
                    </p:nvGrpSpPr>
                    <p:grpSpPr>
                      <a:xfrm>
                        <a:off x="4975163" y="2434420"/>
                        <a:ext cx="790303" cy="409072"/>
                        <a:chOff x="4975163" y="2434420"/>
                        <a:chExt cx="790303" cy="409072"/>
                      </a:xfrm>
                      <a:grpFill/>
                    </p:grpSpPr>
                    <p:sp>
                      <p:nvSpPr>
                        <p:cNvPr id="720"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4" name="Group 123"/>
                      <p:cNvGrpSpPr/>
                      <p:nvPr/>
                    </p:nvGrpSpPr>
                    <p:grpSpPr>
                      <a:xfrm>
                        <a:off x="4842164" y="2673927"/>
                        <a:ext cx="856672" cy="364837"/>
                        <a:chOff x="4975163" y="2434420"/>
                        <a:chExt cx="790303" cy="409072"/>
                      </a:xfrm>
                      <a:grpFill/>
                    </p:grpSpPr>
                    <p:sp>
                      <p:nvSpPr>
                        <p:cNvPr id="717"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5" name="Group 127"/>
                      <p:cNvGrpSpPr/>
                      <p:nvPr/>
                    </p:nvGrpSpPr>
                    <p:grpSpPr>
                      <a:xfrm>
                        <a:off x="4702690" y="2882384"/>
                        <a:ext cx="790303" cy="409072"/>
                        <a:chOff x="4975163" y="2434420"/>
                        <a:chExt cx="790303" cy="409072"/>
                      </a:xfrm>
                      <a:grpFill/>
                    </p:grpSpPr>
                    <p:sp>
                      <p:nvSpPr>
                        <p:cNvPr id="714"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6" name="Group 131"/>
                      <p:cNvGrpSpPr/>
                      <p:nvPr/>
                    </p:nvGrpSpPr>
                    <p:grpSpPr>
                      <a:xfrm>
                        <a:off x="4545672" y="3122529"/>
                        <a:ext cx="790303" cy="409072"/>
                        <a:chOff x="4975163" y="2434420"/>
                        <a:chExt cx="790303" cy="409072"/>
                      </a:xfrm>
                      <a:grpFill/>
                    </p:grpSpPr>
                    <p:sp>
                      <p:nvSpPr>
                        <p:cNvPr id="711"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7" name="Group 135"/>
                      <p:cNvGrpSpPr/>
                      <p:nvPr/>
                    </p:nvGrpSpPr>
                    <p:grpSpPr>
                      <a:xfrm rot="1269795">
                        <a:off x="4370181" y="3362675"/>
                        <a:ext cx="790303" cy="409072"/>
                        <a:chOff x="4975163" y="2434420"/>
                        <a:chExt cx="790303" cy="409072"/>
                      </a:xfrm>
                      <a:grpFill/>
                    </p:grpSpPr>
                    <p:sp>
                      <p:nvSpPr>
                        <p:cNvPr id="708"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1" name="Group 140"/>
                    <p:cNvGrpSpPr/>
                    <p:nvPr/>
                  </p:nvGrpSpPr>
                  <p:grpSpPr>
                    <a:xfrm flipH="1">
                      <a:off x="3329709" y="1768267"/>
                      <a:ext cx="2749449" cy="2932281"/>
                      <a:chOff x="4370181" y="2237947"/>
                      <a:chExt cx="1395285" cy="1533800"/>
                    </a:xfrm>
                    <a:solidFill>
                      <a:schemeClr val="accent6">
                        <a:lumMod val="50000"/>
                      </a:schemeClr>
                    </a:solidFill>
                  </p:grpSpPr>
                  <p:sp>
                    <p:nvSpPr>
                      <p:cNvPr id="681" name="Rounded Rectangle 680"/>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2" name="Group 122"/>
                      <p:cNvGrpSpPr/>
                      <p:nvPr/>
                    </p:nvGrpSpPr>
                    <p:grpSpPr>
                      <a:xfrm>
                        <a:off x="4975163" y="2434420"/>
                        <a:ext cx="790303" cy="409072"/>
                        <a:chOff x="4975163" y="2434420"/>
                        <a:chExt cx="790303" cy="409072"/>
                      </a:xfrm>
                      <a:grpFill/>
                    </p:grpSpPr>
                    <p:sp>
                      <p:nvSpPr>
                        <p:cNvPr id="699"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3" name="Group 123"/>
                      <p:cNvGrpSpPr/>
                      <p:nvPr/>
                    </p:nvGrpSpPr>
                    <p:grpSpPr>
                      <a:xfrm>
                        <a:off x="4842164" y="2673927"/>
                        <a:ext cx="856672" cy="364837"/>
                        <a:chOff x="4975163" y="2434420"/>
                        <a:chExt cx="790303" cy="409072"/>
                      </a:xfrm>
                      <a:grpFill/>
                    </p:grpSpPr>
                    <p:sp>
                      <p:nvSpPr>
                        <p:cNvPr id="696"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4" name="Group 127"/>
                      <p:cNvGrpSpPr/>
                      <p:nvPr/>
                    </p:nvGrpSpPr>
                    <p:grpSpPr>
                      <a:xfrm>
                        <a:off x="4702690" y="2882384"/>
                        <a:ext cx="790303" cy="409072"/>
                        <a:chOff x="4975163" y="2434420"/>
                        <a:chExt cx="790303" cy="409072"/>
                      </a:xfrm>
                      <a:grpFill/>
                    </p:grpSpPr>
                    <p:sp>
                      <p:nvSpPr>
                        <p:cNvPr id="693"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Moon 69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Moon 69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5" name="Group 131"/>
                      <p:cNvGrpSpPr/>
                      <p:nvPr/>
                    </p:nvGrpSpPr>
                    <p:grpSpPr>
                      <a:xfrm>
                        <a:off x="4545672" y="3122529"/>
                        <a:ext cx="790303" cy="409072"/>
                        <a:chOff x="4975163" y="2434420"/>
                        <a:chExt cx="790303" cy="409072"/>
                      </a:xfrm>
                      <a:grpFill/>
                    </p:grpSpPr>
                    <p:sp>
                      <p:nvSpPr>
                        <p:cNvPr id="690" name="Moon 68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Moon 69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6" name="Group 135"/>
                      <p:cNvGrpSpPr/>
                      <p:nvPr/>
                    </p:nvGrpSpPr>
                    <p:grpSpPr>
                      <a:xfrm rot="1269795">
                        <a:off x="4370181" y="3362675"/>
                        <a:ext cx="790303" cy="409072"/>
                        <a:chOff x="4975163" y="2434420"/>
                        <a:chExt cx="790303" cy="409072"/>
                      </a:xfrm>
                      <a:grpFill/>
                    </p:grpSpPr>
                    <p:sp>
                      <p:nvSpPr>
                        <p:cNvPr id="687" name="Moon 68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Moon 68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Moon 68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2" name="Group 162"/>
                    <p:cNvGrpSpPr/>
                    <p:nvPr/>
                  </p:nvGrpSpPr>
                  <p:grpSpPr>
                    <a:xfrm rot="4467257">
                      <a:off x="4822952" y="4237309"/>
                      <a:ext cx="1510882" cy="806088"/>
                      <a:chOff x="4975163" y="2434420"/>
                      <a:chExt cx="790303" cy="409072"/>
                    </a:xfrm>
                    <a:solidFill>
                      <a:schemeClr val="accent6">
                        <a:lumMod val="50000"/>
                      </a:schemeClr>
                    </a:solidFill>
                  </p:grpSpPr>
                  <p:sp>
                    <p:nvSpPr>
                      <p:cNvPr id="678" name="Moon 67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3"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675"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Moon 67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4" name="Oval 673"/>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7" name="Group 110"/>
                  <p:cNvGrpSpPr/>
                  <p:nvPr/>
                </p:nvGrpSpPr>
                <p:grpSpPr>
                  <a:xfrm>
                    <a:off x="6705600" y="2819400"/>
                    <a:ext cx="457200" cy="457200"/>
                    <a:chOff x="6019800" y="5334000"/>
                    <a:chExt cx="914400" cy="914400"/>
                  </a:xfrm>
                </p:grpSpPr>
                <p:sp>
                  <p:nvSpPr>
                    <p:cNvPr id="668" name="Quad Arrow 667"/>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Diamond 668"/>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0" name="Group 113"/>
                <p:cNvGrpSpPr/>
                <p:nvPr/>
              </p:nvGrpSpPr>
              <p:grpSpPr>
                <a:xfrm rot="10800000">
                  <a:off x="5254651" y="4053405"/>
                  <a:ext cx="1404453" cy="847527"/>
                  <a:chOff x="5334000" y="1676401"/>
                  <a:chExt cx="3200400" cy="2295940"/>
                </a:xfrm>
              </p:grpSpPr>
              <p:grpSp>
                <p:nvGrpSpPr>
                  <p:cNvPr id="609" name="Group 59"/>
                  <p:cNvGrpSpPr/>
                  <p:nvPr/>
                </p:nvGrpSpPr>
                <p:grpSpPr>
                  <a:xfrm>
                    <a:off x="5334000" y="1676401"/>
                    <a:ext cx="3200400" cy="2295940"/>
                    <a:chOff x="3329709" y="1676400"/>
                    <a:chExt cx="5204691" cy="3733801"/>
                  </a:xfrm>
                </p:grpSpPr>
                <p:grpSp>
                  <p:nvGrpSpPr>
                    <p:cNvPr id="613" name="Group 139"/>
                    <p:cNvGrpSpPr/>
                    <p:nvPr/>
                  </p:nvGrpSpPr>
                  <p:grpSpPr>
                    <a:xfrm>
                      <a:off x="5784951" y="1676400"/>
                      <a:ext cx="2749449" cy="2932281"/>
                      <a:chOff x="4370181" y="2237947"/>
                      <a:chExt cx="1395285" cy="1533800"/>
                    </a:xfrm>
                    <a:solidFill>
                      <a:schemeClr val="accent6">
                        <a:lumMod val="50000"/>
                      </a:schemeClr>
                    </a:solidFill>
                  </p:grpSpPr>
                  <p:sp>
                    <p:nvSpPr>
                      <p:cNvPr id="645"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6" name="Group 122"/>
                      <p:cNvGrpSpPr/>
                      <p:nvPr/>
                    </p:nvGrpSpPr>
                    <p:grpSpPr>
                      <a:xfrm>
                        <a:off x="4975163" y="2434420"/>
                        <a:ext cx="790303" cy="409072"/>
                        <a:chOff x="4975163" y="2434420"/>
                        <a:chExt cx="790303" cy="409072"/>
                      </a:xfrm>
                      <a:grpFill/>
                    </p:grpSpPr>
                    <p:sp>
                      <p:nvSpPr>
                        <p:cNvPr id="663"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7" name="Group 123"/>
                      <p:cNvGrpSpPr/>
                      <p:nvPr/>
                    </p:nvGrpSpPr>
                    <p:grpSpPr>
                      <a:xfrm>
                        <a:off x="4842164" y="2673927"/>
                        <a:ext cx="856672" cy="364837"/>
                        <a:chOff x="4975163" y="2434420"/>
                        <a:chExt cx="790303" cy="409072"/>
                      </a:xfrm>
                      <a:grpFill/>
                    </p:grpSpPr>
                    <p:sp>
                      <p:nvSpPr>
                        <p:cNvPr id="660"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8" name="Group 127"/>
                      <p:cNvGrpSpPr/>
                      <p:nvPr/>
                    </p:nvGrpSpPr>
                    <p:grpSpPr>
                      <a:xfrm>
                        <a:off x="4702690" y="2882384"/>
                        <a:ext cx="790303" cy="409072"/>
                        <a:chOff x="4975163" y="2434420"/>
                        <a:chExt cx="790303" cy="409072"/>
                      </a:xfrm>
                      <a:grpFill/>
                    </p:grpSpPr>
                    <p:sp>
                      <p:nvSpPr>
                        <p:cNvPr id="657"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9" name="Group 131"/>
                      <p:cNvGrpSpPr/>
                      <p:nvPr/>
                    </p:nvGrpSpPr>
                    <p:grpSpPr>
                      <a:xfrm>
                        <a:off x="4545672" y="3122529"/>
                        <a:ext cx="790303" cy="409072"/>
                        <a:chOff x="4975163" y="2434420"/>
                        <a:chExt cx="790303" cy="409072"/>
                      </a:xfrm>
                      <a:grpFill/>
                    </p:grpSpPr>
                    <p:sp>
                      <p:nvSpPr>
                        <p:cNvPr id="654"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0" name="Group 135"/>
                      <p:cNvGrpSpPr/>
                      <p:nvPr/>
                    </p:nvGrpSpPr>
                    <p:grpSpPr>
                      <a:xfrm rot="1269795">
                        <a:off x="4370181" y="3362675"/>
                        <a:ext cx="790303" cy="409072"/>
                        <a:chOff x="4975163" y="2434420"/>
                        <a:chExt cx="790303" cy="409072"/>
                      </a:xfrm>
                      <a:grpFill/>
                    </p:grpSpPr>
                    <p:sp>
                      <p:nvSpPr>
                        <p:cNvPr id="651"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4" name="Group 140"/>
                    <p:cNvGrpSpPr/>
                    <p:nvPr/>
                  </p:nvGrpSpPr>
                  <p:grpSpPr>
                    <a:xfrm flipH="1">
                      <a:off x="3329709" y="1768267"/>
                      <a:ext cx="2749449" cy="2932281"/>
                      <a:chOff x="4370181" y="2237947"/>
                      <a:chExt cx="1395285" cy="1533800"/>
                    </a:xfrm>
                    <a:solidFill>
                      <a:schemeClr val="accent6">
                        <a:lumMod val="50000"/>
                      </a:schemeClr>
                    </a:solidFill>
                  </p:grpSpPr>
                  <p:sp>
                    <p:nvSpPr>
                      <p:cNvPr id="624" name="Rounded Rectangle 623"/>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5" name="Group 122"/>
                      <p:cNvGrpSpPr/>
                      <p:nvPr/>
                    </p:nvGrpSpPr>
                    <p:grpSpPr>
                      <a:xfrm>
                        <a:off x="4975163" y="2434420"/>
                        <a:ext cx="790303" cy="409072"/>
                        <a:chOff x="4975163" y="2434420"/>
                        <a:chExt cx="790303" cy="409072"/>
                      </a:xfrm>
                      <a:grpFill/>
                    </p:grpSpPr>
                    <p:sp>
                      <p:nvSpPr>
                        <p:cNvPr id="642"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6" name="Group 123"/>
                      <p:cNvGrpSpPr/>
                      <p:nvPr/>
                    </p:nvGrpSpPr>
                    <p:grpSpPr>
                      <a:xfrm>
                        <a:off x="4842164" y="2673927"/>
                        <a:ext cx="856672" cy="364837"/>
                        <a:chOff x="4975163" y="2434420"/>
                        <a:chExt cx="790303" cy="409072"/>
                      </a:xfrm>
                      <a:grpFill/>
                    </p:grpSpPr>
                    <p:sp>
                      <p:nvSpPr>
                        <p:cNvPr id="639"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7" name="Group 127"/>
                      <p:cNvGrpSpPr/>
                      <p:nvPr/>
                    </p:nvGrpSpPr>
                    <p:grpSpPr>
                      <a:xfrm>
                        <a:off x="4702690" y="2882384"/>
                        <a:ext cx="790303" cy="409072"/>
                        <a:chOff x="4975163" y="2434420"/>
                        <a:chExt cx="790303" cy="409072"/>
                      </a:xfrm>
                      <a:grpFill/>
                    </p:grpSpPr>
                    <p:sp>
                      <p:nvSpPr>
                        <p:cNvPr id="636"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Moon 6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Moon 6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8" name="Group 131"/>
                      <p:cNvGrpSpPr/>
                      <p:nvPr/>
                    </p:nvGrpSpPr>
                    <p:grpSpPr>
                      <a:xfrm>
                        <a:off x="4545672" y="3122529"/>
                        <a:ext cx="790303" cy="409072"/>
                        <a:chOff x="4975163" y="2434420"/>
                        <a:chExt cx="790303" cy="409072"/>
                      </a:xfrm>
                      <a:grpFill/>
                    </p:grpSpPr>
                    <p:sp>
                      <p:nvSpPr>
                        <p:cNvPr id="633" name="Moon 6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Moon 6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9" name="Group 135"/>
                      <p:cNvGrpSpPr/>
                      <p:nvPr/>
                    </p:nvGrpSpPr>
                    <p:grpSpPr>
                      <a:xfrm rot="1269795">
                        <a:off x="4370181" y="3362675"/>
                        <a:ext cx="790303" cy="409072"/>
                        <a:chOff x="4975163" y="2434420"/>
                        <a:chExt cx="790303" cy="409072"/>
                      </a:xfrm>
                      <a:grpFill/>
                    </p:grpSpPr>
                    <p:sp>
                      <p:nvSpPr>
                        <p:cNvPr id="630" name="Moon 6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Moon 63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Moon 63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5" name="Group 162"/>
                    <p:cNvGrpSpPr/>
                    <p:nvPr/>
                  </p:nvGrpSpPr>
                  <p:grpSpPr>
                    <a:xfrm rot="4467257">
                      <a:off x="4822952" y="4237309"/>
                      <a:ext cx="1510882" cy="806088"/>
                      <a:chOff x="4975163" y="2434420"/>
                      <a:chExt cx="790303" cy="409072"/>
                    </a:xfrm>
                    <a:solidFill>
                      <a:schemeClr val="accent6">
                        <a:lumMod val="50000"/>
                      </a:schemeClr>
                    </a:solidFill>
                  </p:grpSpPr>
                  <p:sp>
                    <p:nvSpPr>
                      <p:cNvPr id="621" name="Moon 62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6"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618"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Moon 61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7" name="Oval 616"/>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0" name="Group 110"/>
                  <p:cNvGrpSpPr/>
                  <p:nvPr/>
                </p:nvGrpSpPr>
                <p:grpSpPr>
                  <a:xfrm>
                    <a:off x="6705600" y="2819400"/>
                    <a:ext cx="457200" cy="457200"/>
                    <a:chOff x="6019800" y="5334000"/>
                    <a:chExt cx="914400" cy="914400"/>
                  </a:xfrm>
                </p:grpSpPr>
                <p:sp>
                  <p:nvSpPr>
                    <p:cNvPr id="611" name="Quad Arrow 610"/>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Diamond 611"/>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1" name="Group 113"/>
                <p:cNvGrpSpPr/>
                <p:nvPr/>
              </p:nvGrpSpPr>
              <p:grpSpPr>
                <a:xfrm>
                  <a:off x="5690080" y="4462708"/>
                  <a:ext cx="1404453" cy="847527"/>
                  <a:chOff x="5334000" y="1676401"/>
                  <a:chExt cx="3200400" cy="2295940"/>
                </a:xfrm>
              </p:grpSpPr>
              <p:grpSp>
                <p:nvGrpSpPr>
                  <p:cNvPr id="552" name="Group 59"/>
                  <p:cNvGrpSpPr/>
                  <p:nvPr/>
                </p:nvGrpSpPr>
                <p:grpSpPr>
                  <a:xfrm>
                    <a:off x="5334000" y="1676401"/>
                    <a:ext cx="3200400" cy="2295940"/>
                    <a:chOff x="3329709" y="1676400"/>
                    <a:chExt cx="5204691" cy="3733801"/>
                  </a:xfrm>
                </p:grpSpPr>
                <p:grpSp>
                  <p:nvGrpSpPr>
                    <p:cNvPr id="556" name="Group 139"/>
                    <p:cNvGrpSpPr/>
                    <p:nvPr/>
                  </p:nvGrpSpPr>
                  <p:grpSpPr>
                    <a:xfrm>
                      <a:off x="5784951" y="1676400"/>
                      <a:ext cx="2749449" cy="2932281"/>
                      <a:chOff x="4370181" y="2237947"/>
                      <a:chExt cx="1395285" cy="1533800"/>
                    </a:xfrm>
                    <a:solidFill>
                      <a:schemeClr val="accent6">
                        <a:lumMod val="50000"/>
                      </a:schemeClr>
                    </a:solidFill>
                  </p:grpSpPr>
                  <p:sp>
                    <p:nvSpPr>
                      <p:cNvPr id="588"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9" name="Group 122"/>
                      <p:cNvGrpSpPr/>
                      <p:nvPr/>
                    </p:nvGrpSpPr>
                    <p:grpSpPr>
                      <a:xfrm>
                        <a:off x="4975163" y="2434420"/>
                        <a:ext cx="790303" cy="409072"/>
                        <a:chOff x="4975163" y="2434420"/>
                        <a:chExt cx="790303" cy="409072"/>
                      </a:xfrm>
                      <a:grpFill/>
                    </p:grpSpPr>
                    <p:sp>
                      <p:nvSpPr>
                        <p:cNvPr id="606"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0" name="Group 123"/>
                      <p:cNvGrpSpPr/>
                      <p:nvPr/>
                    </p:nvGrpSpPr>
                    <p:grpSpPr>
                      <a:xfrm>
                        <a:off x="4842164" y="2673927"/>
                        <a:ext cx="856672" cy="364837"/>
                        <a:chOff x="4975163" y="2434420"/>
                        <a:chExt cx="790303" cy="409072"/>
                      </a:xfrm>
                      <a:grpFill/>
                    </p:grpSpPr>
                    <p:sp>
                      <p:nvSpPr>
                        <p:cNvPr id="603"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1" name="Group 127"/>
                      <p:cNvGrpSpPr/>
                      <p:nvPr/>
                    </p:nvGrpSpPr>
                    <p:grpSpPr>
                      <a:xfrm>
                        <a:off x="4702690" y="2882384"/>
                        <a:ext cx="790303" cy="409072"/>
                        <a:chOff x="4975163" y="2434420"/>
                        <a:chExt cx="790303" cy="409072"/>
                      </a:xfrm>
                      <a:grpFill/>
                    </p:grpSpPr>
                    <p:sp>
                      <p:nvSpPr>
                        <p:cNvPr id="600"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2" name="Group 131"/>
                      <p:cNvGrpSpPr/>
                      <p:nvPr/>
                    </p:nvGrpSpPr>
                    <p:grpSpPr>
                      <a:xfrm>
                        <a:off x="4545672" y="3122529"/>
                        <a:ext cx="790303" cy="409072"/>
                        <a:chOff x="4975163" y="2434420"/>
                        <a:chExt cx="790303" cy="409072"/>
                      </a:xfrm>
                      <a:grpFill/>
                    </p:grpSpPr>
                    <p:sp>
                      <p:nvSpPr>
                        <p:cNvPr id="597"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3" name="Group 135"/>
                      <p:cNvGrpSpPr/>
                      <p:nvPr/>
                    </p:nvGrpSpPr>
                    <p:grpSpPr>
                      <a:xfrm rot="1269795">
                        <a:off x="4370181" y="3362675"/>
                        <a:ext cx="790303" cy="409072"/>
                        <a:chOff x="4975163" y="2434420"/>
                        <a:chExt cx="790303" cy="409072"/>
                      </a:xfrm>
                      <a:grpFill/>
                    </p:grpSpPr>
                    <p:sp>
                      <p:nvSpPr>
                        <p:cNvPr id="594"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7" name="Group 140"/>
                    <p:cNvGrpSpPr/>
                    <p:nvPr/>
                  </p:nvGrpSpPr>
                  <p:grpSpPr>
                    <a:xfrm flipH="1">
                      <a:off x="3329709" y="1768267"/>
                      <a:ext cx="2749449" cy="2932281"/>
                      <a:chOff x="4370181" y="2237947"/>
                      <a:chExt cx="1395285" cy="1533800"/>
                    </a:xfrm>
                    <a:solidFill>
                      <a:schemeClr val="accent6">
                        <a:lumMod val="50000"/>
                      </a:schemeClr>
                    </a:solidFill>
                  </p:grpSpPr>
                  <p:sp>
                    <p:nvSpPr>
                      <p:cNvPr id="567" name="Rounded Rectangle 566"/>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8" name="Group 122"/>
                      <p:cNvGrpSpPr/>
                      <p:nvPr/>
                    </p:nvGrpSpPr>
                    <p:grpSpPr>
                      <a:xfrm>
                        <a:off x="4975163" y="2434420"/>
                        <a:ext cx="790303" cy="409072"/>
                        <a:chOff x="4975163" y="2434420"/>
                        <a:chExt cx="790303" cy="409072"/>
                      </a:xfrm>
                      <a:grpFill/>
                    </p:grpSpPr>
                    <p:sp>
                      <p:nvSpPr>
                        <p:cNvPr id="585"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9" name="Group 123"/>
                      <p:cNvGrpSpPr/>
                      <p:nvPr/>
                    </p:nvGrpSpPr>
                    <p:grpSpPr>
                      <a:xfrm>
                        <a:off x="4842164" y="2673927"/>
                        <a:ext cx="856672" cy="364837"/>
                        <a:chOff x="4975163" y="2434420"/>
                        <a:chExt cx="790303" cy="409072"/>
                      </a:xfrm>
                      <a:grpFill/>
                    </p:grpSpPr>
                    <p:sp>
                      <p:nvSpPr>
                        <p:cNvPr id="582"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0" name="Group 127"/>
                      <p:cNvGrpSpPr/>
                      <p:nvPr/>
                    </p:nvGrpSpPr>
                    <p:grpSpPr>
                      <a:xfrm>
                        <a:off x="4702690" y="2882384"/>
                        <a:ext cx="790303" cy="409072"/>
                        <a:chOff x="4975163" y="2434420"/>
                        <a:chExt cx="790303" cy="409072"/>
                      </a:xfrm>
                      <a:grpFill/>
                    </p:grpSpPr>
                    <p:sp>
                      <p:nvSpPr>
                        <p:cNvPr id="579"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Moon 57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Moon 58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1" name="Group 131"/>
                      <p:cNvGrpSpPr/>
                      <p:nvPr/>
                    </p:nvGrpSpPr>
                    <p:grpSpPr>
                      <a:xfrm>
                        <a:off x="4545672" y="3122529"/>
                        <a:ext cx="790303" cy="409072"/>
                        <a:chOff x="4975163" y="2434420"/>
                        <a:chExt cx="790303" cy="409072"/>
                      </a:xfrm>
                      <a:grpFill/>
                    </p:grpSpPr>
                    <p:sp>
                      <p:nvSpPr>
                        <p:cNvPr id="576" name="Moon 57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Moon 57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2" name="Group 135"/>
                      <p:cNvGrpSpPr/>
                      <p:nvPr/>
                    </p:nvGrpSpPr>
                    <p:grpSpPr>
                      <a:xfrm rot="1269795">
                        <a:off x="4370181" y="3362675"/>
                        <a:ext cx="790303" cy="409072"/>
                        <a:chOff x="4975163" y="2434420"/>
                        <a:chExt cx="790303" cy="409072"/>
                      </a:xfrm>
                      <a:grpFill/>
                    </p:grpSpPr>
                    <p:sp>
                      <p:nvSpPr>
                        <p:cNvPr id="573" name="Moon 57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Moon 57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Moon 57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8" name="Group 162"/>
                    <p:cNvGrpSpPr/>
                    <p:nvPr/>
                  </p:nvGrpSpPr>
                  <p:grpSpPr>
                    <a:xfrm rot="4467257">
                      <a:off x="4822952" y="4237309"/>
                      <a:ext cx="1510882" cy="806088"/>
                      <a:chOff x="4975163" y="2434420"/>
                      <a:chExt cx="790303" cy="409072"/>
                    </a:xfrm>
                    <a:solidFill>
                      <a:schemeClr val="accent6">
                        <a:lumMod val="50000"/>
                      </a:schemeClr>
                    </a:solidFill>
                  </p:grpSpPr>
                  <p:sp>
                    <p:nvSpPr>
                      <p:cNvPr id="564" name="Moon 56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9"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561"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Moon 56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0" name="Oval 559"/>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3" name="Group 110"/>
                  <p:cNvGrpSpPr/>
                  <p:nvPr/>
                </p:nvGrpSpPr>
                <p:grpSpPr>
                  <a:xfrm>
                    <a:off x="6705600" y="2819400"/>
                    <a:ext cx="457200" cy="457200"/>
                    <a:chOff x="6019800" y="5334000"/>
                    <a:chExt cx="914400" cy="914400"/>
                  </a:xfrm>
                </p:grpSpPr>
                <p:sp>
                  <p:nvSpPr>
                    <p:cNvPr id="554" name="Quad Arrow 553"/>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Diamond 554"/>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1" name="Group 120"/>
            <p:cNvGrpSpPr/>
            <p:nvPr/>
          </p:nvGrpSpPr>
          <p:grpSpPr>
            <a:xfrm flipH="1">
              <a:off x="2486698" y="310739"/>
              <a:ext cx="756974" cy="1695678"/>
              <a:chOff x="2810141" y="3200039"/>
              <a:chExt cx="1626200" cy="3106161"/>
            </a:xfrm>
          </p:grpSpPr>
          <p:sp>
            <p:nvSpPr>
              <p:cNvPr id="463" name="Cloud 462"/>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Trapezoid 467"/>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Trapezoid 468"/>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Trapezoid 469"/>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Trapezoid 470"/>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Trapezoid 471"/>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Cloud 473"/>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Cloud 474"/>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Oval 475"/>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ed Rectangle 476"/>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8" name="Group 133"/>
              <p:cNvGrpSpPr/>
              <p:nvPr/>
            </p:nvGrpSpPr>
            <p:grpSpPr>
              <a:xfrm rot="10800000">
                <a:off x="3322549" y="4404207"/>
                <a:ext cx="848142" cy="255632"/>
                <a:chOff x="1888761" y="6137223"/>
                <a:chExt cx="4207239" cy="720777"/>
              </a:xfrm>
            </p:grpSpPr>
            <p:sp>
              <p:nvSpPr>
                <p:cNvPr id="522" name="Left-Right-Up Arrow 521"/>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Left-Right-Up Arrow 522"/>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Left-Right-Up Arrow 523"/>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Left-Right-Up Arrow 524"/>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Left-Right-Up Arrow 525"/>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Left-Right-Up Arrow 526"/>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Diamond 527"/>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Diamond 528"/>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Diamond 529"/>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Diamond 530"/>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Diamond 531"/>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Diamond 532"/>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9" name="Rounded Rectangle 478"/>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0" name="Group 479"/>
              <p:cNvGrpSpPr/>
              <p:nvPr/>
            </p:nvGrpSpPr>
            <p:grpSpPr>
              <a:xfrm>
                <a:off x="3409490" y="4967513"/>
                <a:ext cx="650220" cy="197452"/>
                <a:chOff x="4720480" y="4388132"/>
                <a:chExt cx="1756255" cy="533320"/>
              </a:xfrm>
            </p:grpSpPr>
            <p:grpSp>
              <p:nvGrpSpPr>
                <p:cNvPr id="502" name="Group 501"/>
                <p:cNvGrpSpPr/>
                <p:nvPr/>
              </p:nvGrpSpPr>
              <p:grpSpPr>
                <a:xfrm>
                  <a:off x="4720480" y="4427320"/>
                  <a:ext cx="471740" cy="446235"/>
                  <a:chOff x="5108731" y="4165198"/>
                  <a:chExt cx="1206700" cy="1141460"/>
                </a:xfrm>
              </p:grpSpPr>
              <p:sp>
                <p:nvSpPr>
                  <p:cNvPr id="519" name="Right Triangle 51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ight Triangle 51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Diagonal Stripe 52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3" name="Group 502"/>
                <p:cNvGrpSpPr/>
                <p:nvPr/>
              </p:nvGrpSpPr>
              <p:grpSpPr>
                <a:xfrm rot="10800000">
                  <a:off x="5064468" y="4388132"/>
                  <a:ext cx="471740" cy="446235"/>
                  <a:chOff x="5108731" y="4165198"/>
                  <a:chExt cx="1206700" cy="1141460"/>
                </a:xfrm>
              </p:grpSpPr>
              <p:sp>
                <p:nvSpPr>
                  <p:cNvPr id="516" name="Right Triangle 51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ight Triangle 51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Diagonal Stripe 51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4" name="Group 503"/>
                <p:cNvGrpSpPr/>
                <p:nvPr/>
              </p:nvGrpSpPr>
              <p:grpSpPr>
                <a:xfrm>
                  <a:off x="5360560" y="4449092"/>
                  <a:ext cx="471740" cy="446235"/>
                  <a:chOff x="5108731" y="4165198"/>
                  <a:chExt cx="1206700" cy="1141460"/>
                </a:xfrm>
              </p:grpSpPr>
              <p:sp>
                <p:nvSpPr>
                  <p:cNvPr id="513" name="Right Triangle 51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ight Triangle 51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Diagonal Stripe 51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5" name="Group 504"/>
                <p:cNvGrpSpPr/>
                <p:nvPr/>
              </p:nvGrpSpPr>
              <p:grpSpPr>
                <a:xfrm rot="10800000">
                  <a:off x="5704548" y="4409904"/>
                  <a:ext cx="471740" cy="446235"/>
                  <a:chOff x="5108731" y="4165198"/>
                  <a:chExt cx="1206700" cy="1141460"/>
                </a:xfrm>
              </p:grpSpPr>
              <p:sp>
                <p:nvSpPr>
                  <p:cNvPr id="510" name="Right Triangle 50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ight Triangle 51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Diagonal Stripe 51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06" name="Group 505"/>
                <p:cNvGrpSpPr/>
                <p:nvPr/>
              </p:nvGrpSpPr>
              <p:grpSpPr>
                <a:xfrm>
                  <a:off x="6004995" y="4475217"/>
                  <a:ext cx="471740" cy="446235"/>
                  <a:chOff x="5108731" y="4165198"/>
                  <a:chExt cx="1206700" cy="1141460"/>
                </a:xfrm>
              </p:grpSpPr>
              <p:sp>
                <p:nvSpPr>
                  <p:cNvPr id="507" name="Right Triangle 50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ight Triangle 50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Diagonal Stripe 50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481" name="Group 480"/>
              <p:cNvGrpSpPr/>
              <p:nvPr/>
            </p:nvGrpSpPr>
            <p:grpSpPr>
              <a:xfrm>
                <a:off x="3344176" y="3352800"/>
                <a:ext cx="748852" cy="266394"/>
                <a:chOff x="4720480" y="4388132"/>
                <a:chExt cx="1756255" cy="533320"/>
              </a:xfrm>
            </p:grpSpPr>
            <p:grpSp>
              <p:nvGrpSpPr>
                <p:cNvPr id="482" name="Group 481"/>
                <p:cNvGrpSpPr/>
                <p:nvPr/>
              </p:nvGrpSpPr>
              <p:grpSpPr>
                <a:xfrm>
                  <a:off x="4720480" y="4427320"/>
                  <a:ext cx="471740" cy="446235"/>
                  <a:chOff x="5108731" y="4165198"/>
                  <a:chExt cx="1206700" cy="1141460"/>
                </a:xfrm>
              </p:grpSpPr>
              <p:sp>
                <p:nvSpPr>
                  <p:cNvPr id="499" name="Right Triangle 49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ight Triangle 49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Diagonal Stripe 50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3" name="Group 482"/>
                <p:cNvGrpSpPr/>
                <p:nvPr/>
              </p:nvGrpSpPr>
              <p:grpSpPr>
                <a:xfrm rot="10800000">
                  <a:off x="5064468" y="4388132"/>
                  <a:ext cx="471740" cy="446235"/>
                  <a:chOff x="5108731" y="4165198"/>
                  <a:chExt cx="1206700" cy="1141460"/>
                </a:xfrm>
              </p:grpSpPr>
              <p:sp>
                <p:nvSpPr>
                  <p:cNvPr id="496" name="Right Triangle 49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ight Triangle 49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iagonal Stripe 49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4" name="Group 483"/>
                <p:cNvGrpSpPr/>
                <p:nvPr/>
              </p:nvGrpSpPr>
              <p:grpSpPr>
                <a:xfrm>
                  <a:off x="5360560" y="4449092"/>
                  <a:ext cx="471740" cy="446235"/>
                  <a:chOff x="5108731" y="4165198"/>
                  <a:chExt cx="1206700" cy="1141460"/>
                </a:xfrm>
              </p:grpSpPr>
              <p:sp>
                <p:nvSpPr>
                  <p:cNvPr id="493" name="Right Triangle 492"/>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ight Triangle 493"/>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Diagonal Stripe 494"/>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5" name="Group 484"/>
                <p:cNvGrpSpPr/>
                <p:nvPr/>
              </p:nvGrpSpPr>
              <p:grpSpPr>
                <a:xfrm rot="10800000">
                  <a:off x="5704548" y="4409904"/>
                  <a:ext cx="471740" cy="446235"/>
                  <a:chOff x="5108731" y="4165198"/>
                  <a:chExt cx="1206700" cy="1141460"/>
                </a:xfrm>
              </p:grpSpPr>
              <p:sp>
                <p:nvSpPr>
                  <p:cNvPr id="490" name="Right Triangle 48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ight Triangle 49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Diagonal Stripe 49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86" name="Group 485"/>
                <p:cNvGrpSpPr/>
                <p:nvPr/>
              </p:nvGrpSpPr>
              <p:grpSpPr>
                <a:xfrm>
                  <a:off x="6004995" y="4475217"/>
                  <a:ext cx="471740" cy="446235"/>
                  <a:chOff x="5108731" y="4165198"/>
                  <a:chExt cx="1206700" cy="1141460"/>
                </a:xfrm>
              </p:grpSpPr>
              <p:sp>
                <p:nvSpPr>
                  <p:cNvPr id="487" name="Right Triangle 48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ight Triangle 48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Diagonal Stripe 48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22" name="Group 121"/>
            <p:cNvGrpSpPr/>
            <p:nvPr/>
          </p:nvGrpSpPr>
          <p:grpSpPr>
            <a:xfrm flipH="1">
              <a:off x="278269" y="1021555"/>
              <a:ext cx="816781" cy="1405393"/>
              <a:chOff x="3569907" y="3980757"/>
              <a:chExt cx="1238014" cy="2130186"/>
            </a:xfrm>
          </p:grpSpPr>
          <p:grpSp>
            <p:nvGrpSpPr>
              <p:cNvPr id="379" name="Group 378"/>
              <p:cNvGrpSpPr/>
              <p:nvPr/>
            </p:nvGrpSpPr>
            <p:grpSpPr>
              <a:xfrm>
                <a:off x="3569907" y="3980757"/>
                <a:ext cx="1238014" cy="2130186"/>
                <a:chOff x="5181600" y="457201"/>
                <a:chExt cx="1904282" cy="3276599"/>
              </a:xfrm>
            </p:grpSpPr>
            <p:sp>
              <p:nvSpPr>
                <p:cNvPr id="406" name="Oval 405"/>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Cloud 407"/>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loud 408"/>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Trapezoid 411"/>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Trapezoid 412"/>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Trapezoid 413"/>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Isosceles Triangle 414"/>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Cloud 416"/>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8" name="Group 417"/>
                <p:cNvGrpSpPr/>
                <p:nvPr/>
              </p:nvGrpSpPr>
              <p:grpSpPr>
                <a:xfrm>
                  <a:off x="5410200" y="685800"/>
                  <a:ext cx="1447800" cy="381000"/>
                  <a:chOff x="7086600" y="914400"/>
                  <a:chExt cx="1828800" cy="472130"/>
                </a:xfrm>
              </p:grpSpPr>
              <p:sp>
                <p:nvSpPr>
                  <p:cNvPr id="444" name="Rounded Rectangle 443"/>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5" name="Group 444"/>
                  <p:cNvGrpSpPr/>
                  <p:nvPr/>
                </p:nvGrpSpPr>
                <p:grpSpPr>
                  <a:xfrm>
                    <a:off x="7086600" y="914400"/>
                    <a:ext cx="1828800" cy="472130"/>
                    <a:chOff x="1578077" y="297425"/>
                    <a:chExt cx="3603523" cy="958646"/>
                  </a:xfrm>
                </p:grpSpPr>
                <p:grpSp>
                  <p:nvGrpSpPr>
                    <p:cNvPr id="446" name="Group 445"/>
                    <p:cNvGrpSpPr/>
                    <p:nvPr/>
                  </p:nvGrpSpPr>
                  <p:grpSpPr>
                    <a:xfrm>
                      <a:off x="3352800" y="304800"/>
                      <a:ext cx="1828800" cy="951271"/>
                      <a:chOff x="3352800" y="304800"/>
                      <a:chExt cx="1828800" cy="951271"/>
                    </a:xfrm>
                  </p:grpSpPr>
                  <p:grpSp>
                    <p:nvGrpSpPr>
                      <p:cNvPr id="456" name="Group 455"/>
                      <p:cNvGrpSpPr/>
                      <p:nvPr/>
                    </p:nvGrpSpPr>
                    <p:grpSpPr>
                      <a:xfrm>
                        <a:off x="4267200" y="341671"/>
                        <a:ext cx="914400" cy="914400"/>
                        <a:chOff x="3352800" y="304800"/>
                        <a:chExt cx="914400" cy="914400"/>
                      </a:xfrm>
                    </p:grpSpPr>
                    <p:sp>
                      <p:nvSpPr>
                        <p:cNvPr id="461" name="Quad Arrow Callout 46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Quad Arrow 46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456"/>
                      <p:cNvGrpSpPr/>
                      <p:nvPr/>
                    </p:nvGrpSpPr>
                    <p:grpSpPr>
                      <a:xfrm>
                        <a:off x="3352800" y="304800"/>
                        <a:ext cx="914400" cy="914400"/>
                        <a:chOff x="3352800" y="304800"/>
                        <a:chExt cx="914400" cy="914400"/>
                      </a:xfrm>
                    </p:grpSpPr>
                    <p:sp>
                      <p:nvSpPr>
                        <p:cNvPr id="459" name="Quad Arrow Callout 45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Quad Arrow 45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Quad Arrow 45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7" name="Group 446"/>
                    <p:cNvGrpSpPr/>
                    <p:nvPr/>
                  </p:nvGrpSpPr>
                  <p:grpSpPr>
                    <a:xfrm>
                      <a:off x="1578077" y="297425"/>
                      <a:ext cx="1828800" cy="951271"/>
                      <a:chOff x="3352800" y="304800"/>
                      <a:chExt cx="1828800" cy="951271"/>
                    </a:xfrm>
                  </p:grpSpPr>
                  <p:grpSp>
                    <p:nvGrpSpPr>
                      <p:cNvPr id="449" name="Group 256"/>
                      <p:cNvGrpSpPr/>
                      <p:nvPr/>
                    </p:nvGrpSpPr>
                    <p:grpSpPr>
                      <a:xfrm>
                        <a:off x="4267200" y="341671"/>
                        <a:ext cx="914400" cy="914400"/>
                        <a:chOff x="3352800" y="304800"/>
                        <a:chExt cx="914400" cy="914400"/>
                      </a:xfrm>
                    </p:grpSpPr>
                    <p:sp>
                      <p:nvSpPr>
                        <p:cNvPr id="454" name="Quad Arrow Callout 45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Quad Arrow 45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0" name="Group 254"/>
                      <p:cNvGrpSpPr/>
                      <p:nvPr/>
                    </p:nvGrpSpPr>
                    <p:grpSpPr>
                      <a:xfrm>
                        <a:off x="3352800" y="304800"/>
                        <a:ext cx="914400" cy="914400"/>
                        <a:chOff x="3352800" y="304800"/>
                        <a:chExt cx="914400" cy="914400"/>
                      </a:xfrm>
                    </p:grpSpPr>
                    <p:sp>
                      <p:nvSpPr>
                        <p:cNvPr id="452" name="Quad Arrow Callout 45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Quad Arrow 45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1" name="Quad Arrow 45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8" name="Quad Arrow 447"/>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9" name="Group 269"/>
                <p:cNvGrpSpPr/>
                <p:nvPr/>
              </p:nvGrpSpPr>
              <p:grpSpPr>
                <a:xfrm>
                  <a:off x="5562600" y="3124200"/>
                  <a:ext cx="1066800" cy="304800"/>
                  <a:chOff x="1578077" y="297425"/>
                  <a:chExt cx="3603523" cy="958646"/>
                </a:xfrm>
              </p:grpSpPr>
              <p:grpSp>
                <p:nvGrpSpPr>
                  <p:cNvPr id="427" name="Group 259"/>
                  <p:cNvGrpSpPr/>
                  <p:nvPr/>
                </p:nvGrpSpPr>
                <p:grpSpPr>
                  <a:xfrm>
                    <a:off x="3352800" y="304800"/>
                    <a:ext cx="1828800" cy="951271"/>
                    <a:chOff x="3352800" y="304800"/>
                    <a:chExt cx="1828800" cy="951271"/>
                  </a:xfrm>
                </p:grpSpPr>
                <p:grpSp>
                  <p:nvGrpSpPr>
                    <p:cNvPr id="437" name="Group 256"/>
                    <p:cNvGrpSpPr/>
                    <p:nvPr/>
                  </p:nvGrpSpPr>
                  <p:grpSpPr>
                    <a:xfrm>
                      <a:off x="4267200" y="341671"/>
                      <a:ext cx="914400" cy="914400"/>
                      <a:chOff x="3352800" y="304800"/>
                      <a:chExt cx="914400" cy="914400"/>
                    </a:xfrm>
                  </p:grpSpPr>
                  <p:sp>
                    <p:nvSpPr>
                      <p:cNvPr id="442" name="Quad Arrow Callout 44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Quad Arrow 44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254"/>
                    <p:cNvGrpSpPr/>
                    <p:nvPr/>
                  </p:nvGrpSpPr>
                  <p:grpSpPr>
                    <a:xfrm>
                      <a:off x="3352800" y="304800"/>
                      <a:ext cx="914400" cy="914400"/>
                      <a:chOff x="3352800" y="304800"/>
                      <a:chExt cx="914400" cy="914400"/>
                    </a:xfrm>
                  </p:grpSpPr>
                  <p:sp>
                    <p:nvSpPr>
                      <p:cNvPr id="440" name="Quad Arrow Callout 43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Quad Arrow 44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9" name="Quad Arrow 438"/>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260"/>
                  <p:cNvGrpSpPr/>
                  <p:nvPr/>
                </p:nvGrpSpPr>
                <p:grpSpPr>
                  <a:xfrm>
                    <a:off x="1578077" y="297425"/>
                    <a:ext cx="1828800" cy="951271"/>
                    <a:chOff x="3352800" y="304800"/>
                    <a:chExt cx="1828800" cy="951271"/>
                  </a:xfrm>
                </p:grpSpPr>
                <p:grpSp>
                  <p:nvGrpSpPr>
                    <p:cNvPr id="430" name="Group 256"/>
                    <p:cNvGrpSpPr/>
                    <p:nvPr/>
                  </p:nvGrpSpPr>
                  <p:grpSpPr>
                    <a:xfrm>
                      <a:off x="4267200" y="341671"/>
                      <a:ext cx="914400" cy="914400"/>
                      <a:chOff x="3352800" y="304800"/>
                      <a:chExt cx="914400" cy="914400"/>
                    </a:xfrm>
                  </p:grpSpPr>
                  <p:sp>
                    <p:nvSpPr>
                      <p:cNvPr id="435" name="Quad Arrow Callout 43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Quad Arrow 43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254"/>
                    <p:cNvGrpSpPr/>
                    <p:nvPr/>
                  </p:nvGrpSpPr>
                  <p:grpSpPr>
                    <a:xfrm>
                      <a:off x="3352800" y="304800"/>
                      <a:ext cx="914400" cy="914400"/>
                      <a:chOff x="3352800" y="304800"/>
                      <a:chExt cx="914400" cy="914400"/>
                    </a:xfrm>
                  </p:grpSpPr>
                  <p:sp>
                    <p:nvSpPr>
                      <p:cNvPr id="433" name="Quad Arrow Callout 43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Quad Arrow 43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2" name="Quad Arrow 431"/>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9" name="Quad Arrow 428"/>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0" name="Moon 419"/>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1" name="Group 420"/>
                <p:cNvGrpSpPr/>
                <p:nvPr/>
              </p:nvGrpSpPr>
              <p:grpSpPr>
                <a:xfrm>
                  <a:off x="5715000" y="1828800"/>
                  <a:ext cx="228600" cy="304800"/>
                  <a:chOff x="3352800" y="304800"/>
                  <a:chExt cx="914400" cy="914400"/>
                </a:xfrm>
              </p:grpSpPr>
              <p:sp>
                <p:nvSpPr>
                  <p:cNvPr id="425" name="Quad Arrow Callout 424"/>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Quad Arrow 425"/>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2" name="Group 421"/>
                <p:cNvGrpSpPr/>
                <p:nvPr/>
              </p:nvGrpSpPr>
              <p:grpSpPr>
                <a:xfrm>
                  <a:off x="6248400" y="1828800"/>
                  <a:ext cx="228600" cy="304800"/>
                  <a:chOff x="3352800" y="304800"/>
                  <a:chExt cx="914400" cy="914400"/>
                </a:xfrm>
              </p:grpSpPr>
              <p:sp>
                <p:nvSpPr>
                  <p:cNvPr id="423" name="Quad Arrow Callout 42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Quad Arrow 42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0" name="Group 379"/>
              <p:cNvGrpSpPr/>
              <p:nvPr/>
            </p:nvGrpSpPr>
            <p:grpSpPr>
              <a:xfrm>
                <a:off x="4087151" y="5079813"/>
                <a:ext cx="187605" cy="313552"/>
                <a:chOff x="4891517" y="3980757"/>
                <a:chExt cx="454821" cy="760162"/>
              </a:xfrm>
            </p:grpSpPr>
            <p:sp>
              <p:nvSpPr>
                <p:cNvPr id="381" name="Oval 380"/>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2" name="Group 381"/>
                <p:cNvGrpSpPr/>
                <p:nvPr/>
              </p:nvGrpSpPr>
              <p:grpSpPr>
                <a:xfrm>
                  <a:off x="4940734" y="4074291"/>
                  <a:ext cx="345534" cy="531366"/>
                  <a:chOff x="4572000" y="3187148"/>
                  <a:chExt cx="1335603" cy="2146852"/>
                </a:xfrm>
              </p:grpSpPr>
              <p:grpSp>
                <p:nvGrpSpPr>
                  <p:cNvPr id="383" name="Group 38"/>
                  <p:cNvGrpSpPr/>
                  <p:nvPr/>
                </p:nvGrpSpPr>
                <p:grpSpPr>
                  <a:xfrm>
                    <a:off x="4572000" y="3269477"/>
                    <a:ext cx="1335603" cy="2064523"/>
                    <a:chOff x="4572000" y="3269477"/>
                    <a:chExt cx="1335603" cy="2064523"/>
                  </a:xfrm>
                </p:grpSpPr>
                <p:sp>
                  <p:nvSpPr>
                    <p:cNvPr id="388" name="Moon 387"/>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9" name="Moon 388"/>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0"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1" name="Moon 390"/>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2"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93" name="Group 21"/>
                    <p:cNvGrpSpPr/>
                    <p:nvPr/>
                  </p:nvGrpSpPr>
                  <p:grpSpPr>
                    <a:xfrm>
                      <a:off x="4800600" y="4038600"/>
                      <a:ext cx="381601" cy="369671"/>
                      <a:chOff x="4884918" y="4083918"/>
                      <a:chExt cx="381601" cy="369671"/>
                    </a:xfrm>
                  </p:grpSpPr>
                  <p:sp>
                    <p:nvSpPr>
                      <p:cNvPr id="404" name="Oval 403"/>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5" name="Oval 404"/>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394" name="Group 22"/>
                    <p:cNvGrpSpPr/>
                    <p:nvPr/>
                  </p:nvGrpSpPr>
                  <p:grpSpPr>
                    <a:xfrm>
                      <a:off x="5334000" y="4038600"/>
                      <a:ext cx="381601" cy="369671"/>
                      <a:chOff x="5266519" y="4083918"/>
                      <a:chExt cx="381601" cy="369671"/>
                    </a:xfrm>
                  </p:grpSpPr>
                  <p:sp>
                    <p:nvSpPr>
                      <p:cNvPr id="402" name="Oval 401"/>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3" name="Oval 402"/>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395" name="Oval 394"/>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6" name="Oval 395"/>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97" name="Group 31"/>
                    <p:cNvGrpSpPr/>
                    <p:nvPr/>
                  </p:nvGrpSpPr>
                  <p:grpSpPr>
                    <a:xfrm>
                      <a:off x="4800600" y="4800600"/>
                      <a:ext cx="914400" cy="533400"/>
                      <a:chOff x="4800600" y="6172200"/>
                      <a:chExt cx="914400" cy="533400"/>
                    </a:xfrm>
                  </p:grpSpPr>
                  <p:sp>
                    <p:nvSpPr>
                      <p:cNvPr id="399" name="Oval 398"/>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Teardrop 399"/>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Teardrop 400"/>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8" name="Left-Right Arrow 397"/>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42"/>
                  <p:cNvGrpSpPr/>
                  <p:nvPr/>
                </p:nvGrpSpPr>
                <p:grpSpPr>
                  <a:xfrm>
                    <a:off x="5078895" y="3187148"/>
                    <a:ext cx="407504" cy="682487"/>
                    <a:chOff x="2971800" y="6858000"/>
                    <a:chExt cx="699126" cy="1447800"/>
                  </a:xfrm>
                </p:grpSpPr>
                <p:sp>
                  <p:nvSpPr>
                    <p:cNvPr id="385" name="Moon 384"/>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123" name="Group 122"/>
            <p:cNvGrpSpPr/>
            <p:nvPr/>
          </p:nvGrpSpPr>
          <p:grpSpPr>
            <a:xfrm flipH="1">
              <a:off x="1060880" y="1077669"/>
              <a:ext cx="813658" cy="1648156"/>
              <a:chOff x="1655513" y="3505187"/>
              <a:chExt cx="1233280" cy="2498147"/>
            </a:xfrm>
          </p:grpSpPr>
          <p:grpSp>
            <p:nvGrpSpPr>
              <p:cNvPr id="337" name="Group 336"/>
              <p:cNvGrpSpPr/>
              <p:nvPr/>
            </p:nvGrpSpPr>
            <p:grpSpPr>
              <a:xfrm>
                <a:off x="1655513" y="3505187"/>
                <a:ext cx="1233280" cy="2498147"/>
                <a:chOff x="1655513" y="3505187"/>
                <a:chExt cx="1233280" cy="2498147"/>
              </a:xfrm>
            </p:grpSpPr>
            <p:sp>
              <p:nvSpPr>
                <p:cNvPr id="339" name="Double Wave 338"/>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339"/>
                <p:cNvGrpSpPr/>
                <p:nvPr/>
              </p:nvGrpSpPr>
              <p:grpSpPr>
                <a:xfrm>
                  <a:off x="1655513" y="3519315"/>
                  <a:ext cx="1233280" cy="2484019"/>
                  <a:chOff x="1821104" y="3222841"/>
                  <a:chExt cx="1233280" cy="2484019"/>
                </a:xfrm>
              </p:grpSpPr>
              <p:sp>
                <p:nvSpPr>
                  <p:cNvPr id="341" name="Double Wave 340"/>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Double Wave 341"/>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Double Wave 342"/>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Trapezoid 345"/>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Trapezoid 348"/>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rapezoid 349"/>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Trapezoid 350"/>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Isosceles Triangle 351"/>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4" name="Group 68"/>
                  <p:cNvGrpSpPr/>
                  <p:nvPr/>
                </p:nvGrpSpPr>
                <p:grpSpPr>
                  <a:xfrm>
                    <a:off x="2094159" y="4688504"/>
                    <a:ext cx="734968" cy="550530"/>
                    <a:chOff x="5715000" y="5771234"/>
                    <a:chExt cx="1154507" cy="1086766"/>
                  </a:xfrm>
                </p:grpSpPr>
                <p:sp>
                  <p:nvSpPr>
                    <p:cNvPr id="374" name="Wave 373"/>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5" name="Group 67"/>
                    <p:cNvGrpSpPr/>
                    <p:nvPr/>
                  </p:nvGrpSpPr>
                  <p:grpSpPr>
                    <a:xfrm>
                      <a:off x="5715000" y="5771234"/>
                      <a:ext cx="1154507" cy="1086766"/>
                      <a:chOff x="1205362" y="4212084"/>
                      <a:chExt cx="1154507" cy="1086766"/>
                    </a:xfrm>
                  </p:grpSpPr>
                  <p:sp>
                    <p:nvSpPr>
                      <p:cNvPr id="376"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Wave 376"/>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ounded Rectangle 377"/>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5" name="Double Wave 354"/>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Double Wave 355"/>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ouble Wave 356"/>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1" name="Group 91"/>
                  <p:cNvGrpSpPr/>
                  <p:nvPr/>
                </p:nvGrpSpPr>
                <p:grpSpPr>
                  <a:xfrm>
                    <a:off x="1976724" y="3439216"/>
                    <a:ext cx="894819" cy="156271"/>
                    <a:chOff x="4038600" y="287312"/>
                    <a:chExt cx="5102902" cy="474688"/>
                  </a:xfrm>
                  <a:solidFill>
                    <a:srgbClr val="996633"/>
                  </a:solidFill>
                </p:grpSpPr>
                <p:sp>
                  <p:nvSpPr>
                    <p:cNvPr id="370" name="Quad Arrow Callout 369"/>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Quad Arrow Callout 370"/>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Quad Arrow Callout 371"/>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Quad Arrow Callout 372"/>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2" name="Group 91"/>
                  <p:cNvGrpSpPr/>
                  <p:nvPr/>
                </p:nvGrpSpPr>
                <p:grpSpPr>
                  <a:xfrm>
                    <a:off x="2015629" y="5309028"/>
                    <a:ext cx="894819" cy="156271"/>
                    <a:chOff x="4038600" y="287312"/>
                    <a:chExt cx="5102902" cy="474688"/>
                  </a:xfrm>
                  <a:solidFill>
                    <a:srgbClr val="996633"/>
                  </a:solidFill>
                </p:grpSpPr>
                <p:sp>
                  <p:nvSpPr>
                    <p:cNvPr id="366" name="Quad Arrow Callout 365"/>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Quad Arrow Callout 366"/>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Quad Arrow Callout 367"/>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Quad Arrow Callout 368"/>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3" name="Group 362"/>
                  <p:cNvGrpSpPr/>
                  <p:nvPr/>
                </p:nvGrpSpPr>
                <p:grpSpPr>
                  <a:xfrm rot="10513801">
                    <a:off x="2022495" y="4103068"/>
                    <a:ext cx="851420" cy="450921"/>
                    <a:chOff x="3024620" y="4518547"/>
                    <a:chExt cx="1482948" cy="785384"/>
                  </a:xfrm>
                </p:grpSpPr>
                <p:pic>
                  <p:nvPicPr>
                    <p:cNvPr id="364" name="Picture 4" descr="https://d30y9cdsu7xlg0.cloudfront.net/png/29220-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365" name="Picture 4" descr="https://d30y9cdsu7xlg0.cloudfront.net/png/29220-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38" name="Oval 337"/>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flipH="1">
              <a:off x="1917603" y="1049081"/>
              <a:ext cx="1047775" cy="1963021"/>
              <a:chOff x="3248296" y="3312729"/>
              <a:chExt cx="1588137" cy="2975396"/>
            </a:xfrm>
          </p:grpSpPr>
          <p:sp>
            <p:nvSpPr>
              <p:cNvPr id="279" name="Oval 278"/>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Oval 280"/>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Trapezoid 281"/>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rapezoid 282"/>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Oval 283"/>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Trapezoid 285"/>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Cloud 286"/>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Cloud 287"/>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0" name="Group 26"/>
              <p:cNvGrpSpPr/>
              <p:nvPr/>
            </p:nvGrpSpPr>
            <p:grpSpPr>
              <a:xfrm>
                <a:off x="3711292" y="3312729"/>
                <a:ext cx="752390" cy="503086"/>
                <a:chOff x="3276599" y="3962400"/>
                <a:chExt cx="2362200" cy="1430616"/>
              </a:xfrm>
            </p:grpSpPr>
            <p:sp>
              <p:nvSpPr>
                <p:cNvPr id="329" name="Moon 328"/>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Pentagon 332"/>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Pentagon 333"/>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Pentagon 334"/>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1" name="Cloud 290"/>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Oval 291"/>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3" name="Group 44"/>
              <p:cNvGrpSpPr/>
              <p:nvPr/>
            </p:nvGrpSpPr>
            <p:grpSpPr>
              <a:xfrm>
                <a:off x="3766363" y="4463759"/>
                <a:ext cx="543951" cy="288954"/>
                <a:chOff x="3416724" y="3667852"/>
                <a:chExt cx="2655030" cy="1513748"/>
              </a:xfrm>
            </p:grpSpPr>
            <p:grpSp>
              <p:nvGrpSpPr>
                <p:cNvPr id="317" name="Group 31"/>
                <p:cNvGrpSpPr/>
                <p:nvPr/>
              </p:nvGrpSpPr>
              <p:grpSpPr>
                <a:xfrm>
                  <a:off x="4114800" y="4495800"/>
                  <a:ext cx="1219200" cy="685800"/>
                  <a:chOff x="4114800" y="4495800"/>
                  <a:chExt cx="1219200" cy="685800"/>
                </a:xfrm>
              </p:grpSpPr>
              <p:sp>
                <p:nvSpPr>
                  <p:cNvPr id="326"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Trapezoid 326"/>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6"/>
                <p:cNvGrpSpPr/>
                <p:nvPr/>
              </p:nvGrpSpPr>
              <p:grpSpPr>
                <a:xfrm rot="3976231">
                  <a:off x="3150024" y="3934552"/>
                  <a:ext cx="1219200" cy="685800"/>
                  <a:chOff x="4114800" y="4495800"/>
                  <a:chExt cx="1219200" cy="685800"/>
                </a:xfrm>
              </p:grpSpPr>
              <p:sp>
                <p:nvSpPr>
                  <p:cNvPr id="323" name="Trapezoid 322"/>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Trapezoid 324"/>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40"/>
                <p:cNvGrpSpPr/>
                <p:nvPr/>
              </p:nvGrpSpPr>
              <p:grpSpPr>
                <a:xfrm rot="18434064">
                  <a:off x="5119254" y="3990109"/>
                  <a:ext cx="1219200" cy="685800"/>
                  <a:chOff x="4114800" y="4495800"/>
                  <a:chExt cx="1219200" cy="685800"/>
                </a:xfrm>
              </p:grpSpPr>
              <p:sp>
                <p:nvSpPr>
                  <p:cNvPr id="320" name="Trapezoid 3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Trapezoid 320"/>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rapezoid 321"/>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4" name="Group 60"/>
              <p:cNvGrpSpPr/>
              <p:nvPr/>
            </p:nvGrpSpPr>
            <p:grpSpPr>
              <a:xfrm>
                <a:off x="3849838" y="4672186"/>
                <a:ext cx="364753" cy="262180"/>
                <a:chOff x="4724400" y="4267200"/>
                <a:chExt cx="1905000" cy="1369291"/>
              </a:xfrm>
            </p:grpSpPr>
            <p:sp>
              <p:nvSpPr>
                <p:cNvPr id="305" name="Hexagon 304"/>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ounded Rectangle 305"/>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ounded Rectangle 306"/>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ounded Rectangle 307"/>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ounded Rectangle 309"/>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ounded Rectangle 310"/>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Oval 311"/>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Oval 312"/>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Oval 313"/>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Oval 315"/>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79"/>
              <p:cNvGrpSpPr/>
              <p:nvPr/>
            </p:nvGrpSpPr>
            <p:grpSpPr>
              <a:xfrm>
                <a:off x="3690393" y="5281781"/>
                <a:ext cx="738954" cy="194462"/>
                <a:chOff x="3886201" y="4953000"/>
                <a:chExt cx="1447796" cy="381000"/>
              </a:xfrm>
            </p:grpSpPr>
            <p:sp>
              <p:nvSpPr>
                <p:cNvPr id="296"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Oval 300"/>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5" name="Group 124"/>
            <p:cNvGrpSpPr/>
            <p:nvPr/>
          </p:nvGrpSpPr>
          <p:grpSpPr>
            <a:xfrm flipH="1">
              <a:off x="2770719" y="933312"/>
              <a:ext cx="804680" cy="1913518"/>
              <a:chOff x="5110883" y="3337762"/>
              <a:chExt cx="1219671" cy="2900362"/>
            </a:xfrm>
          </p:grpSpPr>
          <p:sp>
            <p:nvSpPr>
              <p:cNvPr id="190"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2" name="Group 191"/>
              <p:cNvGrpSpPr/>
              <p:nvPr/>
            </p:nvGrpSpPr>
            <p:grpSpPr>
              <a:xfrm rot="1493237">
                <a:off x="5488408" y="5879622"/>
                <a:ext cx="224807" cy="358502"/>
                <a:chOff x="6837263" y="4158424"/>
                <a:chExt cx="321174" cy="489776"/>
              </a:xfrm>
            </p:grpSpPr>
            <p:sp>
              <p:nvSpPr>
                <p:cNvPr id="277"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277"/>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Oval 192"/>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194"/>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Trapezoid 195"/>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Trapezoid 197"/>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284"/>
              <p:cNvGrpSpPr/>
              <p:nvPr/>
            </p:nvGrpSpPr>
            <p:grpSpPr>
              <a:xfrm flipH="1">
                <a:off x="5378596" y="3337762"/>
                <a:ext cx="737513" cy="531514"/>
                <a:chOff x="3818466" y="457200"/>
                <a:chExt cx="1547496" cy="1041881"/>
              </a:xfrm>
            </p:grpSpPr>
            <p:grpSp>
              <p:nvGrpSpPr>
                <p:cNvPr id="258" name="Group 18"/>
                <p:cNvGrpSpPr/>
                <p:nvPr/>
              </p:nvGrpSpPr>
              <p:grpSpPr>
                <a:xfrm flipH="1">
                  <a:off x="3847638" y="457200"/>
                  <a:ext cx="1518324" cy="1041881"/>
                  <a:chOff x="4850118" y="788842"/>
                  <a:chExt cx="2160282" cy="1573358"/>
                </a:xfrm>
              </p:grpSpPr>
              <p:grpSp>
                <p:nvGrpSpPr>
                  <p:cNvPr id="261" name="Group 10"/>
                  <p:cNvGrpSpPr/>
                  <p:nvPr/>
                </p:nvGrpSpPr>
                <p:grpSpPr>
                  <a:xfrm rot="10800000">
                    <a:off x="5181600" y="1371600"/>
                    <a:ext cx="1295400" cy="990600"/>
                    <a:chOff x="4850118" y="788842"/>
                    <a:chExt cx="2160282" cy="1497158"/>
                  </a:xfrm>
                </p:grpSpPr>
                <p:sp>
                  <p:nvSpPr>
                    <p:cNvPr id="270" name="Moon 269"/>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2" name="Group 9"/>
                  <p:cNvGrpSpPr/>
                  <p:nvPr/>
                </p:nvGrpSpPr>
                <p:grpSpPr>
                  <a:xfrm>
                    <a:off x="4850118" y="788842"/>
                    <a:ext cx="2160282" cy="1497158"/>
                    <a:chOff x="4850118" y="788842"/>
                    <a:chExt cx="2160282" cy="1497158"/>
                  </a:xfrm>
                </p:grpSpPr>
                <p:sp>
                  <p:nvSpPr>
                    <p:cNvPr id="263" name="Moon 26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9" name="Oval 258"/>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Rounded Rectangle 201"/>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3" name="Group 202"/>
              <p:cNvGrpSpPr/>
              <p:nvPr/>
            </p:nvGrpSpPr>
            <p:grpSpPr>
              <a:xfrm>
                <a:off x="5396250" y="5234153"/>
                <a:ext cx="218350" cy="596807"/>
                <a:chOff x="7091305" y="3128757"/>
                <a:chExt cx="311950" cy="815342"/>
              </a:xfrm>
              <a:solidFill>
                <a:schemeClr val="accent2">
                  <a:lumMod val="75000"/>
                </a:schemeClr>
              </a:solidFill>
            </p:grpSpPr>
            <p:sp>
              <p:nvSpPr>
                <p:cNvPr id="255" name="Double Wave 254"/>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Double Wave 255"/>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ounded Rectangle 256"/>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203"/>
              <p:cNvGrpSpPr/>
              <p:nvPr/>
            </p:nvGrpSpPr>
            <p:grpSpPr>
              <a:xfrm>
                <a:off x="5565671" y="5227591"/>
                <a:ext cx="218350" cy="596807"/>
                <a:chOff x="7091305" y="3128757"/>
                <a:chExt cx="311950" cy="815342"/>
              </a:xfrm>
              <a:solidFill>
                <a:schemeClr val="accent2">
                  <a:lumMod val="75000"/>
                </a:schemeClr>
              </a:solidFill>
            </p:grpSpPr>
            <p:sp>
              <p:nvSpPr>
                <p:cNvPr id="252" name="Double Wave 251"/>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ouble Wave 252"/>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204"/>
              <p:cNvGrpSpPr/>
              <p:nvPr/>
            </p:nvGrpSpPr>
            <p:grpSpPr>
              <a:xfrm>
                <a:off x="5735093" y="5234153"/>
                <a:ext cx="218350" cy="596807"/>
                <a:chOff x="7091305" y="3128757"/>
                <a:chExt cx="311950" cy="815342"/>
              </a:xfrm>
              <a:solidFill>
                <a:schemeClr val="accent2">
                  <a:lumMod val="75000"/>
                </a:schemeClr>
              </a:solidFill>
            </p:grpSpPr>
            <p:sp>
              <p:nvSpPr>
                <p:cNvPr id="249" name="Double Wave 248"/>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Double Wave 249"/>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205"/>
              <p:cNvGrpSpPr/>
              <p:nvPr/>
            </p:nvGrpSpPr>
            <p:grpSpPr>
              <a:xfrm>
                <a:off x="5891965" y="5234153"/>
                <a:ext cx="218350" cy="596807"/>
                <a:chOff x="7091305" y="3128757"/>
                <a:chExt cx="311950" cy="815342"/>
              </a:xfrm>
              <a:solidFill>
                <a:schemeClr val="accent2">
                  <a:lumMod val="75000"/>
                </a:schemeClr>
              </a:solidFill>
            </p:grpSpPr>
            <p:sp>
              <p:nvSpPr>
                <p:cNvPr id="246" name="Double Wave 245"/>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ouble Wave 246"/>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ounded Rectangle 247"/>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206"/>
              <p:cNvGrpSpPr/>
              <p:nvPr/>
            </p:nvGrpSpPr>
            <p:grpSpPr>
              <a:xfrm>
                <a:off x="5294713" y="5192691"/>
                <a:ext cx="956416" cy="188251"/>
                <a:chOff x="6545687" y="3852415"/>
                <a:chExt cx="2392331" cy="470883"/>
              </a:xfrm>
            </p:grpSpPr>
            <p:grpSp>
              <p:nvGrpSpPr>
                <p:cNvPr id="230" name="Group 229"/>
                <p:cNvGrpSpPr/>
                <p:nvPr/>
              </p:nvGrpSpPr>
              <p:grpSpPr>
                <a:xfrm>
                  <a:off x="6545687" y="3856770"/>
                  <a:ext cx="1264571" cy="466528"/>
                  <a:chOff x="6545687" y="3856770"/>
                  <a:chExt cx="1264571" cy="466528"/>
                </a:xfrm>
              </p:grpSpPr>
              <p:grpSp>
                <p:nvGrpSpPr>
                  <p:cNvPr id="239" name="Group 238"/>
                  <p:cNvGrpSpPr/>
                  <p:nvPr/>
                </p:nvGrpSpPr>
                <p:grpSpPr>
                  <a:xfrm>
                    <a:off x="6545687" y="3863453"/>
                    <a:ext cx="529075" cy="459845"/>
                    <a:chOff x="6545687" y="3863453"/>
                    <a:chExt cx="529075" cy="459845"/>
                  </a:xfrm>
                </p:grpSpPr>
                <p:sp>
                  <p:nvSpPr>
                    <p:cNvPr id="244" name="Block Arc 243"/>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Rounded Rectangle 244"/>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0" name="Group 239"/>
                  <p:cNvGrpSpPr/>
                  <p:nvPr/>
                </p:nvGrpSpPr>
                <p:grpSpPr>
                  <a:xfrm flipH="1">
                    <a:off x="7281183" y="3856770"/>
                    <a:ext cx="529075" cy="459845"/>
                    <a:chOff x="6545687" y="3863453"/>
                    <a:chExt cx="529075" cy="459845"/>
                  </a:xfrm>
                </p:grpSpPr>
                <p:sp>
                  <p:nvSpPr>
                    <p:cNvPr id="242" name="Block Arc 241"/>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Rounded Rectangle 242"/>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Donut 240"/>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1" name="Group 230"/>
                <p:cNvGrpSpPr/>
                <p:nvPr/>
              </p:nvGrpSpPr>
              <p:grpSpPr>
                <a:xfrm>
                  <a:off x="7673447" y="3852415"/>
                  <a:ext cx="1264571" cy="466528"/>
                  <a:chOff x="6545687" y="3856770"/>
                  <a:chExt cx="1264571" cy="466528"/>
                </a:xfrm>
              </p:grpSpPr>
              <p:grpSp>
                <p:nvGrpSpPr>
                  <p:cNvPr id="232" name="Group 231"/>
                  <p:cNvGrpSpPr/>
                  <p:nvPr/>
                </p:nvGrpSpPr>
                <p:grpSpPr>
                  <a:xfrm>
                    <a:off x="6545687" y="3863453"/>
                    <a:ext cx="529075" cy="459845"/>
                    <a:chOff x="6545687" y="3863453"/>
                    <a:chExt cx="529075" cy="459845"/>
                  </a:xfrm>
                </p:grpSpPr>
                <p:sp>
                  <p:nvSpPr>
                    <p:cNvPr id="237" name="Block Arc 236"/>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8" name="Rounded Rectangle 237"/>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flipH="1">
                    <a:off x="7281183" y="3856770"/>
                    <a:ext cx="529075" cy="459845"/>
                    <a:chOff x="6545687" y="3863453"/>
                    <a:chExt cx="529075" cy="459845"/>
                  </a:xfrm>
                </p:grpSpPr>
                <p:sp>
                  <p:nvSpPr>
                    <p:cNvPr id="235" name="Block Arc 234"/>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6" name="Rounded Rectangle 235"/>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Donut 233"/>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08" name="Group 207"/>
              <p:cNvGrpSpPr/>
              <p:nvPr/>
            </p:nvGrpSpPr>
            <p:grpSpPr>
              <a:xfrm>
                <a:off x="5371427" y="3639693"/>
                <a:ext cx="756927" cy="159959"/>
                <a:chOff x="6598652" y="3262350"/>
                <a:chExt cx="1132641" cy="460283"/>
              </a:xfrm>
            </p:grpSpPr>
            <p:sp>
              <p:nvSpPr>
                <p:cNvPr id="219" name="Rounded Rectangle 218"/>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0" name="Group 219"/>
                <p:cNvGrpSpPr/>
                <p:nvPr/>
              </p:nvGrpSpPr>
              <p:grpSpPr>
                <a:xfrm>
                  <a:off x="6701427" y="3319491"/>
                  <a:ext cx="1023542" cy="303832"/>
                  <a:chOff x="6545687" y="3859098"/>
                  <a:chExt cx="1578458" cy="468555"/>
                </a:xfrm>
              </p:grpSpPr>
              <p:grpSp>
                <p:nvGrpSpPr>
                  <p:cNvPr id="221" name="Group 220"/>
                  <p:cNvGrpSpPr/>
                  <p:nvPr/>
                </p:nvGrpSpPr>
                <p:grpSpPr>
                  <a:xfrm flipH="1">
                    <a:off x="6545687" y="3863453"/>
                    <a:ext cx="529075" cy="459845"/>
                    <a:chOff x="6545687" y="3863453"/>
                    <a:chExt cx="529075" cy="459845"/>
                  </a:xfrm>
                </p:grpSpPr>
                <p:sp>
                  <p:nvSpPr>
                    <p:cNvPr id="228" name="Block Arc 227"/>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9" name="Rounded Rectangle 228"/>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2" name="Group 221"/>
                  <p:cNvGrpSpPr/>
                  <p:nvPr/>
                </p:nvGrpSpPr>
                <p:grpSpPr>
                  <a:xfrm flipH="1">
                    <a:off x="7072556" y="3859098"/>
                    <a:ext cx="529075" cy="459845"/>
                    <a:chOff x="6545687" y="3863453"/>
                    <a:chExt cx="529075" cy="459845"/>
                  </a:xfrm>
                </p:grpSpPr>
                <p:sp>
                  <p:nvSpPr>
                    <p:cNvPr id="226" name="Block Arc 225"/>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7" name="Rounded Rectangle 226"/>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222"/>
                  <p:cNvGrpSpPr/>
                  <p:nvPr/>
                </p:nvGrpSpPr>
                <p:grpSpPr>
                  <a:xfrm flipH="1">
                    <a:off x="7595070" y="3867808"/>
                    <a:ext cx="529075" cy="459845"/>
                    <a:chOff x="6545687" y="3863453"/>
                    <a:chExt cx="529075" cy="459845"/>
                  </a:xfrm>
                </p:grpSpPr>
                <p:sp>
                  <p:nvSpPr>
                    <p:cNvPr id="224" name="Block Arc 223"/>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Rounded Rectangle 224"/>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9" name="Group 208"/>
              <p:cNvGrpSpPr/>
              <p:nvPr/>
            </p:nvGrpSpPr>
            <p:grpSpPr>
              <a:xfrm>
                <a:off x="5494180" y="4605107"/>
                <a:ext cx="517146" cy="193497"/>
                <a:chOff x="7162800" y="4789357"/>
                <a:chExt cx="2676993" cy="1001843"/>
              </a:xfrm>
            </p:grpSpPr>
            <p:grpSp>
              <p:nvGrpSpPr>
                <p:cNvPr id="210" name="Group 146"/>
                <p:cNvGrpSpPr/>
                <p:nvPr/>
              </p:nvGrpSpPr>
              <p:grpSpPr>
                <a:xfrm>
                  <a:off x="7162800" y="4800600"/>
                  <a:ext cx="838200" cy="990600"/>
                  <a:chOff x="7162800" y="4800600"/>
                  <a:chExt cx="838200" cy="990600"/>
                </a:xfrm>
              </p:grpSpPr>
              <p:sp>
                <p:nvSpPr>
                  <p:cNvPr id="217" name="Cross 216"/>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Diamond 217"/>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1" name="Group 147"/>
                <p:cNvGrpSpPr/>
                <p:nvPr/>
              </p:nvGrpSpPr>
              <p:grpSpPr>
                <a:xfrm>
                  <a:off x="8077200" y="4800600"/>
                  <a:ext cx="838200" cy="990600"/>
                  <a:chOff x="7162800" y="4800600"/>
                  <a:chExt cx="838200" cy="990600"/>
                </a:xfrm>
              </p:grpSpPr>
              <p:sp>
                <p:nvSpPr>
                  <p:cNvPr id="215" name="Cross 214"/>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Diamond 215"/>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2" name="Group 150"/>
                <p:cNvGrpSpPr/>
                <p:nvPr/>
              </p:nvGrpSpPr>
              <p:grpSpPr>
                <a:xfrm>
                  <a:off x="9001593" y="4789357"/>
                  <a:ext cx="838200" cy="990600"/>
                  <a:chOff x="7162800" y="4800600"/>
                  <a:chExt cx="838200" cy="990600"/>
                </a:xfrm>
              </p:grpSpPr>
              <p:sp>
                <p:nvSpPr>
                  <p:cNvPr id="213" name="Cross 212"/>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Diamond 213"/>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6" name="Group 125"/>
            <p:cNvGrpSpPr/>
            <p:nvPr/>
          </p:nvGrpSpPr>
          <p:grpSpPr>
            <a:xfrm flipH="1">
              <a:off x="3375287" y="1159831"/>
              <a:ext cx="911300" cy="1692703"/>
              <a:chOff x="6652901" y="3444547"/>
              <a:chExt cx="1381279" cy="2565669"/>
            </a:xfrm>
          </p:grpSpPr>
          <p:sp>
            <p:nvSpPr>
              <p:cNvPr id="151" name="Oval 150"/>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52"/>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Cloud 159"/>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1" name="Group 78"/>
              <p:cNvGrpSpPr/>
              <p:nvPr/>
            </p:nvGrpSpPr>
            <p:grpSpPr>
              <a:xfrm rot="2570505">
                <a:off x="6737343" y="3557881"/>
                <a:ext cx="210131" cy="627297"/>
                <a:chOff x="4876800" y="2209800"/>
                <a:chExt cx="721689" cy="2209800"/>
              </a:xfrm>
              <a:solidFill>
                <a:schemeClr val="bg1">
                  <a:lumMod val="75000"/>
                </a:schemeClr>
              </a:solidFill>
            </p:grpSpPr>
            <p:sp>
              <p:nvSpPr>
                <p:cNvPr id="187" name="Moon 186"/>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79"/>
              <p:cNvGrpSpPr/>
              <p:nvPr/>
            </p:nvGrpSpPr>
            <p:grpSpPr>
              <a:xfrm rot="19276754" flipH="1">
                <a:off x="7712141" y="3559421"/>
                <a:ext cx="210131" cy="627297"/>
                <a:chOff x="4876800" y="2209800"/>
                <a:chExt cx="721689" cy="2209800"/>
              </a:xfrm>
              <a:solidFill>
                <a:schemeClr val="bg1">
                  <a:lumMod val="75000"/>
                </a:schemeClr>
              </a:solidFill>
            </p:grpSpPr>
            <p:sp>
              <p:nvSpPr>
                <p:cNvPr id="184" name="Moon 183"/>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Trapezoid 162"/>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rapezoid 163"/>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rapezoid 164"/>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166"/>
              <p:cNvGrpSpPr/>
              <p:nvPr/>
            </p:nvGrpSpPr>
            <p:grpSpPr>
              <a:xfrm>
                <a:off x="7088429" y="4494805"/>
                <a:ext cx="443893" cy="363145"/>
                <a:chOff x="6172200" y="381000"/>
                <a:chExt cx="685800" cy="1219200"/>
              </a:xfrm>
            </p:grpSpPr>
            <p:sp>
              <p:nvSpPr>
                <p:cNvPr id="181" name="Trapezoid 180"/>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167"/>
              <p:cNvGrpSpPr/>
              <p:nvPr/>
            </p:nvGrpSpPr>
            <p:grpSpPr>
              <a:xfrm>
                <a:off x="6941609" y="5718249"/>
                <a:ext cx="757944" cy="121987"/>
                <a:chOff x="7809336" y="4419600"/>
                <a:chExt cx="2509992" cy="465172"/>
              </a:xfrm>
            </p:grpSpPr>
            <p:sp>
              <p:nvSpPr>
                <p:cNvPr id="171" name="Cross 170"/>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ross 171"/>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 name="Group 123"/>
                <p:cNvGrpSpPr/>
                <p:nvPr/>
              </p:nvGrpSpPr>
              <p:grpSpPr>
                <a:xfrm rot="10800000">
                  <a:off x="8229600" y="4425075"/>
                  <a:ext cx="1019759" cy="451725"/>
                  <a:chOff x="5943600" y="152400"/>
                  <a:chExt cx="1360054" cy="762000"/>
                </a:xfrm>
              </p:grpSpPr>
              <p:sp>
                <p:nvSpPr>
                  <p:cNvPr id="179" name="Cross 178"/>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ross 179"/>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 name="Quad Arrow Callout 173"/>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Callout 174"/>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Quad Arrow Callout 175"/>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ross 176"/>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Callout 177"/>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Oval 168"/>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4243556" y="977685"/>
              <a:ext cx="816986" cy="1940341"/>
              <a:chOff x="2069555" y="144697"/>
              <a:chExt cx="1219200" cy="2895600"/>
            </a:xfrm>
          </p:grpSpPr>
          <p:sp>
            <p:nvSpPr>
              <p:cNvPr id="128" name="Cloud 127"/>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Trapezoid 135"/>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rapezoid 137"/>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Cloud 140"/>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loud 141"/>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148" name="Group 147"/>
              <p:cNvGrpSpPr/>
              <p:nvPr/>
            </p:nvGrpSpPr>
            <p:grpSpPr>
              <a:xfrm rot="4983839">
                <a:off x="2618848" y="1746310"/>
                <a:ext cx="588091" cy="315370"/>
                <a:chOff x="4099124" y="1265262"/>
                <a:chExt cx="813257" cy="436117"/>
              </a:xfrm>
            </p:grpSpPr>
            <p:pic>
              <p:nvPicPr>
                <p:cNvPr id="149"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3" name="Rectangle 2"/>
          <p:cNvSpPr/>
          <p:nvPr/>
        </p:nvSpPr>
        <p:spPr>
          <a:xfrm>
            <a:off x="2990884" y="6358079"/>
            <a:ext cx="8075646" cy="369332"/>
          </a:xfrm>
          <a:prstGeom prst="rect">
            <a:avLst/>
          </a:prstGeom>
        </p:spPr>
        <p:txBody>
          <a:bodyPr wrap="square">
            <a:spAutoFit/>
          </a:bodyPr>
          <a:lstStyle/>
          <a:p>
            <a:r>
              <a:rPr lang="en-US" dirty="0">
                <a:solidFill>
                  <a:schemeClr val="bg1"/>
                </a:solidFill>
                <a:latin typeface="Calibri" panose="020F0502020204030204" pitchFamily="34" charset="0"/>
              </a:rPr>
              <a:t>When the brothers returned for more grain, they brought Benjamin with them.</a:t>
            </a:r>
          </a:p>
        </p:txBody>
      </p:sp>
    </p:spTree>
    <p:extLst>
      <p:ext uri="{BB962C8B-B14F-4D97-AF65-F5344CB8AC3E}">
        <p14:creationId xmlns:p14="http://schemas.microsoft.com/office/powerpoint/2010/main" val="994326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4677" cy="6865131"/>
          </a:xfrm>
          <a:prstGeom prst="rect">
            <a:avLst/>
          </a:prstGeom>
        </p:spPr>
      </p:pic>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The Plot</a:t>
            </a:r>
          </a:p>
        </p:txBody>
      </p:sp>
      <p:grpSp>
        <p:nvGrpSpPr>
          <p:cNvPr id="7" name="Group 6"/>
          <p:cNvGrpSpPr/>
          <p:nvPr/>
        </p:nvGrpSpPr>
        <p:grpSpPr>
          <a:xfrm>
            <a:off x="1992870" y="2015597"/>
            <a:ext cx="1617030" cy="4280226"/>
            <a:chOff x="1161752" y="976190"/>
            <a:chExt cx="1828340" cy="4947022"/>
          </a:xfrm>
        </p:grpSpPr>
        <p:sp>
          <p:nvSpPr>
            <p:cNvPr id="8" name="Rounded Rectangle 7"/>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
            <p:cNvGrpSpPr/>
            <p:nvPr/>
          </p:nvGrpSpPr>
          <p:grpSpPr>
            <a:xfrm rot="2754858">
              <a:off x="1446639" y="5211653"/>
              <a:ext cx="435949" cy="697518"/>
              <a:chOff x="1676400" y="2133600"/>
              <a:chExt cx="1447800" cy="2088845"/>
            </a:xfrm>
          </p:grpSpPr>
          <p:sp>
            <p:nvSpPr>
              <p:cNvPr id="67" name="Oval 6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8"/>
            <p:cNvGrpSpPr/>
            <p:nvPr/>
          </p:nvGrpSpPr>
          <p:grpSpPr>
            <a:xfrm rot="19182012">
              <a:off x="2180075" y="5225694"/>
              <a:ext cx="435949" cy="697518"/>
              <a:chOff x="1676400" y="2133600"/>
              <a:chExt cx="1447800" cy="2088845"/>
            </a:xfrm>
          </p:grpSpPr>
          <p:sp>
            <p:nvSpPr>
              <p:cNvPr id="64" name="Oval 6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354953" y="1117548"/>
              <a:ext cx="1371702" cy="331018"/>
              <a:chOff x="4535146" y="1712458"/>
              <a:chExt cx="1791466" cy="517311"/>
            </a:xfrm>
          </p:grpSpPr>
          <p:sp>
            <p:nvSpPr>
              <p:cNvPr id="50" name="Rounded Rectangle 49"/>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97711" y="1712458"/>
                <a:ext cx="1466335" cy="514778"/>
                <a:chOff x="3690551" y="2714454"/>
                <a:chExt cx="3343942" cy="1425213"/>
              </a:xfrm>
            </p:grpSpPr>
            <p:grpSp>
              <p:nvGrpSpPr>
                <p:cNvPr id="52" name="Group 51"/>
                <p:cNvGrpSpPr/>
                <p:nvPr/>
              </p:nvGrpSpPr>
              <p:grpSpPr>
                <a:xfrm>
                  <a:off x="3690551" y="2718486"/>
                  <a:ext cx="1112108" cy="1421181"/>
                  <a:chOff x="3690551" y="2718486"/>
                  <a:chExt cx="1112108" cy="1421181"/>
                </a:xfrm>
              </p:grpSpPr>
              <p:sp>
                <p:nvSpPr>
                  <p:cNvPr id="61" name="6-Point Star 6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802659" y="2718486"/>
                  <a:ext cx="1112108" cy="1421181"/>
                  <a:chOff x="3690551" y="2718486"/>
                  <a:chExt cx="1112108" cy="1421181"/>
                </a:xfrm>
              </p:grpSpPr>
              <p:sp>
                <p:nvSpPr>
                  <p:cNvPr id="58" name="6-Point Star 57"/>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6-Point Star 58"/>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922385" y="2714454"/>
                  <a:ext cx="1112108" cy="1421181"/>
                  <a:chOff x="3690551" y="2718486"/>
                  <a:chExt cx="1112108" cy="1421181"/>
                </a:xfrm>
              </p:grpSpPr>
              <p:sp>
                <p:nvSpPr>
                  <p:cNvPr id="55" name="6-Point Star 54"/>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6-Point Star 55"/>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585923" y="3463714"/>
              <a:ext cx="973421" cy="277729"/>
              <a:chOff x="4535146" y="1712458"/>
              <a:chExt cx="1791466" cy="517311"/>
            </a:xfrm>
          </p:grpSpPr>
          <p:sp>
            <p:nvSpPr>
              <p:cNvPr id="36" name="Rounded Rectangle 35"/>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697711" y="1712458"/>
                <a:ext cx="1466335" cy="514778"/>
                <a:chOff x="3690551" y="2714454"/>
                <a:chExt cx="3343942" cy="1425213"/>
              </a:xfrm>
            </p:grpSpPr>
            <p:grpSp>
              <p:nvGrpSpPr>
                <p:cNvPr id="38" name="Group 37"/>
                <p:cNvGrpSpPr/>
                <p:nvPr/>
              </p:nvGrpSpPr>
              <p:grpSpPr>
                <a:xfrm>
                  <a:off x="3690551" y="2718486"/>
                  <a:ext cx="1112108" cy="1421181"/>
                  <a:chOff x="3690551" y="2718486"/>
                  <a:chExt cx="1112108" cy="1421181"/>
                </a:xfrm>
              </p:grpSpPr>
              <p:sp>
                <p:nvSpPr>
                  <p:cNvPr id="47" name="6-Point Star 4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4802659" y="2718486"/>
                  <a:ext cx="1112108" cy="1421181"/>
                  <a:chOff x="3690551" y="2718486"/>
                  <a:chExt cx="1112108" cy="1421181"/>
                </a:xfrm>
              </p:grpSpPr>
              <p:sp>
                <p:nvSpPr>
                  <p:cNvPr id="44" name="6-Point Star 4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6-Point Star 4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5922385" y="2714454"/>
                  <a:ext cx="1112108" cy="1421181"/>
                  <a:chOff x="3690551" y="2718486"/>
                  <a:chExt cx="1112108" cy="1421181"/>
                </a:xfrm>
              </p:grpSpPr>
              <p:sp>
                <p:nvSpPr>
                  <p:cNvPr id="41" name="6-Point Star 4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6-Point Star 4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 name="Group 20"/>
            <p:cNvGrpSpPr/>
            <p:nvPr/>
          </p:nvGrpSpPr>
          <p:grpSpPr>
            <a:xfrm>
              <a:off x="1521863" y="2103140"/>
              <a:ext cx="1050658" cy="1057884"/>
              <a:chOff x="4223111" y="2758126"/>
              <a:chExt cx="1421326" cy="1376033"/>
            </a:xfrm>
          </p:grpSpPr>
          <p:sp>
            <p:nvSpPr>
              <p:cNvPr id="22" name="Pie 21"/>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4282291" y="3188043"/>
                <a:ext cx="1290606" cy="901366"/>
                <a:chOff x="4282291" y="3188043"/>
                <a:chExt cx="1290606" cy="901366"/>
              </a:xfrm>
            </p:grpSpPr>
            <p:grpSp>
              <p:nvGrpSpPr>
                <p:cNvPr id="24" name="Group 23"/>
                <p:cNvGrpSpPr/>
                <p:nvPr/>
              </p:nvGrpSpPr>
              <p:grpSpPr>
                <a:xfrm>
                  <a:off x="4282291" y="3188043"/>
                  <a:ext cx="520368" cy="551258"/>
                  <a:chOff x="3690551" y="2718486"/>
                  <a:chExt cx="1112108" cy="1421181"/>
                </a:xfrm>
              </p:grpSpPr>
              <p:sp>
                <p:nvSpPr>
                  <p:cNvPr id="33" name="6-Point Star 3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6-Point Star 3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052529" y="3192162"/>
                  <a:ext cx="520368" cy="551258"/>
                  <a:chOff x="3690551" y="2718486"/>
                  <a:chExt cx="1112108" cy="1421181"/>
                </a:xfrm>
              </p:grpSpPr>
              <p:sp>
                <p:nvSpPr>
                  <p:cNvPr id="30" name="6-Point Star 2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6-Point Star 3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6" name="Group 25"/>
                <p:cNvGrpSpPr/>
                <p:nvPr/>
              </p:nvGrpSpPr>
              <p:grpSpPr>
                <a:xfrm>
                  <a:off x="4673588" y="3538151"/>
                  <a:ext cx="520368" cy="551258"/>
                  <a:chOff x="3690551" y="2718486"/>
                  <a:chExt cx="1112108" cy="1421181"/>
                </a:xfrm>
              </p:grpSpPr>
              <p:sp>
                <p:nvSpPr>
                  <p:cNvPr id="27" name="6-Point Star 2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816" name="Rectangle 815"/>
          <p:cNvSpPr/>
          <p:nvPr/>
        </p:nvSpPr>
        <p:spPr>
          <a:xfrm>
            <a:off x="0" y="6495799"/>
            <a:ext cx="1686680"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44:1-14</a:t>
            </a:r>
            <a:endParaRPr lang="en-US" dirty="0">
              <a:solidFill>
                <a:schemeClr val="bg1"/>
              </a:solidFill>
            </a:endParaRPr>
          </a:p>
        </p:txBody>
      </p:sp>
      <p:sp>
        <p:nvSpPr>
          <p:cNvPr id="3" name="Rectangle 2"/>
          <p:cNvSpPr/>
          <p:nvPr/>
        </p:nvSpPr>
        <p:spPr>
          <a:xfrm>
            <a:off x="3423809" y="1089234"/>
            <a:ext cx="6096000" cy="1477328"/>
          </a:xfrm>
          <a:prstGeom prst="rect">
            <a:avLst/>
          </a:prstGeom>
        </p:spPr>
        <p:txBody>
          <a:bodyPr>
            <a:spAutoFit/>
          </a:bodyPr>
          <a:lstStyle/>
          <a:p>
            <a:r>
              <a:rPr lang="en-US" dirty="0">
                <a:solidFill>
                  <a:schemeClr val="bg1"/>
                </a:solidFill>
                <a:latin typeface="Calibri" panose="020F0502020204030204" pitchFamily="34" charset="0"/>
              </a:rPr>
              <a:t>Before the brothers were to return to their home Joseph had his steward fill their sacks with grain.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secretly put the money of the brothers’ back into their bags and in Benjamin’s sack, his silver cup.</a:t>
            </a:r>
          </a:p>
        </p:txBody>
      </p:sp>
      <p:grpSp>
        <p:nvGrpSpPr>
          <p:cNvPr id="916" name="Group 25"/>
          <p:cNvGrpSpPr/>
          <p:nvPr/>
        </p:nvGrpSpPr>
        <p:grpSpPr>
          <a:xfrm>
            <a:off x="9055232" y="4536428"/>
            <a:ext cx="1331123" cy="1319096"/>
            <a:chOff x="3124200" y="3339059"/>
            <a:chExt cx="3169098" cy="2604541"/>
          </a:xfrm>
        </p:grpSpPr>
        <p:sp>
          <p:nvSpPr>
            <p:cNvPr id="917" name="Oval 916"/>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Trapezoid 917"/>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9" name="Group 28"/>
            <p:cNvGrpSpPr/>
            <p:nvPr/>
          </p:nvGrpSpPr>
          <p:grpSpPr>
            <a:xfrm>
              <a:off x="3342807" y="3901190"/>
              <a:ext cx="2230868" cy="191125"/>
              <a:chOff x="2819400" y="1600200"/>
              <a:chExt cx="5029200" cy="381000"/>
            </a:xfrm>
          </p:grpSpPr>
          <p:sp>
            <p:nvSpPr>
              <p:cNvPr id="927" name="Flowchart: Summing Junction 926"/>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Flowchart: Summing Junction 927"/>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Flowchart: Summing Junction 928"/>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Flowchart: Summing Junction 929"/>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0" name="Flowchart: Summing Junction 919"/>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Flowchart: Summing Junction 920"/>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Flowchart: Summing Junction 921"/>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Flowchart: Summing Junction 922"/>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Flowchart: Summing Junction 923"/>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Flowchart: Summing Junction 924"/>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Flowchart: Summing Junction 925"/>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7" name="Group 956"/>
          <p:cNvGrpSpPr/>
          <p:nvPr/>
        </p:nvGrpSpPr>
        <p:grpSpPr>
          <a:xfrm flipH="1">
            <a:off x="6687417" y="2979844"/>
            <a:ext cx="1306017" cy="3197245"/>
            <a:chOff x="3291779" y="528287"/>
            <a:chExt cx="1306017" cy="3197245"/>
          </a:xfrm>
        </p:grpSpPr>
        <p:sp>
          <p:nvSpPr>
            <p:cNvPr id="964" name="Trapezoid 963"/>
            <p:cNvSpPr/>
            <p:nvPr/>
          </p:nvSpPr>
          <p:spPr>
            <a:xfrm>
              <a:off x="3419396" y="528287"/>
              <a:ext cx="1004937" cy="957055"/>
            </a:xfrm>
            <a:prstGeom prst="trapezoid">
              <a:avLst>
                <a:gd name="adj" fmla="val 210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5" name="Oval 964"/>
            <p:cNvSpPr/>
            <p:nvPr/>
          </p:nvSpPr>
          <p:spPr>
            <a:xfrm rot="1928098" flipH="1">
              <a:off x="3291779" y="2044793"/>
              <a:ext cx="30876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Oval 965"/>
            <p:cNvSpPr/>
            <p:nvPr/>
          </p:nvSpPr>
          <p:spPr>
            <a:xfrm rot="19485518" flipH="1">
              <a:off x="4314416" y="1995315"/>
              <a:ext cx="28338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7" name="Oval 966"/>
            <p:cNvSpPr/>
            <p:nvPr/>
          </p:nvSpPr>
          <p:spPr>
            <a:xfrm rot="2247591" flipH="1">
              <a:off x="3640920" y="3142165"/>
              <a:ext cx="250930" cy="58336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8" name="Oval 967"/>
            <p:cNvSpPr/>
            <p:nvPr/>
          </p:nvSpPr>
          <p:spPr>
            <a:xfrm rot="18952234" flipH="1">
              <a:off x="3930598" y="3130626"/>
              <a:ext cx="249729" cy="58336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9" name="Trapezoid 968"/>
            <p:cNvSpPr/>
            <p:nvPr/>
          </p:nvSpPr>
          <p:spPr>
            <a:xfrm rot="1430708" flipH="1">
              <a:off x="3385014" y="1395648"/>
              <a:ext cx="535898" cy="104056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0" name="Trapezoid 969"/>
            <p:cNvSpPr/>
            <p:nvPr/>
          </p:nvSpPr>
          <p:spPr>
            <a:xfrm rot="19809709" flipH="1">
              <a:off x="3969934" y="1361554"/>
              <a:ext cx="535898" cy="104056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1" name="Trapezoid 970"/>
            <p:cNvSpPr/>
            <p:nvPr/>
          </p:nvSpPr>
          <p:spPr>
            <a:xfrm flipH="1">
              <a:off x="3548704" y="1392572"/>
              <a:ext cx="799476" cy="203823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2" name="Rounded Rectangle 971"/>
            <p:cNvSpPr/>
            <p:nvPr/>
          </p:nvSpPr>
          <p:spPr>
            <a:xfrm>
              <a:off x="3654215" y="2228361"/>
              <a:ext cx="578152" cy="16649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3" name="Rounded Rectangle 972"/>
            <p:cNvSpPr/>
            <p:nvPr/>
          </p:nvSpPr>
          <p:spPr>
            <a:xfrm rot="16495281">
              <a:off x="3414091" y="2530456"/>
              <a:ext cx="578152" cy="11533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4" name="Rounded Rectangle 973"/>
            <p:cNvSpPr/>
            <p:nvPr/>
          </p:nvSpPr>
          <p:spPr>
            <a:xfrm rot="15780518">
              <a:off x="3540365" y="2560936"/>
              <a:ext cx="578152" cy="11533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Rounded Rectangle 974"/>
            <p:cNvSpPr/>
            <p:nvPr/>
          </p:nvSpPr>
          <p:spPr>
            <a:xfrm>
              <a:off x="3657600" y="2215298"/>
              <a:ext cx="195944" cy="18826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6" name="Isosceles Triangle 975"/>
            <p:cNvSpPr/>
            <p:nvPr/>
          </p:nvSpPr>
          <p:spPr>
            <a:xfrm rot="10800000">
              <a:off x="3715443" y="1392571"/>
              <a:ext cx="430407" cy="40964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7" name="Oval 976"/>
            <p:cNvSpPr/>
            <p:nvPr/>
          </p:nvSpPr>
          <p:spPr>
            <a:xfrm flipH="1">
              <a:off x="3560928" y="551365"/>
              <a:ext cx="684492" cy="1084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8" name="Flowchart: Delay 977"/>
            <p:cNvSpPr/>
            <p:nvPr/>
          </p:nvSpPr>
          <p:spPr>
            <a:xfrm rot="5400000">
              <a:off x="3776566" y="369689"/>
              <a:ext cx="310255" cy="62745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9" name="Group 978"/>
          <p:cNvGrpSpPr/>
          <p:nvPr/>
        </p:nvGrpSpPr>
        <p:grpSpPr>
          <a:xfrm>
            <a:off x="7754269" y="4074926"/>
            <a:ext cx="484360" cy="1284687"/>
            <a:chOff x="457200" y="914400"/>
            <a:chExt cx="1219200" cy="2590800"/>
          </a:xfrm>
          <a:solidFill>
            <a:schemeClr val="bg1">
              <a:lumMod val="75000"/>
            </a:schemeClr>
          </a:solidFill>
        </p:grpSpPr>
        <p:grpSp>
          <p:nvGrpSpPr>
            <p:cNvPr id="980" name="Group 979"/>
            <p:cNvGrpSpPr/>
            <p:nvPr/>
          </p:nvGrpSpPr>
          <p:grpSpPr>
            <a:xfrm>
              <a:off x="457200" y="914400"/>
              <a:ext cx="1219200" cy="2590800"/>
              <a:chOff x="914400" y="3657600"/>
              <a:chExt cx="1219200" cy="2590800"/>
            </a:xfrm>
            <a:grpFill/>
          </p:grpSpPr>
          <p:grpSp>
            <p:nvGrpSpPr>
              <p:cNvPr id="983" name="Group 21"/>
              <p:cNvGrpSpPr/>
              <p:nvPr/>
            </p:nvGrpSpPr>
            <p:grpSpPr>
              <a:xfrm>
                <a:off x="914400" y="3657600"/>
                <a:ext cx="1219200" cy="2590800"/>
                <a:chOff x="3200400" y="3581400"/>
                <a:chExt cx="1219200" cy="2590800"/>
              </a:xfrm>
              <a:grpFill/>
            </p:grpSpPr>
            <p:sp>
              <p:nvSpPr>
                <p:cNvPr id="985" name="Oval 984"/>
                <p:cNvSpPr/>
                <p:nvPr/>
              </p:nvSpPr>
              <p:spPr>
                <a:xfrm>
                  <a:off x="3276600" y="5562600"/>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6" name="Oval 985"/>
                <p:cNvSpPr/>
                <p:nvPr/>
              </p:nvSpPr>
              <p:spPr>
                <a:xfrm>
                  <a:off x="3407764" y="5632554"/>
                  <a:ext cx="858187" cy="4309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7" name="Rectangle 986"/>
                <p:cNvSpPr/>
                <p:nvPr/>
              </p:nvSpPr>
              <p:spPr>
                <a:xfrm>
                  <a:off x="3716311" y="4738141"/>
                  <a:ext cx="228600"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8" name="Flowchart: Delay 987"/>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4" name="Oval 983"/>
              <p:cNvSpPr/>
              <p:nvPr/>
            </p:nvSpPr>
            <p:spPr>
              <a:xfrm>
                <a:off x="1447799" y="4648200"/>
                <a:ext cx="211111"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1" name="Quad Arrow 980"/>
            <p:cNvSpPr/>
            <p:nvPr/>
          </p:nvSpPr>
          <p:spPr>
            <a:xfrm>
              <a:off x="574496" y="1088968"/>
              <a:ext cx="941217" cy="863889"/>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2" name="Oval 5"/>
            <p:cNvSpPr/>
            <p:nvPr/>
          </p:nvSpPr>
          <p:spPr>
            <a:xfrm>
              <a:off x="900301" y="1382363"/>
              <a:ext cx="289605" cy="2468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9" name="Group 25"/>
          <p:cNvGrpSpPr/>
          <p:nvPr/>
        </p:nvGrpSpPr>
        <p:grpSpPr>
          <a:xfrm>
            <a:off x="9572979" y="4723713"/>
            <a:ext cx="1331123" cy="1503590"/>
            <a:chOff x="3124200" y="3339059"/>
            <a:chExt cx="3169098" cy="2604541"/>
          </a:xfrm>
        </p:grpSpPr>
        <p:sp>
          <p:nvSpPr>
            <p:cNvPr id="990" name="Oval 989"/>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1" name="Trapezoid 990"/>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2" name="Group 28"/>
            <p:cNvGrpSpPr/>
            <p:nvPr/>
          </p:nvGrpSpPr>
          <p:grpSpPr>
            <a:xfrm>
              <a:off x="3342807" y="3901190"/>
              <a:ext cx="2230868" cy="191125"/>
              <a:chOff x="2819400" y="1600200"/>
              <a:chExt cx="5029200" cy="381000"/>
            </a:xfrm>
          </p:grpSpPr>
          <p:sp>
            <p:nvSpPr>
              <p:cNvPr id="1000" name="Flowchart: Summing Junction 999"/>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Flowchart: Summing Junction 1000"/>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Flowchart: Summing Junction 1001"/>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3" name="Flowchart: Summing Junction 1002"/>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3" name="Flowchart: Summing Junction 992"/>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4" name="Flowchart: Summing Junction 993"/>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Flowchart: Summing Junction 994"/>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Flowchart: Summing Junction 995"/>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7" name="Flowchart: Summing Junction 996"/>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Flowchart: Summing Junction 997"/>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Flowchart: Summing Junction 998"/>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4" name="Group 25"/>
          <p:cNvGrpSpPr/>
          <p:nvPr/>
        </p:nvGrpSpPr>
        <p:grpSpPr>
          <a:xfrm flipH="1">
            <a:off x="8698048" y="5078591"/>
            <a:ext cx="1133987" cy="1123741"/>
            <a:chOff x="3124200" y="3339059"/>
            <a:chExt cx="3169098" cy="2604541"/>
          </a:xfrm>
        </p:grpSpPr>
        <p:sp>
          <p:nvSpPr>
            <p:cNvPr id="1005" name="Oval 1004"/>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6" name="Trapezoid 1005"/>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7" name="Group 28"/>
            <p:cNvGrpSpPr/>
            <p:nvPr/>
          </p:nvGrpSpPr>
          <p:grpSpPr>
            <a:xfrm>
              <a:off x="3342807" y="3901190"/>
              <a:ext cx="2230868" cy="191125"/>
              <a:chOff x="2819400" y="1600200"/>
              <a:chExt cx="5029200" cy="381000"/>
            </a:xfrm>
          </p:grpSpPr>
          <p:sp>
            <p:nvSpPr>
              <p:cNvPr id="1015" name="Flowchart: Summing Junction 1014"/>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Flowchart: Summing Junction 1015"/>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Flowchart: Summing Junction 1016"/>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8" name="Flowchart: Summing Junction 1017"/>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8" name="Flowchart: Summing Junction 1007"/>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9" name="Flowchart: Summing Junction 1008"/>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0" name="Flowchart: Summing Junction 1009"/>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1" name="Flowchart: Summing Junction 1010"/>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Flowchart: Summing Junction 1011"/>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Flowchart: Summing Junction 1012"/>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Flowchart: Summing Junction 1013"/>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304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7" name="Picture 8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4677" cy="6865131"/>
          </a:xfrm>
          <a:prstGeom prst="rect">
            <a:avLst/>
          </a:prstGeom>
        </p:spPr>
      </p:pic>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Benjamin Accused of Theft</a:t>
            </a:r>
          </a:p>
        </p:txBody>
      </p:sp>
      <p:sp>
        <p:nvSpPr>
          <p:cNvPr id="2" name="Rectangle 1"/>
          <p:cNvSpPr/>
          <p:nvPr/>
        </p:nvSpPr>
        <p:spPr>
          <a:xfrm>
            <a:off x="2100728" y="1015663"/>
            <a:ext cx="9808243" cy="1754326"/>
          </a:xfrm>
          <a:prstGeom prst="rect">
            <a:avLst/>
          </a:prstGeom>
        </p:spPr>
        <p:txBody>
          <a:bodyPr wrap="square">
            <a:spAutoFit/>
          </a:bodyPr>
          <a:lstStyle/>
          <a:p>
            <a:r>
              <a:rPr lang="en-US" b="0" i="0" dirty="0">
                <a:solidFill>
                  <a:schemeClr val="bg1"/>
                </a:solidFill>
                <a:effectLst/>
                <a:latin typeface="Calibri" panose="020F0502020204030204" pitchFamily="34" charset="0"/>
              </a:rPr>
              <a:t>As the brothers were on their way back to Canaan, they were stopped by Joseph’s steward who was following them.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steward searched every sack and found the silver cup in Benjamin’s sack.</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returned to the city.</a:t>
            </a:r>
            <a:endParaRPr lang="en-US" dirty="0">
              <a:solidFill>
                <a:schemeClr val="bg1"/>
              </a:solidFill>
            </a:endParaRPr>
          </a:p>
        </p:txBody>
      </p:sp>
      <p:sp>
        <p:nvSpPr>
          <p:cNvPr id="816" name="Rectangle 815"/>
          <p:cNvSpPr/>
          <p:nvPr/>
        </p:nvSpPr>
        <p:spPr>
          <a:xfrm>
            <a:off x="0" y="6495799"/>
            <a:ext cx="1686680"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44:1-13</a:t>
            </a:r>
            <a:endParaRPr lang="en-US" dirty="0">
              <a:solidFill>
                <a:schemeClr val="bg1"/>
              </a:solidFill>
            </a:endParaRPr>
          </a:p>
        </p:txBody>
      </p:sp>
      <p:grpSp>
        <p:nvGrpSpPr>
          <p:cNvPr id="3" name="Group 2"/>
          <p:cNvGrpSpPr/>
          <p:nvPr/>
        </p:nvGrpSpPr>
        <p:grpSpPr>
          <a:xfrm>
            <a:off x="2097528" y="4536286"/>
            <a:ext cx="2206054" cy="1690875"/>
            <a:chOff x="4342465" y="3721504"/>
            <a:chExt cx="2206054" cy="1690875"/>
          </a:xfrm>
        </p:grpSpPr>
        <p:grpSp>
          <p:nvGrpSpPr>
            <p:cNvPr id="818" name="Group 25"/>
            <p:cNvGrpSpPr/>
            <p:nvPr/>
          </p:nvGrpSpPr>
          <p:grpSpPr>
            <a:xfrm>
              <a:off x="4699649" y="3721504"/>
              <a:ext cx="1331123" cy="1319096"/>
              <a:chOff x="3124200" y="3339059"/>
              <a:chExt cx="3169098" cy="2604541"/>
            </a:xfrm>
          </p:grpSpPr>
          <p:sp>
            <p:nvSpPr>
              <p:cNvPr id="819" name="Oval 818"/>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Trapezoid 819"/>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1" name="Group 28"/>
              <p:cNvGrpSpPr/>
              <p:nvPr/>
            </p:nvGrpSpPr>
            <p:grpSpPr>
              <a:xfrm>
                <a:off x="3342807" y="3901190"/>
                <a:ext cx="2230868" cy="191125"/>
                <a:chOff x="2819400" y="1600200"/>
                <a:chExt cx="5029200" cy="381000"/>
              </a:xfrm>
            </p:grpSpPr>
            <p:sp>
              <p:nvSpPr>
                <p:cNvPr id="829" name="Flowchart: Summing Junction 828"/>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Flowchart: Summing Junction 829"/>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Flowchart: Summing Junction 830"/>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Flowchart: Summing Junction 831"/>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2" name="Flowchart: Summing Junction 821"/>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Flowchart: Summing Junction 822"/>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Flowchart: Summing Junction 823"/>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Flowchart: Summing Junction 824"/>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Flowchart: Summing Junction 825"/>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Flowchart: Summing Junction 826"/>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Flowchart: Summing Junction 827"/>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3" name="Group 25"/>
            <p:cNvGrpSpPr/>
            <p:nvPr/>
          </p:nvGrpSpPr>
          <p:grpSpPr>
            <a:xfrm>
              <a:off x="5217396" y="3908789"/>
              <a:ext cx="1331123" cy="1503590"/>
              <a:chOff x="3124200" y="3339059"/>
              <a:chExt cx="3169098" cy="2604541"/>
            </a:xfrm>
          </p:grpSpPr>
          <p:sp>
            <p:nvSpPr>
              <p:cNvPr id="834" name="Oval 833"/>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Trapezoid 834"/>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6" name="Group 28"/>
              <p:cNvGrpSpPr/>
              <p:nvPr/>
            </p:nvGrpSpPr>
            <p:grpSpPr>
              <a:xfrm>
                <a:off x="3342807" y="3901190"/>
                <a:ext cx="2230868" cy="191125"/>
                <a:chOff x="2819400" y="1600200"/>
                <a:chExt cx="5029200" cy="381000"/>
              </a:xfrm>
            </p:grpSpPr>
            <p:sp>
              <p:nvSpPr>
                <p:cNvPr id="844" name="Flowchart: Summing Junction 843"/>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Flowchart: Summing Junction 844"/>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Flowchart: Summing Junction 845"/>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Flowchart: Summing Junction 846"/>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7" name="Flowchart: Summing Junction 836"/>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Flowchart: Summing Junction 837"/>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Flowchart: Summing Junction 838"/>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Flowchart: Summing Junction 839"/>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Flowchart: Summing Junction 840"/>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Flowchart: Summing Junction 841"/>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Flowchart: Summing Junction 842"/>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8" name="Group 25"/>
            <p:cNvGrpSpPr/>
            <p:nvPr/>
          </p:nvGrpSpPr>
          <p:grpSpPr>
            <a:xfrm flipH="1">
              <a:off x="4342465" y="4263667"/>
              <a:ext cx="1133987" cy="1123741"/>
              <a:chOff x="3124200" y="3339059"/>
              <a:chExt cx="3169098" cy="2604541"/>
            </a:xfrm>
          </p:grpSpPr>
          <p:sp>
            <p:nvSpPr>
              <p:cNvPr id="849" name="Oval 848"/>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Trapezoid 849"/>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1" name="Group 28"/>
              <p:cNvGrpSpPr/>
              <p:nvPr/>
            </p:nvGrpSpPr>
            <p:grpSpPr>
              <a:xfrm>
                <a:off x="3342807" y="3901190"/>
                <a:ext cx="2230868" cy="191125"/>
                <a:chOff x="2819400" y="1600200"/>
                <a:chExt cx="5029200" cy="381000"/>
              </a:xfrm>
            </p:grpSpPr>
            <p:sp>
              <p:nvSpPr>
                <p:cNvPr id="859" name="Flowchart: Summing Junction 858"/>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Flowchart: Summing Junction 859"/>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Flowchart: Summing Junction 860"/>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Flowchart: Summing Junction 861"/>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2" name="Flowchart: Summing Junction 851"/>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Flowchart: Summing Junction 852"/>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Flowchart: Summing Junction 853"/>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Flowchart: Summing Junction 854"/>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Flowchart: Summing Junction 855"/>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Flowchart: Summing Junction 856"/>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Flowchart: Summing Junction 857"/>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63" name="Group 862"/>
          <p:cNvGrpSpPr/>
          <p:nvPr/>
        </p:nvGrpSpPr>
        <p:grpSpPr>
          <a:xfrm>
            <a:off x="4764664" y="2771323"/>
            <a:ext cx="7144862" cy="3647188"/>
            <a:chOff x="5368862" y="3419846"/>
            <a:chExt cx="5700595" cy="2814930"/>
          </a:xfrm>
        </p:grpSpPr>
        <p:grpSp>
          <p:nvGrpSpPr>
            <p:cNvPr id="864" name="Group 863"/>
            <p:cNvGrpSpPr/>
            <p:nvPr/>
          </p:nvGrpSpPr>
          <p:grpSpPr>
            <a:xfrm>
              <a:off x="5368862" y="4118291"/>
              <a:ext cx="680538" cy="1524227"/>
              <a:chOff x="6159338" y="783740"/>
              <a:chExt cx="1950615" cy="3826656"/>
            </a:xfrm>
          </p:grpSpPr>
          <p:sp>
            <p:nvSpPr>
              <p:cNvPr id="1663" name="Oval 1662"/>
              <p:cNvSpPr/>
              <p:nvPr/>
            </p:nvSpPr>
            <p:spPr>
              <a:xfrm>
                <a:off x="7280738" y="4234670"/>
                <a:ext cx="51435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4" name="Oval 1663"/>
              <p:cNvSpPr/>
              <p:nvPr/>
            </p:nvSpPr>
            <p:spPr>
              <a:xfrm>
                <a:off x="6553858" y="4201022"/>
                <a:ext cx="533400" cy="375726"/>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5" name="Trapezoid 1664"/>
              <p:cNvSpPr/>
              <p:nvPr/>
            </p:nvSpPr>
            <p:spPr>
              <a:xfrm>
                <a:off x="6436563" y="3640031"/>
                <a:ext cx="1468951" cy="765322"/>
              </a:xfrm>
              <a:prstGeom prst="trapezoid">
                <a:avLst>
                  <a:gd name="adj" fmla="val 21586"/>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6" name="Oval 1665"/>
              <p:cNvSpPr/>
              <p:nvPr/>
            </p:nvSpPr>
            <p:spPr>
              <a:xfrm rot="3819016">
                <a:off x="7553089" y="2814718"/>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7" name="Oval 1666"/>
              <p:cNvSpPr/>
              <p:nvPr/>
            </p:nvSpPr>
            <p:spPr>
              <a:xfrm rot="18663083">
                <a:off x="6011352" y="2817737"/>
                <a:ext cx="704850" cy="4088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8" name="Flowchart: Manual Operation 1667"/>
              <p:cNvSpPr/>
              <p:nvPr/>
            </p:nvSpPr>
            <p:spPr>
              <a:xfrm rot="13138101">
                <a:off x="6304134" y="2074923"/>
                <a:ext cx="715537" cy="1083407"/>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9" name="Flowchart: Manual Operation 1668"/>
              <p:cNvSpPr/>
              <p:nvPr/>
            </p:nvSpPr>
            <p:spPr>
              <a:xfrm rot="9053877">
                <a:off x="7226641" y="2022527"/>
                <a:ext cx="715537" cy="1197225"/>
              </a:xfrm>
              <a:prstGeom prst="flowChartManualOperation">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0" name="Trapezoid 1669"/>
              <p:cNvSpPr/>
              <p:nvPr/>
            </p:nvSpPr>
            <p:spPr>
              <a:xfrm>
                <a:off x="6553859" y="2002940"/>
                <a:ext cx="1219200" cy="1734670"/>
              </a:xfrm>
              <a:prstGeom prst="trapezoid">
                <a:avLst>
                  <a:gd name="adj" fmla="val 23562"/>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1" name="Chevron 1670"/>
              <p:cNvSpPr/>
              <p:nvPr/>
            </p:nvSpPr>
            <p:spPr>
              <a:xfrm rot="5400000">
                <a:off x="6783278" y="2154521"/>
                <a:ext cx="715537" cy="717176"/>
              </a:xfrm>
              <a:prstGeom prst="chevron">
                <a:avLst>
                  <a:gd name="adj" fmla="val 82161"/>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2" name="Isosceles Triangle 1671"/>
              <p:cNvSpPr/>
              <p:nvPr/>
            </p:nvSpPr>
            <p:spPr>
              <a:xfrm rot="10800000">
                <a:off x="6840729" y="1877434"/>
                <a:ext cx="609600" cy="7620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3" name="Oval 1672"/>
              <p:cNvSpPr/>
              <p:nvPr/>
            </p:nvSpPr>
            <p:spPr>
              <a:xfrm>
                <a:off x="6684828" y="885960"/>
                <a:ext cx="881063" cy="143107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4" name="Cloud 1673"/>
              <p:cNvSpPr/>
              <p:nvPr/>
            </p:nvSpPr>
            <p:spPr>
              <a:xfrm rot="18173890">
                <a:off x="6239061"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5" name="Cloud 1674"/>
              <p:cNvSpPr/>
              <p:nvPr/>
            </p:nvSpPr>
            <p:spPr>
              <a:xfrm rot="3426110" flipH="1">
                <a:off x="7208229" y="1242167"/>
                <a:ext cx="831501" cy="51421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6" name="Cloud 1675"/>
              <p:cNvSpPr/>
              <p:nvPr/>
            </p:nvSpPr>
            <p:spPr>
              <a:xfrm>
                <a:off x="6596722" y="783740"/>
                <a:ext cx="1057275" cy="613317"/>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7" name="Rounded Rectangle 1676"/>
              <p:cNvSpPr/>
              <p:nvPr/>
            </p:nvSpPr>
            <p:spPr>
              <a:xfrm>
                <a:off x="6553859" y="3603140"/>
                <a:ext cx="1233488" cy="204439"/>
              </a:xfrm>
              <a:prstGeom prst="roundRect">
                <a:avLst>
                  <a:gd name="adj" fmla="val 21765"/>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8" name="Group 1677"/>
              <p:cNvGrpSpPr/>
              <p:nvPr/>
            </p:nvGrpSpPr>
            <p:grpSpPr>
              <a:xfrm>
                <a:off x="6477659" y="1088540"/>
                <a:ext cx="1295400" cy="228600"/>
                <a:chOff x="4267200" y="3733800"/>
                <a:chExt cx="1981200" cy="1524000"/>
              </a:xfrm>
            </p:grpSpPr>
            <p:sp>
              <p:nvSpPr>
                <p:cNvPr id="1695" name="Rectangle 1694"/>
                <p:cNvSpPr/>
                <p:nvPr/>
              </p:nvSpPr>
              <p:spPr>
                <a:xfrm>
                  <a:off x="4267200" y="3733800"/>
                  <a:ext cx="1981200" cy="1524000"/>
                </a:xfrm>
                <a:prstGeom prst="rect">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6" name="Group 1695"/>
                <p:cNvGrpSpPr/>
                <p:nvPr/>
              </p:nvGrpSpPr>
              <p:grpSpPr>
                <a:xfrm>
                  <a:off x="4438482" y="3818965"/>
                  <a:ext cx="1706545" cy="1362635"/>
                  <a:chOff x="4438482" y="3818965"/>
                  <a:chExt cx="1706545" cy="1362635"/>
                </a:xfrm>
              </p:grpSpPr>
              <p:grpSp>
                <p:nvGrpSpPr>
                  <p:cNvPr id="1697" name="Group 1696"/>
                  <p:cNvGrpSpPr/>
                  <p:nvPr/>
                </p:nvGrpSpPr>
                <p:grpSpPr>
                  <a:xfrm>
                    <a:off x="4438482" y="4052314"/>
                    <a:ext cx="536650" cy="863189"/>
                    <a:chOff x="4438482" y="4052314"/>
                    <a:chExt cx="536650" cy="863189"/>
                  </a:xfrm>
                </p:grpSpPr>
                <p:sp>
                  <p:nvSpPr>
                    <p:cNvPr id="1708" name="Chevron 1707"/>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9" name="Chevron 1708"/>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98" name="Group 1697"/>
                  <p:cNvGrpSpPr/>
                  <p:nvPr/>
                </p:nvGrpSpPr>
                <p:grpSpPr>
                  <a:xfrm>
                    <a:off x="5025671" y="4043350"/>
                    <a:ext cx="536650" cy="863189"/>
                    <a:chOff x="4438482" y="4052314"/>
                    <a:chExt cx="536650" cy="863189"/>
                  </a:xfrm>
                </p:grpSpPr>
                <p:sp>
                  <p:nvSpPr>
                    <p:cNvPr id="1706" name="Chevron 1705"/>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7" name="Chevron 1706"/>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99" name="Group 1698"/>
                  <p:cNvGrpSpPr/>
                  <p:nvPr/>
                </p:nvGrpSpPr>
                <p:grpSpPr>
                  <a:xfrm>
                    <a:off x="5608377" y="4038867"/>
                    <a:ext cx="536650" cy="863189"/>
                    <a:chOff x="4438482" y="4052314"/>
                    <a:chExt cx="536650" cy="863189"/>
                  </a:xfrm>
                </p:grpSpPr>
                <p:sp>
                  <p:nvSpPr>
                    <p:cNvPr id="1704" name="Chevron 1703"/>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05" name="Chevron 1704"/>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00" name="Diamond 1699"/>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1" name="Diamond 1700"/>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2" name="Diamond 1701"/>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3" name="Diamond 1702"/>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9" name="Group 37"/>
              <p:cNvGrpSpPr/>
              <p:nvPr/>
            </p:nvGrpSpPr>
            <p:grpSpPr>
              <a:xfrm>
                <a:off x="6553859" y="3603140"/>
                <a:ext cx="1219200" cy="228600"/>
                <a:chOff x="4438482" y="3818965"/>
                <a:chExt cx="1706545" cy="1362635"/>
              </a:xfrm>
            </p:grpSpPr>
            <p:grpSp>
              <p:nvGrpSpPr>
                <p:cNvPr id="1682" name="Group 26"/>
                <p:cNvGrpSpPr/>
                <p:nvPr/>
              </p:nvGrpSpPr>
              <p:grpSpPr>
                <a:xfrm>
                  <a:off x="4438482" y="4052314"/>
                  <a:ext cx="536650" cy="863189"/>
                  <a:chOff x="4438482" y="4052314"/>
                  <a:chExt cx="536650" cy="863189"/>
                </a:xfrm>
              </p:grpSpPr>
              <p:sp>
                <p:nvSpPr>
                  <p:cNvPr id="1693" name="Chevron 1692"/>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4" name="Chevron 1693"/>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83" name="Group 27"/>
                <p:cNvGrpSpPr/>
                <p:nvPr/>
              </p:nvGrpSpPr>
              <p:grpSpPr>
                <a:xfrm>
                  <a:off x="5025671" y="4043350"/>
                  <a:ext cx="536650" cy="863189"/>
                  <a:chOff x="4438482" y="4052314"/>
                  <a:chExt cx="536650" cy="863189"/>
                </a:xfrm>
              </p:grpSpPr>
              <p:sp>
                <p:nvSpPr>
                  <p:cNvPr id="1691" name="Chevron 1690"/>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2" name="Chevron 1691"/>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84" name="Group 30"/>
                <p:cNvGrpSpPr/>
                <p:nvPr/>
              </p:nvGrpSpPr>
              <p:grpSpPr>
                <a:xfrm>
                  <a:off x="5608377" y="4038867"/>
                  <a:ext cx="536650" cy="863189"/>
                  <a:chOff x="4438482" y="4052314"/>
                  <a:chExt cx="536650" cy="863189"/>
                </a:xfrm>
              </p:grpSpPr>
              <p:sp>
                <p:nvSpPr>
                  <p:cNvPr id="1689" name="Chevron 1688"/>
                  <p:cNvSpPr/>
                  <p:nvPr/>
                </p:nvSpPr>
                <p:spPr>
                  <a:xfrm rot="16200000">
                    <a:off x="4345032" y="4145764"/>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0" name="Chevron 1689"/>
                  <p:cNvSpPr/>
                  <p:nvPr/>
                </p:nvSpPr>
                <p:spPr>
                  <a:xfrm rot="5400000">
                    <a:off x="4353044" y="4293416"/>
                    <a:ext cx="715537" cy="528638"/>
                  </a:xfrm>
                  <a:prstGeom prst="chevron">
                    <a:avLst>
                      <a:gd name="adj" fmla="val 83333"/>
                    </a:avLst>
                  </a:prstGeom>
                  <a:solidFill>
                    <a:srgbClr val="FFD96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85" name="Diamond 1684"/>
                <p:cNvSpPr/>
                <p:nvPr/>
              </p:nvSpPr>
              <p:spPr>
                <a:xfrm>
                  <a:off x="4845424" y="3845859"/>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6" name="Diamond 1685"/>
                <p:cNvSpPr/>
                <p:nvPr/>
              </p:nvSpPr>
              <p:spPr>
                <a:xfrm>
                  <a:off x="5428130" y="3818965"/>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7" name="Diamond 1686"/>
                <p:cNvSpPr/>
                <p:nvPr/>
              </p:nvSpPr>
              <p:spPr>
                <a:xfrm>
                  <a:off x="4836459" y="455407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8" name="Diamond 1687"/>
                <p:cNvSpPr/>
                <p:nvPr/>
              </p:nvSpPr>
              <p:spPr>
                <a:xfrm>
                  <a:off x="5410200" y="4572000"/>
                  <a:ext cx="304800" cy="609600"/>
                </a:xfrm>
                <a:prstGeom prst="diamond">
                  <a:avLst/>
                </a:prstGeom>
                <a:solidFill>
                  <a:srgbClr val="CF9E5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0" name="Diamond 1679"/>
              <p:cNvSpPr/>
              <p:nvPr/>
            </p:nvSpPr>
            <p:spPr>
              <a:xfrm>
                <a:off x="7006577" y="2711152"/>
                <a:ext cx="304800" cy="609600"/>
              </a:xfrm>
              <a:prstGeom prst="diamond">
                <a:avLst/>
              </a:prstGeom>
              <a:solidFill>
                <a:srgbClr val="CF9E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81" name="Picture 4" descr="http://icons.iconarchive.com/icons/iconsmind/outline/512/Wolf-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045880" y="2895373"/>
                <a:ext cx="242002" cy="2420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65" name="Group 864"/>
            <p:cNvGrpSpPr/>
            <p:nvPr/>
          </p:nvGrpSpPr>
          <p:grpSpPr>
            <a:xfrm>
              <a:off x="6389104" y="3419846"/>
              <a:ext cx="876188" cy="1715278"/>
              <a:chOff x="3524486" y="415548"/>
              <a:chExt cx="1175731" cy="2284162"/>
            </a:xfrm>
          </p:grpSpPr>
          <p:sp>
            <p:nvSpPr>
              <p:cNvPr id="1565" name="Oval 1564"/>
              <p:cNvSpPr/>
              <p:nvPr/>
            </p:nvSpPr>
            <p:spPr>
              <a:xfrm rot="649721" flipH="1">
                <a:off x="4128584"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6" name="Oval 1565"/>
              <p:cNvSpPr/>
              <p:nvPr/>
            </p:nvSpPr>
            <p:spPr>
              <a:xfrm rot="649721" flipH="1">
                <a:off x="3864401" y="2487607"/>
                <a:ext cx="328318" cy="212103"/>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7" name="Trapezoid 1566"/>
              <p:cNvSpPr/>
              <p:nvPr/>
            </p:nvSpPr>
            <p:spPr>
              <a:xfrm flipH="1">
                <a:off x="3754397" y="2056920"/>
                <a:ext cx="752129" cy="545997"/>
              </a:xfrm>
              <a:prstGeom prst="trapezoi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8" name="Oval 1567"/>
              <p:cNvSpPr/>
              <p:nvPr/>
            </p:nvSpPr>
            <p:spPr>
              <a:xfrm rot="19151953">
                <a:off x="3524486" y="1854295"/>
                <a:ext cx="328318" cy="23112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9" name="Oval 1568"/>
              <p:cNvSpPr/>
              <p:nvPr/>
            </p:nvSpPr>
            <p:spPr>
              <a:xfrm rot="3335437" flipH="1">
                <a:off x="4420956" y="1845468"/>
                <a:ext cx="307741" cy="250780"/>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0" name="Trapezoid 1569"/>
              <p:cNvSpPr/>
              <p:nvPr/>
            </p:nvSpPr>
            <p:spPr>
              <a:xfrm rot="1217087" flipH="1">
                <a:off x="3700206" y="1191759"/>
                <a:ext cx="294074" cy="781574"/>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1" name="Trapezoid 1570"/>
              <p:cNvSpPr/>
              <p:nvPr/>
            </p:nvSpPr>
            <p:spPr>
              <a:xfrm rot="20382913">
                <a:off x="4289179" y="1293008"/>
                <a:ext cx="320116" cy="705492"/>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2" name="Cloud 1571"/>
              <p:cNvSpPr/>
              <p:nvPr/>
            </p:nvSpPr>
            <p:spPr>
              <a:xfrm rot="671737">
                <a:off x="3611312" y="723431"/>
                <a:ext cx="413235" cy="80969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3" name="Cloud 1572"/>
              <p:cNvSpPr/>
              <p:nvPr/>
            </p:nvSpPr>
            <p:spPr>
              <a:xfrm rot="20706537">
                <a:off x="4238841" y="758661"/>
                <a:ext cx="444958" cy="720339"/>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4" name="Trapezoid 1573"/>
              <p:cNvSpPr/>
              <p:nvPr/>
            </p:nvSpPr>
            <p:spPr>
              <a:xfrm flipH="1">
                <a:off x="3773789" y="1261039"/>
                <a:ext cx="711428" cy="1176153"/>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5" name="Isosceles Triangle 1574"/>
              <p:cNvSpPr/>
              <p:nvPr/>
            </p:nvSpPr>
            <p:spPr>
              <a:xfrm rot="10800000" flipH="1">
                <a:off x="4020271" y="1279987"/>
                <a:ext cx="237143" cy="345175"/>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6" name="Oval 1575"/>
              <p:cNvSpPr/>
              <p:nvPr/>
            </p:nvSpPr>
            <p:spPr>
              <a:xfrm flipH="1">
                <a:off x="3829617" y="570689"/>
                <a:ext cx="655601" cy="862939"/>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7" name="Cloud 1576"/>
              <p:cNvSpPr/>
              <p:nvPr/>
            </p:nvSpPr>
            <p:spPr>
              <a:xfrm rot="16200000">
                <a:off x="3918252" y="260626"/>
                <a:ext cx="467719" cy="777564"/>
              </a:xfrm>
              <a:prstGeom prst="cloud">
                <a:avLst/>
              </a:prstGeom>
              <a:solidFill>
                <a:srgbClr val="F9EBAD"/>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8" name="Rounded Rectangle 1577"/>
              <p:cNvSpPr/>
              <p:nvPr/>
            </p:nvSpPr>
            <p:spPr>
              <a:xfrm>
                <a:off x="3731208" y="612766"/>
                <a:ext cx="799163" cy="206355"/>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79" name="Group 118"/>
              <p:cNvGrpSpPr/>
              <p:nvPr/>
            </p:nvGrpSpPr>
            <p:grpSpPr>
              <a:xfrm rot="11700000">
                <a:off x="3703888" y="1566154"/>
                <a:ext cx="333203" cy="1078928"/>
                <a:chOff x="2438400" y="990600"/>
                <a:chExt cx="762000" cy="3200400"/>
              </a:xfrm>
            </p:grpSpPr>
            <p:sp>
              <p:nvSpPr>
                <p:cNvPr id="1658" name="Pentagon 165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9" name="Plaque 165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0" name="Rounded Rectangle 165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1" name="Donut 166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2" name="Donut 166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80" name="Rounded Rectangle 1579"/>
              <p:cNvSpPr/>
              <p:nvPr/>
            </p:nvSpPr>
            <p:spPr>
              <a:xfrm>
                <a:off x="3803977" y="1897268"/>
                <a:ext cx="635510" cy="164098"/>
              </a:xfrm>
              <a:prstGeom prst="roundRect">
                <a:avLst>
                  <a:gd name="adj" fmla="val 25101"/>
                </a:avLst>
              </a:prstGeom>
              <a:solidFill>
                <a:srgbClr val="F5DE7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81" name="Group 1580"/>
              <p:cNvGrpSpPr/>
              <p:nvPr/>
            </p:nvGrpSpPr>
            <p:grpSpPr>
              <a:xfrm>
                <a:off x="3809272" y="1919281"/>
                <a:ext cx="617466" cy="119145"/>
                <a:chOff x="7162800" y="4789357"/>
                <a:chExt cx="2676993" cy="1001843"/>
              </a:xfrm>
            </p:grpSpPr>
            <p:grpSp>
              <p:nvGrpSpPr>
                <p:cNvPr id="1649" name="Group 1648"/>
                <p:cNvGrpSpPr/>
                <p:nvPr/>
              </p:nvGrpSpPr>
              <p:grpSpPr>
                <a:xfrm>
                  <a:off x="7162800" y="4800600"/>
                  <a:ext cx="838200" cy="990600"/>
                  <a:chOff x="7162800" y="4800600"/>
                  <a:chExt cx="838200" cy="990600"/>
                </a:xfrm>
              </p:grpSpPr>
              <p:sp>
                <p:nvSpPr>
                  <p:cNvPr id="1656" name="Cross 1655"/>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7" name="Diamond 1656"/>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0" name="Group 1649"/>
                <p:cNvGrpSpPr/>
                <p:nvPr/>
              </p:nvGrpSpPr>
              <p:grpSpPr>
                <a:xfrm>
                  <a:off x="8077200" y="4800600"/>
                  <a:ext cx="838200" cy="990600"/>
                  <a:chOff x="7162800" y="4800600"/>
                  <a:chExt cx="838200" cy="990600"/>
                </a:xfrm>
              </p:grpSpPr>
              <p:sp>
                <p:nvSpPr>
                  <p:cNvPr id="1654" name="Cross 1653"/>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5" name="Diamond 1654"/>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1" name="Group 1650"/>
                <p:cNvGrpSpPr/>
                <p:nvPr/>
              </p:nvGrpSpPr>
              <p:grpSpPr>
                <a:xfrm>
                  <a:off x="9001593" y="4789357"/>
                  <a:ext cx="838200" cy="990600"/>
                  <a:chOff x="7162800" y="4800600"/>
                  <a:chExt cx="838200" cy="990600"/>
                </a:xfrm>
              </p:grpSpPr>
              <p:sp>
                <p:nvSpPr>
                  <p:cNvPr id="1652" name="Cross 1651"/>
                  <p:cNvSpPr/>
                  <p:nvPr/>
                </p:nvSpPr>
                <p:spPr>
                  <a:xfrm>
                    <a:off x="7162800" y="4800600"/>
                    <a:ext cx="838200" cy="990600"/>
                  </a:xfrm>
                  <a:prstGeom prst="plus">
                    <a:avLst>
                      <a:gd name="adj" fmla="val 35730"/>
                    </a:avLst>
                  </a:prstGeom>
                  <a:solidFill>
                    <a:srgbClr val="CD8B2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3" name="Diamond 1652"/>
                  <p:cNvSpPr/>
                  <p:nvPr/>
                </p:nvSpPr>
                <p:spPr>
                  <a:xfrm>
                    <a:off x="7391400" y="5029200"/>
                    <a:ext cx="381000" cy="609600"/>
                  </a:xfrm>
                  <a:prstGeom prst="diamond">
                    <a:avLst/>
                  </a:prstGeom>
                  <a:solidFill>
                    <a:srgbClr val="FFC0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2" name="Group 1581"/>
              <p:cNvGrpSpPr/>
              <p:nvPr/>
            </p:nvGrpSpPr>
            <p:grpSpPr>
              <a:xfrm>
                <a:off x="3740071" y="592259"/>
                <a:ext cx="769838" cy="258661"/>
                <a:chOff x="3811872" y="17998"/>
                <a:chExt cx="805120" cy="270515"/>
              </a:xfrm>
            </p:grpSpPr>
            <p:grpSp>
              <p:nvGrpSpPr>
                <p:cNvPr id="1583" name="Group 1582"/>
                <p:cNvGrpSpPr/>
                <p:nvPr/>
              </p:nvGrpSpPr>
              <p:grpSpPr>
                <a:xfrm>
                  <a:off x="3811872" y="17998"/>
                  <a:ext cx="627615" cy="262087"/>
                  <a:chOff x="4649991" y="5423557"/>
                  <a:chExt cx="2704332" cy="1129307"/>
                </a:xfrm>
              </p:grpSpPr>
              <p:grpSp>
                <p:nvGrpSpPr>
                  <p:cNvPr id="1597" name="Group 1596"/>
                  <p:cNvGrpSpPr/>
                  <p:nvPr/>
                </p:nvGrpSpPr>
                <p:grpSpPr>
                  <a:xfrm>
                    <a:off x="4649991" y="5427911"/>
                    <a:ext cx="516959" cy="1119063"/>
                    <a:chOff x="4649991" y="5427911"/>
                    <a:chExt cx="516959" cy="1119063"/>
                  </a:xfrm>
                </p:grpSpPr>
                <p:grpSp>
                  <p:nvGrpSpPr>
                    <p:cNvPr id="1637" name="Group 118"/>
                    <p:cNvGrpSpPr/>
                    <p:nvPr/>
                  </p:nvGrpSpPr>
                  <p:grpSpPr>
                    <a:xfrm rot="1912894">
                      <a:off x="4649991" y="5427911"/>
                      <a:ext cx="321016" cy="1106001"/>
                      <a:chOff x="2438400" y="990600"/>
                      <a:chExt cx="762000" cy="3200400"/>
                    </a:xfrm>
                  </p:grpSpPr>
                  <p:sp>
                    <p:nvSpPr>
                      <p:cNvPr id="1644" name="Pentagon 1643"/>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5" name="Plaque 1644"/>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6" name="Rounded Rectangle 1645"/>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7" name="Donut 1646"/>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8" name="Donut 1647"/>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38" name="Group 118"/>
                    <p:cNvGrpSpPr/>
                    <p:nvPr/>
                  </p:nvGrpSpPr>
                  <p:grpSpPr>
                    <a:xfrm rot="19542321">
                      <a:off x="4845934" y="5440973"/>
                      <a:ext cx="321016" cy="1106001"/>
                      <a:chOff x="2438400" y="990600"/>
                      <a:chExt cx="762000" cy="3200400"/>
                    </a:xfrm>
                  </p:grpSpPr>
                  <p:sp>
                    <p:nvSpPr>
                      <p:cNvPr id="1639" name="Pentagon 1638"/>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 name="Plaque 1639"/>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 name="Rounded Rectangle 1640"/>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2" name="Donut 1641"/>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3" name="Donut 1642"/>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598" name="Group 1597"/>
                  <p:cNvGrpSpPr/>
                  <p:nvPr/>
                </p:nvGrpSpPr>
                <p:grpSpPr>
                  <a:xfrm rot="10800000">
                    <a:off x="5378679" y="5433801"/>
                    <a:ext cx="516959" cy="1119063"/>
                    <a:chOff x="4649991" y="5427911"/>
                    <a:chExt cx="516959" cy="1119063"/>
                  </a:xfrm>
                </p:grpSpPr>
                <p:grpSp>
                  <p:nvGrpSpPr>
                    <p:cNvPr id="1625" name="Group 118"/>
                    <p:cNvGrpSpPr/>
                    <p:nvPr/>
                  </p:nvGrpSpPr>
                  <p:grpSpPr>
                    <a:xfrm rot="1912894">
                      <a:off x="4649991" y="5427911"/>
                      <a:ext cx="321016" cy="1106001"/>
                      <a:chOff x="2438400" y="990600"/>
                      <a:chExt cx="762000" cy="3200400"/>
                    </a:xfrm>
                  </p:grpSpPr>
                  <p:sp>
                    <p:nvSpPr>
                      <p:cNvPr id="1632" name="Pentagon 163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3" name="Plaque 163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4" name="Rounded Rectangle 163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5" name="Donut 163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6" name="Donut 163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26" name="Group 118"/>
                    <p:cNvGrpSpPr/>
                    <p:nvPr/>
                  </p:nvGrpSpPr>
                  <p:grpSpPr>
                    <a:xfrm rot="19542321">
                      <a:off x="4845934" y="5440973"/>
                      <a:ext cx="321016" cy="1106001"/>
                      <a:chOff x="2438400" y="990600"/>
                      <a:chExt cx="762000" cy="3200400"/>
                    </a:xfrm>
                  </p:grpSpPr>
                  <p:sp>
                    <p:nvSpPr>
                      <p:cNvPr id="1627" name="Pentagon 162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8" name="Plaque 162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9" name="Rounded Rectangle 162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0" name="Donut 162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1" name="Donut 163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599" name="Group 1598"/>
                  <p:cNvGrpSpPr/>
                  <p:nvPr/>
                </p:nvGrpSpPr>
                <p:grpSpPr>
                  <a:xfrm>
                    <a:off x="6108676" y="5423557"/>
                    <a:ext cx="516959" cy="1119063"/>
                    <a:chOff x="4649991" y="5427911"/>
                    <a:chExt cx="516959" cy="1119063"/>
                  </a:xfrm>
                </p:grpSpPr>
                <p:grpSp>
                  <p:nvGrpSpPr>
                    <p:cNvPr id="1613" name="Group 118"/>
                    <p:cNvGrpSpPr/>
                    <p:nvPr/>
                  </p:nvGrpSpPr>
                  <p:grpSpPr>
                    <a:xfrm rot="1912894">
                      <a:off x="4649991" y="5427911"/>
                      <a:ext cx="321016" cy="1106001"/>
                      <a:chOff x="2438400" y="990600"/>
                      <a:chExt cx="762000" cy="3200400"/>
                    </a:xfrm>
                  </p:grpSpPr>
                  <p:sp>
                    <p:nvSpPr>
                      <p:cNvPr id="1620" name="Pentagon 1619"/>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1" name="Plaque 1620"/>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2" name="Rounded Rectangle 1621"/>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3" name="Donut 1622"/>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24" name="Donut 1623"/>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14" name="Group 118"/>
                    <p:cNvGrpSpPr/>
                    <p:nvPr/>
                  </p:nvGrpSpPr>
                  <p:grpSpPr>
                    <a:xfrm rot="19542321">
                      <a:off x="4845934" y="5440973"/>
                      <a:ext cx="321016" cy="1106001"/>
                      <a:chOff x="2438400" y="990600"/>
                      <a:chExt cx="762000" cy="3200400"/>
                    </a:xfrm>
                  </p:grpSpPr>
                  <p:sp>
                    <p:nvSpPr>
                      <p:cNvPr id="1615" name="Pentagon 1614"/>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6" name="Plaque 1615"/>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7" name="Rounded Rectangle 1616"/>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8" name="Donut 1617"/>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9" name="Donut 1618"/>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600" name="Group 1599"/>
                  <p:cNvGrpSpPr/>
                  <p:nvPr/>
                </p:nvGrpSpPr>
                <p:grpSpPr>
                  <a:xfrm rot="10800000">
                    <a:off x="6837364" y="5429447"/>
                    <a:ext cx="516959" cy="1119063"/>
                    <a:chOff x="4649991" y="5427911"/>
                    <a:chExt cx="516959" cy="1119063"/>
                  </a:xfrm>
                </p:grpSpPr>
                <p:grpSp>
                  <p:nvGrpSpPr>
                    <p:cNvPr id="1601" name="Group 118"/>
                    <p:cNvGrpSpPr/>
                    <p:nvPr/>
                  </p:nvGrpSpPr>
                  <p:grpSpPr>
                    <a:xfrm rot="1912894">
                      <a:off x="4649991" y="5427911"/>
                      <a:ext cx="321016" cy="1106001"/>
                      <a:chOff x="2438400" y="990600"/>
                      <a:chExt cx="762000" cy="3200400"/>
                    </a:xfrm>
                  </p:grpSpPr>
                  <p:sp>
                    <p:nvSpPr>
                      <p:cNvPr id="1608" name="Pentagon 1607"/>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9" name="Plaque 1608"/>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0" name="Rounded Rectangle 1609"/>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1" name="Donut 1610"/>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2" name="Donut 1611"/>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02" name="Group 118"/>
                    <p:cNvGrpSpPr/>
                    <p:nvPr/>
                  </p:nvGrpSpPr>
                  <p:grpSpPr>
                    <a:xfrm rot="19542321">
                      <a:off x="4845934" y="5440973"/>
                      <a:ext cx="321016" cy="1106001"/>
                      <a:chOff x="2438400" y="990600"/>
                      <a:chExt cx="762000" cy="3200400"/>
                    </a:xfrm>
                  </p:grpSpPr>
                  <p:sp>
                    <p:nvSpPr>
                      <p:cNvPr id="1603" name="Pentagon 1602"/>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4" name="Plaque 1603"/>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5" name="Rounded Rectangle 1604"/>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6" name="Donut 1605"/>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7" name="Donut 1606"/>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1584" name="Group 1583"/>
                <p:cNvGrpSpPr/>
                <p:nvPr/>
              </p:nvGrpSpPr>
              <p:grpSpPr>
                <a:xfrm>
                  <a:off x="4497017" y="28803"/>
                  <a:ext cx="119975" cy="259710"/>
                  <a:chOff x="4649991" y="5427911"/>
                  <a:chExt cx="516959" cy="1119063"/>
                </a:xfrm>
              </p:grpSpPr>
              <p:grpSp>
                <p:nvGrpSpPr>
                  <p:cNvPr id="1585" name="Group 118"/>
                  <p:cNvGrpSpPr/>
                  <p:nvPr/>
                </p:nvGrpSpPr>
                <p:grpSpPr>
                  <a:xfrm rot="1912894">
                    <a:off x="4649991" y="5427911"/>
                    <a:ext cx="321016" cy="1106001"/>
                    <a:chOff x="2438400" y="990600"/>
                    <a:chExt cx="762000" cy="3200400"/>
                  </a:xfrm>
                </p:grpSpPr>
                <p:sp>
                  <p:nvSpPr>
                    <p:cNvPr id="1592" name="Pentagon 1591"/>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3" name="Plaque 1592"/>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4" name="Rounded Rectangle 1593"/>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5" name="Donut 1594"/>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6" name="Donut 1595"/>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86" name="Group 118"/>
                  <p:cNvGrpSpPr/>
                  <p:nvPr/>
                </p:nvGrpSpPr>
                <p:grpSpPr>
                  <a:xfrm rot="19542321">
                    <a:off x="4845934" y="5440973"/>
                    <a:ext cx="321016" cy="1106001"/>
                    <a:chOff x="2438400" y="990600"/>
                    <a:chExt cx="762000" cy="3200400"/>
                  </a:xfrm>
                </p:grpSpPr>
                <p:sp>
                  <p:nvSpPr>
                    <p:cNvPr id="1587" name="Pentagon 1586"/>
                    <p:cNvSpPr/>
                    <p:nvPr/>
                  </p:nvSpPr>
                  <p:spPr>
                    <a:xfrm rot="16200000">
                      <a:off x="1562100" y="2171700"/>
                      <a:ext cx="2514600" cy="152400"/>
                    </a:xfrm>
                    <a:prstGeom prst="homePlate">
                      <a:avLst/>
                    </a:prstGeom>
                    <a:solidFill>
                      <a:schemeClr val="bg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8" name="Plaque 1587"/>
                    <p:cNvSpPr/>
                    <p:nvPr/>
                  </p:nvSpPr>
                  <p:spPr>
                    <a:xfrm>
                      <a:off x="2438400" y="3124200"/>
                      <a:ext cx="762000" cy="685800"/>
                    </a:xfrm>
                    <a:prstGeom prst="plaque">
                      <a:avLst>
                        <a:gd name="adj" fmla="val 4137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9" name="Rounded Rectangle 1588"/>
                    <p:cNvSpPr/>
                    <p:nvPr/>
                  </p:nvSpPr>
                  <p:spPr>
                    <a:xfrm>
                      <a:off x="2667000" y="3657600"/>
                      <a:ext cx="304800" cy="533400"/>
                    </a:xfrm>
                    <a:prstGeom prst="roundRect">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0" name="Donut 1589"/>
                    <p:cNvSpPr/>
                    <p:nvPr/>
                  </p:nvSpPr>
                  <p:spPr>
                    <a:xfrm>
                      <a:off x="2590800" y="3276600"/>
                      <a:ext cx="457200" cy="3048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1" name="Donut 1590"/>
                    <p:cNvSpPr/>
                    <p:nvPr/>
                  </p:nvSpPr>
                  <p:spPr>
                    <a:xfrm>
                      <a:off x="2667000" y="3124200"/>
                      <a:ext cx="304800" cy="228600"/>
                    </a:xfrm>
                    <a:prstGeom prst="donut">
                      <a:avLst>
                        <a:gd name="adj" fmla="val 20588"/>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grpSp>
          <p:nvGrpSpPr>
            <p:cNvPr id="866" name="Group 865"/>
            <p:cNvGrpSpPr/>
            <p:nvPr/>
          </p:nvGrpSpPr>
          <p:grpSpPr>
            <a:xfrm flipH="1">
              <a:off x="6287184" y="3482309"/>
              <a:ext cx="4782273" cy="2752467"/>
              <a:chOff x="278269" y="259635"/>
              <a:chExt cx="4782273" cy="2752467"/>
            </a:xfrm>
          </p:grpSpPr>
          <p:grpSp>
            <p:nvGrpSpPr>
              <p:cNvPr id="867" name="Group 866"/>
              <p:cNvGrpSpPr/>
              <p:nvPr/>
            </p:nvGrpSpPr>
            <p:grpSpPr>
              <a:xfrm flipH="1">
                <a:off x="1372918" y="384090"/>
                <a:ext cx="745215" cy="1356428"/>
                <a:chOff x="4267200" y="2670596"/>
                <a:chExt cx="1981200" cy="3606146"/>
              </a:xfrm>
            </p:grpSpPr>
            <p:sp>
              <p:nvSpPr>
                <p:cNvPr id="1517" name="Round Diagonal Corner Rectangle 1516"/>
                <p:cNvSpPr/>
                <p:nvPr/>
              </p:nvSpPr>
              <p:spPr>
                <a:xfrm rot="5204949" flipH="1">
                  <a:off x="5023691" y="2959557"/>
                  <a:ext cx="1068080" cy="581636"/>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8" name="Round Diagonal Corner Rectangle 1517"/>
                <p:cNvSpPr/>
                <p:nvPr/>
              </p:nvSpPr>
              <p:spPr>
                <a:xfrm rot="5751864">
                  <a:off x="4315584" y="2962791"/>
                  <a:ext cx="1160854" cy="627290"/>
                </a:xfrm>
                <a:prstGeom prst="round2DiagRect">
                  <a:avLst>
                    <a:gd name="adj1" fmla="val 16667"/>
                    <a:gd name="adj2" fmla="val 50000"/>
                  </a:avLst>
                </a:prstGeom>
                <a:solidFill>
                  <a:srgbClr val="5E18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9" name="Oval 1518"/>
                <p:cNvSpPr/>
                <p:nvPr/>
              </p:nvSpPr>
              <p:spPr>
                <a:xfrm>
                  <a:off x="4267200" y="4648160"/>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0" name="Trapezoid 1519"/>
                <p:cNvSpPr/>
                <p:nvPr/>
              </p:nvSpPr>
              <p:spPr>
                <a:xfrm rot="1437181">
                  <a:off x="4443406" y="3677021"/>
                  <a:ext cx="613313" cy="1426758"/>
                </a:xfrm>
                <a:prstGeom prst="trapezoid">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1" name="Oval 1520"/>
                <p:cNvSpPr/>
                <p:nvPr/>
              </p:nvSpPr>
              <p:spPr>
                <a:xfrm rot="4663168">
                  <a:off x="5337471" y="5794728"/>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2" name="Oval 1521"/>
                <p:cNvSpPr/>
                <p:nvPr/>
              </p:nvSpPr>
              <p:spPr>
                <a:xfrm rot="4271122">
                  <a:off x="4777745" y="5792203"/>
                  <a:ext cx="369494" cy="594533"/>
                </a:xfrm>
                <a:prstGeom prst="ellipse">
                  <a:avLst/>
                </a:prstGeom>
                <a:solidFill>
                  <a:srgbClr val="CC8B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3" name="Oval 1522"/>
                <p:cNvSpPr/>
                <p:nvPr/>
              </p:nvSpPr>
              <p:spPr>
                <a:xfrm>
                  <a:off x="5835426" y="4706324"/>
                  <a:ext cx="412974" cy="531937"/>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4" name="Trapezoid 1523"/>
                <p:cNvSpPr/>
                <p:nvPr/>
              </p:nvSpPr>
              <p:spPr>
                <a:xfrm rot="20170738">
                  <a:off x="5529480" y="3640909"/>
                  <a:ext cx="605382" cy="1473036"/>
                </a:xfrm>
                <a:prstGeom prst="trapezoid">
                  <a:avLst>
                    <a:gd name="adj" fmla="val 37545"/>
                  </a:avLst>
                </a:prstGeom>
                <a:solidFill>
                  <a:srgbClr val="B12B0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5" name="Trapezoid 1524"/>
                <p:cNvSpPr/>
                <p:nvPr/>
              </p:nvSpPr>
              <p:spPr>
                <a:xfrm>
                  <a:off x="4543403" y="3581400"/>
                  <a:ext cx="1434593" cy="2488711"/>
                </a:xfrm>
                <a:prstGeom prst="trapezoid">
                  <a:avLst>
                    <a:gd name="adj" fmla="val 29129"/>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6" name="Trapezoid 1525"/>
                <p:cNvSpPr/>
                <p:nvPr/>
              </p:nvSpPr>
              <p:spPr>
                <a:xfrm rot="10800000">
                  <a:off x="5017837" y="3657599"/>
                  <a:ext cx="459069" cy="354453"/>
                </a:xfrm>
                <a:prstGeom prst="trapezoid">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7" name="Group 250"/>
                <p:cNvGrpSpPr/>
                <p:nvPr/>
              </p:nvGrpSpPr>
              <p:grpSpPr>
                <a:xfrm rot="5400000">
                  <a:off x="4984375" y="4374778"/>
                  <a:ext cx="555814" cy="1255059"/>
                  <a:chOff x="9000565" y="430324"/>
                  <a:chExt cx="797858" cy="3047982"/>
                </a:xfrm>
              </p:grpSpPr>
              <p:grpSp>
                <p:nvGrpSpPr>
                  <p:cNvPr id="1552" name="Group 236"/>
                  <p:cNvGrpSpPr/>
                  <p:nvPr/>
                </p:nvGrpSpPr>
                <p:grpSpPr>
                  <a:xfrm>
                    <a:off x="9027459" y="1757082"/>
                    <a:ext cx="770964" cy="1721224"/>
                    <a:chOff x="9000565" y="475129"/>
                    <a:chExt cx="770964" cy="1721224"/>
                  </a:xfrm>
                </p:grpSpPr>
                <p:sp>
                  <p:nvSpPr>
                    <p:cNvPr id="1560" name="Multiply 1559"/>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1" name="Multiply 1560"/>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2" name="Left-Right Arrow 1561"/>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3" name="Diamond 1562"/>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4" name="Diamond 1563"/>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3" name="Group 235"/>
                  <p:cNvGrpSpPr/>
                  <p:nvPr/>
                </p:nvGrpSpPr>
                <p:grpSpPr>
                  <a:xfrm>
                    <a:off x="9000565" y="430324"/>
                    <a:ext cx="770964" cy="1766029"/>
                    <a:chOff x="9000565" y="430324"/>
                    <a:chExt cx="770964" cy="1766029"/>
                  </a:xfrm>
                </p:grpSpPr>
                <p:sp>
                  <p:nvSpPr>
                    <p:cNvPr id="1554" name="Multiply 1553"/>
                    <p:cNvSpPr/>
                    <p:nvPr/>
                  </p:nvSpPr>
                  <p:spPr>
                    <a:xfrm>
                      <a:off x="9000565" y="430324"/>
                      <a:ext cx="762001" cy="1111607"/>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5" name="Multiply 1554"/>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6" name="Left-Right Arrow 1555"/>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7" name="Left-Right Arrow 1556"/>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8" name="Diamond 1557"/>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9" name="Diamond 1558"/>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28" name="Oval 1527"/>
                <p:cNvSpPr/>
                <p:nvPr/>
              </p:nvSpPr>
              <p:spPr>
                <a:xfrm>
                  <a:off x="4715554" y="2670596"/>
                  <a:ext cx="999446" cy="1232209"/>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9" name="Group 1528"/>
                <p:cNvGrpSpPr/>
                <p:nvPr/>
              </p:nvGrpSpPr>
              <p:grpSpPr>
                <a:xfrm>
                  <a:off x="4648200" y="2819400"/>
                  <a:ext cx="1143000" cy="362174"/>
                  <a:chOff x="5029199" y="838201"/>
                  <a:chExt cx="1411403" cy="516024"/>
                </a:xfrm>
              </p:grpSpPr>
              <p:sp>
                <p:nvSpPr>
                  <p:cNvPr id="1530" name="Rounded Rectangle 1529"/>
                  <p:cNvSpPr/>
                  <p:nvPr/>
                </p:nvSpPr>
                <p:spPr>
                  <a:xfrm>
                    <a:off x="5029200" y="914400"/>
                    <a:ext cx="1371600" cy="381000"/>
                  </a:xfrm>
                  <a:prstGeom prst="roundRect">
                    <a:avLst/>
                  </a:prstGeom>
                  <a:solidFill>
                    <a:srgbClr val="CF9E55"/>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1" name="Group 253"/>
                  <p:cNvGrpSpPr/>
                  <p:nvPr/>
                </p:nvGrpSpPr>
                <p:grpSpPr>
                  <a:xfrm rot="5400000">
                    <a:off x="5476889" y="390511"/>
                    <a:ext cx="516024" cy="1411403"/>
                    <a:chOff x="9000565" y="475129"/>
                    <a:chExt cx="806823" cy="4258236"/>
                  </a:xfrm>
                </p:grpSpPr>
                <p:grpSp>
                  <p:nvGrpSpPr>
                    <p:cNvPr id="1532" name="Group 243"/>
                    <p:cNvGrpSpPr/>
                    <p:nvPr/>
                  </p:nvGrpSpPr>
                  <p:grpSpPr>
                    <a:xfrm>
                      <a:off x="9036424" y="3012141"/>
                      <a:ext cx="770964" cy="1721224"/>
                      <a:chOff x="9000565" y="475129"/>
                      <a:chExt cx="770964" cy="1721224"/>
                    </a:xfrm>
                  </p:grpSpPr>
                  <p:sp>
                    <p:nvSpPr>
                      <p:cNvPr id="1547" name="Multiply 1546"/>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8" name="Multiply 1547"/>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9" name="Left-Right Arrow 1548"/>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0" name="Diamond 1549"/>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1" name="Diamond 1550"/>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3" name="Group 236"/>
                    <p:cNvGrpSpPr/>
                    <p:nvPr/>
                  </p:nvGrpSpPr>
                  <p:grpSpPr>
                    <a:xfrm>
                      <a:off x="9027459" y="1757082"/>
                      <a:ext cx="770964" cy="1721224"/>
                      <a:chOff x="9000565" y="475129"/>
                      <a:chExt cx="770964" cy="1721224"/>
                    </a:xfrm>
                  </p:grpSpPr>
                  <p:sp>
                    <p:nvSpPr>
                      <p:cNvPr id="1541" name="Multiply 1540"/>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2" name="Multiply 1541"/>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3" name="Left-Right Arrow 1542"/>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4" name="Left-Right Arrow 1543"/>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5" name="Diamond 1544"/>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6" name="Diamond 1545"/>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4" name="Group 235"/>
                    <p:cNvGrpSpPr/>
                    <p:nvPr/>
                  </p:nvGrpSpPr>
                  <p:grpSpPr>
                    <a:xfrm>
                      <a:off x="9000565" y="475129"/>
                      <a:ext cx="770964" cy="1721224"/>
                      <a:chOff x="9000565" y="475129"/>
                      <a:chExt cx="770964" cy="1721224"/>
                    </a:xfrm>
                  </p:grpSpPr>
                  <p:sp>
                    <p:nvSpPr>
                      <p:cNvPr id="1535" name="Multiply 1534"/>
                      <p:cNvSpPr/>
                      <p:nvPr/>
                    </p:nvSpPr>
                    <p:spPr>
                      <a:xfrm>
                        <a:off x="9000565" y="475129"/>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 name="Multiply 1535"/>
                      <p:cNvSpPr/>
                      <p:nvPr/>
                    </p:nvSpPr>
                    <p:spPr>
                      <a:xfrm>
                        <a:off x="9009529" y="1129553"/>
                        <a:ext cx="762000" cy="1066800"/>
                      </a:xfrm>
                      <a:prstGeom prst="mathMultiply">
                        <a:avLst/>
                      </a:prstGeom>
                      <a:solidFill>
                        <a:srgbClr val="FFD96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 name="Left-Right Arrow 1536"/>
                      <p:cNvSpPr/>
                      <p:nvPr/>
                    </p:nvSpPr>
                    <p:spPr>
                      <a:xfrm>
                        <a:off x="9144000" y="1219200"/>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 name="Left-Right Arrow 1537"/>
                      <p:cNvSpPr/>
                      <p:nvPr/>
                    </p:nvSpPr>
                    <p:spPr>
                      <a:xfrm>
                        <a:off x="9144000" y="1864659"/>
                        <a:ext cx="533400" cy="228600"/>
                      </a:xfrm>
                      <a:prstGeom prst="leftRightArrow">
                        <a:avLst/>
                      </a:prstGeom>
                      <a:solidFill>
                        <a:schemeClr val="accent3">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9" name="Diamond 1538"/>
                      <p:cNvSpPr/>
                      <p:nvPr/>
                    </p:nvSpPr>
                    <p:spPr>
                      <a:xfrm>
                        <a:off x="9296400" y="838200"/>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0" name="Diamond 1539"/>
                      <p:cNvSpPr/>
                      <p:nvPr/>
                    </p:nvSpPr>
                    <p:spPr>
                      <a:xfrm>
                        <a:off x="9314329" y="1519517"/>
                        <a:ext cx="152400" cy="304800"/>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868" name="Group 867"/>
              <p:cNvGrpSpPr/>
              <p:nvPr/>
            </p:nvGrpSpPr>
            <p:grpSpPr>
              <a:xfrm flipH="1">
                <a:off x="3290960" y="259635"/>
                <a:ext cx="703203" cy="1650244"/>
                <a:chOff x="536022" y="3314942"/>
                <a:chExt cx="1296534" cy="3203103"/>
              </a:xfrm>
            </p:grpSpPr>
            <p:sp>
              <p:nvSpPr>
                <p:cNvPr id="1283" name="Oval 1282"/>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4" name="Oval 1283"/>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5" name="Trapezoid 1284"/>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6" name="Trapezoid 1285"/>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7" name="Trapezoid 1286"/>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8" name="Regular Pentagon 1287"/>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9" name="Oval 1288"/>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90" name="Group 101"/>
                <p:cNvGrpSpPr/>
                <p:nvPr/>
              </p:nvGrpSpPr>
              <p:grpSpPr>
                <a:xfrm rot="7128265">
                  <a:off x="1266712" y="6168842"/>
                  <a:ext cx="230789" cy="449153"/>
                  <a:chOff x="4267200" y="5105400"/>
                  <a:chExt cx="685800" cy="609600"/>
                </a:xfrm>
              </p:grpSpPr>
              <p:sp>
                <p:nvSpPr>
                  <p:cNvPr id="1515"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6"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1" name="Group 102"/>
                <p:cNvGrpSpPr/>
                <p:nvPr/>
              </p:nvGrpSpPr>
              <p:grpSpPr>
                <a:xfrm rot="14157531">
                  <a:off x="1014825" y="6178074"/>
                  <a:ext cx="230789" cy="449153"/>
                  <a:chOff x="4267200" y="5105400"/>
                  <a:chExt cx="685800" cy="609600"/>
                </a:xfrm>
              </p:grpSpPr>
              <p:sp>
                <p:nvSpPr>
                  <p:cNvPr id="1513" name="Oval 1512"/>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4" name="Oval 1513"/>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92" name="Group 70"/>
                <p:cNvGrpSpPr/>
                <p:nvPr/>
              </p:nvGrpSpPr>
              <p:grpSpPr>
                <a:xfrm>
                  <a:off x="615449" y="3393845"/>
                  <a:ext cx="1196458" cy="1028329"/>
                  <a:chOff x="2731569" y="4101704"/>
                  <a:chExt cx="2435810" cy="2042401"/>
                </a:xfrm>
              </p:grpSpPr>
              <p:sp>
                <p:nvSpPr>
                  <p:cNvPr id="1504"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6"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7"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8"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9"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0"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1"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2"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3" name="Trapezoid 1292"/>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4" name="Group 97"/>
                <p:cNvGrpSpPr/>
                <p:nvPr/>
              </p:nvGrpSpPr>
              <p:grpSpPr>
                <a:xfrm>
                  <a:off x="962691" y="5459694"/>
                  <a:ext cx="469239" cy="635646"/>
                  <a:chOff x="4648200" y="4038600"/>
                  <a:chExt cx="838200" cy="1349829"/>
                </a:xfrm>
              </p:grpSpPr>
              <p:sp>
                <p:nvSpPr>
                  <p:cNvPr id="1483" name="Trapezoid 1482"/>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4" name="Group 1483"/>
                  <p:cNvGrpSpPr/>
                  <p:nvPr/>
                </p:nvGrpSpPr>
                <p:grpSpPr>
                  <a:xfrm rot="5595418">
                    <a:off x="4297276" y="4567385"/>
                    <a:ext cx="1211525" cy="322729"/>
                    <a:chOff x="6019800" y="5334000"/>
                    <a:chExt cx="2590800" cy="914400"/>
                  </a:xfrm>
                </p:grpSpPr>
                <p:grpSp>
                  <p:nvGrpSpPr>
                    <p:cNvPr id="1495" name="Group 79"/>
                    <p:cNvGrpSpPr/>
                    <p:nvPr/>
                  </p:nvGrpSpPr>
                  <p:grpSpPr>
                    <a:xfrm>
                      <a:off x="6019800" y="5334000"/>
                      <a:ext cx="914400" cy="914400"/>
                      <a:chOff x="6019800" y="5334000"/>
                      <a:chExt cx="914400" cy="914400"/>
                    </a:xfrm>
                  </p:grpSpPr>
                  <p:sp>
                    <p:nvSpPr>
                      <p:cNvPr id="1502" name="Quad Arrow 1501"/>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3" name="Diamond 1502"/>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6" name="Group 80"/>
                    <p:cNvGrpSpPr/>
                    <p:nvPr/>
                  </p:nvGrpSpPr>
                  <p:grpSpPr>
                    <a:xfrm>
                      <a:off x="6858000" y="5334000"/>
                      <a:ext cx="914400" cy="914400"/>
                      <a:chOff x="6019800" y="5334000"/>
                      <a:chExt cx="914400" cy="914400"/>
                    </a:xfrm>
                  </p:grpSpPr>
                  <p:sp>
                    <p:nvSpPr>
                      <p:cNvPr id="1500" name="Quad Arrow 149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1" name="Diamond 150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7" name="Group 83"/>
                    <p:cNvGrpSpPr/>
                    <p:nvPr/>
                  </p:nvGrpSpPr>
                  <p:grpSpPr>
                    <a:xfrm>
                      <a:off x="7696200" y="5334000"/>
                      <a:ext cx="914400" cy="914400"/>
                      <a:chOff x="6019800" y="5334000"/>
                      <a:chExt cx="914400" cy="914400"/>
                    </a:xfrm>
                  </p:grpSpPr>
                  <p:sp>
                    <p:nvSpPr>
                      <p:cNvPr id="1498" name="Quad Arrow 149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9" name="Diamond 149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5" name="Group 1484"/>
                  <p:cNvGrpSpPr/>
                  <p:nvPr/>
                </p:nvGrpSpPr>
                <p:grpSpPr>
                  <a:xfrm rot="5160593">
                    <a:off x="4618957" y="4567387"/>
                    <a:ext cx="1211525" cy="322729"/>
                    <a:chOff x="6019800" y="5334000"/>
                    <a:chExt cx="2590800" cy="914400"/>
                  </a:xfrm>
                </p:grpSpPr>
                <p:grpSp>
                  <p:nvGrpSpPr>
                    <p:cNvPr id="1486" name="Group 79"/>
                    <p:cNvGrpSpPr/>
                    <p:nvPr/>
                  </p:nvGrpSpPr>
                  <p:grpSpPr>
                    <a:xfrm>
                      <a:off x="6019800" y="5334000"/>
                      <a:ext cx="914400" cy="914400"/>
                      <a:chOff x="6019800" y="5334000"/>
                      <a:chExt cx="914400" cy="914400"/>
                    </a:xfrm>
                  </p:grpSpPr>
                  <p:sp>
                    <p:nvSpPr>
                      <p:cNvPr id="1493" name="Quad Arrow 1492"/>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4" name="Diamond 1493"/>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7" name="Group 80"/>
                    <p:cNvGrpSpPr/>
                    <p:nvPr/>
                  </p:nvGrpSpPr>
                  <p:grpSpPr>
                    <a:xfrm>
                      <a:off x="6858000" y="5334000"/>
                      <a:ext cx="914400" cy="914400"/>
                      <a:chOff x="6019800" y="5334000"/>
                      <a:chExt cx="914400" cy="914400"/>
                    </a:xfrm>
                  </p:grpSpPr>
                  <p:sp>
                    <p:nvSpPr>
                      <p:cNvPr id="1491" name="Quad Arrow 149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2" name="Diamond 149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8" name="Group 83"/>
                    <p:cNvGrpSpPr/>
                    <p:nvPr/>
                  </p:nvGrpSpPr>
                  <p:grpSpPr>
                    <a:xfrm>
                      <a:off x="7696200" y="5334000"/>
                      <a:ext cx="914400" cy="914400"/>
                      <a:chOff x="6019800" y="5334000"/>
                      <a:chExt cx="914400" cy="914400"/>
                    </a:xfrm>
                  </p:grpSpPr>
                  <p:sp>
                    <p:nvSpPr>
                      <p:cNvPr id="1489" name="Quad Arrow 148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0" name="Diamond 148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5" name="Rounded Rectangle 1294"/>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6" name="Group 125"/>
                <p:cNvGrpSpPr/>
                <p:nvPr/>
              </p:nvGrpSpPr>
              <p:grpSpPr>
                <a:xfrm flipV="1">
                  <a:off x="615448" y="3764639"/>
                  <a:ext cx="1133486" cy="180100"/>
                  <a:chOff x="5029200" y="838200"/>
                  <a:chExt cx="1905000" cy="457200"/>
                </a:xfrm>
              </p:grpSpPr>
              <p:sp>
                <p:nvSpPr>
                  <p:cNvPr id="1472" name="Rounded Rectangle 1471"/>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3" name="Group 114"/>
                  <p:cNvGrpSpPr/>
                  <p:nvPr/>
                </p:nvGrpSpPr>
                <p:grpSpPr>
                  <a:xfrm rot="10800000">
                    <a:off x="5334000" y="914400"/>
                    <a:ext cx="1211525" cy="322729"/>
                    <a:chOff x="6019800" y="5334000"/>
                    <a:chExt cx="2590800" cy="914400"/>
                  </a:xfrm>
                </p:grpSpPr>
                <p:grpSp>
                  <p:nvGrpSpPr>
                    <p:cNvPr id="1474" name="Group 79"/>
                    <p:cNvGrpSpPr/>
                    <p:nvPr/>
                  </p:nvGrpSpPr>
                  <p:grpSpPr>
                    <a:xfrm>
                      <a:off x="6019800" y="5334000"/>
                      <a:ext cx="914400" cy="914400"/>
                      <a:chOff x="6019800" y="5334000"/>
                      <a:chExt cx="914400" cy="914400"/>
                    </a:xfrm>
                  </p:grpSpPr>
                  <p:sp>
                    <p:nvSpPr>
                      <p:cNvPr id="1481" name="Quad Arrow 148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2" name="Diamond 148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5" name="Group 80"/>
                    <p:cNvGrpSpPr/>
                    <p:nvPr/>
                  </p:nvGrpSpPr>
                  <p:grpSpPr>
                    <a:xfrm>
                      <a:off x="6858000" y="5334000"/>
                      <a:ext cx="914400" cy="914400"/>
                      <a:chOff x="6019800" y="5334000"/>
                      <a:chExt cx="914400" cy="914400"/>
                    </a:xfrm>
                  </p:grpSpPr>
                  <p:sp>
                    <p:nvSpPr>
                      <p:cNvPr id="1479" name="Quad Arrow 147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0" name="Diamond 147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6" name="Group 83"/>
                    <p:cNvGrpSpPr/>
                    <p:nvPr/>
                  </p:nvGrpSpPr>
                  <p:grpSpPr>
                    <a:xfrm>
                      <a:off x="7696200" y="5334000"/>
                      <a:ext cx="914400" cy="914400"/>
                      <a:chOff x="6019800" y="5334000"/>
                      <a:chExt cx="914400" cy="914400"/>
                    </a:xfrm>
                  </p:grpSpPr>
                  <p:sp>
                    <p:nvSpPr>
                      <p:cNvPr id="1477" name="Quad Arrow 147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8" name="Diamond 147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97" name="Group 1296"/>
                <p:cNvGrpSpPr/>
                <p:nvPr/>
              </p:nvGrpSpPr>
              <p:grpSpPr>
                <a:xfrm>
                  <a:off x="536022" y="3314942"/>
                  <a:ext cx="1296534" cy="697352"/>
                  <a:chOff x="4823577" y="4053405"/>
                  <a:chExt cx="2270956" cy="1287310"/>
                </a:xfrm>
              </p:grpSpPr>
              <p:grpSp>
                <p:nvGrpSpPr>
                  <p:cNvPr id="1298" name="Group 113"/>
                  <p:cNvGrpSpPr/>
                  <p:nvPr/>
                </p:nvGrpSpPr>
                <p:grpSpPr>
                  <a:xfrm>
                    <a:off x="4823577" y="4493188"/>
                    <a:ext cx="1404453" cy="847527"/>
                    <a:chOff x="5334000" y="1676401"/>
                    <a:chExt cx="3200400" cy="2295940"/>
                  </a:xfrm>
                </p:grpSpPr>
                <p:grpSp>
                  <p:nvGrpSpPr>
                    <p:cNvPr id="1415" name="Group 59"/>
                    <p:cNvGrpSpPr/>
                    <p:nvPr/>
                  </p:nvGrpSpPr>
                  <p:grpSpPr>
                    <a:xfrm>
                      <a:off x="5334000" y="1676401"/>
                      <a:ext cx="3200400" cy="2295940"/>
                      <a:chOff x="3329709" y="1676400"/>
                      <a:chExt cx="5204691" cy="3733801"/>
                    </a:xfrm>
                  </p:grpSpPr>
                  <p:grpSp>
                    <p:nvGrpSpPr>
                      <p:cNvPr id="1419" name="Group 139"/>
                      <p:cNvGrpSpPr/>
                      <p:nvPr/>
                    </p:nvGrpSpPr>
                    <p:grpSpPr>
                      <a:xfrm>
                        <a:off x="5784951" y="1676400"/>
                        <a:ext cx="2749449" cy="2932281"/>
                        <a:chOff x="4370181" y="2237947"/>
                        <a:chExt cx="1395285" cy="1533800"/>
                      </a:xfrm>
                      <a:solidFill>
                        <a:schemeClr val="accent6">
                          <a:lumMod val="50000"/>
                        </a:schemeClr>
                      </a:solidFill>
                    </p:grpSpPr>
                    <p:sp>
                      <p:nvSpPr>
                        <p:cNvPr id="1451"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52" name="Group 122"/>
                        <p:cNvGrpSpPr/>
                        <p:nvPr/>
                      </p:nvGrpSpPr>
                      <p:grpSpPr>
                        <a:xfrm>
                          <a:off x="4975163" y="2434420"/>
                          <a:ext cx="790303" cy="409072"/>
                          <a:chOff x="4975163" y="2434420"/>
                          <a:chExt cx="790303" cy="409072"/>
                        </a:xfrm>
                        <a:grpFill/>
                      </p:grpSpPr>
                      <p:sp>
                        <p:nvSpPr>
                          <p:cNvPr id="1469"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0"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1"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3" name="Group 123"/>
                        <p:cNvGrpSpPr/>
                        <p:nvPr/>
                      </p:nvGrpSpPr>
                      <p:grpSpPr>
                        <a:xfrm>
                          <a:off x="4842164" y="2673927"/>
                          <a:ext cx="856672" cy="364837"/>
                          <a:chOff x="4975163" y="2434420"/>
                          <a:chExt cx="790303" cy="409072"/>
                        </a:xfrm>
                        <a:grpFill/>
                      </p:grpSpPr>
                      <p:sp>
                        <p:nvSpPr>
                          <p:cNvPr id="1466"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7"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8"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4" name="Group 127"/>
                        <p:cNvGrpSpPr/>
                        <p:nvPr/>
                      </p:nvGrpSpPr>
                      <p:grpSpPr>
                        <a:xfrm>
                          <a:off x="4702690" y="2882384"/>
                          <a:ext cx="790303" cy="409072"/>
                          <a:chOff x="4975163" y="2434420"/>
                          <a:chExt cx="790303" cy="409072"/>
                        </a:xfrm>
                        <a:grpFill/>
                      </p:grpSpPr>
                      <p:sp>
                        <p:nvSpPr>
                          <p:cNvPr id="1463"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4"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5"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5" name="Group 131"/>
                        <p:cNvGrpSpPr/>
                        <p:nvPr/>
                      </p:nvGrpSpPr>
                      <p:grpSpPr>
                        <a:xfrm>
                          <a:off x="4545672" y="3122529"/>
                          <a:ext cx="790303" cy="409072"/>
                          <a:chOff x="4975163" y="2434420"/>
                          <a:chExt cx="790303" cy="409072"/>
                        </a:xfrm>
                        <a:grpFill/>
                      </p:grpSpPr>
                      <p:sp>
                        <p:nvSpPr>
                          <p:cNvPr id="1460"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1"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2"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6" name="Group 135"/>
                        <p:cNvGrpSpPr/>
                        <p:nvPr/>
                      </p:nvGrpSpPr>
                      <p:grpSpPr>
                        <a:xfrm rot="1269795">
                          <a:off x="4370181" y="3362675"/>
                          <a:ext cx="790303" cy="409072"/>
                          <a:chOff x="4975163" y="2434420"/>
                          <a:chExt cx="790303" cy="409072"/>
                        </a:xfrm>
                        <a:grpFill/>
                      </p:grpSpPr>
                      <p:sp>
                        <p:nvSpPr>
                          <p:cNvPr id="1457"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8"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9"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0" name="Group 140"/>
                      <p:cNvGrpSpPr/>
                      <p:nvPr/>
                    </p:nvGrpSpPr>
                    <p:grpSpPr>
                      <a:xfrm flipH="1">
                        <a:off x="3329709" y="1768267"/>
                        <a:ext cx="2749449" cy="2932281"/>
                        <a:chOff x="4370181" y="2237947"/>
                        <a:chExt cx="1395285" cy="1533800"/>
                      </a:xfrm>
                      <a:solidFill>
                        <a:schemeClr val="accent6">
                          <a:lumMod val="50000"/>
                        </a:schemeClr>
                      </a:solidFill>
                    </p:grpSpPr>
                    <p:sp>
                      <p:nvSpPr>
                        <p:cNvPr id="1430" name="Rounded Rectangle 1429"/>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1" name="Group 122"/>
                        <p:cNvGrpSpPr/>
                        <p:nvPr/>
                      </p:nvGrpSpPr>
                      <p:grpSpPr>
                        <a:xfrm>
                          <a:off x="4975163" y="2434420"/>
                          <a:ext cx="790303" cy="409072"/>
                          <a:chOff x="4975163" y="2434420"/>
                          <a:chExt cx="790303" cy="409072"/>
                        </a:xfrm>
                        <a:grpFill/>
                      </p:grpSpPr>
                      <p:sp>
                        <p:nvSpPr>
                          <p:cNvPr id="1448"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9"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0"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2" name="Group 123"/>
                        <p:cNvGrpSpPr/>
                        <p:nvPr/>
                      </p:nvGrpSpPr>
                      <p:grpSpPr>
                        <a:xfrm>
                          <a:off x="4842164" y="2673927"/>
                          <a:ext cx="856672" cy="364837"/>
                          <a:chOff x="4975163" y="2434420"/>
                          <a:chExt cx="790303" cy="409072"/>
                        </a:xfrm>
                        <a:grpFill/>
                      </p:grpSpPr>
                      <p:sp>
                        <p:nvSpPr>
                          <p:cNvPr id="1445"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6"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7"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3" name="Group 127"/>
                        <p:cNvGrpSpPr/>
                        <p:nvPr/>
                      </p:nvGrpSpPr>
                      <p:grpSpPr>
                        <a:xfrm>
                          <a:off x="4702690" y="2882384"/>
                          <a:ext cx="790303" cy="409072"/>
                          <a:chOff x="4975163" y="2434420"/>
                          <a:chExt cx="790303" cy="409072"/>
                        </a:xfrm>
                        <a:grpFill/>
                      </p:grpSpPr>
                      <p:sp>
                        <p:nvSpPr>
                          <p:cNvPr id="1442"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 name="Moon 144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4" name="Moon 144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4" name="Group 131"/>
                        <p:cNvGrpSpPr/>
                        <p:nvPr/>
                      </p:nvGrpSpPr>
                      <p:grpSpPr>
                        <a:xfrm>
                          <a:off x="4545672" y="3122529"/>
                          <a:ext cx="790303" cy="409072"/>
                          <a:chOff x="4975163" y="2434420"/>
                          <a:chExt cx="790303" cy="409072"/>
                        </a:xfrm>
                        <a:grpFill/>
                      </p:grpSpPr>
                      <p:sp>
                        <p:nvSpPr>
                          <p:cNvPr id="1439" name="Moon 143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0" name="Moon 143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1"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5" name="Group 135"/>
                        <p:cNvGrpSpPr/>
                        <p:nvPr/>
                      </p:nvGrpSpPr>
                      <p:grpSpPr>
                        <a:xfrm rot="1269795">
                          <a:off x="4370181" y="3362675"/>
                          <a:ext cx="790303" cy="409072"/>
                          <a:chOff x="4975163" y="2434420"/>
                          <a:chExt cx="790303" cy="409072"/>
                        </a:xfrm>
                        <a:grpFill/>
                      </p:grpSpPr>
                      <p:sp>
                        <p:nvSpPr>
                          <p:cNvPr id="1436" name="Moon 14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7" name="Moon 14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8" name="Moon 14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21" name="Group 162"/>
                      <p:cNvGrpSpPr/>
                      <p:nvPr/>
                    </p:nvGrpSpPr>
                    <p:grpSpPr>
                      <a:xfrm rot="4467257">
                        <a:off x="4822952" y="4237309"/>
                        <a:ext cx="1510882" cy="806088"/>
                        <a:chOff x="4975163" y="2434420"/>
                        <a:chExt cx="790303" cy="409072"/>
                      </a:xfrm>
                      <a:solidFill>
                        <a:schemeClr val="accent6">
                          <a:lumMod val="50000"/>
                        </a:schemeClr>
                      </a:solidFill>
                    </p:grpSpPr>
                    <p:sp>
                      <p:nvSpPr>
                        <p:cNvPr id="1427" name="Moon 142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8"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9"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2"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424"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5" name="Moon 142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6"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3" name="Oval 1422"/>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16" name="Group 110"/>
                    <p:cNvGrpSpPr/>
                    <p:nvPr/>
                  </p:nvGrpSpPr>
                  <p:grpSpPr>
                    <a:xfrm>
                      <a:off x="6705600" y="2819400"/>
                      <a:ext cx="457200" cy="457200"/>
                      <a:chOff x="6019800" y="5334000"/>
                      <a:chExt cx="914400" cy="914400"/>
                    </a:xfrm>
                  </p:grpSpPr>
                  <p:sp>
                    <p:nvSpPr>
                      <p:cNvPr id="1417" name="Quad Arrow 1416"/>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8" name="Diamond 1417"/>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9" name="Group 113"/>
                  <p:cNvGrpSpPr/>
                  <p:nvPr/>
                </p:nvGrpSpPr>
                <p:grpSpPr>
                  <a:xfrm rot="10800000">
                    <a:off x="5254651" y="4053405"/>
                    <a:ext cx="1404453" cy="847527"/>
                    <a:chOff x="5334000" y="1676401"/>
                    <a:chExt cx="3200400" cy="2295940"/>
                  </a:xfrm>
                </p:grpSpPr>
                <p:grpSp>
                  <p:nvGrpSpPr>
                    <p:cNvPr id="1358" name="Group 59"/>
                    <p:cNvGrpSpPr/>
                    <p:nvPr/>
                  </p:nvGrpSpPr>
                  <p:grpSpPr>
                    <a:xfrm>
                      <a:off x="5334000" y="1676401"/>
                      <a:ext cx="3200400" cy="2295940"/>
                      <a:chOff x="3329709" y="1676400"/>
                      <a:chExt cx="5204691" cy="3733801"/>
                    </a:xfrm>
                  </p:grpSpPr>
                  <p:grpSp>
                    <p:nvGrpSpPr>
                      <p:cNvPr id="1362" name="Group 139"/>
                      <p:cNvGrpSpPr/>
                      <p:nvPr/>
                    </p:nvGrpSpPr>
                    <p:grpSpPr>
                      <a:xfrm>
                        <a:off x="5784951" y="1676400"/>
                        <a:ext cx="2749449" cy="2932281"/>
                        <a:chOff x="4370181" y="2237947"/>
                        <a:chExt cx="1395285" cy="1533800"/>
                      </a:xfrm>
                      <a:solidFill>
                        <a:schemeClr val="accent6">
                          <a:lumMod val="50000"/>
                        </a:schemeClr>
                      </a:solidFill>
                    </p:grpSpPr>
                    <p:sp>
                      <p:nvSpPr>
                        <p:cNvPr id="1394"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5" name="Group 122"/>
                        <p:cNvGrpSpPr/>
                        <p:nvPr/>
                      </p:nvGrpSpPr>
                      <p:grpSpPr>
                        <a:xfrm>
                          <a:off x="4975163" y="2434420"/>
                          <a:ext cx="790303" cy="409072"/>
                          <a:chOff x="4975163" y="2434420"/>
                          <a:chExt cx="790303" cy="409072"/>
                        </a:xfrm>
                        <a:grpFill/>
                      </p:grpSpPr>
                      <p:sp>
                        <p:nvSpPr>
                          <p:cNvPr id="1412"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3"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4"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6" name="Group 123"/>
                        <p:cNvGrpSpPr/>
                        <p:nvPr/>
                      </p:nvGrpSpPr>
                      <p:grpSpPr>
                        <a:xfrm>
                          <a:off x="4842164" y="2673927"/>
                          <a:ext cx="856672" cy="364837"/>
                          <a:chOff x="4975163" y="2434420"/>
                          <a:chExt cx="790303" cy="409072"/>
                        </a:xfrm>
                        <a:grpFill/>
                      </p:grpSpPr>
                      <p:sp>
                        <p:nvSpPr>
                          <p:cNvPr id="1409"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0"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1"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7" name="Group 127"/>
                        <p:cNvGrpSpPr/>
                        <p:nvPr/>
                      </p:nvGrpSpPr>
                      <p:grpSpPr>
                        <a:xfrm>
                          <a:off x="4702690" y="2882384"/>
                          <a:ext cx="790303" cy="409072"/>
                          <a:chOff x="4975163" y="2434420"/>
                          <a:chExt cx="790303" cy="409072"/>
                        </a:xfrm>
                        <a:grpFill/>
                      </p:grpSpPr>
                      <p:sp>
                        <p:nvSpPr>
                          <p:cNvPr id="1406"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7"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8"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8" name="Group 131"/>
                        <p:cNvGrpSpPr/>
                        <p:nvPr/>
                      </p:nvGrpSpPr>
                      <p:grpSpPr>
                        <a:xfrm>
                          <a:off x="4545672" y="3122529"/>
                          <a:ext cx="790303" cy="409072"/>
                          <a:chOff x="4975163" y="2434420"/>
                          <a:chExt cx="790303" cy="409072"/>
                        </a:xfrm>
                        <a:grpFill/>
                      </p:grpSpPr>
                      <p:sp>
                        <p:nvSpPr>
                          <p:cNvPr id="1403"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4"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5"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9" name="Group 135"/>
                        <p:cNvGrpSpPr/>
                        <p:nvPr/>
                      </p:nvGrpSpPr>
                      <p:grpSpPr>
                        <a:xfrm rot="1269795">
                          <a:off x="4370181" y="3362675"/>
                          <a:ext cx="790303" cy="409072"/>
                          <a:chOff x="4975163" y="2434420"/>
                          <a:chExt cx="790303" cy="409072"/>
                        </a:xfrm>
                        <a:grpFill/>
                      </p:grpSpPr>
                      <p:sp>
                        <p:nvSpPr>
                          <p:cNvPr id="1400"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1"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2"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3" name="Group 140"/>
                      <p:cNvGrpSpPr/>
                      <p:nvPr/>
                    </p:nvGrpSpPr>
                    <p:grpSpPr>
                      <a:xfrm flipH="1">
                        <a:off x="3329709" y="1768267"/>
                        <a:ext cx="2749449" cy="2932281"/>
                        <a:chOff x="4370181" y="2237947"/>
                        <a:chExt cx="1395285" cy="1533800"/>
                      </a:xfrm>
                      <a:solidFill>
                        <a:schemeClr val="accent6">
                          <a:lumMod val="50000"/>
                        </a:schemeClr>
                      </a:solidFill>
                    </p:grpSpPr>
                    <p:sp>
                      <p:nvSpPr>
                        <p:cNvPr id="1373" name="Rounded Rectangle 1372"/>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4" name="Group 122"/>
                        <p:cNvGrpSpPr/>
                        <p:nvPr/>
                      </p:nvGrpSpPr>
                      <p:grpSpPr>
                        <a:xfrm>
                          <a:off x="4975163" y="2434420"/>
                          <a:ext cx="790303" cy="409072"/>
                          <a:chOff x="4975163" y="2434420"/>
                          <a:chExt cx="790303" cy="409072"/>
                        </a:xfrm>
                        <a:grpFill/>
                      </p:grpSpPr>
                      <p:sp>
                        <p:nvSpPr>
                          <p:cNvPr id="1391"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2"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3"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5" name="Group 123"/>
                        <p:cNvGrpSpPr/>
                        <p:nvPr/>
                      </p:nvGrpSpPr>
                      <p:grpSpPr>
                        <a:xfrm>
                          <a:off x="4842164" y="2673927"/>
                          <a:ext cx="856672" cy="364837"/>
                          <a:chOff x="4975163" y="2434420"/>
                          <a:chExt cx="790303" cy="409072"/>
                        </a:xfrm>
                        <a:grpFill/>
                      </p:grpSpPr>
                      <p:sp>
                        <p:nvSpPr>
                          <p:cNvPr id="1388"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9"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0"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6" name="Group 127"/>
                        <p:cNvGrpSpPr/>
                        <p:nvPr/>
                      </p:nvGrpSpPr>
                      <p:grpSpPr>
                        <a:xfrm>
                          <a:off x="4702690" y="2882384"/>
                          <a:ext cx="790303" cy="409072"/>
                          <a:chOff x="4975163" y="2434420"/>
                          <a:chExt cx="790303" cy="409072"/>
                        </a:xfrm>
                        <a:grpFill/>
                      </p:grpSpPr>
                      <p:sp>
                        <p:nvSpPr>
                          <p:cNvPr id="1385"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6" name="Moon 138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7" name="Moon 138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7" name="Group 131"/>
                        <p:cNvGrpSpPr/>
                        <p:nvPr/>
                      </p:nvGrpSpPr>
                      <p:grpSpPr>
                        <a:xfrm>
                          <a:off x="4545672" y="3122529"/>
                          <a:ext cx="790303" cy="409072"/>
                          <a:chOff x="4975163" y="2434420"/>
                          <a:chExt cx="790303" cy="409072"/>
                        </a:xfrm>
                        <a:grpFill/>
                      </p:grpSpPr>
                      <p:sp>
                        <p:nvSpPr>
                          <p:cNvPr id="1382" name="Moon 138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3" name="Moon 138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4"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8" name="Group 135"/>
                        <p:cNvGrpSpPr/>
                        <p:nvPr/>
                      </p:nvGrpSpPr>
                      <p:grpSpPr>
                        <a:xfrm rot="1269795">
                          <a:off x="4370181" y="3362675"/>
                          <a:ext cx="790303" cy="409072"/>
                          <a:chOff x="4975163" y="2434420"/>
                          <a:chExt cx="790303" cy="409072"/>
                        </a:xfrm>
                        <a:grpFill/>
                      </p:grpSpPr>
                      <p:sp>
                        <p:nvSpPr>
                          <p:cNvPr id="1379" name="Moon 1378"/>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0" name="Moon 1379"/>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1" name="Moon 1380"/>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64" name="Group 162"/>
                      <p:cNvGrpSpPr/>
                      <p:nvPr/>
                    </p:nvGrpSpPr>
                    <p:grpSpPr>
                      <a:xfrm rot="4467257">
                        <a:off x="4822952" y="4237309"/>
                        <a:ext cx="1510882" cy="806088"/>
                        <a:chOff x="4975163" y="2434420"/>
                        <a:chExt cx="790303" cy="409072"/>
                      </a:xfrm>
                      <a:solidFill>
                        <a:schemeClr val="accent6">
                          <a:lumMod val="50000"/>
                        </a:schemeClr>
                      </a:solidFill>
                    </p:grpSpPr>
                    <p:sp>
                      <p:nvSpPr>
                        <p:cNvPr id="1370" name="Moon 136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1"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2"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5"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367"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8" name="Moon 136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9"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66" name="Oval 1365"/>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9" name="Group 110"/>
                    <p:cNvGrpSpPr/>
                    <p:nvPr/>
                  </p:nvGrpSpPr>
                  <p:grpSpPr>
                    <a:xfrm>
                      <a:off x="6705600" y="2819400"/>
                      <a:ext cx="457200" cy="457200"/>
                      <a:chOff x="6019800" y="5334000"/>
                      <a:chExt cx="914400" cy="914400"/>
                    </a:xfrm>
                  </p:grpSpPr>
                  <p:sp>
                    <p:nvSpPr>
                      <p:cNvPr id="1360" name="Quad Arrow 1359"/>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1" name="Diamond 1360"/>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0" name="Group 113"/>
                  <p:cNvGrpSpPr/>
                  <p:nvPr/>
                </p:nvGrpSpPr>
                <p:grpSpPr>
                  <a:xfrm>
                    <a:off x="5690080" y="4462708"/>
                    <a:ext cx="1404453" cy="847527"/>
                    <a:chOff x="5334000" y="1676401"/>
                    <a:chExt cx="3200400" cy="2295940"/>
                  </a:xfrm>
                </p:grpSpPr>
                <p:grpSp>
                  <p:nvGrpSpPr>
                    <p:cNvPr id="1301" name="Group 59"/>
                    <p:cNvGrpSpPr/>
                    <p:nvPr/>
                  </p:nvGrpSpPr>
                  <p:grpSpPr>
                    <a:xfrm>
                      <a:off x="5334000" y="1676401"/>
                      <a:ext cx="3200400" cy="2295940"/>
                      <a:chOff x="3329709" y="1676400"/>
                      <a:chExt cx="5204691" cy="3733801"/>
                    </a:xfrm>
                  </p:grpSpPr>
                  <p:grpSp>
                    <p:nvGrpSpPr>
                      <p:cNvPr id="1305" name="Group 139"/>
                      <p:cNvGrpSpPr/>
                      <p:nvPr/>
                    </p:nvGrpSpPr>
                    <p:grpSpPr>
                      <a:xfrm>
                        <a:off x="5784951" y="1676400"/>
                        <a:ext cx="2749449" cy="2932281"/>
                        <a:chOff x="4370181" y="2237947"/>
                        <a:chExt cx="1395285" cy="1533800"/>
                      </a:xfrm>
                      <a:solidFill>
                        <a:schemeClr val="accent6">
                          <a:lumMod val="50000"/>
                        </a:schemeClr>
                      </a:solidFill>
                    </p:grpSpPr>
                    <p:sp>
                      <p:nvSpPr>
                        <p:cNvPr id="1337"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8" name="Group 122"/>
                        <p:cNvGrpSpPr/>
                        <p:nvPr/>
                      </p:nvGrpSpPr>
                      <p:grpSpPr>
                        <a:xfrm>
                          <a:off x="4975163" y="2434420"/>
                          <a:ext cx="790303" cy="409072"/>
                          <a:chOff x="4975163" y="2434420"/>
                          <a:chExt cx="790303" cy="409072"/>
                        </a:xfrm>
                        <a:grpFill/>
                      </p:grpSpPr>
                      <p:sp>
                        <p:nvSpPr>
                          <p:cNvPr id="1355"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6"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7"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9" name="Group 123"/>
                        <p:cNvGrpSpPr/>
                        <p:nvPr/>
                      </p:nvGrpSpPr>
                      <p:grpSpPr>
                        <a:xfrm>
                          <a:off x="4842164" y="2673927"/>
                          <a:ext cx="856672" cy="364837"/>
                          <a:chOff x="4975163" y="2434420"/>
                          <a:chExt cx="790303" cy="409072"/>
                        </a:xfrm>
                        <a:grpFill/>
                      </p:grpSpPr>
                      <p:sp>
                        <p:nvSpPr>
                          <p:cNvPr id="1352"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3"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4"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0" name="Group 127"/>
                        <p:cNvGrpSpPr/>
                        <p:nvPr/>
                      </p:nvGrpSpPr>
                      <p:grpSpPr>
                        <a:xfrm>
                          <a:off x="4702690" y="2882384"/>
                          <a:ext cx="790303" cy="409072"/>
                          <a:chOff x="4975163" y="2434420"/>
                          <a:chExt cx="790303" cy="409072"/>
                        </a:xfrm>
                        <a:grpFill/>
                      </p:grpSpPr>
                      <p:sp>
                        <p:nvSpPr>
                          <p:cNvPr id="1349"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0"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1"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1" name="Group 131"/>
                        <p:cNvGrpSpPr/>
                        <p:nvPr/>
                      </p:nvGrpSpPr>
                      <p:grpSpPr>
                        <a:xfrm>
                          <a:off x="4545672" y="3122529"/>
                          <a:ext cx="790303" cy="409072"/>
                          <a:chOff x="4975163" y="2434420"/>
                          <a:chExt cx="790303" cy="409072"/>
                        </a:xfrm>
                        <a:grpFill/>
                      </p:grpSpPr>
                      <p:sp>
                        <p:nvSpPr>
                          <p:cNvPr id="1346"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7"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8"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2" name="Group 135"/>
                        <p:cNvGrpSpPr/>
                        <p:nvPr/>
                      </p:nvGrpSpPr>
                      <p:grpSpPr>
                        <a:xfrm rot="1269795">
                          <a:off x="4370181" y="3362675"/>
                          <a:ext cx="790303" cy="409072"/>
                          <a:chOff x="4975163" y="2434420"/>
                          <a:chExt cx="790303" cy="409072"/>
                        </a:xfrm>
                        <a:grpFill/>
                      </p:grpSpPr>
                      <p:sp>
                        <p:nvSpPr>
                          <p:cNvPr id="1343"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4"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5"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6" name="Group 140"/>
                      <p:cNvGrpSpPr/>
                      <p:nvPr/>
                    </p:nvGrpSpPr>
                    <p:grpSpPr>
                      <a:xfrm flipH="1">
                        <a:off x="3329709" y="1768267"/>
                        <a:ext cx="2749449" cy="2932281"/>
                        <a:chOff x="4370181" y="2237947"/>
                        <a:chExt cx="1395285" cy="1533800"/>
                      </a:xfrm>
                      <a:solidFill>
                        <a:schemeClr val="accent6">
                          <a:lumMod val="50000"/>
                        </a:schemeClr>
                      </a:solidFill>
                    </p:grpSpPr>
                    <p:sp>
                      <p:nvSpPr>
                        <p:cNvPr id="1316" name="Rounded Rectangle 1315"/>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7" name="Group 122"/>
                        <p:cNvGrpSpPr/>
                        <p:nvPr/>
                      </p:nvGrpSpPr>
                      <p:grpSpPr>
                        <a:xfrm>
                          <a:off x="4975163" y="2434420"/>
                          <a:ext cx="790303" cy="409072"/>
                          <a:chOff x="4975163" y="2434420"/>
                          <a:chExt cx="790303" cy="409072"/>
                        </a:xfrm>
                        <a:grpFill/>
                      </p:grpSpPr>
                      <p:sp>
                        <p:nvSpPr>
                          <p:cNvPr id="1334"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5"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6"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8" name="Group 123"/>
                        <p:cNvGrpSpPr/>
                        <p:nvPr/>
                      </p:nvGrpSpPr>
                      <p:grpSpPr>
                        <a:xfrm>
                          <a:off x="4842164" y="2673927"/>
                          <a:ext cx="856672" cy="364837"/>
                          <a:chOff x="4975163" y="2434420"/>
                          <a:chExt cx="790303" cy="409072"/>
                        </a:xfrm>
                        <a:grpFill/>
                      </p:grpSpPr>
                      <p:sp>
                        <p:nvSpPr>
                          <p:cNvPr id="1331"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9" name="Group 127"/>
                        <p:cNvGrpSpPr/>
                        <p:nvPr/>
                      </p:nvGrpSpPr>
                      <p:grpSpPr>
                        <a:xfrm>
                          <a:off x="4702690" y="2882384"/>
                          <a:ext cx="790303" cy="409072"/>
                          <a:chOff x="4975163" y="2434420"/>
                          <a:chExt cx="790303" cy="409072"/>
                        </a:xfrm>
                        <a:grpFill/>
                      </p:grpSpPr>
                      <p:sp>
                        <p:nvSpPr>
                          <p:cNvPr id="1328"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9" name="Moon 132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0" name="Moon 132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0" name="Group 131"/>
                        <p:cNvGrpSpPr/>
                        <p:nvPr/>
                      </p:nvGrpSpPr>
                      <p:grpSpPr>
                        <a:xfrm>
                          <a:off x="4545672" y="3122529"/>
                          <a:ext cx="790303" cy="409072"/>
                          <a:chOff x="4975163" y="2434420"/>
                          <a:chExt cx="790303" cy="409072"/>
                        </a:xfrm>
                        <a:grpFill/>
                      </p:grpSpPr>
                      <p:sp>
                        <p:nvSpPr>
                          <p:cNvPr id="1325" name="Moon 132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6" name="Moon 132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7"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1" name="Group 135"/>
                        <p:cNvGrpSpPr/>
                        <p:nvPr/>
                      </p:nvGrpSpPr>
                      <p:grpSpPr>
                        <a:xfrm rot="1269795">
                          <a:off x="4370181" y="3362675"/>
                          <a:ext cx="790303" cy="409072"/>
                          <a:chOff x="4975163" y="2434420"/>
                          <a:chExt cx="790303" cy="409072"/>
                        </a:xfrm>
                        <a:grpFill/>
                      </p:grpSpPr>
                      <p:sp>
                        <p:nvSpPr>
                          <p:cNvPr id="1322" name="Moon 132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3" name="Moon 132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4" name="Moon 132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07" name="Group 162"/>
                      <p:cNvGrpSpPr/>
                      <p:nvPr/>
                    </p:nvGrpSpPr>
                    <p:grpSpPr>
                      <a:xfrm rot="4467257">
                        <a:off x="4822952" y="4237309"/>
                        <a:ext cx="1510882" cy="806088"/>
                        <a:chOff x="4975163" y="2434420"/>
                        <a:chExt cx="790303" cy="409072"/>
                      </a:xfrm>
                      <a:solidFill>
                        <a:schemeClr val="accent6">
                          <a:lumMod val="50000"/>
                        </a:schemeClr>
                      </a:solidFill>
                    </p:grpSpPr>
                    <p:sp>
                      <p:nvSpPr>
                        <p:cNvPr id="1313" name="Moon 131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4"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5"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8"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310"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1" name="Moon 131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2"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09" name="Oval 1308"/>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2" name="Group 110"/>
                    <p:cNvGrpSpPr/>
                    <p:nvPr/>
                  </p:nvGrpSpPr>
                  <p:grpSpPr>
                    <a:xfrm>
                      <a:off x="6705600" y="2819400"/>
                      <a:ext cx="457200" cy="457200"/>
                      <a:chOff x="6019800" y="5334000"/>
                      <a:chExt cx="914400" cy="914400"/>
                    </a:xfrm>
                  </p:grpSpPr>
                  <p:sp>
                    <p:nvSpPr>
                      <p:cNvPr id="1303" name="Quad Arrow 1302"/>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4" name="Diamond 1303"/>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869" name="Group 868"/>
              <p:cNvGrpSpPr/>
              <p:nvPr/>
            </p:nvGrpSpPr>
            <p:grpSpPr>
              <a:xfrm flipH="1">
                <a:off x="2486698" y="310739"/>
                <a:ext cx="756974" cy="1695678"/>
                <a:chOff x="2810141" y="3200039"/>
                <a:chExt cx="1626200" cy="3106161"/>
              </a:xfrm>
            </p:grpSpPr>
            <p:sp>
              <p:nvSpPr>
                <p:cNvPr id="1212" name="Cloud 1211"/>
                <p:cNvSpPr/>
                <p:nvPr/>
              </p:nvSpPr>
              <p:spPr>
                <a:xfrm rot="17452337">
                  <a:off x="3174911" y="3361697"/>
                  <a:ext cx="1097961" cy="1019750"/>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3" name="Oval 1212"/>
                <p:cNvSpPr/>
                <p:nvPr/>
              </p:nvSpPr>
              <p:spPr>
                <a:xfrm rot="18915480">
                  <a:off x="4117506" y="4683484"/>
                  <a:ext cx="318835" cy="55208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4" name="Oval 1213"/>
                <p:cNvSpPr/>
                <p:nvPr/>
              </p:nvSpPr>
              <p:spPr>
                <a:xfrm rot="3145143">
                  <a:off x="2921962" y="4706511"/>
                  <a:ext cx="315975" cy="5396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5" name="Oval 1214"/>
                <p:cNvSpPr/>
                <p:nvPr/>
              </p:nvSpPr>
              <p:spPr>
                <a:xfrm rot="3145143">
                  <a:off x="3407374" y="5845284"/>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6" name="Oval 1215"/>
                <p:cNvSpPr/>
                <p:nvPr/>
              </p:nvSpPr>
              <p:spPr>
                <a:xfrm rot="18594148">
                  <a:off x="3679565" y="5816741"/>
                  <a:ext cx="382214" cy="539618"/>
                </a:xfrm>
                <a:prstGeom prst="ellipse">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7" name="Trapezoid 1216"/>
                <p:cNvSpPr/>
                <p:nvPr/>
              </p:nvSpPr>
              <p:spPr>
                <a:xfrm>
                  <a:off x="3263935" y="4983702"/>
                  <a:ext cx="954708" cy="1108863"/>
                </a:xfrm>
                <a:prstGeom prst="trapezoid">
                  <a:avLst>
                    <a:gd name="adj" fmla="val 21172"/>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8" name="Trapezoid 1217"/>
                <p:cNvSpPr/>
                <p:nvPr/>
              </p:nvSpPr>
              <p:spPr>
                <a:xfrm rot="1778885">
                  <a:off x="3087569" y="3990796"/>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9" name="Trapezoid 1218"/>
                <p:cNvSpPr/>
                <p:nvPr/>
              </p:nvSpPr>
              <p:spPr>
                <a:xfrm rot="20027387">
                  <a:off x="3769216" y="3977652"/>
                  <a:ext cx="539274" cy="1105358"/>
                </a:xfrm>
                <a:prstGeom prst="trapezoid">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0" name="Trapezoid 1219"/>
                <p:cNvSpPr/>
                <p:nvPr/>
              </p:nvSpPr>
              <p:spPr>
                <a:xfrm rot="10800000">
                  <a:off x="3244974" y="4091871"/>
                  <a:ext cx="954708" cy="1019236"/>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1" name="Trapezoid 1220"/>
                <p:cNvSpPr/>
                <p:nvPr/>
              </p:nvSpPr>
              <p:spPr>
                <a:xfrm rot="10800000">
                  <a:off x="3568183" y="3976652"/>
                  <a:ext cx="332072" cy="424682"/>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2" name="Oval 1221"/>
                <p:cNvSpPr/>
                <p:nvPr/>
              </p:nvSpPr>
              <p:spPr>
                <a:xfrm>
                  <a:off x="3395267" y="3247199"/>
                  <a:ext cx="664145" cy="1019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3" name="Cloud 1222"/>
                <p:cNvSpPr/>
                <p:nvPr/>
              </p:nvSpPr>
              <p:spPr>
                <a:xfrm>
                  <a:off x="3353758" y="3204731"/>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4" name="Cloud 1223"/>
                <p:cNvSpPr/>
                <p:nvPr/>
              </p:nvSpPr>
              <p:spPr>
                <a:xfrm rot="2597059">
                  <a:off x="3621618" y="3200039"/>
                  <a:ext cx="498108" cy="382214"/>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5" name="Oval 1224"/>
                <p:cNvSpPr/>
                <p:nvPr/>
              </p:nvSpPr>
              <p:spPr>
                <a:xfrm rot="4422778">
                  <a:off x="3547319" y="3200261"/>
                  <a:ext cx="235513" cy="294250"/>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6" name="Rounded Rectangle 1225"/>
                <p:cNvSpPr/>
                <p:nvPr/>
              </p:nvSpPr>
              <p:spPr>
                <a:xfrm rot="10800000">
                  <a:off x="3327992" y="3327443"/>
                  <a:ext cx="788672" cy="297277"/>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7" name="Group 133"/>
                <p:cNvGrpSpPr/>
                <p:nvPr/>
              </p:nvGrpSpPr>
              <p:grpSpPr>
                <a:xfrm rot="10800000">
                  <a:off x="3322549" y="4404207"/>
                  <a:ext cx="848142" cy="255632"/>
                  <a:chOff x="1888761" y="6137223"/>
                  <a:chExt cx="4207239" cy="720777"/>
                </a:xfrm>
              </p:grpSpPr>
              <p:sp>
                <p:nvSpPr>
                  <p:cNvPr id="1271" name="Left-Right-Up Arrow 1270"/>
                  <p:cNvSpPr/>
                  <p:nvPr/>
                </p:nvSpPr>
                <p:spPr>
                  <a:xfrm>
                    <a:off x="18887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2" name="Left-Right-Up Arrow 1271"/>
                  <p:cNvSpPr/>
                  <p:nvPr/>
                </p:nvSpPr>
                <p:spPr>
                  <a:xfrm>
                    <a:off x="25883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3" name="Left-Right-Up Arrow 1272"/>
                  <p:cNvSpPr/>
                  <p:nvPr/>
                </p:nvSpPr>
                <p:spPr>
                  <a:xfrm>
                    <a:off x="32766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4" name="Left-Right-Up Arrow 1273"/>
                  <p:cNvSpPr/>
                  <p:nvPr/>
                </p:nvSpPr>
                <p:spPr>
                  <a:xfrm>
                    <a:off x="3946161" y="6172200"/>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5" name="Left-Right-Up Arrow 1274"/>
                  <p:cNvSpPr/>
                  <p:nvPr/>
                </p:nvSpPr>
                <p:spPr>
                  <a:xfrm>
                    <a:off x="4645702" y="6152214"/>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6" name="Left-Right-Up Arrow 1275"/>
                  <p:cNvSpPr/>
                  <p:nvPr/>
                </p:nvSpPr>
                <p:spPr>
                  <a:xfrm>
                    <a:off x="5334000" y="6137223"/>
                    <a:ext cx="762000" cy="685800"/>
                  </a:xfrm>
                  <a:prstGeom prst="leftRightUpArrow">
                    <a:avLst>
                      <a:gd name="adj1" fmla="val 46858"/>
                      <a:gd name="adj2" fmla="val 25000"/>
                      <a:gd name="adj3" fmla="val 25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7" name="Diamond 1276"/>
                  <p:cNvSpPr/>
                  <p:nvPr/>
                </p:nvSpPr>
                <p:spPr>
                  <a:xfrm>
                    <a:off x="2133600" y="6400800"/>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8" name="Diamond 1277"/>
                  <p:cNvSpPr/>
                  <p:nvPr/>
                </p:nvSpPr>
                <p:spPr>
                  <a:xfrm>
                    <a:off x="2825646" y="638830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9" name="Diamond 1278"/>
                  <p:cNvSpPr/>
                  <p:nvPr/>
                </p:nvSpPr>
                <p:spPr>
                  <a:xfrm>
                    <a:off x="3547672" y="6360826"/>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0" name="Diamond 1279"/>
                  <p:cNvSpPr/>
                  <p:nvPr/>
                </p:nvSpPr>
                <p:spPr>
                  <a:xfrm>
                    <a:off x="4228475" y="6359577"/>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1" name="Diamond 1280"/>
                  <p:cNvSpPr/>
                  <p:nvPr/>
                </p:nvSpPr>
                <p:spPr>
                  <a:xfrm>
                    <a:off x="4901783" y="6353331"/>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2" name="Diamond 1281"/>
                  <p:cNvSpPr/>
                  <p:nvPr/>
                </p:nvSpPr>
                <p:spPr>
                  <a:xfrm>
                    <a:off x="5613816" y="6373318"/>
                    <a:ext cx="228600" cy="457200"/>
                  </a:xfrm>
                  <a:prstGeom prst="diamond">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28" name="Rounded Rectangle 1227"/>
                <p:cNvSpPr/>
                <p:nvPr/>
              </p:nvSpPr>
              <p:spPr>
                <a:xfrm>
                  <a:off x="3396843" y="4981804"/>
                  <a:ext cx="687281" cy="19075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9" name="Group 1228"/>
                <p:cNvGrpSpPr/>
                <p:nvPr/>
              </p:nvGrpSpPr>
              <p:grpSpPr>
                <a:xfrm>
                  <a:off x="3409490" y="4967513"/>
                  <a:ext cx="650220" cy="197452"/>
                  <a:chOff x="4720480" y="4388132"/>
                  <a:chExt cx="1756255" cy="533320"/>
                </a:xfrm>
              </p:grpSpPr>
              <p:grpSp>
                <p:nvGrpSpPr>
                  <p:cNvPr id="1251" name="Group 1250"/>
                  <p:cNvGrpSpPr/>
                  <p:nvPr/>
                </p:nvGrpSpPr>
                <p:grpSpPr>
                  <a:xfrm>
                    <a:off x="4720480" y="4427320"/>
                    <a:ext cx="471740" cy="446235"/>
                    <a:chOff x="5108731" y="4165198"/>
                    <a:chExt cx="1206700" cy="1141460"/>
                  </a:xfrm>
                </p:grpSpPr>
                <p:sp>
                  <p:nvSpPr>
                    <p:cNvPr id="1268" name="Right Triangle 126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9" name="Right Triangle 126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0" name="Diagonal Stripe 126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2" name="Group 1251"/>
                  <p:cNvGrpSpPr/>
                  <p:nvPr/>
                </p:nvGrpSpPr>
                <p:grpSpPr>
                  <a:xfrm rot="10800000">
                    <a:off x="5064468" y="4388132"/>
                    <a:ext cx="471740" cy="446235"/>
                    <a:chOff x="5108731" y="4165198"/>
                    <a:chExt cx="1206700" cy="1141460"/>
                  </a:xfrm>
                </p:grpSpPr>
                <p:sp>
                  <p:nvSpPr>
                    <p:cNvPr id="1265" name="Right Triangle 126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6" name="Right Triangle 126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7" name="Diagonal Stripe 126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3" name="Group 1252"/>
                  <p:cNvGrpSpPr/>
                  <p:nvPr/>
                </p:nvGrpSpPr>
                <p:grpSpPr>
                  <a:xfrm>
                    <a:off x="5360560" y="4449092"/>
                    <a:ext cx="471740" cy="446235"/>
                    <a:chOff x="5108731" y="4165198"/>
                    <a:chExt cx="1206700" cy="1141460"/>
                  </a:xfrm>
                </p:grpSpPr>
                <p:sp>
                  <p:nvSpPr>
                    <p:cNvPr id="1262" name="Right Triangle 126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3" name="Right Triangle 126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4" name="Diagonal Stripe 126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4" name="Group 1253"/>
                  <p:cNvGrpSpPr/>
                  <p:nvPr/>
                </p:nvGrpSpPr>
                <p:grpSpPr>
                  <a:xfrm rot="10800000">
                    <a:off x="5704548" y="4409904"/>
                    <a:ext cx="471740" cy="446235"/>
                    <a:chOff x="5108731" y="4165198"/>
                    <a:chExt cx="1206700" cy="1141460"/>
                  </a:xfrm>
                </p:grpSpPr>
                <p:sp>
                  <p:nvSpPr>
                    <p:cNvPr id="1259" name="Right Triangle 125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0" name="Right Triangle 125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1" name="Diagonal Stripe 126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55" name="Group 1254"/>
                  <p:cNvGrpSpPr/>
                  <p:nvPr/>
                </p:nvGrpSpPr>
                <p:grpSpPr>
                  <a:xfrm>
                    <a:off x="6004995" y="4475217"/>
                    <a:ext cx="471740" cy="446235"/>
                    <a:chOff x="5108731" y="4165198"/>
                    <a:chExt cx="1206700" cy="1141460"/>
                  </a:xfrm>
                </p:grpSpPr>
                <p:sp>
                  <p:nvSpPr>
                    <p:cNvPr id="1256" name="Right Triangle 125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7" name="Right Triangle 125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8" name="Diagonal Stripe 125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230" name="Group 1229"/>
                <p:cNvGrpSpPr/>
                <p:nvPr/>
              </p:nvGrpSpPr>
              <p:grpSpPr>
                <a:xfrm>
                  <a:off x="3344176" y="3352800"/>
                  <a:ext cx="748852" cy="266394"/>
                  <a:chOff x="4720480" y="4388132"/>
                  <a:chExt cx="1756255" cy="533320"/>
                </a:xfrm>
              </p:grpSpPr>
              <p:grpSp>
                <p:nvGrpSpPr>
                  <p:cNvPr id="1231" name="Group 1230"/>
                  <p:cNvGrpSpPr/>
                  <p:nvPr/>
                </p:nvGrpSpPr>
                <p:grpSpPr>
                  <a:xfrm>
                    <a:off x="4720480" y="4427320"/>
                    <a:ext cx="471740" cy="446235"/>
                    <a:chOff x="5108731" y="4165198"/>
                    <a:chExt cx="1206700" cy="1141460"/>
                  </a:xfrm>
                </p:grpSpPr>
                <p:sp>
                  <p:nvSpPr>
                    <p:cNvPr id="1248" name="Right Triangle 124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9" name="Right Triangle 124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0" name="Diagonal Stripe 124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2" name="Group 1231"/>
                  <p:cNvGrpSpPr/>
                  <p:nvPr/>
                </p:nvGrpSpPr>
                <p:grpSpPr>
                  <a:xfrm rot="10800000">
                    <a:off x="5064468" y="4388132"/>
                    <a:ext cx="471740" cy="446235"/>
                    <a:chOff x="5108731" y="4165198"/>
                    <a:chExt cx="1206700" cy="1141460"/>
                  </a:xfrm>
                </p:grpSpPr>
                <p:sp>
                  <p:nvSpPr>
                    <p:cNvPr id="1245" name="Right Triangle 1244"/>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6" name="Right Triangle 1245"/>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7" name="Diagonal Stripe 1246"/>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3" name="Group 1232"/>
                  <p:cNvGrpSpPr/>
                  <p:nvPr/>
                </p:nvGrpSpPr>
                <p:grpSpPr>
                  <a:xfrm>
                    <a:off x="5360560" y="4449092"/>
                    <a:ext cx="471740" cy="446235"/>
                    <a:chOff x="5108731" y="4165198"/>
                    <a:chExt cx="1206700" cy="1141460"/>
                  </a:xfrm>
                </p:grpSpPr>
                <p:sp>
                  <p:nvSpPr>
                    <p:cNvPr id="1242" name="Right Triangle 1241"/>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3" name="Right Triangle 1242"/>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4" name="Diagonal Stripe 1243"/>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4" name="Group 1233"/>
                  <p:cNvGrpSpPr/>
                  <p:nvPr/>
                </p:nvGrpSpPr>
                <p:grpSpPr>
                  <a:xfrm rot="10800000">
                    <a:off x="5704548" y="4409904"/>
                    <a:ext cx="471740" cy="446235"/>
                    <a:chOff x="5108731" y="4165198"/>
                    <a:chExt cx="1206700" cy="1141460"/>
                  </a:xfrm>
                </p:grpSpPr>
                <p:sp>
                  <p:nvSpPr>
                    <p:cNvPr id="1239" name="Right Triangle 1238"/>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0" name="Right Triangle 1239"/>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1" name="Diagonal Stripe 1240"/>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35" name="Group 1234"/>
                  <p:cNvGrpSpPr/>
                  <p:nvPr/>
                </p:nvGrpSpPr>
                <p:grpSpPr>
                  <a:xfrm>
                    <a:off x="6004995" y="4475217"/>
                    <a:ext cx="471740" cy="446235"/>
                    <a:chOff x="5108731" y="4165198"/>
                    <a:chExt cx="1206700" cy="1141460"/>
                  </a:xfrm>
                </p:grpSpPr>
                <p:sp>
                  <p:nvSpPr>
                    <p:cNvPr id="1236" name="Right Triangle 1235"/>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7" name="Right Triangle 1236"/>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8" name="Diagonal Stripe 1237"/>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grpSp>
            <p:nvGrpSpPr>
              <p:cNvPr id="870" name="Group 869"/>
              <p:cNvGrpSpPr/>
              <p:nvPr/>
            </p:nvGrpSpPr>
            <p:grpSpPr>
              <a:xfrm flipH="1">
                <a:off x="278269" y="1021555"/>
                <a:ext cx="816781" cy="1405393"/>
                <a:chOff x="3569907" y="3980757"/>
                <a:chExt cx="1238014" cy="2130186"/>
              </a:xfrm>
            </p:grpSpPr>
            <p:grpSp>
              <p:nvGrpSpPr>
                <p:cNvPr id="1128" name="Group 1127"/>
                <p:cNvGrpSpPr/>
                <p:nvPr/>
              </p:nvGrpSpPr>
              <p:grpSpPr>
                <a:xfrm>
                  <a:off x="3569907" y="3980757"/>
                  <a:ext cx="1238014" cy="2130186"/>
                  <a:chOff x="5181600" y="457201"/>
                  <a:chExt cx="1904282" cy="3276599"/>
                </a:xfrm>
              </p:grpSpPr>
              <p:sp>
                <p:nvSpPr>
                  <p:cNvPr id="1155" name="Oval 1154"/>
                  <p:cNvSpPr/>
                  <p:nvPr/>
                </p:nvSpPr>
                <p:spPr>
                  <a:xfrm rot="649721" flipH="1">
                    <a:off x="609450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6" name="Oval 1155"/>
                  <p:cNvSpPr/>
                  <p:nvPr/>
                </p:nvSpPr>
                <p:spPr>
                  <a:xfrm rot="649721" flipH="1">
                    <a:off x="5683027" y="3397014"/>
                    <a:ext cx="529005" cy="336786"/>
                  </a:xfrm>
                  <a:prstGeom prst="ellipse">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7" name="Cloud 1156"/>
                  <p:cNvSpPr/>
                  <p:nvPr/>
                </p:nvSpPr>
                <p:spPr>
                  <a:xfrm rot="671737">
                    <a:off x="5332272" y="743955"/>
                    <a:ext cx="539412" cy="674331"/>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8" name="Cloud 1157"/>
                  <p:cNvSpPr/>
                  <p:nvPr/>
                </p:nvSpPr>
                <p:spPr>
                  <a:xfrm rot="20706537">
                    <a:off x="6302782" y="802413"/>
                    <a:ext cx="616594" cy="613153"/>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9" name="Oval 1158"/>
                  <p:cNvSpPr/>
                  <p:nvPr/>
                </p:nvSpPr>
                <p:spPr>
                  <a:xfrm rot="18905227">
                    <a:off x="5181600" y="2505517"/>
                    <a:ext cx="529005" cy="297646"/>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 name="Oval 1159"/>
                  <p:cNvSpPr/>
                  <p:nvPr/>
                </p:nvSpPr>
                <p:spPr>
                  <a:xfrm rot="2323083" flipH="1">
                    <a:off x="6556877" y="2572328"/>
                    <a:ext cx="529005" cy="286794"/>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Trapezoid 1160"/>
                  <p:cNvSpPr/>
                  <p:nvPr/>
                </p:nvSpPr>
                <p:spPr>
                  <a:xfrm flipH="1">
                    <a:off x="5528611" y="1603110"/>
                    <a:ext cx="1146297" cy="1867546"/>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2" name="Trapezoid 1161"/>
                  <p:cNvSpPr/>
                  <p:nvPr/>
                </p:nvSpPr>
                <p:spPr>
                  <a:xfrm rot="1217087" flipH="1">
                    <a:off x="5410049" y="1493105"/>
                    <a:ext cx="473830" cy="1241017"/>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3" name="Trapezoid 1162"/>
                  <p:cNvSpPr/>
                  <p:nvPr/>
                </p:nvSpPr>
                <p:spPr>
                  <a:xfrm rot="20382913">
                    <a:off x="6359039" y="1653872"/>
                    <a:ext cx="515791" cy="1120209"/>
                  </a:xfrm>
                  <a:prstGeom prst="trapezoid">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Isosceles Triangle 1163"/>
                  <p:cNvSpPr/>
                  <p:nvPr/>
                </p:nvSpPr>
                <p:spPr>
                  <a:xfrm rot="10800000" flipH="1">
                    <a:off x="5910711" y="1785806"/>
                    <a:ext cx="382099" cy="548084"/>
                  </a:xfrm>
                  <a:prstGeom prst="triangl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Oval 1164"/>
                  <p:cNvSpPr/>
                  <p:nvPr/>
                </p:nvSpPr>
                <p:spPr>
                  <a:xfrm flipH="1">
                    <a:off x="5618564" y="506944"/>
                    <a:ext cx="1056344" cy="1370211"/>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Cloud 1165"/>
                  <p:cNvSpPr/>
                  <p:nvPr/>
                </p:nvSpPr>
                <p:spPr>
                  <a:xfrm rot="16200000">
                    <a:off x="5865154" y="103805"/>
                    <a:ext cx="546068" cy="12528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7" name="Group 1166"/>
                  <p:cNvGrpSpPr/>
                  <p:nvPr/>
                </p:nvGrpSpPr>
                <p:grpSpPr>
                  <a:xfrm>
                    <a:off x="5410200" y="685800"/>
                    <a:ext cx="1447800" cy="381000"/>
                    <a:chOff x="7086600" y="914400"/>
                    <a:chExt cx="1828800" cy="472130"/>
                  </a:xfrm>
                </p:grpSpPr>
                <p:sp>
                  <p:nvSpPr>
                    <p:cNvPr id="1193" name="Rounded Rectangle 1192"/>
                    <p:cNvSpPr/>
                    <p:nvPr/>
                  </p:nvSpPr>
                  <p:spPr>
                    <a:xfrm>
                      <a:off x="7086600" y="990600"/>
                      <a:ext cx="1828800" cy="304800"/>
                    </a:xfrm>
                    <a:prstGeom prst="roundRect">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4" name="Group 1193"/>
                    <p:cNvGrpSpPr/>
                    <p:nvPr/>
                  </p:nvGrpSpPr>
                  <p:grpSpPr>
                    <a:xfrm>
                      <a:off x="7086600" y="914400"/>
                      <a:ext cx="1828800" cy="472130"/>
                      <a:chOff x="1578077" y="297425"/>
                      <a:chExt cx="3603523" cy="958646"/>
                    </a:xfrm>
                  </p:grpSpPr>
                  <p:grpSp>
                    <p:nvGrpSpPr>
                      <p:cNvPr id="1195" name="Group 1194"/>
                      <p:cNvGrpSpPr/>
                      <p:nvPr/>
                    </p:nvGrpSpPr>
                    <p:grpSpPr>
                      <a:xfrm>
                        <a:off x="3352800" y="304800"/>
                        <a:ext cx="1828800" cy="951271"/>
                        <a:chOff x="3352800" y="304800"/>
                        <a:chExt cx="1828800" cy="951271"/>
                      </a:xfrm>
                    </p:grpSpPr>
                    <p:grpSp>
                      <p:nvGrpSpPr>
                        <p:cNvPr id="1205" name="Group 1204"/>
                        <p:cNvGrpSpPr/>
                        <p:nvPr/>
                      </p:nvGrpSpPr>
                      <p:grpSpPr>
                        <a:xfrm>
                          <a:off x="4267200" y="341671"/>
                          <a:ext cx="914400" cy="914400"/>
                          <a:chOff x="3352800" y="304800"/>
                          <a:chExt cx="914400" cy="914400"/>
                        </a:xfrm>
                      </p:grpSpPr>
                      <p:sp>
                        <p:nvSpPr>
                          <p:cNvPr id="1210" name="Quad Arrow Callout 1209"/>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1" name="Quad Arrow 1210"/>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6" name="Group 1205"/>
                        <p:cNvGrpSpPr/>
                        <p:nvPr/>
                      </p:nvGrpSpPr>
                      <p:grpSpPr>
                        <a:xfrm>
                          <a:off x="3352800" y="304800"/>
                          <a:ext cx="914400" cy="914400"/>
                          <a:chOff x="3352800" y="304800"/>
                          <a:chExt cx="914400" cy="914400"/>
                        </a:xfrm>
                      </p:grpSpPr>
                      <p:sp>
                        <p:nvSpPr>
                          <p:cNvPr id="1208" name="Quad Arrow Callout 1207"/>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9" name="Quad Arrow 1208"/>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7" name="Quad Arrow 1206"/>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6" name="Group 1195"/>
                      <p:cNvGrpSpPr/>
                      <p:nvPr/>
                    </p:nvGrpSpPr>
                    <p:grpSpPr>
                      <a:xfrm>
                        <a:off x="1578077" y="297425"/>
                        <a:ext cx="1828800" cy="951271"/>
                        <a:chOff x="3352800" y="304800"/>
                        <a:chExt cx="1828800" cy="951271"/>
                      </a:xfrm>
                    </p:grpSpPr>
                    <p:grpSp>
                      <p:nvGrpSpPr>
                        <p:cNvPr id="1198" name="Group 256"/>
                        <p:cNvGrpSpPr/>
                        <p:nvPr/>
                      </p:nvGrpSpPr>
                      <p:grpSpPr>
                        <a:xfrm>
                          <a:off x="4267200" y="341671"/>
                          <a:ext cx="914400" cy="914400"/>
                          <a:chOff x="3352800" y="304800"/>
                          <a:chExt cx="914400" cy="914400"/>
                        </a:xfrm>
                      </p:grpSpPr>
                      <p:sp>
                        <p:nvSpPr>
                          <p:cNvPr id="1203" name="Quad Arrow Callout 1202"/>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4" name="Quad Arrow 1203"/>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9" name="Group 254"/>
                        <p:cNvGrpSpPr/>
                        <p:nvPr/>
                      </p:nvGrpSpPr>
                      <p:grpSpPr>
                        <a:xfrm>
                          <a:off x="3352800" y="304800"/>
                          <a:ext cx="914400" cy="914400"/>
                          <a:chOff x="3352800" y="304800"/>
                          <a:chExt cx="914400" cy="914400"/>
                        </a:xfrm>
                      </p:grpSpPr>
                      <p:sp>
                        <p:nvSpPr>
                          <p:cNvPr id="1201" name="Quad Arrow Callout 120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Quad Arrow 120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00" name="Quad Arrow 1199"/>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97" name="Quad Arrow 1196"/>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8" name="Group 269"/>
                  <p:cNvGrpSpPr/>
                  <p:nvPr/>
                </p:nvGrpSpPr>
                <p:grpSpPr>
                  <a:xfrm>
                    <a:off x="5562600" y="3124200"/>
                    <a:ext cx="1066800" cy="304800"/>
                    <a:chOff x="1578077" y="297425"/>
                    <a:chExt cx="3603523" cy="958646"/>
                  </a:xfrm>
                </p:grpSpPr>
                <p:grpSp>
                  <p:nvGrpSpPr>
                    <p:cNvPr id="1176" name="Group 259"/>
                    <p:cNvGrpSpPr/>
                    <p:nvPr/>
                  </p:nvGrpSpPr>
                  <p:grpSpPr>
                    <a:xfrm>
                      <a:off x="3352800" y="304800"/>
                      <a:ext cx="1828800" cy="951271"/>
                      <a:chOff x="3352800" y="304800"/>
                      <a:chExt cx="1828800" cy="951271"/>
                    </a:xfrm>
                  </p:grpSpPr>
                  <p:grpSp>
                    <p:nvGrpSpPr>
                      <p:cNvPr id="1186" name="Group 256"/>
                      <p:cNvGrpSpPr/>
                      <p:nvPr/>
                    </p:nvGrpSpPr>
                    <p:grpSpPr>
                      <a:xfrm>
                        <a:off x="4267200" y="341671"/>
                        <a:ext cx="914400" cy="914400"/>
                        <a:chOff x="3352800" y="304800"/>
                        <a:chExt cx="914400" cy="914400"/>
                      </a:xfrm>
                    </p:grpSpPr>
                    <p:sp>
                      <p:nvSpPr>
                        <p:cNvPr id="1191" name="Quad Arrow Callout 1190"/>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2" name="Quad Arrow 1191"/>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7" name="Group 254"/>
                      <p:cNvGrpSpPr/>
                      <p:nvPr/>
                    </p:nvGrpSpPr>
                    <p:grpSpPr>
                      <a:xfrm>
                        <a:off x="3352800" y="304800"/>
                        <a:ext cx="914400" cy="914400"/>
                        <a:chOff x="3352800" y="304800"/>
                        <a:chExt cx="914400" cy="914400"/>
                      </a:xfrm>
                    </p:grpSpPr>
                    <p:sp>
                      <p:nvSpPr>
                        <p:cNvPr id="1189" name="Quad Arrow Callout 1188"/>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0" name="Quad Arrow 1189"/>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8" name="Quad Arrow 1187"/>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7" name="Group 260"/>
                    <p:cNvGrpSpPr/>
                    <p:nvPr/>
                  </p:nvGrpSpPr>
                  <p:grpSpPr>
                    <a:xfrm>
                      <a:off x="1578077" y="297425"/>
                      <a:ext cx="1828800" cy="951271"/>
                      <a:chOff x="3352800" y="304800"/>
                      <a:chExt cx="1828800" cy="951271"/>
                    </a:xfrm>
                  </p:grpSpPr>
                  <p:grpSp>
                    <p:nvGrpSpPr>
                      <p:cNvPr id="1179" name="Group 256"/>
                      <p:cNvGrpSpPr/>
                      <p:nvPr/>
                    </p:nvGrpSpPr>
                    <p:grpSpPr>
                      <a:xfrm>
                        <a:off x="4267200" y="341671"/>
                        <a:ext cx="914400" cy="914400"/>
                        <a:chOff x="3352800" y="304800"/>
                        <a:chExt cx="914400" cy="914400"/>
                      </a:xfrm>
                    </p:grpSpPr>
                    <p:sp>
                      <p:nvSpPr>
                        <p:cNvPr id="1184" name="Quad Arrow Callout 118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5" name="Quad Arrow 118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0" name="Group 254"/>
                      <p:cNvGrpSpPr/>
                      <p:nvPr/>
                    </p:nvGrpSpPr>
                    <p:grpSpPr>
                      <a:xfrm>
                        <a:off x="3352800" y="304800"/>
                        <a:ext cx="914400" cy="914400"/>
                        <a:chOff x="3352800" y="304800"/>
                        <a:chExt cx="914400" cy="914400"/>
                      </a:xfrm>
                    </p:grpSpPr>
                    <p:sp>
                      <p:nvSpPr>
                        <p:cNvPr id="1182" name="Quad Arrow Callout 118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3" name="Quad Arrow 118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81" name="Quad Arrow 1180"/>
                      <p:cNvSpPr/>
                      <p:nvPr/>
                    </p:nvSpPr>
                    <p:spPr>
                      <a:xfrm>
                        <a:off x="41148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8" name="Quad Arrow 1177"/>
                    <p:cNvSpPr/>
                    <p:nvPr/>
                  </p:nvSpPr>
                  <p:spPr>
                    <a:xfrm>
                      <a:off x="3220065" y="528484"/>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9" name="Moon 1168"/>
                  <p:cNvSpPr/>
                  <p:nvPr/>
                </p:nvSpPr>
                <p:spPr>
                  <a:xfrm rot="16200000">
                    <a:off x="5910416" y="1861984"/>
                    <a:ext cx="381000" cy="619432"/>
                  </a:xfrm>
                  <a:prstGeom prst="moon">
                    <a:avLst>
                      <a:gd name="adj" fmla="val 61693"/>
                    </a:avLst>
                  </a:prstGeom>
                  <a:solidFill>
                    <a:srgbClr val="BE450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0" name="Group 1169"/>
                  <p:cNvGrpSpPr/>
                  <p:nvPr/>
                </p:nvGrpSpPr>
                <p:grpSpPr>
                  <a:xfrm>
                    <a:off x="5715000" y="1828800"/>
                    <a:ext cx="228600" cy="304800"/>
                    <a:chOff x="3352800" y="304800"/>
                    <a:chExt cx="914400" cy="914400"/>
                  </a:xfrm>
                </p:grpSpPr>
                <p:sp>
                  <p:nvSpPr>
                    <p:cNvPr id="1174" name="Quad Arrow Callout 1173"/>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Quad Arrow 1174"/>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1" name="Group 1170"/>
                  <p:cNvGrpSpPr/>
                  <p:nvPr/>
                </p:nvGrpSpPr>
                <p:grpSpPr>
                  <a:xfrm>
                    <a:off x="6248400" y="1828800"/>
                    <a:ext cx="228600" cy="304800"/>
                    <a:chOff x="3352800" y="304800"/>
                    <a:chExt cx="914400" cy="914400"/>
                  </a:xfrm>
                </p:grpSpPr>
                <p:sp>
                  <p:nvSpPr>
                    <p:cNvPr id="1172" name="Quad Arrow Callout 1171"/>
                    <p:cNvSpPr/>
                    <p:nvPr/>
                  </p:nvSpPr>
                  <p:spPr>
                    <a:xfrm>
                      <a:off x="3352800" y="304800"/>
                      <a:ext cx="914400" cy="914400"/>
                    </a:xfrm>
                    <a:prstGeom prst="quadArrowCallout">
                      <a:avLst>
                        <a:gd name="adj1" fmla="val 18515"/>
                        <a:gd name="adj2" fmla="val 26042"/>
                        <a:gd name="adj3" fmla="val 18515"/>
                        <a:gd name="adj4" fmla="val 48123"/>
                      </a:avLst>
                    </a:prstGeom>
                    <a:solidFill>
                      <a:schemeClr val="accent3">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Quad Arrow 1172"/>
                    <p:cNvSpPr/>
                    <p:nvPr/>
                  </p:nvSpPr>
                  <p:spPr>
                    <a:xfrm>
                      <a:off x="3657600" y="533400"/>
                      <a:ext cx="304800" cy="457200"/>
                    </a:xfrm>
                    <a:prstGeom prst="quadArrow">
                      <a:avLst/>
                    </a:prstGeom>
                    <a:solidFill>
                      <a:srgbClr val="FFDD7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29" name="Group 1128"/>
                <p:cNvGrpSpPr/>
                <p:nvPr/>
              </p:nvGrpSpPr>
              <p:grpSpPr>
                <a:xfrm>
                  <a:off x="4087151" y="5079813"/>
                  <a:ext cx="187605" cy="313552"/>
                  <a:chOff x="4891517" y="3980757"/>
                  <a:chExt cx="454821" cy="760162"/>
                </a:xfrm>
              </p:grpSpPr>
              <p:sp>
                <p:nvSpPr>
                  <p:cNvPr id="1130" name="Oval 1129"/>
                  <p:cNvSpPr/>
                  <p:nvPr/>
                </p:nvSpPr>
                <p:spPr>
                  <a:xfrm>
                    <a:off x="4891517" y="3980757"/>
                    <a:ext cx="454821" cy="760162"/>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1" name="Group 1130"/>
                  <p:cNvGrpSpPr/>
                  <p:nvPr/>
                </p:nvGrpSpPr>
                <p:grpSpPr>
                  <a:xfrm>
                    <a:off x="4940734" y="4074291"/>
                    <a:ext cx="345534" cy="531366"/>
                    <a:chOff x="4572000" y="3187148"/>
                    <a:chExt cx="1335603" cy="2146852"/>
                  </a:xfrm>
                </p:grpSpPr>
                <p:grpSp>
                  <p:nvGrpSpPr>
                    <p:cNvPr id="1132" name="Group 38"/>
                    <p:cNvGrpSpPr/>
                    <p:nvPr/>
                  </p:nvGrpSpPr>
                  <p:grpSpPr>
                    <a:xfrm>
                      <a:off x="4572000" y="3269477"/>
                      <a:ext cx="1335603" cy="2064523"/>
                      <a:chOff x="4572000" y="3269477"/>
                      <a:chExt cx="1335603" cy="2064523"/>
                    </a:xfrm>
                  </p:grpSpPr>
                  <p:sp>
                    <p:nvSpPr>
                      <p:cNvPr id="1137" name="Moon 1136"/>
                      <p:cNvSpPr/>
                      <p:nvPr/>
                    </p:nvSpPr>
                    <p:spPr>
                      <a:xfrm rot="10341631" flipH="1">
                        <a:off x="5411733" y="3269477"/>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38" name="Moon 1137"/>
                      <p:cNvSpPr/>
                      <p:nvPr/>
                    </p:nvSpPr>
                    <p:spPr>
                      <a:xfrm rot="10341631" flipH="1">
                        <a:off x="5575521" y="3471051"/>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39" name="Moon 2"/>
                      <p:cNvSpPr/>
                      <p:nvPr/>
                    </p:nvSpPr>
                    <p:spPr>
                      <a:xfrm rot="11258369">
                        <a:off x="4788878" y="3292668"/>
                        <a:ext cx="307877" cy="990600"/>
                      </a:xfrm>
                      <a:prstGeom prst="moon">
                        <a:avLst>
                          <a:gd name="adj" fmla="val 87500"/>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40" name="Moon 1139"/>
                      <p:cNvSpPr/>
                      <p:nvPr/>
                    </p:nvSpPr>
                    <p:spPr>
                      <a:xfrm rot="11258369">
                        <a:off x="4833399" y="3434608"/>
                        <a:ext cx="117865" cy="501327"/>
                      </a:xfrm>
                      <a:prstGeom prst="moon">
                        <a:avLst>
                          <a:gd name="adj" fmla="val 8750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41" name="Oval 4"/>
                      <p:cNvSpPr/>
                      <p:nvPr/>
                    </p:nvSpPr>
                    <p:spPr>
                      <a:xfrm>
                        <a:off x="4572000" y="3657600"/>
                        <a:ext cx="1335603" cy="1345601"/>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42" name="Group 21"/>
                      <p:cNvGrpSpPr/>
                      <p:nvPr/>
                    </p:nvGrpSpPr>
                    <p:grpSpPr>
                      <a:xfrm>
                        <a:off x="4800600" y="4038600"/>
                        <a:ext cx="381601" cy="369671"/>
                        <a:chOff x="4884918" y="4083918"/>
                        <a:chExt cx="381601" cy="369671"/>
                      </a:xfrm>
                    </p:grpSpPr>
                    <p:sp>
                      <p:nvSpPr>
                        <p:cNvPr id="1153" name="Oval 1152"/>
                        <p:cNvSpPr/>
                        <p:nvPr/>
                      </p:nvSpPr>
                      <p:spPr>
                        <a:xfrm>
                          <a:off x="4884918"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54" name="Oval 1153"/>
                        <p:cNvSpPr/>
                        <p:nvPr/>
                      </p:nvSpPr>
                      <p:spPr>
                        <a:xfrm>
                          <a:off x="5012118"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143" name="Group 22"/>
                      <p:cNvGrpSpPr/>
                      <p:nvPr/>
                    </p:nvGrpSpPr>
                    <p:grpSpPr>
                      <a:xfrm>
                        <a:off x="5334000" y="4038600"/>
                        <a:ext cx="381601" cy="369671"/>
                        <a:chOff x="5266519" y="4083918"/>
                        <a:chExt cx="381601" cy="369671"/>
                      </a:xfrm>
                    </p:grpSpPr>
                    <p:sp>
                      <p:nvSpPr>
                        <p:cNvPr id="1151" name="Oval 1150"/>
                        <p:cNvSpPr/>
                        <p:nvPr/>
                      </p:nvSpPr>
                      <p:spPr>
                        <a:xfrm>
                          <a:off x="5266519" y="4083918"/>
                          <a:ext cx="381601" cy="369671"/>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52" name="Oval 1151"/>
                        <p:cNvSpPr/>
                        <p:nvPr/>
                      </p:nvSpPr>
                      <p:spPr>
                        <a:xfrm>
                          <a:off x="5330119" y="4207141"/>
                          <a:ext cx="190800" cy="184835"/>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144" name="Oval 1143"/>
                      <p:cNvSpPr/>
                      <p:nvPr/>
                    </p:nvSpPr>
                    <p:spPr>
                      <a:xfrm>
                        <a:off x="4724400" y="4572000"/>
                        <a:ext cx="1066800" cy="762000"/>
                      </a:xfrm>
                      <a:prstGeom prst="ellipse">
                        <a:avLst/>
                      </a:prstGeom>
                      <a:solidFill>
                        <a:srgbClr val="996633"/>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45" name="Oval 1144"/>
                      <p:cNvSpPr/>
                      <p:nvPr/>
                    </p:nvSpPr>
                    <p:spPr>
                      <a:xfrm>
                        <a:off x="4800600" y="4495800"/>
                        <a:ext cx="858317" cy="457200"/>
                      </a:xfrm>
                      <a:prstGeom prst="ellipse">
                        <a:avLst/>
                      </a:prstGeom>
                      <a:solidFill>
                        <a:srgbClr val="996633"/>
                      </a:solidFill>
                      <a:ln w="3175">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146" name="Group 31"/>
                      <p:cNvGrpSpPr/>
                      <p:nvPr/>
                    </p:nvGrpSpPr>
                    <p:grpSpPr>
                      <a:xfrm>
                        <a:off x="4800600" y="4800600"/>
                        <a:ext cx="914400" cy="533400"/>
                        <a:chOff x="4800600" y="6172200"/>
                        <a:chExt cx="914400" cy="533400"/>
                      </a:xfrm>
                    </p:grpSpPr>
                    <p:sp>
                      <p:nvSpPr>
                        <p:cNvPr id="1148" name="Oval 1147"/>
                        <p:cNvSpPr/>
                        <p:nvPr/>
                      </p:nvSpPr>
                      <p:spPr>
                        <a:xfrm>
                          <a:off x="4800600" y="6172200"/>
                          <a:ext cx="914400" cy="533400"/>
                        </a:xfrm>
                        <a:prstGeom prst="ellipse">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Teardrop 1148"/>
                        <p:cNvSpPr/>
                        <p:nvPr/>
                      </p:nvSpPr>
                      <p:spPr>
                        <a:xfrm>
                          <a:off x="5062330" y="6324601"/>
                          <a:ext cx="129209"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0" name="Teardrop 1149"/>
                        <p:cNvSpPr/>
                        <p:nvPr/>
                      </p:nvSpPr>
                      <p:spPr>
                        <a:xfrm flipH="1">
                          <a:off x="5334000" y="6324600"/>
                          <a:ext cx="139148" cy="195470"/>
                        </a:xfrm>
                        <a:prstGeom prst="teardrop">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7" name="Left-Right Arrow 1146"/>
                      <p:cNvSpPr/>
                      <p:nvPr/>
                    </p:nvSpPr>
                    <p:spPr>
                      <a:xfrm flipH="1">
                        <a:off x="5211417" y="3800061"/>
                        <a:ext cx="76200" cy="533400"/>
                      </a:xfrm>
                      <a:prstGeom prst="leftRightArrow">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3" name="Group 42"/>
                    <p:cNvGrpSpPr/>
                    <p:nvPr/>
                  </p:nvGrpSpPr>
                  <p:grpSpPr>
                    <a:xfrm>
                      <a:off x="5078895" y="3187148"/>
                      <a:ext cx="407504" cy="682487"/>
                      <a:chOff x="2971800" y="6858000"/>
                      <a:chExt cx="699126" cy="1447800"/>
                    </a:xfrm>
                  </p:grpSpPr>
                  <p:sp>
                    <p:nvSpPr>
                      <p:cNvPr id="1134" name="Moon 1133"/>
                      <p:cNvSpPr/>
                      <p:nvPr/>
                    </p:nvSpPr>
                    <p:spPr>
                      <a:xfrm>
                        <a:off x="3124200" y="6858000"/>
                        <a:ext cx="457200" cy="1371600"/>
                      </a:xfrm>
                      <a:prstGeom prst="moon">
                        <a:avLst>
                          <a:gd name="adj" fmla="val 73188"/>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Moon 1134"/>
                      <p:cNvSpPr/>
                      <p:nvPr/>
                    </p:nvSpPr>
                    <p:spPr>
                      <a:xfrm rot="20790105">
                        <a:off x="2971800" y="6934200"/>
                        <a:ext cx="457200" cy="1371600"/>
                      </a:xfrm>
                      <a:prstGeom prst="moon">
                        <a:avLst>
                          <a:gd name="adj" fmla="val 42185"/>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Moon 1135"/>
                      <p:cNvSpPr/>
                      <p:nvPr/>
                    </p:nvSpPr>
                    <p:spPr>
                      <a:xfrm rot="877349">
                        <a:off x="3213726" y="6893497"/>
                        <a:ext cx="457200" cy="1371600"/>
                      </a:xfrm>
                      <a:prstGeom prst="moon">
                        <a:avLst>
                          <a:gd name="adj" fmla="val 54897"/>
                        </a:avLst>
                      </a:prstGeom>
                      <a:solidFill>
                        <a:srgbClr val="6633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871" name="Group 870"/>
              <p:cNvGrpSpPr/>
              <p:nvPr/>
            </p:nvGrpSpPr>
            <p:grpSpPr>
              <a:xfrm flipH="1">
                <a:off x="1060880" y="1077669"/>
                <a:ext cx="813658" cy="1648156"/>
                <a:chOff x="1655513" y="3505187"/>
                <a:chExt cx="1233280" cy="2498147"/>
              </a:xfrm>
            </p:grpSpPr>
            <p:grpSp>
              <p:nvGrpSpPr>
                <p:cNvPr id="1086" name="Group 1085"/>
                <p:cNvGrpSpPr/>
                <p:nvPr/>
              </p:nvGrpSpPr>
              <p:grpSpPr>
                <a:xfrm>
                  <a:off x="1655513" y="3505187"/>
                  <a:ext cx="1233280" cy="2498147"/>
                  <a:chOff x="1655513" y="3505187"/>
                  <a:chExt cx="1233280" cy="2498147"/>
                </a:xfrm>
              </p:grpSpPr>
              <p:sp>
                <p:nvSpPr>
                  <p:cNvPr id="1088" name="Double Wave 1087"/>
                  <p:cNvSpPr/>
                  <p:nvPr/>
                </p:nvSpPr>
                <p:spPr>
                  <a:xfrm rot="21312529">
                    <a:off x="1806013" y="3505187"/>
                    <a:ext cx="75451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9" name="Group 1088"/>
                  <p:cNvGrpSpPr/>
                  <p:nvPr/>
                </p:nvGrpSpPr>
                <p:grpSpPr>
                  <a:xfrm>
                    <a:off x="1655513" y="3519315"/>
                    <a:ext cx="1233280" cy="2484019"/>
                    <a:chOff x="1821104" y="3222841"/>
                    <a:chExt cx="1233280" cy="2484019"/>
                  </a:xfrm>
                </p:grpSpPr>
                <p:sp>
                  <p:nvSpPr>
                    <p:cNvPr id="1090" name="Double Wave 1089"/>
                    <p:cNvSpPr/>
                    <p:nvPr/>
                  </p:nvSpPr>
                  <p:spPr>
                    <a:xfrm rot="5914368" flipH="1">
                      <a:off x="1714746" y="3785054"/>
                      <a:ext cx="676315" cy="295019"/>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Double Wave 1090"/>
                    <p:cNvSpPr/>
                    <p:nvPr/>
                  </p:nvSpPr>
                  <p:spPr>
                    <a:xfrm>
                      <a:off x="1860009" y="3359650"/>
                      <a:ext cx="661388"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Double Wave 1091"/>
                    <p:cNvSpPr/>
                    <p:nvPr/>
                  </p:nvSpPr>
                  <p:spPr>
                    <a:xfrm rot="15274472">
                      <a:off x="2222427" y="3593326"/>
                      <a:ext cx="1019453" cy="27848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3" name="Oval 1092"/>
                    <p:cNvSpPr/>
                    <p:nvPr/>
                  </p:nvSpPr>
                  <p:spPr>
                    <a:xfrm rot="6922285">
                      <a:off x="2078202" y="5401495"/>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1093"/>
                    <p:cNvSpPr/>
                    <p:nvPr/>
                  </p:nvSpPr>
                  <p:spPr>
                    <a:xfrm rot="3646842">
                      <a:off x="2480759" y="5403763"/>
                      <a:ext cx="328679" cy="277515"/>
                    </a:xfrm>
                    <a:prstGeom prst="ellipse">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Trapezoid 1094"/>
                    <p:cNvSpPr/>
                    <p:nvPr/>
                  </p:nvSpPr>
                  <p:spPr>
                    <a:xfrm>
                      <a:off x="1981087" y="4638456"/>
                      <a:ext cx="961112" cy="850819"/>
                    </a:xfrm>
                    <a:prstGeom prst="trapezoid">
                      <a:avLst>
                        <a:gd name="adj" fmla="val 21250"/>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p:cNvSpPr/>
                    <p:nvPr/>
                  </p:nvSpPr>
                  <p:spPr>
                    <a:xfrm rot="4724043">
                      <a:off x="2724067" y="4484675"/>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7" name="Oval 1096"/>
                    <p:cNvSpPr/>
                    <p:nvPr/>
                  </p:nvSpPr>
                  <p:spPr>
                    <a:xfrm rot="6922285">
                      <a:off x="1795522" y="4550676"/>
                      <a:ext cx="328679" cy="2775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8" name="Trapezoid 1097"/>
                    <p:cNvSpPr/>
                    <p:nvPr/>
                  </p:nvSpPr>
                  <p:spPr>
                    <a:xfrm rot="19684206">
                      <a:off x="2589334" y="4035057"/>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Trapezoid 1098"/>
                    <p:cNvSpPr/>
                    <p:nvPr/>
                  </p:nvSpPr>
                  <p:spPr>
                    <a:xfrm rot="1711066">
                      <a:off x="1898808" y="4085272"/>
                      <a:ext cx="403489" cy="624276"/>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0" name="Trapezoid 1099"/>
                    <p:cNvSpPr/>
                    <p:nvPr/>
                  </p:nvSpPr>
                  <p:spPr>
                    <a:xfrm>
                      <a:off x="2037623" y="4087926"/>
                      <a:ext cx="848040" cy="1000964"/>
                    </a:xfrm>
                    <a:prstGeom prst="trapezoi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Isosceles Triangle 1100"/>
                    <p:cNvSpPr/>
                    <p:nvPr/>
                  </p:nvSpPr>
                  <p:spPr>
                    <a:xfrm rot="10800000">
                      <a:off x="2293166" y="3881727"/>
                      <a:ext cx="282680" cy="500482"/>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Oval 1101"/>
                    <p:cNvSpPr/>
                    <p:nvPr/>
                  </p:nvSpPr>
                  <p:spPr>
                    <a:xfrm>
                      <a:off x="1981087" y="3373940"/>
                      <a:ext cx="864479" cy="81144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3" name="Group 68"/>
                    <p:cNvGrpSpPr/>
                    <p:nvPr/>
                  </p:nvGrpSpPr>
                  <p:grpSpPr>
                    <a:xfrm>
                      <a:off x="2094159" y="4688504"/>
                      <a:ext cx="734968" cy="550530"/>
                      <a:chOff x="5715000" y="5771234"/>
                      <a:chExt cx="1154507" cy="1086766"/>
                    </a:xfrm>
                  </p:grpSpPr>
                  <p:sp>
                    <p:nvSpPr>
                      <p:cNvPr id="1123" name="Wave 1122"/>
                      <p:cNvSpPr/>
                      <p:nvPr/>
                    </p:nvSpPr>
                    <p:spPr>
                      <a:xfrm rot="16200000">
                        <a:off x="6093773" y="6319799"/>
                        <a:ext cx="845228" cy="231174"/>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4" name="Group 67"/>
                      <p:cNvGrpSpPr/>
                      <p:nvPr/>
                    </p:nvGrpSpPr>
                    <p:grpSpPr>
                      <a:xfrm>
                        <a:off x="5715000" y="5771234"/>
                        <a:ext cx="1154507" cy="1086766"/>
                        <a:chOff x="1205362" y="4212084"/>
                        <a:chExt cx="1154507" cy="1086766"/>
                      </a:xfrm>
                    </p:grpSpPr>
                    <p:sp>
                      <p:nvSpPr>
                        <p:cNvPr id="1125" name="Rounded Rectangle 16"/>
                        <p:cNvSpPr/>
                        <p:nvPr/>
                      </p:nvSpPr>
                      <p:spPr>
                        <a:xfrm>
                          <a:off x="1205362" y="4264912"/>
                          <a:ext cx="1154507" cy="211307"/>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Wave 1125"/>
                        <p:cNvSpPr/>
                        <p:nvPr/>
                      </p:nvSpPr>
                      <p:spPr>
                        <a:xfrm rot="15242885">
                          <a:off x="1667743" y="4683044"/>
                          <a:ext cx="917103" cy="314510"/>
                        </a:xfrm>
                        <a:prstGeom prst="wave">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Rounded Rectangle 1126"/>
                        <p:cNvSpPr/>
                        <p:nvPr/>
                      </p:nvSpPr>
                      <p:spPr>
                        <a:xfrm>
                          <a:off x="1866223" y="4212084"/>
                          <a:ext cx="314099" cy="264134"/>
                        </a:xfrm>
                        <a:prstGeom prst="roundRect">
                          <a:avLst/>
                        </a:prstGeom>
                        <a:solidFill>
                          <a:srgbClr val="E0C1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04" name="Double Wave 1103"/>
                    <p:cNvSpPr/>
                    <p:nvPr/>
                  </p:nvSpPr>
                  <p:spPr>
                    <a:xfrm rot="18860797">
                      <a:off x="1705845" y="3494166"/>
                      <a:ext cx="676315" cy="194526"/>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Double Wave 1104"/>
                    <p:cNvSpPr/>
                    <p:nvPr/>
                  </p:nvSpPr>
                  <p:spPr>
                    <a:xfrm rot="2136674">
                      <a:off x="2392996" y="3500296"/>
                      <a:ext cx="661388" cy="176173"/>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Double Wave 1105"/>
                    <p:cNvSpPr/>
                    <p:nvPr/>
                  </p:nvSpPr>
                  <p:spPr>
                    <a:xfrm>
                      <a:off x="1920217" y="3263735"/>
                      <a:ext cx="661388" cy="217098"/>
                    </a:xfrm>
                    <a:prstGeom prst="doubleWave">
                      <a:avLst>
                        <a:gd name="adj1" fmla="val 6250"/>
                        <a:gd name="adj2" fmla="val -100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Oval 1106"/>
                    <p:cNvSpPr/>
                    <p:nvPr/>
                  </p:nvSpPr>
                  <p:spPr>
                    <a:xfrm rot="19309547">
                      <a:off x="1975429" y="3359801"/>
                      <a:ext cx="427957" cy="14714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p:cNvSpPr/>
                    <p:nvPr/>
                  </p:nvSpPr>
                  <p:spPr>
                    <a:xfrm rot="1328677">
                      <a:off x="2485082" y="3407211"/>
                      <a:ext cx="427957" cy="18563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Rounded Rectangle 1108"/>
                    <p:cNvSpPr/>
                    <p:nvPr/>
                  </p:nvSpPr>
                  <p:spPr>
                    <a:xfrm>
                      <a:off x="1898914" y="3439216"/>
                      <a:ext cx="1021656" cy="165533"/>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0" name="Group 91"/>
                    <p:cNvGrpSpPr/>
                    <p:nvPr/>
                  </p:nvGrpSpPr>
                  <p:grpSpPr>
                    <a:xfrm>
                      <a:off x="1976724" y="3439216"/>
                      <a:ext cx="894819" cy="156271"/>
                      <a:chOff x="4038600" y="287312"/>
                      <a:chExt cx="5102902" cy="474688"/>
                    </a:xfrm>
                    <a:solidFill>
                      <a:srgbClr val="996633"/>
                    </a:solidFill>
                  </p:grpSpPr>
                  <p:sp>
                    <p:nvSpPr>
                      <p:cNvPr id="1119" name="Quad Arrow Callout 1118"/>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Quad Arrow Callout 1119"/>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Quad Arrow Callout 1120"/>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Quad Arrow Callout 1121"/>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1" name="Group 91"/>
                    <p:cNvGrpSpPr/>
                    <p:nvPr/>
                  </p:nvGrpSpPr>
                  <p:grpSpPr>
                    <a:xfrm>
                      <a:off x="2015629" y="5309028"/>
                      <a:ext cx="894819" cy="156271"/>
                      <a:chOff x="4038600" y="287312"/>
                      <a:chExt cx="5102902" cy="474688"/>
                    </a:xfrm>
                    <a:solidFill>
                      <a:srgbClr val="996633"/>
                    </a:solidFill>
                  </p:grpSpPr>
                  <p:sp>
                    <p:nvSpPr>
                      <p:cNvPr id="1115" name="Quad Arrow Callout 1114"/>
                      <p:cNvSpPr/>
                      <p:nvPr/>
                    </p:nvSpPr>
                    <p:spPr>
                      <a:xfrm>
                        <a:off x="40386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6" name="Quad Arrow Callout 1115"/>
                      <p:cNvSpPr/>
                      <p:nvPr/>
                    </p:nvSpPr>
                    <p:spPr>
                      <a:xfrm>
                        <a:off x="5257800" y="304800"/>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Quad Arrow Callout 1116"/>
                      <p:cNvSpPr/>
                      <p:nvPr/>
                    </p:nvSpPr>
                    <p:spPr>
                      <a:xfrm>
                        <a:off x="6551951" y="296056"/>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8" name="Quad Arrow Callout 1117"/>
                      <p:cNvSpPr/>
                      <p:nvPr/>
                    </p:nvSpPr>
                    <p:spPr>
                      <a:xfrm>
                        <a:off x="7846102" y="287312"/>
                        <a:ext cx="1295400" cy="457200"/>
                      </a:xfrm>
                      <a:prstGeom prst="quadArrowCallou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2" name="Group 1111"/>
                    <p:cNvGrpSpPr/>
                    <p:nvPr/>
                  </p:nvGrpSpPr>
                  <p:grpSpPr>
                    <a:xfrm rot="10513801">
                      <a:off x="2022495" y="4103068"/>
                      <a:ext cx="851420" cy="450921"/>
                      <a:chOff x="3024620" y="4518547"/>
                      <a:chExt cx="1482948" cy="785384"/>
                    </a:xfrm>
                  </p:grpSpPr>
                  <p:pic>
                    <p:nvPicPr>
                      <p:cNvPr id="1113" name="Picture 4" descr="https://d30y9cdsu7xlg0.cloudfront.net/png/29220-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57114">
                        <a:off x="3024620" y="4518547"/>
                        <a:ext cx="767632" cy="767632"/>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4" descr="https://d30y9cdsu7xlg0.cloudfront.net/png/29220-200.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65599" flipH="1">
                        <a:off x="3739935" y="4536300"/>
                        <a:ext cx="767633" cy="767631"/>
                      </a:xfrm>
                      <a:prstGeom prst="rect">
                        <a:avLst/>
                      </a:prstGeom>
                      <a:noFill/>
                      <a:extLst>
                        <a:ext uri="{909E8E84-426E-40DD-AFC4-6F175D3DCCD1}">
                          <a14:hiddenFill xmlns:a14="http://schemas.microsoft.com/office/drawing/2010/main">
                            <a:solidFill>
                              <a:srgbClr val="FFFFFF"/>
                            </a:solidFill>
                          </a14:hiddenFill>
                        </a:ext>
                      </a:extLst>
                    </p:spPr>
                  </p:pic>
                </p:grpSp>
              </p:grpSp>
            </p:grpSp>
            <p:sp>
              <p:nvSpPr>
                <p:cNvPr id="1087" name="Oval 1086"/>
                <p:cNvSpPr/>
                <p:nvPr/>
              </p:nvSpPr>
              <p:spPr>
                <a:xfrm>
                  <a:off x="2126437" y="3514950"/>
                  <a:ext cx="352360" cy="22361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2" name="Group 871"/>
              <p:cNvGrpSpPr/>
              <p:nvPr/>
            </p:nvGrpSpPr>
            <p:grpSpPr>
              <a:xfrm flipH="1">
                <a:off x="1917603" y="1049081"/>
                <a:ext cx="1047775" cy="1963021"/>
                <a:chOff x="3248296" y="3312729"/>
                <a:chExt cx="1588137" cy="2975396"/>
              </a:xfrm>
            </p:grpSpPr>
            <p:sp>
              <p:nvSpPr>
                <p:cNvPr id="1028" name="Oval 1027"/>
                <p:cNvSpPr/>
                <p:nvPr/>
              </p:nvSpPr>
              <p:spPr>
                <a:xfrm rot="20950279">
                  <a:off x="3746484"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Oval 1028"/>
                <p:cNvSpPr/>
                <p:nvPr/>
              </p:nvSpPr>
              <p:spPr>
                <a:xfrm rot="20950279">
                  <a:off x="4042065" y="6057079"/>
                  <a:ext cx="329338" cy="23104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Oval 1029"/>
                <p:cNvSpPr/>
                <p:nvPr/>
              </p:nvSpPr>
              <p:spPr>
                <a:xfrm rot="7671173" flipH="1">
                  <a:off x="3210648" y="5120950"/>
                  <a:ext cx="329338" cy="2540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1" name="Trapezoid 1030"/>
                <p:cNvSpPr/>
                <p:nvPr/>
              </p:nvSpPr>
              <p:spPr>
                <a:xfrm rot="2381348" flipH="1">
                  <a:off x="3461583" y="4379062"/>
                  <a:ext cx="586879" cy="974561"/>
                </a:xfrm>
                <a:prstGeom prst="trapezoid">
                  <a:avLst>
                    <a:gd name="adj" fmla="val 30356"/>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rapezoid 1031"/>
                <p:cNvSpPr/>
                <p:nvPr/>
              </p:nvSpPr>
              <p:spPr>
                <a:xfrm>
                  <a:off x="3579922" y="4451762"/>
                  <a:ext cx="936009" cy="1669959"/>
                </a:xfrm>
                <a:prstGeom prst="trapezoid">
                  <a:avLst>
                    <a:gd name="adj" fmla="val 33441"/>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Oval 1032"/>
                <p:cNvSpPr/>
                <p:nvPr/>
              </p:nvSpPr>
              <p:spPr>
                <a:xfrm rot="3718254" flipH="1">
                  <a:off x="4516464" y="5128645"/>
                  <a:ext cx="329338" cy="3106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Trapezoid 1033"/>
                <p:cNvSpPr/>
                <p:nvPr/>
              </p:nvSpPr>
              <p:spPr>
                <a:xfrm rot="19819352" flipH="1">
                  <a:off x="4112595" y="4390623"/>
                  <a:ext cx="615070" cy="1000434"/>
                </a:xfrm>
                <a:prstGeom prst="trapezoid">
                  <a:avLst>
                    <a:gd name="adj" fmla="val 45365"/>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Trapezoid 1034"/>
                <p:cNvSpPr/>
                <p:nvPr/>
              </p:nvSpPr>
              <p:spPr>
                <a:xfrm>
                  <a:off x="3875504" y="4168419"/>
                  <a:ext cx="394109" cy="283344"/>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Cloud 1035"/>
                <p:cNvSpPr/>
                <p:nvPr/>
              </p:nvSpPr>
              <p:spPr>
                <a:xfrm rot="671737">
                  <a:off x="3570005" y="3753786"/>
                  <a:ext cx="464471" cy="58922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Cloud 1036"/>
                <p:cNvSpPr/>
                <p:nvPr/>
              </p:nvSpPr>
              <p:spPr>
                <a:xfrm rot="20928263" flipH="1">
                  <a:off x="4121696" y="3754590"/>
                  <a:ext cx="484642" cy="55366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Oval 1037"/>
                <p:cNvSpPr/>
                <p:nvPr/>
              </p:nvSpPr>
              <p:spPr>
                <a:xfrm>
                  <a:off x="3673294" y="3554218"/>
                  <a:ext cx="713638" cy="94000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9" name="Group 26"/>
                <p:cNvGrpSpPr/>
                <p:nvPr/>
              </p:nvGrpSpPr>
              <p:grpSpPr>
                <a:xfrm>
                  <a:off x="3711292" y="3312729"/>
                  <a:ext cx="752390" cy="503086"/>
                  <a:chOff x="3276599" y="3962400"/>
                  <a:chExt cx="2362200" cy="1430616"/>
                </a:xfrm>
              </p:grpSpPr>
              <p:sp>
                <p:nvSpPr>
                  <p:cNvPr id="1078" name="Moon 1077"/>
                  <p:cNvSpPr/>
                  <p:nvPr/>
                </p:nvSpPr>
                <p:spPr>
                  <a:xfrm rot="5400000">
                    <a:off x="3728847" y="3510153"/>
                    <a:ext cx="1430616" cy="2335110"/>
                  </a:xfrm>
                  <a:prstGeom prst="moon">
                    <a:avLst>
                      <a:gd name="adj" fmla="val 86492"/>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Moon 18"/>
                  <p:cNvSpPr/>
                  <p:nvPr/>
                </p:nvSpPr>
                <p:spPr>
                  <a:xfrm rot="5400000">
                    <a:off x="4169067" y="3831933"/>
                    <a:ext cx="577264" cy="2362200"/>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Pentagon 20"/>
                  <p:cNvSpPr/>
                  <p:nvPr/>
                </p:nvSpPr>
                <p:spPr>
                  <a:xfrm rot="15286294">
                    <a:off x="3471073" y="4452990"/>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Pentagon 21"/>
                  <p:cNvSpPr/>
                  <p:nvPr/>
                </p:nvSpPr>
                <p:spPr>
                  <a:xfrm rot="17484679">
                    <a:off x="4843143" y="4516139"/>
                    <a:ext cx="610032" cy="348537"/>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Pentagon 1081"/>
                  <p:cNvSpPr/>
                  <p:nvPr/>
                </p:nvSpPr>
                <p:spPr>
                  <a:xfrm rot="15286294">
                    <a:off x="3743390" y="435900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Pentagon 1082"/>
                  <p:cNvSpPr/>
                  <p:nvPr/>
                </p:nvSpPr>
                <p:spPr>
                  <a:xfrm rot="17383046">
                    <a:off x="4449825" y="4387920"/>
                    <a:ext cx="723762" cy="237611"/>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Pentagon 1083"/>
                  <p:cNvSpPr/>
                  <p:nvPr/>
                </p:nvSpPr>
                <p:spPr>
                  <a:xfrm rot="16200000">
                    <a:off x="4065053" y="4295958"/>
                    <a:ext cx="783965" cy="229936"/>
                  </a:xfrm>
                  <a:prstGeom prst="homePlat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Moon 1084"/>
                  <p:cNvSpPr/>
                  <p:nvPr/>
                </p:nvSpPr>
                <p:spPr>
                  <a:xfrm rot="5400000">
                    <a:off x="4231409" y="3945081"/>
                    <a:ext cx="406399" cy="2048165"/>
                  </a:xfrm>
                  <a:prstGeom prst="moon">
                    <a:avLst>
                      <a:gd name="adj" fmla="val 57356"/>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0" name="Cloud 1039"/>
                <p:cNvSpPr/>
                <p:nvPr/>
              </p:nvSpPr>
              <p:spPr>
                <a:xfrm rot="16710403" flipH="1">
                  <a:off x="3798412" y="4256010"/>
                  <a:ext cx="487783" cy="33184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Oval 1040"/>
                <p:cNvSpPr/>
                <p:nvPr/>
              </p:nvSpPr>
              <p:spPr>
                <a:xfrm>
                  <a:off x="3972538" y="4214403"/>
                  <a:ext cx="126891" cy="10002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2" name="Group 44"/>
                <p:cNvGrpSpPr/>
                <p:nvPr/>
              </p:nvGrpSpPr>
              <p:grpSpPr>
                <a:xfrm>
                  <a:off x="3766363" y="4463759"/>
                  <a:ext cx="543951" cy="288954"/>
                  <a:chOff x="3416724" y="3667852"/>
                  <a:chExt cx="2655030" cy="1513748"/>
                </a:xfrm>
              </p:grpSpPr>
              <p:grpSp>
                <p:nvGrpSpPr>
                  <p:cNvPr id="1066" name="Group 31"/>
                  <p:cNvGrpSpPr/>
                  <p:nvPr/>
                </p:nvGrpSpPr>
                <p:grpSpPr>
                  <a:xfrm>
                    <a:off x="4114800" y="4495800"/>
                    <a:ext cx="1219200" cy="685800"/>
                    <a:chOff x="4114800" y="4495800"/>
                    <a:chExt cx="1219200" cy="685800"/>
                  </a:xfrm>
                </p:grpSpPr>
                <p:sp>
                  <p:nvSpPr>
                    <p:cNvPr id="1075" name="Trapezoid 19"/>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6" name="Trapezoid 1075"/>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7" name="Trapezoid 1076"/>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7" name="Group 36"/>
                  <p:cNvGrpSpPr/>
                  <p:nvPr/>
                </p:nvGrpSpPr>
                <p:grpSpPr>
                  <a:xfrm rot="3976231">
                    <a:off x="3150024" y="3934552"/>
                    <a:ext cx="1219200" cy="685800"/>
                    <a:chOff x="4114800" y="4495800"/>
                    <a:chExt cx="1219200" cy="685800"/>
                  </a:xfrm>
                </p:grpSpPr>
                <p:sp>
                  <p:nvSpPr>
                    <p:cNvPr id="1072" name="Trapezoid 1071"/>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Trapezoid 1072"/>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4" name="Trapezoid 1073"/>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8" name="Group 40"/>
                  <p:cNvGrpSpPr/>
                  <p:nvPr/>
                </p:nvGrpSpPr>
                <p:grpSpPr>
                  <a:xfrm rot="18434064">
                    <a:off x="5119254" y="3990109"/>
                    <a:ext cx="1219200" cy="685800"/>
                    <a:chOff x="4114800" y="4495800"/>
                    <a:chExt cx="1219200" cy="685800"/>
                  </a:xfrm>
                </p:grpSpPr>
                <p:sp>
                  <p:nvSpPr>
                    <p:cNvPr id="1069" name="Trapezoid 1068"/>
                    <p:cNvSpPr/>
                    <p:nvPr/>
                  </p:nvSpPr>
                  <p:spPr>
                    <a:xfrm>
                      <a:off x="4114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0" name="Trapezoid 1069"/>
                    <p:cNvSpPr/>
                    <p:nvPr/>
                  </p:nvSpPr>
                  <p:spPr>
                    <a:xfrm>
                      <a:off x="4495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Trapezoid 1070"/>
                    <p:cNvSpPr/>
                    <p:nvPr/>
                  </p:nvSpPr>
                  <p:spPr>
                    <a:xfrm>
                      <a:off x="4876800" y="4495800"/>
                      <a:ext cx="457200" cy="685800"/>
                    </a:xfrm>
                    <a:prstGeom prst="trapezoi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43" name="Group 60"/>
                <p:cNvGrpSpPr/>
                <p:nvPr/>
              </p:nvGrpSpPr>
              <p:grpSpPr>
                <a:xfrm>
                  <a:off x="3849838" y="4672186"/>
                  <a:ext cx="364753" cy="262180"/>
                  <a:chOff x="4724400" y="4267200"/>
                  <a:chExt cx="1905000" cy="1369291"/>
                </a:xfrm>
              </p:grpSpPr>
              <p:sp>
                <p:nvSpPr>
                  <p:cNvPr id="1054" name="Hexagon 1053"/>
                  <p:cNvSpPr/>
                  <p:nvPr/>
                </p:nvSpPr>
                <p:spPr>
                  <a:xfrm>
                    <a:off x="5354782" y="5026891"/>
                    <a:ext cx="685800" cy="609600"/>
                  </a:xfrm>
                  <a:prstGeom prst="hexagon">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ounded Rectangle 1054"/>
                  <p:cNvSpPr/>
                  <p:nvPr/>
                </p:nvSpPr>
                <p:spPr>
                  <a:xfrm>
                    <a:off x="48768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6" name="Rounded Rectangle 1055"/>
                  <p:cNvSpPr/>
                  <p:nvPr/>
                </p:nvSpPr>
                <p:spPr>
                  <a:xfrm>
                    <a:off x="5715000" y="43434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7" name="Rounded Rectangle 1056"/>
                  <p:cNvSpPr/>
                  <p:nvPr/>
                </p:nvSpPr>
                <p:spPr>
                  <a:xfrm>
                    <a:off x="57150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8" name="Rounded Rectangle 1057"/>
                  <p:cNvSpPr/>
                  <p:nvPr/>
                </p:nvSpPr>
                <p:spPr>
                  <a:xfrm>
                    <a:off x="4876800" y="46482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9" name="Rounded Rectangle 1058"/>
                  <p:cNvSpPr/>
                  <p:nvPr/>
                </p:nvSpPr>
                <p:spPr>
                  <a:xfrm>
                    <a:off x="48768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0" name="Rounded Rectangle 1059"/>
                  <p:cNvSpPr/>
                  <p:nvPr/>
                </p:nvSpPr>
                <p:spPr>
                  <a:xfrm>
                    <a:off x="5715000" y="4953000"/>
                    <a:ext cx="762000" cy="228600"/>
                  </a:xfrm>
                  <a:prstGeom prst="roundRect">
                    <a:avLst>
                      <a:gd name="adj" fmla="val 50000"/>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1" name="Oval 1060"/>
                  <p:cNvSpPr/>
                  <p:nvPr/>
                </p:nvSpPr>
                <p:spPr>
                  <a:xfrm>
                    <a:off x="47244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Oval 1061"/>
                  <p:cNvSpPr/>
                  <p:nvPr/>
                </p:nvSpPr>
                <p:spPr>
                  <a:xfrm>
                    <a:off x="5527964" y="4447309"/>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Oval 1062"/>
                  <p:cNvSpPr/>
                  <p:nvPr/>
                </p:nvSpPr>
                <p:spPr>
                  <a:xfrm>
                    <a:off x="5532582" y="4770582"/>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Oval 1063"/>
                  <p:cNvSpPr/>
                  <p:nvPr/>
                </p:nvSpPr>
                <p:spPr>
                  <a:xfrm>
                    <a:off x="6324600" y="4267200"/>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Oval 1064"/>
                  <p:cNvSpPr/>
                  <p:nvPr/>
                </p:nvSpPr>
                <p:spPr>
                  <a:xfrm>
                    <a:off x="5537200" y="5073073"/>
                    <a:ext cx="304800" cy="304799"/>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4" name="Group 79"/>
                <p:cNvGrpSpPr/>
                <p:nvPr/>
              </p:nvGrpSpPr>
              <p:grpSpPr>
                <a:xfrm>
                  <a:off x="3690393" y="5281781"/>
                  <a:ext cx="738954" cy="194462"/>
                  <a:chOff x="3886201" y="4953000"/>
                  <a:chExt cx="1447796" cy="381000"/>
                </a:xfrm>
              </p:grpSpPr>
              <p:sp>
                <p:nvSpPr>
                  <p:cNvPr id="1045" name="Rectangle 16"/>
                  <p:cNvSpPr/>
                  <p:nvPr/>
                </p:nvSpPr>
                <p:spPr>
                  <a:xfrm>
                    <a:off x="3886201"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5"/>
                  <p:cNvSpPr/>
                  <p:nvPr/>
                </p:nvSpPr>
                <p:spPr>
                  <a:xfrm>
                    <a:off x="4191000"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46"/>
                  <p:cNvSpPr/>
                  <p:nvPr/>
                </p:nvSpPr>
                <p:spPr>
                  <a:xfrm>
                    <a:off x="4495799"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Rectangle 1047"/>
                  <p:cNvSpPr/>
                  <p:nvPr/>
                </p:nvSpPr>
                <p:spPr>
                  <a:xfrm>
                    <a:off x="4800598"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9" name="Rectangle 1048"/>
                  <p:cNvSpPr/>
                  <p:nvPr/>
                </p:nvSpPr>
                <p:spPr>
                  <a:xfrm>
                    <a:off x="5105397" y="4953000"/>
                    <a:ext cx="228600" cy="3810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Oval 1049"/>
                  <p:cNvSpPr/>
                  <p:nvPr/>
                </p:nvSpPr>
                <p:spPr>
                  <a:xfrm>
                    <a:off x="4054764" y="5045364"/>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1" name="Oval 1050"/>
                  <p:cNvSpPr/>
                  <p:nvPr/>
                </p:nvSpPr>
                <p:spPr>
                  <a:xfrm>
                    <a:off x="4364182" y="5049983"/>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Oval 1051"/>
                  <p:cNvSpPr/>
                  <p:nvPr/>
                </p:nvSpPr>
                <p:spPr>
                  <a:xfrm>
                    <a:off x="4668982" y="5040746"/>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Oval 1052"/>
                  <p:cNvSpPr/>
                  <p:nvPr/>
                </p:nvSpPr>
                <p:spPr>
                  <a:xfrm>
                    <a:off x="4955310" y="5049982"/>
                    <a:ext cx="254000" cy="177800"/>
                  </a:xfrm>
                  <a:prstGeom prst="ellipse">
                    <a:avLst/>
                  </a:prstGeom>
                  <a:solidFill>
                    <a:srgbClr val="33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3" name="Group 872"/>
              <p:cNvGrpSpPr/>
              <p:nvPr/>
            </p:nvGrpSpPr>
            <p:grpSpPr>
              <a:xfrm flipH="1">
                <a:off x="2770719" y="933312"/>
                <a:ext cx="804680" cy="1913518"/>
                <a:chOff x="5110883" y="3337762"/>
                <a:chExt cx="1219671" cy="2900362"/>
              </a:xfrm>
            </p:grpSpPr>
            <p:sp>
              <p:nvSpPr>
                <p:cNvPr id="938" name="Oval 112"/>
                <p:cNvSpPr/>
                <p:nvPr/>
              </p:nvSpPr>
              <p:spPr>
                <a:xfrm rot="19166219" flipH="1">
                  <a:off x="5789232" y="5917784"/>
                  <a:ext cx="224807" cy="3203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p:nvPr/>
              </p:nvSpPr>
              <p:spPr>
                <a:xfrm rot="21027599" flipH="1">
                  <a:off x="5793652" y="5884402"/>
                  <a:ext cx="190321" cy="258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0" name="Group 939"/>
                <p:cNvGrpSpPr/>
                <p:nvPr/>
              </p:nvGrpSpPr>
              <p:grpSpPr>
                <a:xfrm rot="1493237">
                  <a:off x="5488408" y="5879622"/>
                  <a:ext cx="224807" cy="358502"/>
                  <a:chOff x="6837263" y="4158424"/>
                  <a:chExt cx="321174" cy="489776"/>
                </a:xfrm>
              </p:grpSpPr>
              <p:sp>
                <p:nvSpPr>
                  <p:cNvPr id="1025" name="Oval 112"/>
                  <p:cNvSpPr/>
                  <p:nvPr/>
                </p:nvSpPr>
                <p:spPr>
                  <a:xfrm rot="19377780" flipH="1">
                    <a:off x="6837263" y="4210560"/>
                    <a:ext cx="321174" cy="437640"/>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p:cNvSpPr/>
                  <p:nvPr/>
                </p:nvSpPr>
                <p:spPr>
                  <a:xfrm rot="21027599" flipH="1">
                    <a:off x="6870449" y="4158424"/>
                    <a:ext cx="271905" cy="35344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1" name="Oval 940"/>
                <p:cNvSpPr/>
                <p:nvPr/>
              </p:nvSpPr>
              <p:spPr>
                <a:xfrm rot="20544376" flipH="1">
                  <a:off x="6140031" y="5088056"/>
                  <a:ext cx="190523" cy="3796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Oval 941"/>
                <p:cNvSpPr/>
                <p:nvPr/>
              </p:nvSpPr>
              <p:spPr>
                <a:xfrm rot="860249" flipH="1">
                  <a:off x="5110883" y="5086065"/>
                  <a:ext cx="186752" cy="31723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Trapezoid 942"/>
                <p:cNvSpPr/>
                <p:nvPr/>
              </p:nvSpPr>
              <p:spPr>
                <a:xfrm flipH="1">
                  <a:off x="5314878" y="4650130"/>
                  <a:ext cx="798946" cy="1364888"/>
                </a:xfrm>
                <a:prstGeom prst="trapezoid">
                  <a:avLst>
                    <a:gd name="adj" fmla="val 25153"/>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Trapezoid 943"/>
                <p:cNvSpPr/>
                <p:nvPr/>
              </p:nvSpPr>
              <p:spPr>
                <a:xfrm rot="1719652" flipH="1">
                  <a:off x="5249101" y="4427413"/>
                  <a:ext cx="366730" cy="882573"/>
                </a:xfrm>
                <a:prstGeom prst="trapezoid">
                  <a:avLst>
                    <a:gd name="adj" fmla="val 30203"/>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Trapezoid 944"/>
                <p:cNvSpPr/>
                <p:nvPr/>
              </p:nvSpPr>
              <p:spPr>
                <a:xfrm rot="20275101" flipH="1">
                  <a:off x="5879768" y="4432117"/>
                  <a:ext cx="366730" cy="911382"/>
                </a:xfrm>
                <a:prstGeom prst="trapezoid">
                  <a:avLst>
                    <a:gd name="adj" fmla="val 43446"/>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Trapezoid 945"/>
                <p:cNvSpPr/>
                <p:nvPr/>
              </p:nvSpPr>
              <p:spPr>
                <a:xfrm flipH="1">
                  <a:off x="5393827" y="4309596"/>
                  <a:ext cx="689999" cy="989443"/>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Trapezoid 946"/>
                <p:cNvSpPr/>
                <p:nvPr/>
              </p:nvSpPr>
              <p:spPr>
                <a:xfrm flipH="1">
                  <a:off x="5539091" y="4426215"/>
                  <a:ext cx="399473" cy="155493"/>
                </a:xfrm>
                <a:prstGeom prst="trapezoid">
                  <a:avLst>
                    <a:gd name="adj" fmla="val 2892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a:off x="5405443" y="3454382"/>
                  <a:ext cx="678384" cy="10946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9" name="Group 284"/>
                <p:cNvGrpSpPr/>
                <p:nvPr/>
              </p:nvGrpSpPr>
              <p:grpSpPr>
                <a:xfrm flipH="1">
                  <a:off x="5378596" y="3337762"/>
                  <a:ext cx="737513" cy="531514"/>
                  <a:chOff x="3818466" y="457200"/>
                  <a:chExt cx="1547496" cy="1041881"/>
                </a:xfrm>
              </p:grpSpPr>
              <p:grpSp>
                <p:nvGrpSpPr>
                  <p:cNvPr id="1006" name="Group 18"/>
                  <p:cNvGrpSpPr/>
                  <p:nvPr/>
                </p:nvGrpSpPr>
                <p:grpSpPr>
                  <a:xfrm flipH="1">
                    <a:off x="3847638" y="457200"/>
                    <a:ext cx="1518324" cy="1041881"/>
                    <a:chOff x="4850118" y="788842"/>
                    <a:chExt cx="2160282" cy="1573358"/>
                  </a:xfrm>
                </p:grpSpPr>
                <p:grpSp>
                  <p:nvGrpSpPr>
                    <p:cNvPr id="1009" name="Group 10"/>
                    <p:cNvGrpSpPr/>
                    <p:nvPr/>
                  </p:nvGrpSpPr>
                  <p:grpSpPr>
                    <a:xfrm rot="10800000">
                      <a:off x="5181600" y="1371600"/>
                      <a:ext cx="1295400" cy="990600"/>
                      <a:chOff x="4850118" y="788842"/>
                      <a:chExt cx="2160282" cy="1497158"/>
                    </a:xfrm>
                  </p:grpSpPr>
                  <p:sp>
                    <p:nvSpPr>
                      <p:cNvPr id="1018" name="Moon 1017"/>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9" name="Moon 1018"/>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0"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1"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2"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3"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0" name="Group 9"/>
                    <p:cNvGrpSpPr/>
                    <p:nvPr/>
                  </p:nvGrpSpPr>
                  <p:grpSpPr>
                    <a:xfrm>
                      <a:off x="4850118" y="788842"/>
                      <a:ext cx="2160282" cy="1497158"/>
                      <a:chOff x="4850118" y="788842"/>
                      <a:chExt cx="2160282" cy="1497158"/>
                    </a:xfrm>
                  </p:grpSpPr>
                  <p:sp>
                    <p:nvSpPr>
                      <p:cNvPr id="1011" name="Moon 1010"/>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2"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3"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4"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5"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6"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7"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07" name="Oval 1006"/>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8" name="Oval 1007"/>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50" name="Rounded Rectangle 949"/>
                <p:cNvSpPr/>
                <p:nvPr/>
              </p:nvSpPr>
              <p:spPr>
                <a:xfrm flipH="1">
                  <a:off x="5396249" y="5178376"/>
                  <a:ext cx="687578" cy="167329"/>
                </a:xfrm>
                <a:prstGeom prst="roundRect">
                  <a:avLst/>
                </a:prstGeom>
                <a:solidFill>
                  <a:srgbClr val="C86D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1" name="Group 950"/>
                <p:cNvGrpSpPr/>
                <p:nvPr/>
              </p:nvGrpSpPr>
              <p:grpSpPr>
                <a:xfrm>
                  <a:off x="5396250" y="5234153"/>
                  <a:ext cx="218350" cy="596807"/>
                  <a:chOff x="7091305" y="3128757"/>
                  <a:chExt cx="311950" cy="815342"/>
                </a:xfrm>
                <a:solidFill>
                  <a:schemeClr val="accent2">
                    <a:lumMod val="75000"/>
                  </a:schemeClr>
                </a:solidFill>
              </p:grpSpPr>
              <p:sp>
                <p:nvSpPr>
                  <p:cNvPr id="1003" name="Double Wave 1002"/>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4" name="Double Wave 1003"/>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5" name="Rounded Rectangle 1004"/>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2" name="Group 951"/>
                <p:cNvGrpSpPr/>
                <p:nvPr/>
              </p:nvGrpSpPr>
              <p:grpSpPr>
                <a:xfrm>
                  <a:off x="5565671" y="5227591"/>
                  <a:ext cx="218350" cy="596807"/>
                  <a:chOff x="7091305" y="3128757"/>
                  <a:chExt cx="311950" cy="815342"/>
                </a:xfrm>
                <a:solidFill>
                  <a:schemeClr val="accent2">
                    <a:lumMod val="75000"/>
                  </a:schemeClr>
                </a:solidFill>
              </p:grpSpPr>
              <p:sp>
                <p:nvSpPr>
                  <p:cNvPr id="1000" name="Double Wave 999"/>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1" name="Double Wave 1000"/>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2" name="Rounded Rectangle 1001"/>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3" name="Group 952"/>
                <p:cNvGrpSpPr/>
                <p:nvPr/>
              </p:nvGrpSpPr>
              <p:grpSpPr>
                <a:xfrm>
                  <a:off x="5735093" y="5234153"/>
                  <a:ext cx="218350" cy="596807"/>
                  <a:chOff x="7091305" y="3128757"/>
                  <a:chExt cx="311950" cy="815342"/>
                </a:xfrm>
                <a:solidFill>
                  <a:schemeClr val="accent2">
                    <a:lumMod val="75000"/>
                  </a:schemeClr>
                </a:solidFill>
              </p:grpSpPr>
              <p:sp>
                <p:nvSpPr>
                  <p:cNvPr id="997" name="Double Wave 996"/>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8" name="Double Wave 997"/>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9" name="Rounded Rectangle 998"/>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4" name="Group 953"/>
                <p:cNvGrpSpPr/>
                <p:nvPr/>
              </p:nvGrpSpPr>
              <p:grpSpPr>
                <a:xfrm>
                  <a:off x="5891965" y="5234153"/>
                  <a:ext cx="218350" cy="596807"/>
                  <a:chOff x="7091305" y="3128757"/>
                  <a:chExt cx="311950" cy="815342"/>
                </a:xfrm>
                <a:solidFill>
                  <a:schemeClr val="accent2">
                    <a:lumMod val="75000"/>
                  </a:schemeClr>
                </a:solidFill>
              </p:grpSpPr>
              <p:sp>
                <p:nvSpPr>
                  <p:cNvPr id="994" name="Double Wave 993"/>
                  <p:cNvSpPr/>
                  <p:nvPr/>
                </p:nvSpPr>
                <p:spPr>
                  <a:xfrm rot="4646235" flipH="1">
                    <a:off x="6953676" y="3431113"/>
                    <a:ext cx="743509" cy="155649"/>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5" name="Double Wave 994"/>
                  <p:cNvSpPr/>
                  <p:nvPr/>
                </p:nvSpPr>
                <p:spPr>
                  <a:xfrm rot="5400000" flipH="1">
                    <a:off x="6774408" y="3445654"/>
                    <a:ext cx="815342" cy="181548"/>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6" name="Rounded Rectangle 995"/>
                  <p:cNvSpPr/>
                  <p:nvPr/>
                </p:nvSpPr>
                <p:spPr>
                  <a:xfrm flipH="1">
                    <a:off x="7117204" y="3128757"/>
                    <a:ext cx="207532" cy="212431"/>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5" name="Group 954"/>
                <p:cNvGrpSpPr/>
                <p:nvPr/>
              </p:nvGrpSpPr>
              <p:grpSpPr>
                <a:xfrm>
                  <a:off x="5294713" y="5192691"/>
                  <a:ext cx="956416" cy="188251"/>
                  <a:chOff x="6545687" y="3852415"/>
                  <a:chExt cx="2392331" cy="470883"/>
                </a:xfrm>
              </p:grpSpPr>
              <p:grpSp>
                <p:nvGrpSpPr>
                  <p:cNvPr id="978" name="Group 977"/>
                  <p:cNvGrpSpPr/>
                  <p:nvPr/>
                </p:nvGrpSpPr>
                <p:grpSpPr>
                  <a:xfrm>
                    <a:off x="6545687" y="3856770"/>
                    <a:ext cx="1264571" cy="466528"/>
                    <a:chOff x="6545687" y="3856770"/>
                    <a:chExt cx="1264571" cy="466528"/>
                  </a:xfrm>
                </p:grpSpPr>
                <p:grpSp>
                  <p:nvGrpSpPr>
                    <p:cNvPr id="987" name="Group 986"/>
                    <p:cNvGrpSpPr/>
                    <p:nvPr/>
                  </p:nvGrpSpPr>
                  <p:grpSpPr>
                    <a:xfrm>
                      <a:off x="6545687" y="3863453"/>
                      <a:ext cx="529075" cy="459845"/>
                      <a:chOff x="6545687" y="3863453"/>
                      <a:chExt cx="529075" cy="459845"/>
                    </a:xfrm>
                  </p:grpSpPr>
                  <p:sp>
                    <p:nvSpPr>
                      <p:cNvPr id="992" name="Block Arc 991"/>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3" name="Rounded Rectangle 992"/>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8" name="Group 987"/>
                    <p:cNvGrpSpPr/>
                    <p:nvPr/>
                  </p:nvGrpSpPr>
                  <p:grpSpPr>
                    <a:xfrm flipH="1">
                      <a:off x="7281183" y="3856770"/>
                      <a:ext cx="529075" cy="459845"/>
                      <a:chOff x="6545687" y="3863453"/>
                      <a:chExt cx="529075" cy="459845"/>
                    </a:xfrm>
                  </p:grpSpPr>
                  <p:sp>
                    <p:nvSpPr>
                      <p:cNvPr id="990" name="Block Arc 989"/>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1" name="Rounded Rectangle 990"/>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9" name="Donut 988"/>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79" name="Group 978"/>
                  <p:cNvGrpSpPr/>
                  <p:nvPr/>
                </p:nvGrpSpPr>
                <p:grpSpPr>
                  <a:xfrm>
                    <a:off x="7673447" y="3852415"/>
                    <a:ext cx="1264571" cy="466528"/>
                    <a:chOff x="6545687" y="3856770"/>
                    <a:chExt cx="1264571" cy="466528"/>
                  </a:xfrm>
                </p:grpSpPr>
                <p:grpSp>
                  <p:nvGrpSpPr>
                    <p:cNvPr id="980" name="Group 979"/>
                    <p:cNvGrpSpPr/>
                    <p:nvPr/>
                  </p:nvGrpSpPr>
                  <p:grpSpPr>
                    <a:xfrm>
                      <a:off x="6545687" y="3863453"/>
                      <a:ext cx="529075" cy="459845"/>
                      <a:chOff x="6545687" y="3863453"/>
                      <a:chExt cx="529075" cy="459845"/>
                    </a:xfrm>
                  </p:grpSpPr>
                  <p:sp>
                    <p:nvSpPr>
                      <p:cNvPr id="985" name="Block Arc 984"/>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6" name="Rounded Rectangle 985"/>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1" name="Group 980"/>
                    <p:cNvGrpSpPr/>
                    <p:nvPr/>
                  </p:nvGrpSpPr>
                  <p:grpSpPr>
                    <a:xfrm flipH="1">
                      <a:off x="7281183" y="3856770"/>
                      <a:ext cx="529075" cy="459845"/>
                      <a:chOff x="6545687" y="3863453"/>
                      <a:chExt cx="529075" cy="459845"/>
                    </a:xfrm>
                  </p:grpSpPr>
                  <p:sp>
                    <p:nvSpPr>
                      <p:cNvPr id="983" name="Block Arc 982"/>
                      <p:cNvSpPr/>
                      <p:nvPr/>
                    </p:nvSpPr>
                    <p:spPr>
                      <a:xfrm rot="16200000">
                        <a:off x="6600518" y="3926239"/>
                        <a:ext cx="290989" cy="400652"/>
                      </a:xfrm>
                      <a:prstGeom prst="blockArc">
                        <a:avLst>
                          <a:gd name="adj1" fmla="val 10800000"/>
                          <a:gd name="adj2" fmla="val 10"/>
                          <a:gd name="adj3" fmla="val 16993"/>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4" name="Rounded Rectangle 983"/>
                      <p:cNvSpPr/>
                      <p:nvPr/>
                    </p:nvSpPr>
                    <p:spPr>
                      <a:xfrm>
                        <a:off x="6720784" y="3863453"/>
                        <a:ext cx="353978" cy="459845"/>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2" name="Donut 981"/>
                    <p:cNvSpPr/>
                    <p:nvPr/>
                  </p:nvSpPr>
                  <p:spPr>
                    <a:xfrm>
                      <a:off x="6929521" y="4001724"/>
                      <a:ext cx="484618" cy="195991"/>
                    </a:xfrm>
                    <a:prstGeom prst="donu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956" name="Group 955"/>
                <p:cNvGrpSpPr/>
                <p:nvPr/>
              </p:nvGrpSpPr>
              <p:grpSpPr>
                <a:xfrm>
                  <a:off x="5371427" y="3639693"/>
                  <a:ext cx="756927" cy="159959"/>
                  <a:chOff x="6598652" y="3262350"/>
                  <a:chExt cx="1132641" cy="460283"/>
                </a:xfrm>
              </p:grpSpPr>
              <p:sp>
                <p:nvSpPr>
                  <p:cNvPr id="967" name="Rounded Rectangle 966"/>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8" name="Group 967"/>
                  <p:cNvGrpSpPr/>
                  <p:nvPr/>
                </p:nvGrpSpPr>
                <p:grpSpPr>
                  <a:xfrm>
                    <a:off x="6701427" y="3319491"/>
                    <a:ext cx="1023542" cy="303832"/>
                    <a:chOff x="6545687" y="3859098"/>
                    <a:chExt cx="1578458" cy="468555"/>
                  </a:xfrm>
                </p:grpSpPr>
                <p:grpSp>
                  <p:nvGrpSpPr>
                    <p:cNvPr id="969" name="Group 968"/>
                    <p:cNvGrpSpPr/>
                    <p:nvPr/>
                  </p:nvGrpSpPr>
                  <p:grpSpPr>
                    <a:xfrm flipH="1">
                      <a:off x="6545687" y="3863453"/>
                      <a:ext cx="529075" cy="459845"/>
                      <a:chOff x="6545687" y="3863453"/>
                      <a:chExt cx="529075" cy="459845"/>
                    </a:xfrm>
                  </p:grpSpPr>
                  <p:sp>
                    <p:nvSpPr>
                      <p:cNvPr id="976" name="Block Arc 975"/>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7" name="Rounded Rectangle 976"/>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0" name="Group 969"/>
                    <p:cNvGrpSpPr/>
                    <p:nvPr/>
                  </p:nvGrpSpPr>
                  <p:grpSpPr>
                    <a:xfrm flipH="1">
                      <a:off x="7072556" y="3859098"/>
                      <a:ext cx="529075" cy="459845"/>
                      <a:chOff x="6545687" y="3863453"/>
                      <a:chExt cx="529075" cy="459845"/>
                    </a:xfrm>
                  </p:grpSpPr>
                  <p:sp>
                    <p:nvSpPr>
                      <p:cNvPr id="974" name="Block Arc 973"/>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5" name="Rounded Rectangle 974"/>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1" name="Group 970"/>
                    <p:cNvGrpSpPr/>
                    <p:nvPr/>
                  </p:nvGrpSpPr>
                  <p:grpSpPr>
                    <a:xfrm flipH="1">
                      <a:off x="7595070" y="3867808"/>
                      <a:ext cx="529075" cy="459845"/>
                      <a:chOff x="6545687" y="3863453"/>
                      <a:chExt cx="529075" cy="459845"/>
                    </a:xfrm>
                  </p:grpSpPr>
                  <p:sp>
                    <p:nvSpPr>
                      <p:cNvPr id="972" name="Block Arc 971"/>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3" name="Rounded Rectangle 972"/>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57" name="Group 956"/>
                <p:cNvGrpSpPr/>
                <p:nvPr/>
              </p:nvGrpSpPr>
              <p:grpSpPr>
                <a:xfrm>
                  <a:off x="5494180" y="4605107"/>
                  <a:ext cx="517146" cy="193497"/>
                  <a:chOff x="7162800" y="4789357"/>
                  <a:chExt cx="2676993" cy="1001843"/>
                </a:xfrm>
              </p:grpSpPr>
              <p:grpSp>
                <p:nvGrpSpPr>
                  <p:cNvPr id="958" name="Group 146"/>
                  <p:cNvGrpSpPr/>
                  <p:nvPr/>
                </p:nvGrpSpPr>
                <p:grpSpPr>
                  <a:xfrm>
                    <a:off x="7162800" y="4800600"/>
                    <a:ext cx="838200" cy="990600"/>
                    <a:chOff x="7162800" y="4800600"/>
                    <a:chExt cx="838200" cy="990600"/>
                  </a:xfrm>
                </p:grpSpPr>
                <p:sp>
                  <p:nvSpPr>
                    <p:cNvPr id="965" name="Cross 964"/>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6" name="Diamond 965"/>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9" name="Group 147"/>
                  <p:cNvGrpSpPr/>
                  <p:nvPr/>
                </p:nvGrpSpPr>
                <p:grpSpPr>
                  <a:xfrm>
                    <a:off x="8077200" y="4800600"/>
                    <a:ext cx="838200" cy="990600"/>
                    <a:chOff x="7162800" y="4800600"/>
                    <a:chExt cx="838200" cy="990600"/>
                  </a:xfrm>
                </p:grpSpPr>
                <p:sp>
                  <p:nvSpPr>
                    <p:cNvPr id="963" name="Cross 962"/>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4" name="Diamond 963"/>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0" name="Group 150"/>
                  <p:cNvGrpSpPr/>
                  <p:nvPr/>
                </p:nvGrpSpPr>
                <p:grpSpPr>
                  <a:xfrm>
                    <a:off x="9001593" y="4789357"/>
                    <a:ext cx="838200" cy="990600"/>
                    <a:chOff x="7162800" y="4800600"/>
                    <a:chExt cx="838200" cy="990600"/>
                  </a:xfrm>
                </p:grpSpPr>
                <p:sp>
                  <p:nvSpPr>
                    <p:cNvPr id="961" name="Cross 960"/>
                    <p:cNvSpPr/>
                    <p:nvPr/>
                  </p:nvSpPr>
                  <p:spPr>
                    <a:xfrm>
                      <a:off x="7162800" y="4800600"/>
                      <a:ext cx="838200" cy="990600"/>
                    </a:xfrm>
                    <a:prstGeom prst="plus">
                      <a:avLst>
                        <a:gd name="adj" fmla="val 35730"/>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2" name="Diamond 961"/>
                    <p:cNvSpPr/>
                    <p:nvPr/>
                  </p:nvSpPr>
                  <p:spPr>
                    <a:xfrm>
                      <a:off x="7391400" y="5029200"/>
                      <a:ext cx="381000" cy="609600"/>
                    </a:xfrm>
                    <a:prstGeom prst="diamon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74" name="Group 873"/>
              <p:cNvGrpSpPr/>
              <p:nvPr/>
            </p:nvGrpSpPr>
            <p:grpSpPr>
              <a:xfrm flipH="1">
                <a:off x="3375287" y="1159831"/>
                <a:ext cx="911300" cy="1692703"/>
                <a:chOff x="6652901" y="3444547"/>
                <a:chExt cx="1381279" cy="2565669"/>
              </a:xfrm>
            </p:grpSpPr>
            <p:sp>
              <p:nvSpPr>
                <p:cNvPr id="899" name="Oval 898"/>
                <p:cNvSpPr/>
                <p:nvPr/>
              </p:nvSpPr>
              <p:spPr>
                <a:xfrm rot="20950279">
                  <a:off x="7016523"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rot="20950279">
                  <a:off x="7312451" y="5787537"/>
                  <a:ext cx="285974" cy="22267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Cloud 900"/>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Cloud 901"/>
                <p:cNvSpPr/>
                <p:nvPr/>
              </p:nvSpPr>
              <p:spPr>
                <a:xfrm rot="19405997">
                  <a:off x="7096794" y="3631099"/>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p:nvPr/>
              </p:nvSpPr>
              <p:spPr>
                <a:xfrm rot="7671173" flipH="1">
                  <a:off x="6737036" y="5056210"/>
                  <a:ext cx="317411"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Trapezoid 903"/>
                <p:cNvSpPr/>
                <p:nvPr/>
              </p:nvSpPr>
              <p:spPr>
                <a:xfrm rot="1571469" flipH="1">
                  <a:off x="6899110" y="4269021"/>
                  <a:ext cx="378593" cy="939267"/>
                </a:xfrm>
                <a:prstGeom prst="trapezoid">
                  <a:avLst>
                    <a:gd name="adj" fmla="val 30356"/>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Trapezoid 904"/>
                <p:cNvSpPr/>
                <p:nvPr/>
              </p:nvSpPr>
              <p:spPr>
                <a:xfrm>
                  <a:off x="6915817" y="4288727"/>
                  <a:ext cx="812764" cy="1572572"/>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Oval 905"/>
                <p:cNvSpPr/>
                <p:nvPr/>
              </p:nvSpPr>
              <p:spPr>
                <a:xfrm rot="3718254" flipH="1">
                  <a:off x="7612691" y="5054460"/>
                  <a:ext cx="315876" cy="220592"/>
                </a:xfrm>
                <a:prstGeom prst="ellipse">
                  <a:avLst/>
                </a:prstGeom>
                <a:solidFill>
                  <a:srgbClr val="EFB1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Trapezoid 906"/>
                <p:cNvSpPr/>
                <p:nvPr/>
              </p:nvSpPr>
              <p:spPr>
                <a:xfrm rot="20175942" flipH="1">
                  <a:off x="7430248" y="4276660"/>
                  <a:ext cx="416126" cy="964203"/>
                </a:xfrm>
                <a:prstGeom prst="trapezoid">
                  <a:avLst>
                    <a:gd name="adj" fmla="val 45365"/>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Cloud 907"/>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9" name="Group 78"/>
                <p:cNvGrpSpPr/>
                <p:nvPr/>
              </p:nvGrpSpPr>
              <p:grpSpPr>
                <a:xfrm rot="2570505">
                  <a:off x="6737343" y="3557881"/>
                  <a:ext cx="210131" cy="627297"/>
                  <a:chOff x="4876800" y="2209800"/>
                  <a:chExt cx="721689" cy="2209800"/>
                </a:xfrm>
                <a:solidFill>
                  <a:schemeClr val="bg1">
                    <a:lumMod val="75000"/>
                  </a:schemeClr>
                </a:solidFill>
              </p:grpSpPr>
              <p:sp>
                <p:nvSpPr>
                  <p:cNvPr id="935" name="Moon 934"/>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Moon 935"/>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Moon 936"/>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0" name="Group 79"/>
                <p:cNvGrpSpPr/>
                <p:nvPr/>
              </p:nvGrpSpPr>
              <p:grpSpPr>
                <a:xfrm rot="19276754" flipH="1">
                  <a:off x="7712141" y="3559421"/>
                  <a:ext cx="210131" cy="627297"/>
                  <a:chOff x="4876800" y="2209800"/>
                  <a:chExt cx="721689" cy="2209800"/>
                </a:xfrm>
                <a:solidFill>
                  <a:schemeClr val="bg1">
                    <a:lumMod val="75000"/>
                  </a:schemeClr>
                </a:solidFill>
              </p:grpSpPr>
              <p:sp>
                <p:nvSpPr>
                  <p:cNvPr id="932" name="Moon 931"/>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Moon 932"/>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Moon 933"/>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1" name="Trapezoid 910"/>
                <p:cNvSpPr/>
                <p:nvPr/>
              </p:nvSpPr>
              <p:spPr>
                <a:xfrm rot="604733">
                  <a:off x="7067874" y="4682179"/>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Trapezoid 911"/>
                <p:cNvSpPr/>
                <p:nvPr/>
              </p:nvSpPr>
              <p:spPr>
                <a:xfrm>
                  <a:off x="7182383" y="4686021"/>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Trapezoid 912"/>
                <p:cNvSpPr/>
                <p:nvPr/>
              </p:nvSpPr>
              <p:spPr>
                <a:xfrm rot="21206393">
                  <a:off x="7254331" y="4697208"/>
                  <a:ext cx="220318"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Trapezoid 913"/>
                <p:cNvSpPr/>
                <p:nvPr/>
              </p:nvSpPr>
              <p:spPr>
                <a:xfrm rot="20834089">
                  <a:off x="7397077" y="4668613"/>
                  <a:ext cx="147964" cy="295929"/>
                </a:xfrm>
                <a:prstGeom prst="trapezoid">
                  <a:avLst>
                    <a:gd name="adj" fmla="val 23693"/>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5" name="Group 914"/>
                <p:cNvGrpSpPr/>
                <p:nvPr/>
              </p:nvGrpSpPr>
              <p:grpSpPr>
                <a:xfrm>
                  <a:off x="7088429" y="4494805"/>
                  <a:ext cx="443893" cy="363145"/>
                  <a:chOff x="6172200" y="381000"/>
                  <a:chExt cx="685800" cy="1219200"/>
                </a:xfrm>
              </p:grpSpPr>
              <p:sp>
                <p:nvSpPr>
                  <p:cNvPr id="929" name="Trapezoid 928"/>
                  <p:cNvSpPr/>
                  <p:nvPr/>
                </p:nvSpPr>
                <p:spPr>
                  <a:xfrm>
                    <a:off x="6172200" y="838200"/>
                    <a:ext cx="685800" cy="762000"/>
                  </a:xfrm>
                  <a:prstGeom prst="trapezoid">
                    <a:avLst>
                      <a:gd name="adj" fmla="val 17157"/>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p:nvPr/>
                </p:nvSpPr>
                <p:spPr>
                  <a:xfrm>
                    <a:off x="6248400"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p:nvPr/>
                </p:nvSpPr>
                <p:spPr>
                  <a:xfrm>
                    <a:off x="6606988" y="381000"/>
                    <a:ext cx="152400" cy="457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6" name="Group 915"/>
                <p:cNvGrpSpPr/>
                <p:nvPr/>
              </p:nvGrpSpPr>
              <p:grpSpPr>
                <a:xfrm>
                  <a:off x="6941609" y="5718249"/>
                  <a:ext cx="757944" cy="121987"/>
                  <a:chOff x="7809336" y="4419600"/>
                  <a:chExt cx="2509992" cy="465172"/>
                </a:xfrm>
              </p:grpSpPr>
              <p:sp>
                <p:nvSpPr>
                  <p:cNvPr id="919" name="Cross 918"/>
                  <p:cNvSpPr/>
                  <p:nvPr/>
                </p:nvSpPr>
                <p:spPr>
                  <a:xfrm rot="10800000">
                    <a:off x="9862254" y="4419600"/>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Cross 919"/>
                  <p:cNvSpPr/>
                  <p:nvPr/>
                </p:nvSpPr>
                <p:spPr>
                  <a:xfrm rot="16200000">
                    <a:off x="9369923" y="4363898"/>
                    <a:ext cx="361380" cy="571342"/>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1" name="Group 123"/>
                  <p:cNvGrpSpPr/>
                  <p:nvPr/>
                </p:nvGrpSpPr>
                <p:grpSpPr>
                  <a:xfrm rot="10800000">
                    <a:off x="8229600" y="4425075"/>
                    <a:ext cx="1019759" cy="451725"/>
                    <a:chOff x="5943600" y="152400"/>
                    <a:chExt cx="1360054" cy="762000"/>
                  </a:xfrm>
                </p:grpSpPr>
                <p:sp>
                  <p:nvSpPr>
                    <p:cNvPr id="927" name="Cross 926"/>
                    <p:cNvSpPr/>
                    <p:nvPr/>
                  </p:nvSpPr>
                  <p:spPr>
                    <a:xfrm>
                      <a:off x="5943600" y="152400"/>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Cross 927"/>
                    <p:cNvSpPr/>
                    <p:nvPr/>
                  </p:nvSpPr>
                  <p:spPr>
                    <a:xfrm rot="5400000">
                      <a:off x="6617854" y="145473"/>
                      <a:ext cx="609600" cy="762000"/>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2" name="Quad Arrow Callout 921"/>
                  <p:cNvSpPr/>
                  <p:nvPr/>
                </p:nvSpPr>
                <p:spPr>
                  <a:xfrm rot="10800000">
                    <a:off x="9671806" y="4519527"/>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Quad Arrow Callout 922"/>
                  <p:cNvSpPr/>
                  <p:nvPr/>
                </p:nvSpPr>
                <p:spPr>
                  <a:xfrm rot="10800000">
                    <a:off x="9107389" y="4522265"/>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Quad Arrow Callout 923"/>
                  <p:cNvSpPr/>
                  <p:nvPr/>
                </p:nvSpPr>
                <p:spPr>
                  <a:xfrm rot="10800000">
                    <a:off x="8622614"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Cross 924"/>
                  <p:cNvSpPr/>
                  <p:nvPr/>
                </p:nvSpPr>
                <p:spPr>
                  <a:xfrm rot="10800000">
                    <a:off x="7809336" y="4433047"/>
                    <a:ext cx="457074" cy="451725"/>
                  </a:xfrm>
                  <a:prstGeom prst="plus">
                    <a:avLst>
                      <a:gd name="adj" fmla="val 41667"/>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Quad Arrow Callout 925"/>
                  <p:cNvSpPr/>
                  <p:nvPr/>
                </p:nvSpPr>
                <p:spPr>
                  <a:xfrm rot="10800000">
                    <a:off x="8084731" y="4527741"/>
                    <a:ext cx="282209" cy="271035"/>
                  </a:xfrm>
                  <a:prstGeom prst="quadArrowCallout">
                    <a:avLst>
                      <a:gd name="adj1" fmla="val 18515"/>
                      <a:gd name="adj2" fmla="val 3791"/>
                      <a:gd name="adj3" fmla="val 18515"/>
                      <a:gd name="adj4" fmla="val 48123"/>
                    </a:avLst>
                  </a:prstGeom>
                  <a:solidFill>
                    <a:srgbClr val="EAD57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7" name="Oval 916"/>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5" name="Group 874"/>
              <p:cNvGrpSpPr/>
              <p:nvPr/>
            </p:nvGrpSpPr>
            <p:grpSpPr>
              <a:xfrm>
                <a:off x="4243556" y="977685"/>
                <a:ext cx="816986" cy="1940341"/>
                <a:chOff x="2069555" y="144697"/>
                <a:chExt cx="1219200" cy="2895600"/>
              </a:xfrm>
            </p:grpSpPr>
            <p:sp>
              <p:nvSpPr>
                <p:cNvPr id="876" name="Cloud 875"/>
                <p:cNvSpPr/>
                <p:nvPr/>
              </p:nvSpPr>
              <p:spPr>
                <a:xfrm>
                  <a:off x="2086711" y="417551"/>
                  <a:ext cx="1081056" cy="1205749"/>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Cloud 876"/>
                <p:cNvSpPr/>
                <p:nvPr/>
              </p:nvSpPr>
              <p:spPr>
                <a:xfrm rot="19357175">
                  <a:off x="2641658" y="144697"/>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Cloud 877"/>
                <p:cNvSpPr/>
                <p:nvPr/>
              </p:nvSpPr>
              <p:spPr>
                <a:xfrm rot="1400185">
                  <a:off x="2140266" y="250919"/>
                  <a:ext cx="444360" cy="704618"/>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p:nvPr/>
              </p:nvSpPr>
              <p:spPr>
                <a:xfrm rot="6128217">
                  <a:off x="2710508" y="2765374"/>
                  <a:ext cx="241518" cy="308328"/>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p:nvPr/>
              </p:nvSpPr>
              <p:spPr>
                <a:xfrm rot="4472555">
                  <a:off x="2423170" y="2757099"/>
                  <a:ext cx="221254" cy="324063"/>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Trapezoid 880"/>
                <p:cNvSpPr/>
                <p:nvPr/>
              </p:nvSpPr>
              <p:spPr>
                <a:xfrm>
                  <a:off x="2194034" y="1288984"/>
                  <a:ext cx="992515" cy="1601415"/>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rot="1978812">
                  <a:off x="2069555" y="1773288"/>
                  <a:ext cx="225227" cy="39026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rot="20226769">
                  <a:off x="3059714" y="1846404"/>
                  <a:ext cx="229041" cy="31155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Trapezoid 883"/>
                <p:cNvSpPr/>
                <p:nvPr/>
              </p:nvSpPr>
              <p:spPr>
                <a:xfrm rot="1442139">
                  <a:off x="2156250" y="1205693"/>
                  <a:ext cx="332398"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Trapezoid 884"/>
                <p:cNvSpPr/>
                <p:nvPr/>
              </p:nvSpPr>
              <p:spPr>
                <a:xfrm rot="19831862">
                  <a:off x="2842027" y="1214859"/>
                  <a:ext cx="353271" cy="839066"/>
                </a:xfrm>
                <a:prstGeom prst="trapezoid">
                  <a:avLst/>
                </a:prstGeom>
                <a:solidFill>
                  <a:srgbClr val="6F35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Trapezoid 885"/>
                <p:cNvSpPr/>
                <p:nvPr/>
              </p:nvSpPr>
              <p:spPr>
                <a:xfrm rot="21277925">
                  <a:off x="2801435" y="1237915"/>
                  <a:ext cx="262924" cy="1631755"/>
                </a:xfrm>
                <a:prstGeom prst="trapezoi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Moon 886"/>
                <p:cNvSpPr/>
                <p:nvPr/>
              </p:nvSpPr>
              <p:spPr>
                <a:xfrm rot="15844898">
                  <a:off x="2491985" y="1235222"/>
                  <a:ext cx="408570" cy="508942"/>
                </a:xfrm>
                <a:prstGeom prst="moon">
                  <a:avLst>
                    <a:gd name="adj" fmla="val 70972"/>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a:off x="2293562" y="391772"/>
                  <a:ext cx="725299" cy="107855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Cloud 888"/>
                <p:cNvSpPr/>
                <p:nvPr/>
              </p:nvSpPr>
              <p:spPr>
                <a:xfrm rot="17055069">
                  <a:off x="2364174" y="109134"/>
                  <a:ext cx="490045" cy="638930"/>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Cloud 889"/>
                <p:cNvSpPr/>
                <p:nvPr/>
              </p:nvSpPr>
              <p:spPr>
                <a:xfrm>
                  <a:off x="2422349" y="1083024"/>
                  <a:ext cx="490612" cy="469745"/>
                </a:xfrm>
                <a:prstGeom prst="cloud">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p:nvPr/>
              </p:nvSpPr>
              <p:spPr>
                <a:xfrm>
                  <a:off x="2528837" y="1161315"/>
                  <a:ext cx="252910" cy="1520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Rectangle 891"/>
                <p:cNvSpPr/>
                <p:nvPr/>
              </p:nvSpPr>
              <p:spPr>
                <a:xfrm rot="21215670">
                  <a:off x="2860441" y="2542146"/>
                  <a:ext cx="243512" cy="77335"/>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Rectangle 892"/>
                <p:cNvSpPr/>
                <p:nvPr/>
              </p:nvSpPr>
              <p:spPr>
                <a:xfrm rot="21215670">
                  <a:off x="2845347" y="2198488"/>
                  <a:ext cx="205415" cy="99973"/>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Rounded Rectangle 893"/>
                <p:cNvSpPr/>
                <p:nvPr/>
              </p:nvSpPr>
              <p:spPr>
                <a:xfrm>
                  <a:off x="2142916" y="391131"/>
                  <a:ext cx="955480" cy="184825"/>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5" name="Picture 2" descr="http://icons.iconarchive.com/icons/icons8/ios7/512/Travel-Sea-Waves-icon.png"/>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2202567" y="294356"/>
                  <a:ext cx="813257" cy="355425"/>
                </a:xfrm>
                <a:prstGeom prst="rect">
                  <a:avLst/>
                </a:prstGeom>
                <a:noFill/>
                <a:extLst>
                  <a:ext uri="{909E8E84-426E-40DD-AFC4-6F175D3DCCD1}">
                    <a14:hiddenFill xmlns:a14="http://schemas.microsoft.com/office/drawing/2010/main">
                      <a:solidFill>
                        <a:srgbClr val="FFFFFF"/>
                      </a:solidFill>
                    </a14:hiddenFill>
                  </a:ext>
                </a:extLst>
              </p:spPr>
            </p:pic>
            <p:grpSp>
              <p:nvGrpSpPr>
                <p:cNvPr id="896" name="Group 895"/>
                <p:cNvGrpSpPr/>
                <p:nvPr/>
              </p:nvGrpSpPr>
              <p:grpSpPr>
                <a:xfrm rot="4983839">
                  <a:off x="2618848" y="1746310"/>
                  <a:ext cx="588091" cy="315370"/>
                  <a:chOff x="4099124" y="1265262"/>
                  <a:chExt cx="813257" cy="436117"/>
                </a:xfrm>
              </p:grpSpPr>
              <p:pic>
                <p:nvPicPr>
                  <p:cNvPr id="897"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a:off x="4099124" y="1345954"/>
                    <a:ext cx="813257" cy="355425"/>
                  </a:xfrm>
                  <a:prstGeom prst="rect">
                    <a:avLst/>
                  </a:prstGeom>
                  <a:noFill/>
                  <a:extLst>
                    <a:ext uri="{909E8E84-426E-40DD-AFC4-6F175D3DCCD1}">
                      <a14:hiddenFill xmlns:a14="http://schemas.microsoft.com/office/drawing/2010/main">
                        <a:solidFill>
                          <a:srgbClr val="FFFFFF"/>
                        </a:solidFill>
                      </a14:hiddenFill>
                    </a:ext>
                  </a:extLst>
                </p:spPr>
              </p:pic>
              <p:pic>
                <p:nvPicPr>
                  <p:cNvPr id="898" name="Picture 2" descr="http://icons.iconarchive.com/icons/icons8/ios7/512/Travel-Sea-Waves-icon.png"/>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914" b="65803"/>
                  <a:stretch/>
                </p:blipFill>
                <p:spPr bwMode="auto">
                  <a:xfrm rot="10800000">
                    <a:off x="4099124" y="1265262"/>
                    <a:ext cx="813257" cy="355425"/>
                  </a:xfrm>
                  <a:prstGeom prst="rect">
                    <a:avLst/>
                  </a:prstGeom>
                  <a:noFill/>
                  <a:extLst>
                    <a:ext uri="{909E8E84-426E-40DD-AFC4-6F175D3DCCD1}">
                      <a14:hiddenFill xmlns:a14="http://schemas.microsoft.com/office/drawing/2010/main">
                        <a:solidFill>
                          <a:srgbClr val="FFFFFF"/>
                        </a:solidFill>
                      </a14:hiddenFill>
                    </a:ext>
                  </a:extLst>
                </p:spPr>
              </p:pic>
            </p:grpSp>
          </p:grpSp>
        </p:grpSp>
      </p:grpSp>
      <p:grpSp>
        <p:nvGrpSpPr>
          <p:cNvPr id="1710" name="Group 1709"/>
          <p:cNvGrpSpPr/>
          <p:nvPr/>
        </p:nvGrpSpPr>
        <p:grpSpPr>
          <a:xfrm flipH="1">
            <a:off x="644014" y="2885288"/>
            <a:ext cx="1306017" cy="3197245"/>
            <a:chOff x="3291779" y="528287"/>
            <a:chExt cx="1306017" cy="3197245"/>
          </a:xfrm>
        </p:grpSpPr>
        <p:sp>
          <p:nvSpPr>
            <p:cNvPr id="1711" name="Trapezoid 1710"/>
            <p:cNvSpPr/>
            <p:nvPr/>
          </p:nvSpPr>
          <p:spPr>
            <a:xfrm>
              <a:off x="3419396" y="528287"/>
              <a:ext cx="1004937" cy="957055"/>
            </a:xfrm>
            <a:prstGeom prst="trapezoid">
              <a:avLst>
                <a:gd name="adj" fmla="val 210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2" name="Oval 1711"/>
            <p:cNvSpPr/>
            <p:nvPr/>
          </p:nvSpPr>
          <p:spPr>
            <a:xfrm rot="1928098" flipH="1">
              <a:off x="3291779" y="2044793"/>
              <a:ext cx="30876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3" name="Oval 1712"/>
            <p:cNvSpPr/>
            <p:nvPr/>
          </p:nvSpPr>
          <p:spPr>
            <a:xfrm rot="19485518" flipH="1">
              <a:off x="4314416" y="1995315"/>
              <a:ext cx="28338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4" name="Oval 1713"/>
            <p:cNvSpPr/>
            <p:nvPr/>
          </p:nvSpPr>
          <p:spPr>
            <a:xfrm rot="2247591" flipH="1">
              <a:off x="3640920" y="3142165"/>
              <a:ext cx="250930" cy="58336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5" name="Oval 1714"/>
            <p:cNvSpPr/>
            <p:nvPr/>
          </p:nvSpPr>
          <p:spPr>
            <a:xfrm rot="18952234" flipH="1">
              <a:off x="3930598" y="3130626"/>
              <a:ext cx="249729" cy="583367"/>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6" name="Trapezoid 1715"/>
            <p:cNvSpPr/>
            <p:nvPr/>
          </p:nvSpPr>
          <p:spPr>
            <a:xfrm rot="1430708" flipH="1">
              <a:off x="3385014" y="1395648"/>
              <a:ext cx="535898" cy="104056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7" name="Trapezoid 1716"/>
            <p:cNvSpPr/>
            <p:nvPr/>
          </p:nvSpPr>
          <p:spPr>
            <a:xfrm rot="19809709" flipH="1">
              <a:off x="3969934" y="1361554"/>
              <a:ext cx="535898" cy="1040568"/>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8" name="Trapezoid 1717"/>
            <p:cNvSpPr/>
            <p:nvPr/>
          </p:nvSpPr>
          <p:spPr>
            <a:xfrm flipH="1">
              <a:off x="3548704" y="1392572"/>
              <a:ext cx="799476" cy="203823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9" name="Rounded Rectangle 1718"/>
            <p:cNvSpPr/>
            <p:nvPr/>
          </p:nvSpPr>
          <p:spPr>
            <a:xfrm>
              <a:off x="3654215" y="2228361"/>
              <a:ext cx="578152" cy="16649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0" name="Rounded Rectangle 1719"/>
            <p:cNvSpPr/>
            <p:nvPr/>
          </p:nvSpPr>
          <p:spPr>
            <a:xfrm rot="16495281">
              <a:off x="3414091" y="2530456"/>
              <a:ext cx="578152" cy="11533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1" name="Rounded Rectangle 1720"/>
            <p:cNvSpPr/>
            <p:nvPr/>
          </p:nvSpPr>
          <p:spPr>
            <a:xfrm rot="15780518">
              <a:off x="3540365" y="2560936"/>
              <a:ext cx="578152" cy="115333"/>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2" name="Rounded Rectangle 1721"/>
            <p:cNvSpPr/>
            <p:nvPr/>
          </p:nvSpPr>
          <p:spPr>
            <a:xfrm>
              <a:off x="3657600" y="2215298"/>
              <a:ext cx="195944" cy="18826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3" name="Isosceles Triangle 1722"/>
            <p:cNvSpPr/>
            <p:nvPr/>
          </p:nvSpPr>
          <p:spPr>
            <a:xfrm rot="10800000">
              <a:off x="3715443" y="1392571"/>
              <a:ext cx="430407" cy="40964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4" name="Oval 1723"/>
            <p:cNvSpPr/>
            <p:nvPr/>
          </p:nvSpPr>
          <p:spPr>
            <a:xfrm flipH="1">
              <a:off x="3560928" y="551365"/>
              <a:ext cx="684492" cy="1084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5" name="Flowchart: Delay 1724"/>
            <p:cNvSpPr/>
            <p:nvPr/>
          </p:nvSpPr>
          <p:spPr>
            <a:xfrm rot="5400000">
              <a:off x="3776566" y="369689"/>
              <a:ext cx="310255" cy="62745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6" name="Group 1725"/>
          <p:cNvGrpSpPr/>
          <p:nvPr/>
        </p:nvGrpSpPr>
        <p:grpSpPr>
          <a:xfrm>
            <a:off x="4467837" y="4789381"/>
            <a:ext cx="319281" cy="846842"/>
            <a:chOff x="457200" y="914400"/>
            <a:chExt cx="1219200" cy="2590800"/>
          </a:xfrm>
          <a:solidFill>
            <a:schemeClr val="bg1">
              <a:lumMod val="75000"/>
            </a:schemeClr>
          </a:solidFill>
        </p:grpSpPr>
        <p:grpSp>
          <p:nvGrpSpPr>
            <p:cNvPr id="1727" name="Group 1726"/>
            <p:cNvGrpSpPr/>
            <p:nvPr/>
          </p:nvGrpSpPr>
          <p:grpSpPr>
            <a:xfrm>
              <a:off x="457200" y="914400"/>
              <a:ext cx="1219200" cy="2590800"/>
              <a:chOff x="914400" y="3657600"/>
              <a:chExt cx="1219200" cy="2590800"/>
            </a:xfrm>
            <a:grpFill/>
          </p:grpSpPr>
          <p:grpSp>
            <p:nvGrpSpPr>
              <p:cNvPr id="1730" name="Group 21"/>
              <p:cNvGrpSpPr/>
              <p:nvPr/>
            </p:nvGrpSpPr>
            <p:grpSpPr>
              <a:xfrm>
                <a:off x="914400" y="3657600"/>
                <a:ext cx="1219200" cy="2590800"/>
                <a:chOff x="3200400" y="3581400"/>
                <a:chExt cx="1219200" cy="2590800"/>
              </a:xfrm>
              <a:grpFill/>
            </p:grpSpPr>
            <p:sp>
              <p:nvSpPr>
                <p:cNvPr id="1732" name="Oval 1731"/>
                <p:cNvSpPr/>
                <p:nvPr/>
              </p:nvSpPr>
              <p:spPr>
                <a:xfrm>
                  <a:off x="3276600" y="5562600"/>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3" name="Oval 1732"/>
                <p:cNvSpPr/>
                <p:nvPr/>
              </p:nvSpPr>
              <p:spPr>
                <a:xfrm>
                  <a:off x="3407764" y="5632554"/>
                  <a:ext cx="858187" cy="430967"/>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4" name="Rectangle 1733"/>
                <p:cNvSpPr/>
                <p:nvPr/>
              </p:nvSpPr>
              <p:spPr>
                <a:xfrm>
                  <a:off x="3716311" y="4738141"/>
                  <a:ext cx="228600" cy="1143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5" name="Flowchart: Delay 1734"/>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31" name="Oval 1730"/>
              <p:cNvSpPr/>
              <p:nvPr/>
            </p:nvSpPr>
            <p:spPr>
              <a:xfrm>
                <a:off x="1447799" y="4648200"/>
                <a:ext cx="211111" cy="533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28" name="Quad Arrow 1727"/>
            <p:cNvSpPr/>
            <p:nvPr/>
          </p:nvSpPr>
          <p:spPr>
            <a:xfrm>
              <a:off x="574496" y="1088968"/>
              <a:ext cx="941217" cy="863889"/>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9" name="Oval 5"/>
            <p:cNvSpPr/>
            <p:nvPr/>
          </p:nvSpPr>
          <p:spPr>
            <a:xfrm>
              <a:off x="900301" y="1382363"/>
              <a:ext cx="289605" cy="2468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6" name="Group 25"/>
          <p:cNvGrpSpPr/>
          <p:nvPr/>
        </p:nvGrpSpPr>
        <p:grpSpPr>
          <a:xfrm>
            <a:off x="4246471" y="4642790"/>
            <a:ext cx="851267" cy="1108788"/>
            <a:chOff x="3124200" y="3339059"/>
            <a:chExt cx="3169098" cy="2604541"/>
          </a:xfrm>
        </p:grpSpPr>
        <p:sp>
          <p:nvSpPr>
            <p:cNvPr id="1737" name="Oval 1736"/>
            <p:cNvSpPr/>
            <p:nvPr/>
          </p:nvSpPr>
          <p:spPr>
            <a:xfrm>
              <a:off x="3124200" y="3657600"/>
              <a:ext cx="2743200" cy="2286000"/>
            </a:xfrm>
            <a:prstGeom prst="ellipse">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8" name="Trapezoid 1737"/>
            <p:cNvSpPr/>
            <p:nvPr/>
          </p:nvSpPr>
          <p:spPr>
            <a:xfrm rot="10800000">
              <a:off x="3352799" y="3339059"/>
              <a:ext cx="2208551" cy="685800"/>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39" name="Group 28"/>
            <p:cNvGrpSpPr/>
            <p:nvPr/>
          </p:nvGrpSpPr>
          <p:grpSpPr>
            <a:xfrm>
              <a:off x="3342807" y="3901190"/>
              <a:ext cx="2230868" cy="191125"/>
              <a:chOff x="2819400" y="1600200"/>
              <a:chExt cx="5029200" cy="381000"/>
            </a:xfrm>
          </p:grpSpPr>
          <p:sp>
            <p:nvSpPr>
              <p:cNvPr id="1747" name="Flowchart: Summing Junction 1746"/>
              <p:cNvSpPr/>
              <p:nvPr/>
            </p:nvSpPr>
            <p:spPr>
              <a:xfrm>
                <a:off x="2819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8" name="Flowchart: Summing Junction 1747"/>
              <p:cNvSpPr/>
              <p:nvPr/>
            </p:nvSpPr>
            <p:spPr>
              <a:xfrm>
                <a:off x="3962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9" name="Flowchart: Summing Junction 1748"/>
              <p:cNvSpPr/>
              <p:nvPr/>
            </p:nvSpPr>
            <p:spPr>
              <a:xfrm>
                <a:off x="5105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0" name="Flowchart: Summing Junction 1749"/>
              <p:cNvSpPr/>
              <p:nvPr/>
            </p:nvSpPr>
            <p:spPr>
              <a:xfrm>
                <a:off x="6248400" y="1600200"/>
                <a:ext cx="1600200" cy="38100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40" name="Flowchart: Summing Junction 1739"/>
            <p:cNvSpPr/>
            <p:nvPr/>
          </p:nvSpPr>
          <p:spPr>
            <a:xfrm rot="4046290">
              <a:off x="5226723" y="410787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 name="Flowchart: Summing Junction 1740"/>
            <p:cNvSpPr/>
            <p:nvPr/>
          </p:nvSpPr>
          <p:spPr>
            <a:xfrm rot="4046290">
              <a:off x="5434614" y="446570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2" name="Flowchart: Summing Junction 1741"/>
            <p:cNvSpPr/>
            <p:nvPr/>
          </p:nvSpPr>
          <p:spPr>
            <a:xfrm rot="6068395">
              <a:off x="5443357" y="4875436"/>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3" name="Flowchart: Summing Junction 1742"/>
            <p:cNvSpPr/>
            <p:nvPr/>
          </p:nvSpPr>
          <p:spPr>
            <a:xfrm rot="5972274">
              <a:off x="5391790" y="5212132"/>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4" name="Flowchart: Summing Junction 1743"/>
            <p:cNvSpPr/>
            <p:nvPr/>
          </p:nvSpPr>
          <p:spPr>
            <a:xfrm rot="1743546">
              <a:off x="5339969" y="405211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5" name="Flowchart: Summing Junction 1744"/>
            <p:cNvSpPr/>
            <p:nvPr/>
          </p:nvSpPr>
          <p:spPr>
            <a:xfrm rot="4046290">
              <a:off x="5643950" y="4441405"/>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6" name="Flowchart: Summing Junction 1745"/>
            <p:cNvSpPr/>
            <p:nvPr/>
          </p:nvSpPr>
          <p:spPr>
            <a:xfrm rot="4046290">
              <a:off x="5815613" y="4694304"/>
              <a:ext cx="739209" cy="216160"/>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18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0" presetClass="path" presetSubtype="0" accel="50000" decel="50000" fill="hold" nodeType="withEffect">
                                  <p:stCondLst>
                                    <p:cond delay="0"/>
                                  </p:stCondLst>
                                  <p:childTnLst>
                                    <p:animMotion origin="layout" path="M 6.25E-7 8.51852E-6 L 6.25E-7 8.51852E-6 C 0.00169 -0.02939 0.00143 -0.0162 -0.00078 -0.06365 C -0.00104 -0.06851 -0.00248 -0.07384 -0.00417 -0.07731 C -0.00482 -0.0787 -0.00586 -0.07939 -0.00677 -0.08032 C -0.00729 -0.0824 -0.00782 -0.08449 -0.00847 -0.08634 C -0.00925 -0.08865 -0.01198 -0.0956 -0.01276 -0.09699 C -0.01433 -0.10023 -0.01615 -0.103 -0.01784 -0.10601 C -0.01875 -0.10763 -0.01927 -0.10995 -0.02045 -0.11064 C -0.02644 -0.11412 -0.01901 -0.10949 -0.02644 -0.11527 C -0.02722 -0.11574 -0.02813 -0.11597 -0.02891 -0.11666 C -0.03008 -0.11759 -0.03112 -0.11898 -0.03229 -0.11967 C -0.03373 -0.1206 -0.03516 -0.1206 -0.03659 -0.12129 C -0.0375 -0.12152 -0.03828 -0.12222 -0.0392 -0.12268 C -0.04024 -0.12337 -0.04141 -0.12361 -0.04258 -0.1243 C -0.04519 -0.12569 -0.04766 -0.12731 -0.05026 -0.12893 C -0.05104 -0.12939 -0.05196 -0.12986 -0.05287 -0.13032 C -0.05391 -0.13078 -0.05508 -0.13124 -0.05625 -0.13194 C -0.05769 -0.13263 -0.05912 -0.13356 -0.06042 -0.13495 C -0.06198 -0.13611 -0.06315 -0.13842 -0.06472 -0.13935 C -0.06641 -0.1405 -0.06823 -0.14027 -0.06993 -0.14097 C -0.07071 -0.1412 -0.07149 -0.14212 -0.0724 -0.14236 C -0.07383 -0.14305 -0.07526 -0.14351 -0.0767 -0.14398 C -0.07748 -0.1449 -0.07826 -0.14629 -0.0793 -0.14699 C -0.08034 -0.14791 -0.08151 -0.14791 -0.08269 -0.14861 C -0.08347 -0.14884 -0.08438 -0.14953 -0.08516 -0.14999 C -0.08633 -0.15069 -0.0875 -0.15092 -0.08868 -0.15162 C -0.09037 -0.15254 -0.09193 -0.15393 -0.09375 -0.15462 C -0.09519 -0.15509 -0.09662 -0.15532 -0.09805 -0.15601 C -0.10443 -0.15925 -0.10261 -0.15995 -0.1099 -0.16203 C -0.11615 -0.16388 -0.11341 -0.16296 -0.11849 -0.16504 C -0.1349 -0.16412 -0.15144 -0.16388 -0.16784 -0.16203 C -0.17019 -0.1618 -0.17253 -0.16041 -0.17474 -0.15902 C -0.17644 -0.1581 -0.17826 -0.15763 -0.17982 -0.15601 C -0.18229 -0.15347 -0.18438 -0.15138 -0.18672 -0.14861 C -0.18776 -0.14699 -0.18894 -0.1456 -0.19011 -0.14398 C -0.19102 -0.14259 -0.19167 -0.1405 -0.19258 -0.13935 C -0.19336 -0.13842 -0.19427 -0.13842 -0.19519 -0.13796 C -0.20222 -0.12546 -0.19896 -0.13032 -0.20456 -0.12268 L -0.20964 -0.10902 C -0.21029 -0.10763 -0.21081 -0.10601 -0.21133 -0.10462 C -0.21198 -0.10324 -0.21498 -0.09629 -0.21563 -0.09398 C -0.21602 -0.09259 -0.21615 -0.09097 -0.21654 -0.08935 C -0.21693 -0.08773 -0.21784 -0.08657 -0.21823 -0.08495 C -0.21888 -0.08194 -0.21888 -0.07847 -0.21993 -0.07592 C -0.22045 -0.0743 -0.22149 -0.07314 -0.22162 -0.07129 C -0.22201 -0.06689 -0.22162 -0.06226 -0.22162 -0.05763 L -0.22162 -0.05763 L -0.2224 -0.05925 " pathEditMode="relative" ptsTypes="AAAAAAAAAAAAAAAAAAAAAAAAAAAAAAAAAAAAAAAAAAAAAAAAA">
                                      <p:cBhvr>
                                        <p:cTn id="12" dur="2000" fill="hold"/>
                                        <p:tgtEl>
                                          <p:spTgt spid="1726"/>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2" presetClass="exit" presetSubtype="8" fill="hold" nodeType="withEffect">
                                  <p:stCondLst>
                                    <p:cond delay="0"/>
                                  </p:stCondLst>
                                  <p:childTnLst>
                                    <p:anim calcmode="lin" valueType="num">
                                      <p:cBhvr additive="base">
                                        <p:cTn id="18" dur="1000"/>
                                        <p:tgtEl>
                                          <p:spTgt spid="1710"/>
                                        </p:tgtEl>
                                        <p:attrNameLst>
                                          <p:attrName>ppt_x</p:attrName>
                                        </p:attrNameLst>
                                      </p:cBhvr>
                                      <p:tavLst>
                                        <p:tav tm="0">
                                          <p:val>
                                            <p:strVal val="ppt_x"/>
                                          </p:val>
                                        </p:tav>
                                        <p:tav tm="100000">
                                          <p:val>
                                            <p:strVal val="0-ppt_w/2"/>
                                          </p:val>
                                        </p:tav>
                                      </p:tavLst>
                                    </p:anim>
                                    <p:anim calcmode="lin" valueType="num">
                                      <p:cBhvr additive="base">
                                        <p:cTn id="19" dur="1000"/>
                                        <p:tgtEl>
                                          <p:spTgt spid="1710"/>
                                        </p:tgtEl>
                                        <p:attrNameLst>
                                          <p:attrName>ppt_y</p:attrName>
                                        </p:attrNameLst>
                                      </p:cBhvr>
                                      <p:tavLst>
                                        <p:tav tm="0">
                                          <p:val>
                                            <p:strVal val="ppt_y"/>
                                          </p:val>
                                        </p:tav>
                                        <p:tav tm="100000">
                                          <p:val>
                                            <p:strVal val="ppt_y"/>
                                          </p:val>
                                        </p:tav>
                                      </p:tavLst>
                                    </p:anim>
                                    <p:set>
                                      <p:cBhvr>
                                        <p:cTn id="20" dur="1" fill="hold">
                                          <p:stCondLst>
                                            <p:cond delay="999"/>
                                          </p:stCondLst>
                                        </p:cTn>
                                        <p:tgtEl>
                                          <p:spTgt spid="1710"/>
                                        </p:tgtEl>
                                        <p:attrNameLst>
                                          <p:attrName>style.visibility</p:attrName>
                                        </p:attrNameLst>
                                      </p:cBhvr>
                                      <p:to>
                                        <p:strVal val="hidden"/>
                                      </p:to>
                                    </p:set>
                                  </p:childTnLst>
                                </p:cTn>
                              </p:par>
                              <p:par>
                                <p:cTn id="21" presetID="2" presetClass="exit" presetSubtype="8" fill="hold" nodeType="withEffect">
                                  <p:stCondLst>
                                    <p:cond delay="0"/>
                                  </p:stCondLst>
                                  <p:childTnLst>
                                    <p:anim calcmode="lin" valueType="num">
                                      <p:cBhvr additive="base">
                                        <p:cTn id="22" dur="2000"/>
                                        <p:tgtEl>
                                          <p:spTgt spid="863"/>
                                        </p:tgtEl>
                                        <p:attrNameLst>
                                          <p:attrName>ppt_x</p:attrName>
                                        </p:attrNameLst>
                                      </p:cBhvr>
                                      <p:tavLst>
                                        <p:tav tm="0">
                                          <p:val>
                                            <p:strVal val="ppt_x"/>
                                          </p:val>
                                        </p:tav>
                                        <p:tav tm="100000">
                                          <p:val>
                                            <p:strVal val="0-ppt_w/2"/>
                                          </p:val>
                                        </p:tav>
                                      </p:tavLst>
                                    </p:anim>
                                    <p:anim calcmode="lin" valueType="num">
                                      <p:cBhvr additive="base">
                                        <p:cTn id="23" dur="2000"/>
                                        <p:tgtEl>
                                          <p:spTgt spid="863"/>
                                        </p:tgtEl>
                                        <p:attrNameLst>
                                          <p:attrName>ppt_y</p:attrName>
                                        </p:attrNameLst>
                                      </p:cBhvr>
                                      <p:tavLst>
                                        <p:tav tm="0">
                                          <p:val>
                                            <p:strVal val="ppt_y"/>
                                          </p:val>
                                        </p:tav>
                                        <p:tav tm="100000">
                                          <p:val>
                                            <p:strVal val="ppt_y"/>
                                          </p:val>
                                        </p:tav>
                                      </p:tavLst>
                                    </p:anim>
                                    <p:set>
                                      <p:cBhvr>
                                        <p:cTn id="24" dur="1" fill="hold">
                                          <p:stCondLst>
                                            <p:cond delay="1999"/>
                                          </p:stCondLst>
                                        </p:cTn>
                                        <p:tgtEl>
                                          <p:spTgt spid="86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10"/>
                                        <p:tgtEl>
                                          <p:spTgt spid="1726"/>
                                        </p:tgtEl>
                                      </p:cBhvr>
                                    </p:animEffect>
                                    <p:set>
                                      <p:cBhvr>
                                        <p:cTn id="27" dur="1" fill="hold">
                                          <p:stCondLst>
                                            <p:cond delay="9"/>
                                          </p:stCondLst>
                                        </p:cTn>
                                        <p:tgtEl>
                                          <p:spTgt spid="1726"/>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736"/>
                                        </p:tgtEl>
                                      </p:cBhvr>
                                    </p:animEffect>
                                    <p:set>
                                      <p:cBhvr>
                                        <p:cTn id="30" dur="1" fill="hold">
                                          <p:stCondLst>
                                            <p:cond delay="499"/>
                                          </p:stCondLst>
                                        </p:cTn>
                                        <p:tgtEl>
                                          <p:spTgt spid="173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4677" cy="6865131"/>
          </a:xfrm>
          <a:prstGeom prst="rect">
            <a:avLst/>
          </a:prstGeom>
        </p:spPr>
      </p:pic>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Judah Pleads With Joseph</a:t>
            </a:r>
          </a:p>
        </p:txBody>
      </p:sp>
      <p:grpSp>
        <p:nvGrpSpPr>
          <p:cNvPr id="7" name="Group 6"/>
          <p:cNvGrpSpPr/>
          <p:nvPr/>
        </p:nvGrpSpPr>
        <p:grpSpPr>
          <a:xfrm>
            <a:off x="1992870" y="2015597"/>
            <a:ext cx="1617030" cy="4280226"/>
            <a:chOff x="1161752" y="976190"/>
            <a:chExt cx="1828340" cy="4947022"/>
          </a:xfrm>
        </p:grpSpPr>
        <p:sp>
          <p:nvSpPr>
            <p:cNvPr id="8" name="Rounded Rectangle 7"/>
            <p:cNvSpPr/>
            <p:nvPr/>
          </p:nvSpPr>
          <p:spPr>
            <a:xfrm>
              <a:off x="1351470" y="980295"/>
              <a:ext cx="1375185" cy="146807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3"/>
            <p:cNvGrpSpPr/>
            <p:nvPr/>
          </p:nvGrpSpPr>
          <p:grpSpPr>
            <a:xfrm rot="2754858">
              <a:off x="1446639" y="5211653"/>
              <a:ext cx="435949" cy="697518"/>
              <a:chOff x="1676400" y="2133600"/>
              <a:chExt cx="1447800" cy="2088845"/>
            </a:xfrm>
          </p:grpSpPr>
          <p:sp>
            <p:nvSpPr>
              <p:cNvPr id="67" name="Oval 66"/>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8"/>
            <p:cNvGrpSpPr/>
            <p:nvPr/>
          </p:nvGrpSpPr>
          <p:grpSpPr>
            <a:xfrm rot="19182012">
              <a:off x="2180075" y="5225694"/>
              <a:ext cx="435949" cy="697518"/>
              <a:chOff x="1676400" y="2133600"/>
              <a:chExt cx="1447800" cy="2088845"/>
            </a:xfrm>
          </p:grpSpPr>
          <p:sp>
            <p:nvSpPr>
              <p:cNvPr id="64" name="Oval 63"/>
              <p:cNvSpPr/>
              <p:nvPr/>
            </p:nvSpPr>
            <p:spPr>
              <a:xfrm>
                <a:off x="1676400" y="2133600"/>
                <a:ext cx="1447800" cy="2057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6429614">
                <a:off x="2042866" y="3204410"/>
                <a:ext cx="672490" cy="1363580"/>
              </a:xfrm>
              <a:prstGeom prst="moon">
                <a:avLst>
                  <a:gd name="adj" fmla="val 8750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5400000">
                <a:off x="2031790" y="2496488"/>
                <a:ext cx="718282" cy="1364105"/>
              </a:xfrm>
              <a:prstGeom prst="moon">
                <a:avLst>
                  <a:gd name="adj" fmla="val 34385"/>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Oval 10"/>
            <p:cNvSpPr/>
            <p:nvPr/>
          </p:nvSpPr>
          <p:spPr>
            <a:xfrm rot="2451945">
              <a:off x="2639815" y="3667572"/>
              <a:ext cx="350277" cy="42175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586780">
              <a:off x="1161752" y="3669097"/>
              <a:ext cx="356524" cy="40585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354810">
              <a:off x="2005730" y="2221304"/>
              <a:ext cx="785018" cy="1754575"/>
            </a:xfrm>
            <a:prstGeom prst="trapezoid">
              <a:avLst>
                <a:gd name="adj" fmla="val 12409"/>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018040">
              <a:off x="1294586" y="2310604"/>
              <a:ext cx="785018" cy="1592572"/>
            </a:xfrm>
            <a:prstGeom prst="trapezoid">
              <a:avLst>
                <a:gd name="adj" fmla="val 26582"/>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347616" y="2307199"/>
              <a:ext cx="1455702" cy="3220309"/>
            </a:xfrm>
            <a:prstGeom prst="trapezoid">
              <a:avLst>
                <a:gd name="adj" fmla="val 36016"/>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1586402" y="1578601"/>
              <a:ext cx="892651" cy="1318309"/>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1416932" y="1054806"/>
              <a:ext cx="1247744" cy="138945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360199" y="976190"/>
              <a:ext cx="1366456" cy="55187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354953" y="1117548"/>
              <a:ext cx="1371702" cy="331018"/>
              <a:chOff x="4535146" y="1712458"/>
              <a:chExt cx="1791466" cy="517311"/>
            </a:xfrm>
          </p:grpSpPr>
          <p:sp>
            <p:nvSpPr>
              <p:cNvPr id="50" name="Rounded Rectangle 49"/>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97711" y="1712458"/>
                <a:ext cx="1466335" cy="514778"/>
                <a:chOff x="3690551" y="2714454"/>
                <a:chExt cx="3343942" cy="1425213"/>
              </a:xfrm>
            </p:grpSpPr>
            <p:grpSp>
              <p:nvGrpSpPr>
                <p:cNvPr id="52" name="Group 51"/>
                <p:cNvGrpSpPr/>
                <p:nvPr/>
              </p:nvGrpSpPr>
              <p:grpSpPr>
                <a:xfrm>
                  <a:off x="3690551" y="2718486"/>
                  <a:ext cx="1112108" cy="1421181"/>
                  <a:chOff x="3690551" y="2718486"/>
                  <a:chExt cx="1112108" cy="1421181"/>
                </a:xfrm>
              </p:grpSpPr>
              <p:sp>
                <p:nvSpPr>
                  <p:cNvPr id="61" name="6-Point Star 6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4802659" y="2718486"/>
                  <a:ext cx="1112108" cy="1421181"/>
                  <a:chOff x="3690551" y="2718486"/>
                  <a:chExt cx="1112108" cy="1421181"/>
                </a:xfrm>
              </p:grpSpPr>
              <p:sp>
                <p:nvSpPr>
                  <p:cNvPr id="58" name="6-Point Star 57"/>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6-Point Star 58"/>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922385" y="2714454"/>
                  <a:ext cx="1112108" cy="1421181"/>
                  <a:chOff x="3690551" y="2718486"/>
                  <a:chExt cx="1112108" cy="1421181"/>
                </a:xfrm>
              </p:grpSpPr>
              <p:sp>
                <p:nvSpPr>
                  <p:cNvPr id="55" name="6-Point Star 54"/>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6-Point Star 55"/>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 name="Group 19"/>
            <p:cNvGrpSpPr/>
            <p:nvPr/>
          </p:nvGrpSpPr>
          <p:grpSpPr>
            <a:xfrm>
              <a:off x="1585923" y="3463714"/>
              <a:ext cx="973421" cy="277729"/>
              <a:chOff x="4535146" y="1712458"/>
              <a:chExt cx="1791466" cy="517311"/>
            </a:xfrm>
          </p:grpSpPr>
          <p:sp>
            <p:nvSpPr>
              <p:cNvPr id="36" name="Rounded Rectangle 35"/>
              <p:cNvSpPr/>
              <p:nvPr/>
            </p:nvSpPr>
            <p:spPr>
              <a:xfrm rot="21588756">
                <a:off x="4535146" y="1715387"/>
                <a:ext cx="1791466" cy="514382"/>
              </a:xfrm>
              <a:prstGeom prst="round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4697711" y="1712458"/>
                <a:ext cx="1466335" cy="514778"/>
                <a:chOff x="3690551" y="2714454"/>
                <a:chExt cx="3343942" cy="1425213"/>
              </a:xfrm>
            </p:grpSpPr>
            <p:grpSp>
              <p:nvGrpSpPr>
                <p:cNvPr id="38" name="Group 37"/>
                <p:cNvGrpSpPr/>
                <p:nvPr/>
              </p:nvGrpSpPr>
              <p:grpSpPr>
                <a:xfrm>
                  <a:off x="3690551" y="2718486"/>
                  <a:ext cx="1112108" cy="1421181"/>
                  <a:chOff x="3690551" y="2718486"/>
                  <a:chExt cx="1112108" cy="1421181"/>
                </a:xfrm>
              </p:grpSpPr>
              <p:sp>
                <p:nvSpPr>
                  <p:cNvPr id="47" name="6-Point Star 4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6-Point Star 4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4802659" y="2718486"/>
                  <a:ext cx="1112108" cy="1421181"/>
                  <a:chOff x="3690551" y="2718486"/>
                  <a:chExt cx="1112108" cy="1421181"/>
                </a:xfrm>
              </p:grpSpPr>
              <p:sp>
                <p:nvSpPr>
                  <p:cNvPr id="44" name="6-Point Star 43"/>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6-Point Star 44"/>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5922385" y="2714454"/>
                  <a:ext cx="1112108" cy="1421181"/>
                  <a:chOff x="3690551" y="2718486"/>
                  <a:chExt cx="1112108" cy="1421181"/>
                </a:xfrm>
              </p:grpSpPr>
              <p:sp>
                <p:nvSpPr>
                  <p:cNvPr id="41" name="6-Point Star 40"/>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6-Point Star 41"/>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1" name="Group 20"/>
            <p:cNvGrpSpPr/>
            <p:nvPr/>
          </p:nvGrpSpPr>
          <p:grpSpPr>
            <a:xfrm>
              <a:off x="1521863" y="2103140"/>
              <a:ext cx="1050658" cy="1057884"/>
              <a:chOff x="4223111" y="2758126"/>
              <a:chExt cx="1421326" cy="1376033"/>
            </a:xfrm>
          </p:grpSpPr>
          <p:sp>
            <p:nvSpPr>
              <p:cNvPr id="22" name="Pie 21"/>
              <p:cNvSpPr/>
              <p:nvPr/>
            </p:nvSpPr>
            <p:spPr>
              <a:xfrm rot="18801898">
                <a:off x="4245757" y="2735480"/>
                <a:ext cx="1376033" cy="1421326"/>
              </a:xfrm>
              <a:prstGeom prst="pie">
                <a:avLst>
                  <a:gd name="adj1" fmla="val 384372"/>
                  <a:gd name="adj2" fmla="val 1601921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4282291" y="3188043"/>
                <a:ext cx="1290606" cy="901366"/>
                <a:chOff x="4282291" y="3188043"/>
                <a:chExt cx="1290606" cy="901366"/>
              </a:xfrm>
            </p:grpSpPr>
            <p:grpSp>
              <p:nvGrpSpPr>
                <p:cNvPr id="24" name="Group 23"/>
                <p:cNvGrpSpPr/>
                <p:nvPr/>
              </p:nvGrpSpPr>
              <p:grpSpPr>
                <a:xfrm>
                  <a:off x="4282291" y="3188043"/>
                  <a:ext cx="520368" cy="551258"/>
                  <a:chOff x="3690551" y="2718486"/>
                  <a:chExt cx="1112108" cy="1421181"/>
                </a:xfrm>
              </p:grpSpPr>
              <p:sp>
                <p:nvSpPr>
                  <p:cNvPr id="33" name="6-Point Star 32"/>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6-Point Star 33"/>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052529" y="3192162"/>
                  <a:ext cx="520368" cy="551258"/>
                  <a:chOff x="3690551" y="2718486"/>
                  <a:chExt cx="1112108" cy="1421181"/>
                </a:xfrm>
              </p:grpSpPr>
              <p:sp>
                <p:nvSpPr>
                  <p:cNvPr id="30" name="6-Point Star 29"/>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6-Point Star 30"/>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grpSp>
              <p:nvGrpSpPr>
                <p:cNvPr id="26" name="Group 25"/>
                <p:cNvGrpSpPr/>
                <p:nvPr/>
              </p:nvGrpSpPr>
              <p:grpSpPr>
                <a:xfrm>
                  <a:off x="4673588" y="3538151"/>
                  <a:ext cx="520368" cy="551258"/>
                  <a:chOff x="3690551" y="2718486"/>
                  <a:chExt cx="1112108" cy="1421181"/>
                </a:xfrm>
              </p:grpSpPr>
              <p:sp>
                <p:nvSpPr>
                  <p:cNvPr id="27" name="6-Point Star 26"/>
                  <p:cNvSpPr/>
                  <p:nvPr/>
                </p:nvSpPr>
                <p:spPr>
                  <a:xfrm>
                    <a:off x="3690551" y="2718486"/>
                    <a:ext cx="1112108" cy="1421181"/>
                  </a:xfrm>
                  <a:prstGeom prst="star6">
                    <a:avLst>
                      <a:gd name="adj" fmla="val 33505"/>
                      <a:gd name="hf" fmla="val 11547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3941525" y="3024457"/>
                    <a:ext cx="630195" cy="805336"/>
                  </a:xfrm>
                  <a:prstGeom prst="star6">
                    <a:avLst>
                      <a:gd name="adj" fmla="val 33505"/>
                      <a:gd name="hf" fmla="val 11547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p:cNvSpPr/>
                  <p:nvPr/>
                </p:nvSpPr>
                <p:spPr>
                  <a:xfrm>
                    <a:off x="4143632" y="3245708"/>
                    <a:ext cx="214184" cy="358674"/>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816" name="Rectangle 815"/>
          <p:cNvSpPr/>
          <p:nvPr/>
        </p:nvSpPr>
        <p:spPr>
          <a:xfrm>
            <a:off x="0" y="6495799"/>
            <a:ext cx="1803699"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44:14-34</a:t>
            </a:r>
            <a:endParaRPr lang="en-US" dirty="0">
              <a:solidFill>
                <a:schemeClr val="bg1"/>
              </a:solidFill>
            </a:endParaRPr>
          </a:p>
        </p:txBody>
      </p:sp>
      <p:sp>
        <p:nvSpPr>
          <p:cNvPr id="3" name="Rectangle 2"/>
          <p:cNvSpPr/>
          <p:nvPr/>
        </p:nvSpPr>
        <p:spPr>
          <a:xfrm>
            <a:off x="3423809" y="1089234"/>
            <a:ext cx="6096000" cy="923330"/>
          </a:xfrm>
          <a:prstGeom prst="rect">
            <a:avLst/>
          </a:prstGeom>
        </p:spPr>
        <p:txBody>
          <a:bodyPr>
            <a:spAutoFit/>
          </a:bodyPr>
          <a:lstStyle/>
          <a:p>
            <a:r>
              <a:rPr lang="en-US" dirty="0">
                <a:solidFill>
                  <a:schemeClr val="bg1"/>
                </a:solidFill>
                <a:latin typeface="Calibri" panose="020F0502020204030204" pitchFamily="34" charset="0"/>
              </a:rPr>
              <a:t>Judah told Joseph how worried their father Jacob was about letting his youngest son, Benjamin, go to Egypt for fear of losing him like he had lost another son—Joseph.</a:t>
            </a:r>
          </a:p>
        </p:txBody>
      </p:sp>
      <p:grpSp>
        <p:nvGrpSpPr>
          <p:cNvPr id="140" name="Group 139"/>
          <p:cNvGrpSpPr/>
          <p:nvPr/>
        </p:nvGrpSpPr>
        <p:grpSpPr>
          <a:xfrm>
            <a:off x="5306752" y="2315054"/>
            <a:ext cx="1430475" cy="3534006"/>
            <a:chOff x="536022" y="3314942"/>
            <a:chExt cx="1296534" cy="3203103"/>
          </a:xfrm>
        </p:grpSpPr>
        <p:sp>
          <p:nvSpPr>
            <p:cNvPr id="141" name="Oval 140"/>
            <p:cNvSpPr/>
            <p:nvPr/>
          </p:nvSpPr>
          <p:spPr>
            <a:xfrm rot="6360011">
              <a:off x="498256" y="5160706"/>
              <a:ext cx="476734" cy="29629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3628137">
              <a:off x="1436513" y="5182759"/>
              <a:ext cx="476734" cy="2605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20378210">
              <a:off x="1283225" y="4439267"/>
              <a:ext cx="409303" cy="981952"/>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1422945">
              <a:off x="672780" y="4491994"/>
              <a:ext cx="485515" cy="918299"/>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44"/>
            <p:cNvSpPr/>
            <p:nvPr/>
          </p:nvSpPr>
          <p:spPr>
            <a:xfrm rot="10800000">
              <a:off x="861937" y="4224592"/>
              <a:ext cx="692686" cy="1182131"/>
            </a:xfrm>
            <a:prstGeom prst="trapezoid">
              <a:avLst>
                <a:gd name="adj" fmla="val 20429"/>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gular Pentagon 145"/>
            <p:cNvSpPr/>
            <p:nvPr/>
          </p:nvSpPr>
          <p:spPr>
            <a:xfrm rot="10800000">
              <a:off x="1020787" y="3900992"/>
              <a:ext cx="377829" cy="953469"/>
            </a:xfrm>
            <a:prstGeom prst="pentag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flipH="1">
              <a:off x="766479" y="3564102"/>
              <a:ext cx="864275" cy="11302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48" name="Group 101"/>
            <p:cNvGrpSpPr/>
            <p:nvPr/>
          </p:nvGrpSpPr>
          <p:grpSpPr>
            <a:xfrm rot="7128265">
              <a:off x="1266712" y="6168842"/>
              <a:ext cx="230789" cy="449153"/>
              <a:chOff x="4267200" y="5105400"/>
              <a:chExt cx="685800" cy="609600"/>
            </a:xfrm>
          </p:grpSpPr>
          <p:sp>
            <p:nvSpPr>
              <p:cNvPr id="373" name="Oval 99"/>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100"/>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02"/>
            <p:cNvGrpSpPr/>
            <p:nvPr/>
          </p:nvGrpSpPr>
          <p:grpSpPr>
            <a:xfrm rot="14157531">
              <a:off x="1014825" y="6178074"/>
              <a:ext cx="230789" cy="449153"/>
              <a:chOff x="4267200" y="5105400"/>
              <a:chExt cx="685800" cy="609600"/>
            </a:xfrm>
          </p:grpSpPr>
          <p:sp>
            <p:nvSpPr>
              <p:cNvPr id="371" name="Oval 370"/>
              <p:cNvSpPr/>
              <p:nvPr/>
            </p:nvSpPr>
            <p:spPr>
              <a:xfrm>
                <a:off x="4267200" y="5105400"/>
                <a:ext cx="685800" cy="609600"/>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a:off x="4343400" y="5257800"/>
                <a:ext cx="457200" cy="457200"/>
              </a:xfrm>
              <a:prstGeom prst="ellipse">
                <a:avLst/>
              </a:prstGeom>
              <a:solidFill>
                <a:srgbClr val="F8AB6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70"/>
            <p:cNvGrpSpPr/>
            <p:nvPr/>
          </p:nvGrpSpPr>
          <p:grpSpPr>
            <a:xfrm>
              <a:off x="615449" y="3393845"/>
              <a:ext cx="1196458" cy="1028329"/>
              <a:chOff x="2731569" y="4101704"/>
              <a:chExt cx="2435810" cy="2042401"/>
            </a:xfrm>
          </p:grpSpPr>
          <p:sp>
            <p:nvSpPr>
              <p:cNvPr id="362" name="Moon 68"/>
              <p:cNvSpPr/>
              <p:nvPr/>
            </p:nvSpPr>
            <p:spPr>
              <a:xfrm rot="9849500">
                <a:off x="4439437" y="4238028"/>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67"/>
              <p:cNvSpPr/>
              <p:nvPr/>
            </p:nvSpPr>
            <p:spPr>
              <a:xfrm rot="833472">
                <a:off x="2744907" y="4239105"/>
                <a:ext cx="609600" cy="19050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61"/>
              <p:cNvSpPr/>
              <p:nvPr/>
            </p:nvSpPr>
            <p:spPr>
              <a:xfrm>
                <a:off x="3581400" y="4191000"/>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oon 62"/>
              <p:cNvSpPr/>
              <p:nvPr/>
            </p:nvSpPr>
            <p:spPr>
              <a:xfrm rot="20163857">
                <a:off x="3829522" y="4247461"/>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63"/>
              <p:cNvSpPr/>
              <p:nvPr/>
            </p:nvSpPr>
            <p:spPr>
              <a:xfrm rot="1214739">
                <a:off x="3266487" y="4101704"/>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64"/>
              <p:cNvSpPr/>
              <p:nvPr/>
            </p:nvSpPr>
            <p:spPr>
              <a:xfrm rot="6545841">
                <a:off x="4176779" y="378900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65"/>
              <p:cNvSpPr/>
              <p:nvPr/>
            </p:nvSpPr>
            <p:spPr>
              <a:xfrm rot="8444331">
                <a:off x="4175211" y="4152889"/>
                <a:ext cx="609600" cy="1371600"/>
              </a:xfrm>
              <a:prstGeom prst="moon">
                <a:avLst>
                  <a:gd name="adj" fmla="val 65904"/>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66"/>
              <p:cNvSpPr/>
              <p:nvPr/>
            </p:nvSpPr>
            <p:spPr>
              <a:xfrm rot="4022086">
                <a:off x="3112569" y="3901022"/>
                <a:ext cx="609600" cy="1371600"/>
              </a:xfrm>
              <a:prstGeom prst="moon">
                <a:avLst>
                  <a:gd name="adj" fmla="val 86429"/>
                </a:avLst>
              </a:prstGeom>
              <a:solidFill>
                <a:srgbClr val="3D281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69"/>
              <p:cNvSpPr/>
              <p:nvPr/>
            </p:nvSpPr>
            <p:spPr>
              <a:xfrm>
                <a:off x="3048000" y="4267200"/>
                <a:ext cx="1828800" cy="990600"/>
              </a:xfrm>
              <a:prstGeom prst="ellipse">
                <a:avLst/>
              </a:prstGeom>
              <a:solidFill>
                <a:srgbClr val="3D281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Trapezoid 150"/>
            <p:cNvSpPr/>
            <p:nvPr/>
          </p:nvSpPr>
          <p:spPr>
            <a:xfrm>
              <a:off x="804363" y="5406724"/>
              <a:ext cx="798838" cy="938334"/>
            </a:xfrm>
            <a:prstGeom prst="trapezoid">
              <a:avLst>
                <a:gd name="adj" fmla="val 23751"/>
              </a:avLst>
            </a:prstGeom>
            <a:solidFill>
              <a:srgbClr val="0070C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97"/>
            <p:cNvGrpSpPr/>
            <p:nvPr/>
          </p:nvGrpSpPr>
          <p:grpSpPr>
            <a:xfrm>
              <a:off x="962691" y="5459694"/>
              <a:ext cx="469239" cy="635646"/>
              <a:chOff x="4648200" y="4038600"/>
              <a:chExt cx="838200" cy="1349829"/>
            </a:xfrm>
          </p:grpSpPr>
          <p:sp>
            <p:nvSpPr>
              <p:cNvPr id="341" name="Trapezoid 340"/>
              <p:cNvSpPr/>
              <p:nvPr/>
            </p:nvSpPr>
            <p:spPr>
              <a:xfrm>
                <a:off x="4648200" y="4038600"/>
                <a:ext cx="838200" cy="1349829"/>
              </a:xfrm>
              <a:prstGeom prst="trapezoid">
                <a:avLst>
                  <a:gd name="adj" fmla="val 20429"/>
                </a:avLst>
              </a:prstGeom>
              <a:solidFill>
                <a:srgbClr val="51A59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2" name="Group 341"/>
              <p:cNvGrpSpPr/>
              <p:nvPr/>
            </p:nvGrpSpPr>
            <p:grpSpPr>
              <a:xfrm rot="5595418">
                <a:off x="4297276" y="4567385"/>
                <a:ext cx="1211525" cy="322729"/>
                <a:chOff x="6019800" y="5334000"/>
                <a:chExt cx="2590800" cy="914400"/>
              </a:xfrm>
            </p:grpSpPr>
            <p:grpSp>
              <p:nvGrpSpPr>
                <p:cNvPr id="353" name="Group 79"/>
                <p:cNvGrpSpPr/>
                <p:nvPr/>
              </p:nvGrpSpPr>
              <p:grpSpPr>
                <a:xfrm>
                  <a:off x="6019800" y="5334000"/>
                  <a:ext cx="914400" cy="914400"/>
                  <a:chOff x="6019800" y="5334000"/>
                  <a:chExt cx="914400" cy="914400"/>
                </a:xfrm>
              </p:grpSpPr>
              <p:sp>
                <p:nvSpPr>
                  <p:cNvPr id="360" name="Quad Arrow 359"/>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Diamond 360"/>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80"/>
                <p:cNvGrpSpPr/>
                <p:nvPr/>
              </p:nvGrpSpPr>
              <p:grpSpPr>
                <a:xfrm>
                  <a:off x="6858000" y="5334000"/>
                  <a:ext cx="914400" cy="914400"/>
                  <a:chOff x="6019800" y="5334000"/>
                  <a:chExt cx="914400" cy="914400"/>
                </a:xfrm>
              </p:grpSpPr>
              <p:sp>
                <p:nvSpPr>
                  <p:cNvPr id="358" name="Quad Arrow 357"/>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Diamond 358"/>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5" name="Group 83"/>
                <p:cNvGrpSpPr/>
                <p:nvPr/>
              </p:nvGrpSpPr>
              <p:grpSpPr>
                <a:xfrm>
                  <a:off x="7696200" y="5334000"/>
                  <a:ext cx="914400" cy="914400"/>
                  <a:chOff x="6019800" y="5334000"/>
                  <a:chExt cx="914400" cy="914400"/>
                </a:xfrm>
              </p:grpSpPr>
              <p:sp>
                <p:nvSpPr>
                  <p:cNvPr id="356" name="Quad Arrow 355"/>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Diamond 356"/>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3" name="Group 342"/>
              <p:cNvGrpSpPr/>
              <p:nvPr/>
            </p:nvGrpSpPr>
            <p:grpSpPr>
              <a:xfrm rot="5160593">
                <a:off x="4618957" y="4567387"/>
                <a:ext cx="1211525" cy="322729"/>
                <a:chOff x="6019800" y="5334000"/>
                <a:chExt cx="2590800" cy="914400"/>
              </a:xfrm>
            </p:grpSpPr>
            <p:grpSp>
              <p:nvGrpSpPr>
                <p:cNvPr id="344" name="Group 79"/>
                <p:cNvGrpSpPr/>
                <p:nvPr/>
              </p:nvGrpSpPr>
              <p:grpSpPr>
                <a:xfrm>
                  <a:off x="6019800" y="5334000"/>
                  <a:ext cx="914400" cy="914400"/>
                  <a:chOff x="6019800" y="5334000"/>
                  <a:chExt cx="914400" cy="914400"/>
                </a:xfrm>
              </p:grpSpPr>
              <p:sp>
                <p:nvSpPr>
                  <p:cNvPr id="351" name="Quad Arrow 350"/>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Diamond 351"/>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5" name="Group 80"/>
                <p:cNvGrpSpPr/>
                <p:nvPr/>
              </p:nvGrpSpPr>
              <p:grpSpPr>
                <a:xfrm>
                  <a:off x="6858000" y="5334000"/>
                  <a:ext cx="914400" cy="914400"/>
                  <a:chOff x="6019800" y="5334000"/>
                  <a:chExt cx="914400" cy="914400"/>
                </a:xfrm>
              </p:grpSpPr>
              <p:sp>
                <p:nvSpPr>
                  <p:cNvPr id="349" name="Quad Arrow 34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iamond 34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6" name="Group 83"/>
                <p:cNvGrpSpPr/>
                <p:nvPr/>
              </p:nvGrpSpPr>
              <p:grpSpPr>
                <a:xfrm>
                  <a:off x="7696200" y="5334000"/>
                  <a:ext cx="914400" cy="914400"/>
                  <a:chOff x="6019800" y="5334000"/>
                  <a:chExt cx="914400" cy="914400"/>
                </a:xfrm>
              </p:grpSpPr>
              <p:sp>
                <p:nvSpPr>
                  <p:cNvPr id="347" name="Quad Arrow 34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Diamond 34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3" name="Rounded Rectangle 152"/>
            <p:cNvSpPr/>
            <p:nvPr/>
          </p:nvSpPr>
          <p:spPr>
            <a:xfrm>
              <a:off x="993277" y="5353753"/>
              <a:ext cx="440800" cy="105941"/>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25"/>
            <p:cNvGrpSpPr/>
            <p:nvPr/>
          </p:nvGrpSpPr>
          <p:grpSpPr>
            <a:xfrm flipV="1">
              <a:off x="615448" y="3764639"/>
              <a:ext cx="1133486" cy="180100"/>
              <a:chOff x="5029200" y="838200"/>
              <a:chExt cx="1905000" cy="457200"/>
            </a:xfrm>
          </p:grpSpPr>
          <p:sp>
            <p:nvSpPr>
              <p:cNvPr id="330" name="Rounded Rectangle 329"/>
              <p:cNvSpPr/>
              <p:nvPr/>
            </p:nvSpPr>
            <p:spPr>
              <a:xfrm>
                <a:off x="5029200" y="838200"/>
                <a:ext cx="1905000" cy="457200"/>
              </a:xfrm>
              <a:prstGeom prst="roundRect">
                <a:avLst/>
              </a:prstGeom>
              <a:solidFill>
                <a:srgbClr val="FFDD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1" name="Group 114"/>
              <p:cNvGrpSpPr/>
              <p:nvPr/>
            </p:nvGrpSpPr>
            <p:grpSpPr>
              <a:xfrm rot="10800000">
                <a:off x="5334000" y="914400"/>
                <a:ext cx="1211525" cy="322729"/>
                <a:chOff x="6019800" y="5334000"/>
                <a:chExt cx="2590800" cy="914400"/>
              </a:xfrm>
            </p:grpSpPr>
            <p:grpSp>
              <p:nvGrpSpPr>
                <p:cNvPr id="332" name="Group 79"/>
                <p:cNvGrpSpPr/>
                <p:nvPr/>
              </p:nvGrpSpPr>
              <p:grpSpPr>
                <a:xfrm>
                  <a:off x="6019800" y="5334000"/>
                  <a:ext cx="914400" cy="914400"/>
                  <a:chOff x="6019800" y="5334000"/>
                  <a:chExt cx="914400" cy="914400"/>
                </a:xfrm>
              </p:grpSpPr>
              <p:sp>
                <p:nvSpPr>
                  <p:cNvPr id="339" name="Quad Arrow 338"/>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Diamond 339"/>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80"/>
                <p:cNvGrpSpPr/>
                <p:nvPr/>
              </p:nvGrpSpPr>
              <p:grpSpPr>
                <a:xfrm>
                  <a:off x="6858000" y="5334000"/>
                  <a:ext cx="914400" cy="914400"/>
                  <a:chOff x="6019800" y="5334000"/>
                  <a:chExt cx="914400" cy="914400"/>
                </a:xfrm>
              </p:grpSpPr>
              <p:sp>
                <p:nvSpPr>
                  <p:cNvPr id="337" name="Quad Arrow 336"/>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Diamond 337"/>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83"/>
                <p:cNvGrpSpPr/>
                <p:nvPr/>
              </p:nvGrpSpPr>
              <p:grpSpPr>
                <a:xfrm>
                  <a:off x="7696200" y="5334000"/>
                  <a:ext cx="914400" cy="914400"/>
                  <a:chOff x="6019800" y="5334000"/>
                  <a:chExt cx="914400" cy="914400"/>
                </a:xfrm>
              </p:grpSpPr>
              <p:sp>
                <p:nvSpPr>
                  <p:cNvPr id="335" name="Quad Arrow 334"/>
                  <p:cNvSpPr/>
                  <p:nvPr/>
                </p:nvSpPr>
                <p:spPr>
                  <a:xfrm>
                    <a:off x="6019800" y="5334000"/>
                    <a:ext cx="914400" cy="914400"/>
                  </a:xfrm>
                  <a:prstGeom prst="quadArrow">
                    <a:avLst/>
                  </a:prstGeom>
                  <a:solidFill>
                    <a:srgbClr val="738A8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Diamond 335"/>
                  <p:cNvSpPr/>
                  <p:nvPr/>
                </p:nvSpPr>
                <p:spPr>
                  <a:xfrm>
                    <a:off x="6361611" y="5617029"/>
                    <a:ext cx="235132" cy="36576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55" name="Group 154"/>
            <p:cNvGrpSpPr/>
            <p:nvPr/>
          </p:nvGrpSpPr>
          <p:grpSpPr>
            <a:xfrm>
              <a:off x="536022" y="3314942"/>
              <a:ext cx="1296534" cy="697352"/>
              <a:chOff x="4823577" y="4053405"/>
              <a:chExt cx="2270956" cy="1287310"/>
            </a:xfrm>
          </p:grpSpPr>
          <p:grpSp>
            <p:nvGrpSpPr>
              <p:cNvPr id="156" name="Group 113"/>
              <p:cNvGrpSpPr/>
              <p:nvPr/>
            </p:nvGrpSpPr>
            <p:grpSpPr>
              <a:xfrm>
                <a:off x="4823577" y="4493188"/>
                <a:ext cx="1404453" cy="847527"/>
                <a:chOff x="5334000" y="1676401"/>
                <a:chExt cx="3200400" cy="2295940"/>
              </a:xfrm>
            </p:grpSpPr>
            <p:grpSp>
              <p:nvGrpSpPr>
                <p:cNvPr id="273" name="Group 59"/>
                <p:cNvGrpSpPr/>
                <p:nvPr/>
              </p:nvGrpSpPr>
              <p:grpSpPr>
                <a:xfrm>
                  <a:off x="5334000" y="1676401"/>
                  <a:ext cx="3200400" cy="2295940"/>
                  <a:chOff x="3329709" y="1676400"/>
                  <a:chExt cx="5204691" cy="3733801"/>
                </a:xfrm>
              </p:grpSpPr>
              <p:grpSp>
                <p:nvGrpSpPr>
                  <p:cNvPr id="277" name="Group 139"/>
                  <p:cNvGrpSpPr/>
                  <p:nvPr/>
                </p:nvGrpSpPr>
                <p:grpSpPr>
                  <a:xfrm>
                    <a:off x="5784951" y="1676400"/>
                    <a:ext cx="2749449" cy="2932281"/>
                    <a:chOff x="4370181" y="2237947"/>
                    <a:chExt cx="1395285" cy="1533800"/>
                  </a:xfrm>
                  <a:solidFill>
                    <a:schemeClr val="accent6">
                      <a:lumMod val="50000"/>
                    </a:schemeClr>
                  </a:solidFill>
                </p:grpSpPr>
                <p:sp>
                  <p:nvSpPr>
                    <p:cNvPr id="309"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0" name="Group 122"/>
                    <p:cNvGrpSpPr/>
                    <p:nvPr/>
                  </p:nvGrpSpPr>
                  <p:grpSpPr>
                    <a:xfrm>
                      <a:off x="4975163" y="2434420"/>
                      <a:ext cx="790303" cy="409072"/>
                      <a:chOff x="4975163" y="2434420"/>
                      <a:chExt cx="790303" cy="409072"/>
                    </a:xfrm>
                    <a:grpFill/>
                  </p:grpSpPr>
                  <p:sp>
                    <p:nvSpPr>
                      <p:cNvPr id="327"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123"/>
                    <p:cNvGrpSpPr/>
                    <p:nvPr/>
                  </p:nvGrpSpPr>
                  <p:grpSpPr>
                    <a:xfrm>
                      <a:off x="4842164" y="2673927"/>
                      <a:ext cx="856672" cy="364837"/>
                      <a:chOff x="4975163" y="2434420"/>
                      <a:chExt cx="790303" cy="409072"/>
                    </a:xfrm>
                    <a:grpFill/>
                  </p:grpSpPr>
                  <p:sp>
                    <p:nvSpPr>
                      <p:cNvPr id="324"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127"/>
                    <p:cNvGrpSpPr/>
                    <p:nvPr/>
                  </p:nvGrpSpPr>
                  <p:grpSpPr>
                    <a:xfrm>
                      <a:off x="4702690" y="2882384"/>
                      <a:ext cx="790303" cy="409072"/>
                      <a:chOff x="4975163" y="2434420"/>
                      <a:chExt cx="790303" cy="409072"/>
                    </a:xfrm>
                    <a:grpFill/>
                  </p:grpSpPr>
                  <p:sp>
                    <p:nvSpPr>
                      <p:cNvPr id="321"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3" name="Group 131"/>
                    <p:cNvGrpSpPr/>
                    <p:nvPr/>
                  </p:nvGrpSpPr>
                  <p:grpSpPr>
                    <a:xfrm>
                      <a:off x="4545672" y="3122529"/>
                      <a:ext cx="790303" cy="409072"/>
                      <a:chOff x="4975163" y="2434420"/>
                      <a:chExt cx="790303" cy="409072"/>
                    </a:xfrm>
                    <a:grpFill/>
                  </p:grpSpPr>
                  <p:sp>
                    <p:nvSpPr>
                      <p:cNvPr id="318"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135"/>
                    <p:cNvGrpSpPr/>
                    <p:nvPr/>
                  </p:nvGrpSpPr>
                  <p:grpSpPr>
                    <a:xfrm rot="1269795">
                      <a:off x="4370181" y="3362675"/>
                      <a:ext cx="790303" cy="409072"/>
                      <a:chOff x="4975163" y="2434420"/>
                      <a:chExt cx="790303" cy="409072"/>
                    </a:xfrm>
                    <a:grpFill/>
                  </p:grpSpPr>
                  <p:sp>
                    <p:nvSpPr>
                      <p:cNvPr id="315"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8" name="Group 140"/>
                  <p:cNvGrpSpPr/>
                  <p:nvPr/>
                </p:nvGrpSpPr>
                <p:grpSpPr>
                  <a:xfrm flipH="1">
                    <a:off x="3329709" y="1768267"/>
                    <a:ext cx="2749449" cy="2932281"/>
                    <a:chOff x="4370181" y="2237947"/>
                    <a:chExt cx="1395285" cy="1533800"/>
                  </a:xfrm>
                  <a:solidFill>
                    <a:schemeClr val="accent6">
                      <a:lumMod val="50000"/>
                    </a:schemeClr>
                  </a:solidFill>
                </p:grpSpPr>
                <p:sp>
                  <p:nvSpPr>
                    <p:cNvPr id="288" name="Rounded Rectangle 287"/>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9" name="Group 122"/>
                    <p:cNvGrpSpPr/>
                    <p:nvPr/>
                  </p:nvGrpSpPr>
                  <p:grpSpPr>
                    <a:xfrm>
                      <a:off x="4975163" y="2434420"/>
                      <a:ext cx="790303" cy="409072"/>
                      <a:chOff x="4975163" y="2434420"/>
                      <a:chExt cx="790303" cy="409072"/>
                    </a:xfrm>
                    <a:grpFill/>
                  </p:grpSpPr>
                  <p:sp>
                    <p:nvSpPr>
                      <p:cNvPr id="306"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0" name="Group 123"/>
                    <p:cNvGrpSpPr/>
                    <p:nvPr/>
                  </p:nvGrpSpPr>
                  <p:grpSpPr>
                    <a:xfrm>
                      <a:off x="4842164" y="2673927"/>
                      <a:ext cx="856672" cy="364837"/>
                      <a:chOff x="4975163" y="2434420"/>
                      <a:chExt cx="790303" cy="409072"/>
                    </a:xfrm>
                    <a:grpFill/>
                  </p:grpSpPr>
                  <p:sp>
                    <p:nvSpPr>
                      <p:cNvPr id="303"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127"/>
                    <p:cNvGrpSpPr/>
                    <p:nvPr/>
                  </p:nvGrpSpPr>
                  <p:grpSpPr>
                    <a:xfrm>
                      <a:off x="4702690" y="2882384"/>
                      <a:ext cx="790303" cy="409072"/>
                      <a:chOff x="4975163" y="2434420"/>
                      <a:chExt cx="790303" cy="409072"/>
                    </a:xfrm>
                    <a:grpFill/>
                  </p:grpSpPr>
                  <p:sp>
                    <p:nvSpPr>
                      <p:cNvPr id="300"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2" name="Group 131"/>
                    <p:cNvGrpSpPr/>
                    <p:nvPr/>
                  </p:nvGrpSpPr>
                  <p:grpSpPr>
                    <a:xfrm>
                      <a:off x="4545672" y="3122529"/>
                      <a:ext cx="790303" cy="409072"/>
                      <a:chOff x="4975163" y="2434420"/>
                      <a:chExt cx="790303" cy="409072"/>
                    </a:xfrm>
                    <a:grpFill/>
                  </p:grpSpPr>
                  <p:sp>
                    <p:nvSpPr>
                      <p:cNvPr id="297" name="Moon 29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135"/>
                    <p:cNvGrpSpPr/>
                    <p:nvPr/>
                  </p:nvGrpSpPr>
                  <p:grpSpPr>
                    <a:xfrm rot="1269795">
                      <a:off x="4370181" y="3362675"/>
                      <a:ext cx="790303" cy="409072"/>
                      <a:chOff x="4975163" y="2434420"/>
                      <a:chExt cx="790303" cy="409072"/>
                    </a:xfrm>
                    <a:grpFill/>
                  </p:grpSpPr>
                  <p:sp>
                    <p:nvSpPr>
                      <p:cNvPr id="294" name="Moon 29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9" name="Group 162"/>
                  <p:cNvGrpSpPr/>
                  <p:nvPr/>
                </p:nvGrpSpPr>
                <p:grpSpPr>
                  <a:xfrm rot="4467257">
                    <a:off x="4822952" y="4237309"/>
                    <a:ext cx="1510882" cy="806088"/>
                    <a:chOff x="4975163" y="2434420"/>
                    <a:chExt cx="790303" cy="409072"/>
                  </a:xfrm>
                  <a:solidFill>
                    <a:schemeClr val="accent6">
                      <a:lumMod val="50000"/>
                    </a:schemeClr>
                  </a:solidFill>
                </p:grpSpPr>
                <p:sp>
                  <p:nvSpPr>
                    <p:cNvPr id="285" name="Moon 28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82"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Oval 280"/>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4" name="Group 110"/>
                <p:cNvGrpSpPr/>
                <p:nvPr/>
              </p:nvGrpSpPr>
              <p:grpSpPr>
                <a:xfrm>
                  <a:off x="6705600" y="2819400"/>
                  <a:ext cx="457200" cy="457200"/>
                  <a:chOff x="6019800" y="5334000"/>
                  <a:chExt cx="914400" cy="914400"/>
                </a:xfrm>
              </p:grpSpPr>
              <p:sp>
                <p:nvSpPr>
                  <p:cNvPr id="275" name="Quad Arrow 274"/>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Diamond 275"/>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7" name="Group 113"/>
              <p:cNvGrpSpPr/>
              <p:nvPr/>
            </p:nvGrpSpPr>
            <p:grpSpPr>
              <a:xfrm rot="10800000">
                <a:off x="5254651" y="4053405"/>
                <a:ext cx="1404453" cy="847527"/>
                <a:chOff x="5334000" y="1676401"/>
                <a:chExt cx="3200400" cy="2295940"/>
              </a:xfrm>
            </p:grpSpPr>
            <p:grpSp>
              <p:nvGrpSpPr>
                <p:cNvPr id="216" name="Group 59"/>
                <p:cNvGrpSpPr/>
                <p:nvPr/>
              </p:nvGrpSpPr>
              <p:grpSpPr>
                <a:xfrm>
                  <a:off x="5334000" y="1676401"/>
                  <a:ext cx="3200400" cy="2295940"/>
                  <a:chOff x="3329709" y="1676400"/>
                  <a:chExt cx="5204691" cy="3733801"/>
                </a:xfrm>
              </p:grpSpPr>
              <p:grpSp>
                <p:nvGrpSpPr>
                  <p:cNvPr id="220" name="Group 139"/>
                  <p:cNvGrpSpPr/>
                  <p:nvPr/>
                </p:nvGrpSpPr>
                <p:grpSpPr>
                  <a:xfrm>
                    <a:off x="5784951" y="1676400"/>
                    <a:ext cx="2749449" cy="2932281"/>
                    <a:chOff x="4370181" y="2237947"/>
                    <a:chExt cx="1395285" cy="1533800"/>
                  </a:xfrm>
                  <a:solidFill>
                    <a:schemeClr val="accent6">
                      <a:lumMod val="50000"/>
                    </a:schemeClr>
                  </a:solidFill>
                </p:grpSpPr>
                <p:sp>
                  <p:nvSpPr>
                    <p:cNvPr id="252"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3" name="Group 122"/>
                    <p:cNvGrpSpPr/>
                    <p:nvPr/>
                  </p:nvGrpSpPr>
                  <p:grpSpPr>
                    <a:xfrm>
                      <a:off x="4975163" y="2434420"/>
                      <a:ext cx="790303" cy="409072"/>
                      <a:chOff x="4975163" y="2434420"/>
                      <a:chExt cx="790303" cy="409072"/>
                    </a:xfrm>
                    <a:grpFill/>
                  </p:grpSpPr>
                  <p:sp>
                    <p:nvSpPr>
                      <p:cNvPr id="270"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Group 123"/>
                    <p:cNvGrpSpPr/>
                    <p:nvPr/>
                  </p:nvGrpSpPr>
                  <p:grpSpPr>
                    <a:xfrm>
                      <a:off x="4842164" y="2673927"/>
                      <a:ext cx="856672" cy="364837"/>
                      <a:chOff x="4975163" y="2434420"/>
                      <a:chExt cx="790303" cy="409072"/>
                    </a:xfrm>
                    <a:grpFill/>
                  </p:grpSpPr>
                  <p:sp>
                    <p:nvSpPr>
                      <p:cNvPr id="267"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127"/>
                    <p:cNvGrpSpPr/>
                    <p:nvPr/>
                  </p:nvGrpSpPr>
                  <p:grpSpPr>
                    <a:xfrm>
                      <a:off x="4702690" y="2882384"/>
                      <a:ext cx="790303" cy="409072"/>
                      <a:chOff x="4975163" y="2434420"/>
                      <a:chExt cx="790303" cy="409072"/>
                    </a:xfrm>
                    <a:grpFill/>
                  </p:grpSpPr>
                  <p:sp>
                    <p:nvSpPr>
                      <p:cNvPr id="264"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131"/>
                    <p:cNvGrpSpPr/>
                    <p:nvPr/>
                  </p:nvGrpSpPr>
                  <p:grpSpPr>
                    <a:xfrm>
                      <a:off x="4545672" y="3122529"/>
                      <a:ext cx="790303" cy="409072"/>
                      <a:chOff x="4975163" y="2434420"/>
                      <a:chExt cx="790303" cy="409072"/>
                    </a:xfrm>
                    <a:grpFill/>
                  </p:grpSpPr>
                  <p:sp>
                    <p:nvSpPr>
                      <p:cNvPr id="261"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135"/>
                    <p:cNvGrpSpPr/>
                    <p:nvPr/>
                  </p:nvGrpSpPr>
                  <p:grpSpPr>
                    <a:xfrm rot="1269795">
                      <a:off x="4370181" y="3362675"/>
                      <a:ext cx="790303" cy="409072"/>
                      <a:chOff x="4975163" y="2434420"/>
                      <a:chExt cx="790303" cy="409072"/>
                    </a:xfrm>
                    <a:grpFill/>
                  </p:grpSpPr>
                  <p:sp>
                    <p:nvSpPr>
                      <p:cNvPr id="258"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1" name="Group 140"/>
                  <p:cNvGrpSpPr/>
                  <p:nvPr/>
                </p:nvGrpSpPr>
                <p:grpSpPr>
                  <a:xfrm flipH="1">
                    <a:off x="3329709" y="1768267"/>
                    <a:ext cx="2749449" cy="2932281"/>
                    <a:chOff x="4370181" y="2237947"/>
                    <a:chExt cx="1395285" cy="1533800"/>
                  </a:xfrm>
                  <a:solidFill>
                    <a:schemeClr val="accent6">
                      <a:lumMod val="50000"/>
                    </a:schemeClr>
                  </a:solidFill>
                </p:grpSpPr>
                <p:sp>
                  <p:nvSpPr>
                    <p:cNvPr id="231" name="Rounded Rectangle 230"/>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122"/>
                    <p:cNvGrpSpPr/>
                    <p:nvPr/>
                  </p:nvGrpSpPr>
                  <p:grpSpPr>
                    <a:xfrm>
                      <a:off x="4975163" y="2434420"/>
                      <a:ext cx="790303" cy="409072"/>
                      <a:chOff x="4975163" y="2434420"/>
                      <a:chExt cx="790303" cy="409072"/>
                    </a:xfrm>
                    <a:grpFill/>
                  </p:grpSpPr>
                  <p:sp>
                    <p:nvSpPr>
                      <p:cNvPr id="249"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123"/>
                    <p:cNvGrpSpPr/>
                    <p:nvPr/>
                  </p:nvGrpSpPr>
                  <p:grpSpPr>
                    <a:xfrm>
                      <a:off x="4842164" y="2673927"/>
                      <a:ext cx="856672" cy="364837"/>
                      <a:chOff x="4975163" y="2434420"/>
                      <a:chExt cx="790303" cy="409072"/>
                    </a:xfrm>
                    <a:grpFill/>
                  </p:grpSpPr>
                  <p:sp>
                    <p:nvSpPr>
                      <p:cNvPr id="246"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4" name="Group 127"/>
                    <p:cNvGrpSpPr/>
                    <p:nvPr/>
                  </p:nvGrpSpPr>
                  <p:grpSpPr>
                    <a:xfrm>
                      <a:off x="4702690" y="2882384"/>
                      <a:ext cx="790303" cy="409072"/>
                      <a:chOff x="4975163" y="2434420"/>
                      <a:chExt cx="790303" cy="409072"/>
                    </a:xfrm>
                    <a:grpFill/>
                  </p:grpSpPr>
                  <p:sp>
                    <p:nvSpPr>
                      <p:cNvPr id="243"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5" name="Group 131"/>
                    <p:cNvGrpSpPr/>
                    <p:nvPr/>
                  </p:nvGrpSpPr>
                  <p:grpSpPr>
                    <a:xfrm>
                      <a:off x="4545672" y="3122529"/>
                      <a:ext cx="790303" cy="409072"/>
                      <a:chOff x="4975163" y="2434420"/>
                      <a:chExt cx="790303" cy="409072"/>
                    </a:xfrm>
                    <a:grpFill/>
                  </p:grpSpPr>
                  <p:sp>
                    <p:nvSpPr>
                      <p:cNvPr id="240" name="Moon 23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135"/>
                    <p:cNvGrpSpPr/>
                    <p:nvPr/>
                  </p:nvGrpSpPr>
                  <p:grpSpPr>
                    <a:xfrm rot="1269795">
                      <a:off x="4370181" y="3362675"/>
                      <a:ext cx="790303" cy="409072"/>
                      <a:chOff x="4975163" y="2434420"/>
                      <a:chExt cx="790303" cy="409072"/>
                    </a:xfrm>
                    <a:grpFill/>
                  </p:grpSpPr>
                  <p:sp>
                    <p:nvSpPr>
                      <p:cNvPr id="237" name="Moon 23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2" name="Group 162"/>
                  <p:cNvGrpSpPr/>
                  <p:nvPr/>
                </p:nvGrpSpPr>
                <p:grpSpPr>
                  <a:xfrm rot="4467257">
                    <a:off x="4822952" y="4237309"/>
                    <a:ext cx="1510882" cy="806088"/>
                    <a:chOff x="4975163" y="2434420"/>
                    <a:chExt cx="790303" cy="409072"/>
                  </a:xfrm>
                  <a:solidFill>
                    <a:schemeClr val="accent6">
                      <a:lumMod val="50000"/>
                    </a:schemeClr>
                  </a:solidFill>
                </p:grpSpPr>
                <p:sp>
                  <p:nvSpPr>
                    <p:cNvPr id="228" name="Moon 22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3"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225"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4" name="Oval 223"/>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110"/>
                <p:cNvGrpSpPr/>
                <p:nvPr/>
              </p:nvGrpSpPr>
              <p:grpSpPr>
                <a:xfrm>
                  <a:off x="6705600" y="2819400"/>
                  <a:ext cx="457200" cy="457200"/>
                  <a:chOff x="6019800" y="5334000"/>
                  <a:chExt cx="914400" cy="914400"/>
                </a:xfrm>
              </p:grpSpPr>
              <p:sp>
                <p:nvSpPr>
                  <p:cNvPr id="218" name="Quad Arrow 217"/>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Diamond 218"/>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113"/>
              <p:cNvGrpSpPr/>
              <p:nvPr/>
            </p:nvGrpSpPr>
            <p:grpSpPr>
              <a:xfrm>
                <a:off x="5690080" y="4462708"/>
                <a:ext cx="1404453" cy="847527"/>
                <a:chOff x="5334000" y="1676401"/>
                <a:chExt cx="3200400" cy="2295940"/>
              </a:xfrm>
            </p:grpSpPr>
            <p:grpSp>
              <p:nvGrpSpPr>
                <p:cNvPr id="159" name="Group 59"/>
                <p:cNvGrpSpPr/>
                <p:nvPr/>
              </p:nvGrpSpPr>
              <p:grpSpPr>
                <a:xfrm>
                  <a:off x="5334000" y="1676401"/>
                  <a:ext cx="3200400" cy="2295940"/>
                  <a:chOff x="3329709" y="1676400"/>
                  <a:chExt cx="5204691" cy="3733801"/>
                </a:xfrm>
              </p:grpSpPr>
              <p:grpSp>
                <p:nvGrpSpPr>
                  <p:cNvPr id="163" name="Group 139"/>
                  <p:cNvGrpSpPr/>
                  <p:nvPr/>
                </p:nvGrpSpPr>
                <p:grpSpPr>
                  <a:xfrm>
                    <a:off x="5784951" y="1676400"/>
                    <a:ext cx="2749449" cy="2932281"/>
                    <a:chOff x="4370181" y="2237947"/>
                    <a:chExt cx="1395285" cy="1533800"/>
                  </a:xfrm>
                  <a:solidFill>
                    <a:schemeClr val="accent6">
                      <a:lumMod val="50000"/>
                    </a:schemeClr>
                  </a:solidFill>
                </p:grpSpPr>
                <p:sp>
                  <p:nvSpPr>
                    <p:cNvPr id="195" name="Rounded Rectangle 38"/>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22"/>
                    <p:cNvGrpSpPr/>
                    <p:nvPr/>
                  </p:nvGrpSpPr>
                  <p:grpSpPr>
                    <a:xfrm>
                      <a:off x="4975163" y="2434420"/>
                      <a:ext cx="790303" cy="409072"/>
                      <a:chOff x="4975163" y="2434420"/>
                      <a:chExt cx="790303" cy="409072"/>
                    </a:xfrm>
                    <a:grpFill/>
                  </p:grpSpPr>
                  <p:sp>
                    <p:nvSpPr>
                      <p:cNvPr id="213" name="Moon 56"/>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57"/>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5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23"/>
                    <p:cNvGrpSpPr/>
                    <p:nvPr/>
                  </p:nvGrpSpPr>
                  <p:grpSpPr>
                    <a:xfrm>
                      <a:off x="4842164" y="2673927"/>
                      <a:ext cx="856672" cy="364837"/>
                      <a:chOff x="4975163" y="2434420"/>
                      <a:chExt cx="790303" cy="409072"/>
                    </a:xfrm>
                    <a:grpFill/>
                  </p:grpSpPr>
                  <p:sp>
                    <p:nvSpPr>
                      <p:cNvPr id="210" name="Moon 53"/>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54"/>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Moon 55"/>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27"/>
                    <p:cNvGrpSpPr/>
                    <p:nvPr/>
                  </p:nvGrpSpPr>
                  <p:grpSpPr>
                    <a:xfrm>
                      <a:off x="4702690" y="2882384"/>
                      <a:ext cx="790303" cy="409072"/>
                      <a:chOff x="4975163" y="2434420"/>
                      <a:chExt cx="790303" cy="409072"/>
                    </a:xfrm>
                    <a:grpFill/>
                  </p:grpSpPr>
                  <p:sp>
                    <p:nvSpPr>
                      <p:cNvPr id="207" name="Moon 5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51"/>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52"/>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9" name="Group 131"/>
                    <p:cNvGrpSpPr/>
                    <p:nvPr/>
                  </p:nvGrpSpPr>
                  <p:grpSpPr>
                    <a:xfrm>
                      <a:off x="4545672" y="3122529"/>
                      <a:ext cx="790303" cy="409072"/>
                      <a:chOff x="4975163" y="2434420"/>
                      <a:chExt cx="790303" cy="409072"/>
                    </a:xfrm>
                    <a:grpFill/>
                  </p:grpSpPr>
                  <p:sp>
                    <p:nvSpPr>
                      <p:cNvPr id="204" name="Moon 47"/>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4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49"/>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135"/>
                    <p:cNvGrpSpPr/>
                    <p:nvPr/>
                  </p:nvGrpSpPr>
                  <p:grpSpPr>
                    <a:xfrm rot="1269795">
                      <a:off x="4370181" y="3362675"/>
                      <a:ext cx="790303" cy="409072"/>
                      <a:chOff x="4975163" y="2434420"/>
                      <a:chExt cx="790303" cy="409072"/>
                    </a:xfrm>
                    <a:grpFill/>
                  </p:grpSpPr>
                  <p:sp>
                    <p:nvSpPr>
                      <p:cNvPr id="201" name="Moon 44"/>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Moon 4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4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4" name="Group 140"/>
                  <p:cNvGrpSpPr/>
                  <p:nvPr/>
                </p:nvGrpSpPr>
                <p:grpSpPr>
                  <a:xfrm flipH="1">
                    <a:off x="3329709" y="1768267"/>
                    <a:ext cx="2749449" cy="2932281"/>
                    <a:chOff x="4370181" y="2237947"/>
                    <a:chExt cx="1395285" cy="1533800"/>
                  </a:xfrm>
                  <a:solidFill>
                    <a:schemeClr val="accent6">
                      <a:lumMod val="50000"/>
                    </a:schemeClr>
                  </a:solidFill>
                </p:grpSpPr>
                <p:sp>
                  <p:nvSpPr>
                    <p:cNvPr id="174" name="Rounded Rectangle 173"/>
                    <p:cNvSpPr/>
                    <p:nvPr/>
                  </p:nvSpPr>
                  <p:spPr>
                    <a:xfrm rot="7483574">
                      <a:off x="4138676" y="2853106"/>
                      <a:ext cx="1355172" cy="124854"/>
                    </a:xfrm>
                    <a:prstGeom prst="roundRect">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122"/>
                    <p:cNvGrpSpPr/>
                    <p:nvPr/>
                  </p:nvGrpSpPr>
                  <p:grpSpPr>
                    <a:xfrm>
                      <a:off x="4975163" y="2434420"/>
                      <a:ext cx="790303" cy="409072"/>
                      <a:chOff x="4975163" y="2434420"/>
                      <a:chExt cx="790303" cy="409072"/>
                    </a:xfrm>
                    <a:grpFill/>
                  </p:grpSpPr>
                  <p:sp>
                    <p:nvSpPr>
                      <p:cNvPr id="192" name="Moon 35"/>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3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3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23"/>
                    <p:cNvGrpSpPr/>
                    <p:nvPr/>
                  </p:nvGrpSpPr>
                  <p:grpSpPr>
                    <a:xfrm>
                      <a:off x="4842164" y="2673927"/>
                      <a:ext cx="856672" cy="364837"/>
                      <a:chOff x="4975163" y="2434420"/>
                      <a:chExt cx="790303" cy="409072"/>
                    </a:xfrm>
                    <a:grpFill/>
                  </p:grpSpPr>
                  <p:sp>
                    <p:nvSpPr>
                      <p:cNvPr id="189" name="Moon 3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3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34"/>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27"/>
                    <p:cNvGrpSpPr/>
                    <p:nvPr/>
                  </p:nvGrpSpPr>
                  <p:grpSpPr>
                    <a:xfrm>
                      <a:off x="4702690" y="2882384"/>
                      <a:ext cx="790303" cy="409072"/>
                      <a:chOff x="4975163" y="2434420"/>
                      <a:chExt cx="790303" cy="409072"/>
                    </a:xfrm>
                    <a:grpFill/>
                  </p:grpSpPr>
                  <p:sp>
                    <p:nvSpPr>
                      <p:cNvPr id="186" name="Moon 2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31"/>
                    <p:cNvGrpSpPr/>
                    <p:nvPr/>
                  </p:nvGrpSpPr>
                  <p:grpSpPr>
                    <a:xfrm>
                      <a:off x="4545672" y="3122529"/>
                      <a:ext cx="790303" cy="409072"/>
                      <a:chOff x="4975163" y="2434420"/>
                      <a:chExt cx="790303" cy="409072"/>
                    </a:xfrm>
                    <a:grpFill/>
                  </p:grpSpPr>
                  <p:sp>
                    <p:nvSpPr>
                      <p:cNvPr id="183" name="Moon 182"/>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28"/>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35"/>
                    <p:cNvGrpSpPr/>
                    <p:nvPr/>
                  </p:nvGrpSpPr>
                  <p:grpSpPr>
                    <a:xfrm rot="1269795">
                      <a:off x="4370181" y="3362675"/>
                      <a:ext cx="790303" cy="409072"/>
                      <a:chOff x="4975163" y="2434420"/>
                      <a:chExt cx="790303" cy="409072"/>
                    </a:xfrm>
                    <a:grpFill/>
                  </p:grpSpPr>
                  <p:sp>
                    <p:nvSpPr>
                      <p:cNvPr id="180" name="Moon 179"/>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5" name="Group 162"/>
                  <p:cNvGrpSpPr/>
                  <p:nvPr/>
                </p:nvGrpSpPr>
                <p:grpSpPr>
                  <a:xfrm rot="4467257">
                    <a:off x="4822952" y="4237309"/>
                    <a:ext cx="1510882" cy="806088"/>
                    <a:chOff x="4975163" y="2434420"/>
                    <a:chExt cx="790303" cy="409072"/>
                  </a:xfrm>
                  <a:solidFill>
                    <a:schemeClr val="accent6">
                      <a:lumMod val="50000"/>
                    </a:schemeClr>
                  </a:solidFill>
                </p:grpSpPr>
                <p:sp>
                  <p:nvSpPr>
                    <p:cNvPr id="171" name="Moon 170"/>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5"/>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6"/>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6"/>
                  <p:cNvGrpSpPr/>
                  <p:nvPr/>
                </p:nvGrpSpPr>
                <p:grpSpPr>
                  <a:xfrm rot="16200000" flipH="1">
                    <a:off x="5569396" y="4270840"/>
                    <a:ext cx="1602452" cy="676270"/>
                    <a:chOff x="4975163" y="2434420"/>
                    <a:chExt cx="790303" cy="409072"/>
                  </a:xfrm>
                  <a:solidFill>
                    <a:schemeClr val="accent6">
                      <a:lumMod val="50000"/>
                    </a:schemeClr>
                  </a:solidFill>
                </p:grpSpPr>
                <p:sp>
                  <p:nvSpPr>
                    <p:cNvPr id="168" name="Moon 11"/>
                    <p:cNvSpPr/>
                    <p:nvPr/>
                  </p:nvSpPr>
                  <p:spPr>
                    <a:xfrm rot="7257268">
                      <a:off x="5322931" y="2233063"/>
                      <a:ext cx="241178" cy="643892"/>
                    </a:xfrm>
                    <a:prstGeom prst="moon">
                      <a:avLst>
                        <a:gd name="adj" fmla="val 51004"/>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8006089">
                      <a:off x="5214124" y="2302347"/>
                      <a:ext cx="302184" cy="780106"/>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3"/>
                    <p:cNvSpPr/>
                    <p:nvPr/>
                  </p:nvSpPr>
                  <p:spPr>
                    <a:xfrm rot="6288045">
                      <a:off x="5227364" y="2325535"/>
                      <a:ext cx="259387" cy="609039"/>
                    </a:xfrm>
                    <a:prstGeom prst="moon">
                      <a:avLst>
                        <a:gd name="adj" fmla="val 36556"/>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7" name="Oval 166"/>
                  <p:cNvSpPr/>
                  <p:nvPr/>
                </p:nvSpPr>
                <p:spPr>
                  <a:xfrm>
                    <a:off x="5870539" y="3729189"/>
                    <a:ext cx="138361" cy="201352"/>
                  </a:xfrm>
                  <a:prstGeom prst="ellipse">
                    <a:avLst/>
                  </a:prstGeom>
                  <a:solidFill>
                    <a:srgbClr val="582A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10"/>
                <p:cNvGrpSpPr/>
                <p:nvPr/>
              </p:nvGrpSpPr>
              <p:grpSpPr>
                <a:xfrm>
                  <a:off x="6705600" y="2819400"/>
                  <a:ext cx="457200" cy="457200"/>
                  <a:chOff x="6019800" y="5334000"/>
                  <a:chExt cx="914400" cy="914400"/>
                </a:xfrm>
              </p:grpSpPr>
              <p:sp>
                <p:nvSpPr>
                  <p:cNvPr id="161" name="Quad Arrow 160"/>
                  <p:cNvSpPr/>
                  <p:nvPr/>
                </p:nvSpPr>
                <p:spPr>
                  <a:xfrm>
                    <a:off x="6019800" y="5334000"/>
                    <a:ext cx="914400" cy="914400"/>
                  </a:xfrm>
                  <a:prstGeom prst="quadArrow">
                    <a:avLst/>
                  </a:prstGeom>
                  <a:solidFill>
                    <a:srgbClr val="738A8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Diamond 161"/>
                  <p:cNvSpPr/>
                  <p:nvPr/>
                </p:nvSpPr>
                <p:spPr>
                  <a:xfrm>
                    <a:off x="6361611" y="5617029"/>
                    <a:ext cx="235132" cy="365760"/>
                  </a:xfrm>
                  <a:prstGeom prst="diamond">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 name="Rectangle 1"/>
          <p:cNvSpPr/>
          <p:nvPr/>
        </p:nvSpPr>
        <p:spPr>
          <a:xfrm>
            <a:off x="7411717" y="2629270"/>
            <a:ext cx="3335482" cy="646331"/>
          </a:xfrm>
          <a:prstGeom prst="rect">
            <a:avLst/>
          </a:prstGeom>
        </p:spPr>
        <p:txBody>
          <a:bodyPr wrap="square">
            <a:spAutoFit/>
          </a:bodyPr>
          <a:lstStyle/>
          <a:p>
            <a:r>
              <a:rPr lang="en-US" dirty="0">
                <a:solidFill>
                  <a:schemeClr val="bg1"/>
                </a:solidFill>
                <a:latin typeface="Calibri" panose="020F0502020204030204" pitchFamily="34" charset="0"/>
              </a:rPr>
              <a:t>What would happen to Jacob if Benjamin did not return?</a:t>
            </a:r>
            <a:endParaRPr lang="en-US" dirty="0">
              <a:solidFill>
                <a:schemeClr val="bg1"/>
              </a:solidFill>
            </a:endParaRPr>
          </a:p>
        </p:txBody>
      </p:sp>
      <p:sp>
        <p:nvSpPr>
          <p:cNvPr id="376" name="Rectangle 375"/>
          <p:cNvSpPr/>
          <p:nvPr/>
        </p:nvSpPr>
        <p:spPr>
          <a:xfrm>
            <a:off x="7456209" y="3706184"/>
            <a:ext cx="3433464" cy="646331"/>
          </a:xfrm>
          <a:prstGeom prst="rect">
            <a:avLst/>
          </a:prstGeom>
        </p:spPr>
        <p:txBody>
          <a:bodyPr wrap="square">
            <a:spAutoFit/>
          </a:bodyPr>
          <a:lstStyle/>
          <a:p>
            <a:r>
              <a:rPr lang="en-US" dirty="0">
                <a:solidFill>
                  <a:schemeClr val="bg1"/>
                </a:solidFill>
                <a:latin typeface="Calibri" panose="020F0502020204030204" pitchFamily="34" charset="0"/>
              </a:rPr>
              <a:t>What was Judah willing to do so that Benjamin could go free?</a:t>
            </a:r>
          </a:p>
        </p:txBody>
      </p:sp>
      <p:sp>
        <p:nvSpPr>
          <p:cNvPr id="5" name="Rectangle 4"/>
          <p:cNvSpPr/>
          <p:nvPr/>
        </p:nvSpPr>
        <p:spPr>
          <a:xfrm>
            <a:off x="6681187" y="5669317"/>
            <a:ext cx="5182150" cy="923330"/>
          </a:xfrm>
          <a:prstGeom prst="rect">
            <a:avLst/>
          </a:prstGeom>
        </p:spPr>
        <p:txBody>
          <a:bodyPr wrap="square">
            <a:spAutoFit/>
          </a:bodyPr>
          <a:lstStyle/>
          <a:p>
            <a:r>
              <a:rPr lang="en-US" dirty="0">
                <a:solidFill>
                  <a:schemeClr val="bg1"/>
                </a:solidFill>
                <a:latin typeface="Calibri" panose="020F0502020204030204" pitchFamily="34" charset="0"/>
              </a:rPr>
              <a:t>Judah’s willingness to acknowledge his iniquity and to be enslaved in place of his younger brother shows how dramatically he had changed.</a:t>
            </a:r>
            <a:endParaRPr lang="en-US" dirty="0">
              <a:solidFill>
                <a:schemeClr val="bg1"/>
              </a:solidFill>
            </a:endParaRPr>
          </a:p>
        </p:txBody>
      </p:sp>
    </p:spTree>
    <p:extLst>
      <p:ext uri="{BB962C8B-B14F-4D97-AF65-F5344CB8AC3E}">
        <p14:creationId xmlns:p14="http://schemas.microsoft.com/office/powerpoint/2010/main" val="132854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76"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1.goodfon.ru/original/2852x1080/1/d7/pyramid-concept-art-art-2113.jpg"/>
          <p:cNvPicPr>
            <a:picLocks noChangeAspect="1" noChangeArrowheads="1"/>
          </p:cNvPicPr>
          <p:nvPr/>
        </p:nvPicPr>
        <p:blipFill rotWithShape="1">
          <a:blip r:embed="rId2">
            <a:extLst>
              <a:ext uri="{28A0092B-C50C-407E-A947-70E740481C1C}">
                <a14:useLocalDpi xmlns:a14="http://schemas.microsoft.com/office/drawing/2010/main" val="0"/>
              </a:ext>
            </a:extLst>
          </a:blip>
          <a:srcRect l="62349" b="4099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3064" y="1258650"/>
            <a:ext cx="4925291" cy="2308324"/>
          </a:xfrm>
          <a:prstGeom prst="rect">
            <a:avLst/>
          </a:prstGeom>
          <a:noFill/>
        </p:spPr>
        <p:txBody>
          <a:bodyPr wrap="square" rtlCol="0">
            <a:spAutoFit/>
          </a:bodyPr>
          <a:lstStyle/>
          <a:p>
            <a:pPr fontAlgn="base"/>
            <a:r>
              <a:rPr lang="en-US" sz="2400" dirty="0">
                <a:solidFill>
                  <a:schemeClr val="bg1"/>
                </a:solidFill>
              </a:rPr>
              <a:t>“Repentance means striving to change. … Surely the Lord smiles upon one who desires to come to judgment worthily, who resolutely labors day by day to replace weakness with strength. </a:t>
            </a:r>
          </a:p>
        </p:txBody>
      </p:sp>
      <p:sp>
        <p:nvSpPr>
          <p:cNvPr id="4" name="TextBox 3"/>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Sincere Repentance</a:t>
            </a:r>
          </a:p>
        </p:txBody>
      </p:sp>
      <p:sp>
        <p:nvSpPr>
          <p:cNvPr id="5" name="TextBox 4"/>
          <p:cNvSpPr txBox="1"/>
          <p:nvPr/>
        </p:nvSpPr>
        <p:spPr>
          <a:xfrm>
            <a:off x="6123710" y="4519613"/>
            <a:ext cx="5449895" cy="1938992"/>
          </a:xfrm>
          <a:prstGeom prst="rect">
            <a:avLst/>
          </a:prstGeom>
          <a:noFill/>
        </p:spPr>
        <p:txBody>
          <a:bodyPr wrap="square" rtlCol="0">
            <a:spAutoFit/>
          </a:bodyPr>
          <a:lstStyle/>
          <a:p>
            <a:pPr fontAlgn="base"/>
            <a:r>
              <a:rPr lang="en-US" sz="2400" dirty="0">
                <a:solidFill>
                  <a:schemeClr val="bg1"/>
                </a:solidFill>
              </a:rPr>
              <a:t>Real repentance, real change may require repeated attempts, but there is something refining and holy in such striving. Divine forgiveness and healing flow quite naturally to such a soul.” (1)</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8841" y="284143"/>
            <a:ext cx="1170432" cy="1463040"/>
          </a:xfrm>
          <a:prstGeom prst="rect">
            <a:avLst/>
          </a:prstGeom>
        </p:spPr>
      </p:pic>
      <p:grpSp>
        <p:nvGrpSpPr>
          <p:cNvPr id="10" name="Group 9"/>
          <p:cNvGrpSpPr/>
          <p:nvPr/>
        </p:nvGrpSpPr>
        <p:grpSpPr>
          <a:xfrm>
            <a:off x="1309321" y="3809961"/>
            <a:ext cx="3917306" cy="2912957"/>
            <a:chOff x="228600" y="381000"/>
            <a:chExt cx="3505068" cy="2501531"/>
          </a:xfrm>
        </p:grpSpPr>
        <p:grpSp>
          <p:nvGrpSpPr>
            <p:cNvPr id="11" name="Group 10"/>
            <p:cNvGrpSpPr/>
            <p:nvPr/>
          </p:nvGrpSpPr>
          <p:grpSpPr>
            <a:xfrm>
              <a:off x="228600" y="381000"/>
              <a:ext cx="3505068" cy="2501531"/>
              <a:chOff x="534986" y="381000"/>
              <a:chExt cx="2637111" cy="2501531"/>
            </a:xfrm>
          </p:grpSpPr>
          <p:sp>
            <p:nvSpPr>
              <p:cNvPr id="13" name="Rectangle 1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534986" y="384805"/>
                <a:ext cx="457200" cy="2497726"/>
                <a:chOff x="533400" y="381000"/>
                <a:chExt cx="457200" cy="2497726"/>
              </a:xfrm>
            </p:grpSpPr>
            <p:sp>
              <p:nvSpPr>
                <p:cNvPr id="20" name="Oval 1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714897" y="381000"/>
                <a:ext cx="457200" cy="2497726"/>
                <a:chOff x="2714897" y="457200"/>
                <a:chExt cx="457200" cy="2497726"/>
              </a:xfrm>
            </p:grpSpPr>
            <p:sp>
              <p:nvSpPr>
                <p:cNvPr id="16" name="Oval 1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812913" y="1011469"/>
              <a:ext cx="2371313" cy="1347961"/>
            </a:xfrm>
            <a:prstGeom prst="rect">
              <a:avLst/>
            </a:prstGeom>
          </p:spPr>
          <p:txBody>
            <a:bodyPr wrap="square">
              <a:spAutoFit/>
            </a:bodyPr>
            <a:lstStyle/>
            <a:p>
              <a:r>
                <a:rPr lang="en-US" sz="1600" b="1" dirty="0"/>
                <a:t>Sincere repentance includes acknowledging our wrongs, turning away from sinful actions, and having our heart changed through the Atonement of Jesus Christ</a:t>
              </a:r>
              <a:endParaRPr lang="en-US" sz="1600" i="1" dirty="0"/>
            </a:p>
          </p:txBody>
        </p:sp>
      </p:grpSp>
      <p:pic>
        <p:nvPicPr>
          <p:cNvPr id="24" name="Picture 23">
            <a:extLst>
              <a:ext uri="{FF2B5EF4-FFF2-40B4-BE49-F238E27FC236}">
                <a16:creationId xmlns:a16="http://schemas.microsoft.com/office/drawing/2014/main" id="{090E0E26-BAFF-041F-A3A5-A050DC456F37}"/>
              </a:ext>
            </a:extLst>
          </p:cNvPr>
          <p:cNvPicPr>
            <a:picLocks noChangeAspect="1"/>
          </p:cNvPicPr>
          <p:nvPr/>
        </p:nvPicPr>
        <p:blipFill>
          <a:blip r:embed="rId4"/>
          <a:stretch>
            <a:fillRect/>
          </a:stretch>
        </p:blipFill>
        <p:spPr>
          <a:xfrm>
            <a:off x="6249262" y="1258650"/>
            <a:ext cx="3027471" cy="2991515"/>
          </a:xfrm>
          <a:prstGeom prst="rect">
            <a:avLst/>
          </a:prstGeom>
        </p:spPr>
      </p:pic>
    </p:spTree>
    <p:extLst>
      <p:ext uri="{BB962C8B-B14F-4D97-AF65-F5344CB8AC3E}">
        <p14:creationId xmlns:p14="http://schemas.microsoft.com/office/powerpoint/2010/main" val="42521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out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0" y="0"/>
            <a:ext cx="12191999" cy="6858000"/>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Ping Pong Ball—Represents You</a:t>
            </a:r>
          </a:p>
        </p:txBody>
      </p:sp>
      <p:sp>
        <p:nvSpPr>
          <p:cNvPr id="5" name="Rectangle 4"/>
          <p:cNvSpPr/>
          <p:nvPr/>
        </p:nvSpPr>
        <p:spPr>
          <a:xfrm>
            <a:off x="2845853" y="4467844"/>
            <a:ext cx="2217495" cy="1200329"/>
          </a:xfrm>
          <a:prstGeom prst="rect">
            <a:avLst/>
          </a:prstGeom>
        </p:spPr>
        <p:txBody>
          <a:bodyPr wrap="square">
            <a:spAutoFit/>
          </a:bodyPr>
          <a:lstStyle/>
          <a:p>
            <a:r>
              <a:rPr lang="en-US" dirty="0">
                <a:solidFill>
                  <a:schemeClr val="bg1"/>
                </a:solidFill>
              </a:rPr>
              <a:t>Trials and difficulties you face today in their homes, school, or community.</a:t>
            </a:r>
          </a:p>
        </p:txBody>
      </p:sp>
      <p:grpSp>
        <p:nvGrpSpPr>
          <p:cNvPr id="74" name="Group 73"/>
          <p:cNvGrpSpPr/>
          <p:nvPr/>
        </p:nvGrpSpPr>
        <p:grpSpPr>
          <a:xfrm>
            <a:off x="1423556" y="2006899"/>
            <a:ext cx="1517072" cy="2318338"/>
            <a:chOff x="1527465" y="2596562"/>
            <a:chExt cx="1517072" cy="2318338"/>
          </a:xfrm>
        </p:grpSpPr>
        <p:sp>
          <p:nvSpPr>
            <p:cNvPr id="71" name="Rounded Rectangle 70"/>
            <p:cNvSpPr/>
            <p:nvPr/>
          </p:nvSpPr>
          <p:spPr>
            <a:xfrm>
              <a:off x="1600200" y="2722418"/>
              <a:ext cx="1361209" cy="219248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ounded Rectangle 374"/>
            <p:cNvSpPr/>
            <p:nvPr/>
          </p:nvSpPr>
          <p:spPr>
            <a:xfrm>
              <a:off x="1600200" y="3709554"/>
              <a:ext cx="1361209" cy="1205345"/>
            </a:xfrm>
            <a:prstGeom prst="roundRect">
              <a:avLst>
                <a:gd name="adj" fmla="val 6322"/>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ounded Rectangle 376"/>
            <p:cNvSpPr/>
            <p:nvPr/>
          </p:nvSpPr>
          <p:spPr>
            <a:xfrm>
              <a:off x="1527465" y="2596562"/>
              <a:ext cx="1517072" cy="3048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17491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a:off x="19015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a:off x="20539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a:off x="22063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23587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a:off x="25111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a:off x="26635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28159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5" name="Oval 74"/>
          <p:cNvSpPr/>
          <p:nvPr/>
        </p:nvSpPr>
        <p:spPr>
          <a:xfrm>
            <a:off x="1797688" y="2538001"/>
            <a:ext cx="609600" cy="609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5" name="Group 384"/>
          <p:cNvGrpSpPr/>
          <p:nvPr/>
        </p:nvGrpSpPr>
        <p:grpSpPr>
          <a:xfrm rot="10800000">
            <a:off x="5099308" y="2006899"/>
            <a:ext cx="1517072" cy="2318338"/>
            <a:chOff x="1527465" y="2596562"/>
            <a:chExt cx="1517072" cy="2318338"/>
          </a:xfrm>
        </p:grpSpPr>
        <p:sp>
          <p:nvSpPr>
            <p:cNvPr id="386" name="Rounded Rectangle 385"/>
            <p:cNvSpPr/>
            <p:nvPr/>
          </p:nvSpPr>
          <p:spPr>
            <a:xfrm>
              <a:off x="1600200" y="2722418"/>
              <a:ext cx="1361209" cy="219248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ounded Rectangle 386"/>
            <p:cNvSpPr/>
            <p:nvPr/>
          </p:nvSpPr>
          <p:spPr>
            <a:xfrm>
              <a:off x="1605398" y="2908493"/>
              <a:ext cx="1361209" cy="1205345"/>
            </a:xfrm>
            <a:prstGeom prst="roundRect">
              <a:avLst>
                <a:gd name="adj" fmla="val 6322"/>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ounded Rectangle 387"/>
            <p:cNvSpPr/>
            <p:nvPr/>
          </p:nvSpPr>
          <p:spPr>
            <a:xfrm>
              <a:off x="1527465" y="2596562"/>
              <a:ext cx="1517072" cy="3048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9" name="Straight Connector 388"/>
            <p:cNvCxnSpPr/>
            <p:nvPr/>
          </p:nvCxnSpPr>
          <p:spPr>
            <a:xfrm>
              <a:off x="17491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a:off x="19015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a:off x="20539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a:off x="22063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a:off x="23587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a:off x="25111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a:off x="26635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a:off x="2815997"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09" name="Oval 408"/>
          <p:cNvSpPr/>
          <p:nvPr/>
        </p:nvSpPr>
        <p:spPr>
          <a:xfrm>
            <a:off x="9200003" y="3124200"/>
            <a:ext cx="609600" cy="609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8724714" y="1960722"/>
            <a:ext cx="1517072" cy="2318338"/>
            <a:chOff x="8889363" y="2596562"/>
            <a:chExt cx="1517072" cy="2318338"/>
          </a:xfrm>
        </p:grpSpPr>
        <p:sp>
          <p:nvSpPr>
            <p:cNvPr id="398" name="Rounded Rectangle 397"/>
            <p:cNvSpPr/>
            <p:nvPr/>
          </p:nvSpPr>
          <p:spPr>
            <a:xfrm>
              <a:off x="8962098" y="2722418"/>
              <a:ext cx="1361209" cy="219248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8889363" y="2596562"/>
              <a:ext cx="1517072" cy="304800"/>
              <a:chOff x="8889363" y="2596562"/>
              <a:chExt cx="1517072" cy="304800"/>
            </a:xfrm>
          </p:grpSpPr>
          <p:sp>
            <p:nvSpPr>
              <p:cNvPr id="400" name="Rounded Rectangle 399"/>
              <p:cNvSpPr/>
              <p:nvPr/>
            </p:nvSpPr>
            <p:spPr>
              <a:xfrm>
                <a:off x="8889363" y="2596562"/>
                <a:ext cx="1517072" cy="304800"/>
              </a:xfrm>
              <a:prstGeom prst="roundRect">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1" name="Straight Connector 400"/>
              <p:cNvCxnSpPr/>
              <p:nvPr/>
            </p:nvCxnSpPr>
            <p:spPr>
              <a:xfrm>
                <a:off x="9111095"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9263495"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9415895"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a:off x="9568295"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a:off x="9720695"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a:off x="9873095"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a:off x="10025495"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a:off x="10177895" y="2596562"/>
                <a:ext cx="0" cy="3048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9" name="Rounded Rectangle 398"/>
            <p:cNvSpPr/>
            <p:nvPr/>
          </p:nvSpPr>
          <p:spPr>
            <a:xfrm>
              <a:off x="8962098" y="3709554"/>
              <a:ext cx="1361209" cy="1205345"/>
            </a:xfrm>
            <a:prstGeom prst="roundRect">
              <a:avLst>
                <a:gd name="adj" fmla="val 6322"/>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9" name="Straight Arrow Connector 78"/>
          <p:cNvCxnSpPr/>
          <p:nvPr/>
        </p:nvCxnSpPr>
        <p:spPr>
          <a:xfrm flipV="1">
            <a:off x="4549845" y="3722563"/>
            <a:ext cx="694491" cy="73775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0" name="Rectangle 409"/>
          <p:cNvSpPr/>
          <p:nvPr/>
        </p:nvSpPr>
        <p:spPr>
          <a:xfrm>
            <a:off x="8336522" y="838223"/>
            <a:ext cx="2217495" cy="923330"/>
          </a:xfrm>
          <a:prstGeom prst="rect">
            <a:avLst/>
          </a:prstGeom>
        </p:spPr>
        <p:txBody>
          <a:bodyPr wrap="square">
            <a:spAutoFit/>
          </a:bodyPr>
          <a:lstStyle/>
          <a:p>
            <a:pPr algn="ctr"/>
            <a:r>
              <a:rPr lang="en-US" dirty="0">
                <a:solidFill>
                  <a:schemeClr val="bg1"/>
                </a:solidFill>
              </a:rPr>
              <a:t>How To Rise Above Your Trials and Difficulties</a:t>
            </a:r>
          </a:p>
        </p:txBody>
      </p:sp>
      <p:grpSp>
        <p:nvGrpSpPr>
          <p:cNvPr id="411" name="Group 410"/>
          <p:cNvGrpSpPr/>
          <p:nvPr/>
        </p:nvGrpSpPr>
        <p:grpSpPr>
          <a:xfrm>
            <a:off x="6458469" y="4523989"/>
            <a:ext cx="3005603" cy="2433596"/>
            <a:chOff x="228600" y="381000"/>
            <a:chExt cx="3505068" cy="3111811"/>
          </a:xfrm>
        </p:grpSpPr>
        <p:grpSp>
          <p:nvGrpSpPr>
            <p:cNvPr id="412" name="Group 411"/>
            <p:cNvGrpSpPr/>
            <p:nvPr/>
          </p:nvGrpSpPr>
          <p:grpSpPr>
            <a:xfrm>
              <a:off x="228600" y="381000"/>
              <a:ext cx="3505068" cy="2501531"/>
              <a:chOff x="534986" y="381000"/>
              <a:chExt cx="2637111" cy="2501531"/>
            </a:xfrm>
          </p:grpSpPr>
          <p:sp>
            <p:nvSpPr>
              <p:cNvPr id="414" name="Rectangle 4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5" name="Group 414"/>
              <p:cNvGrpSpPr/>
              <p:nvPr/>
            </p:nvGrpSpPr>
            <p:grpSpPr>
              <a:xfrm>
                <a:off x="534986" y="384805"/>
                <a:ext cx="457200" cy="2497726"/>
                <a:chOff x="533400" y="381000"/>
                <a:chExt cx="457200" cy="2497726"/>
              </a:xfrm>
            </p:grpSpPr>
            <p:sp>
              <p:nvSpPr>
                <p:cNvPr id="421" name="Oval 4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2" name="Rounded Rectangle 4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415"/>
              <p:cNvGrpSpPr/>
              <p:nvPr/>
            </p:nvGrpSpPr>
            <p:grpSpPr>
              <a:xfrm>
                <a:off x="2714897" y="381000"/>
                <a:ext cx="457200" cy="2497726"/>
                <a:chOff x="2714897" y="457200"/>
                <a:chExt cx="457200" cy="2497726"/>
              </a:xfrm>
            </p:grpSpPr>
            <p:sp>
              <p:nvSpPr>
                <p:cNvPr id="417" name="Oval 4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ed Rectangle 4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3" name="Rectangle 412"/>
            <p:cNvSpPr/>
            <p:nvPr/>
          </p:nvSpPr>
          <p:spPr>
            <a:xfrm>
              <a:off x="812911" y="948684"/>
              <a:ext cx="2371313" cy="2544127"/>
            </a:xfrm>
            <a:prstGeom prst="rect">
              <a:avLst/>
            </a:prstGeom>
          </p:spPr>
          <p:txBody>
            <a:bodyPr wrap="square">
              <a:spAutoFit/>
            </a:bodyPr>
            <a:lstStyle/>
            <a:p>
              <a:r>
                <a:rPr lang="en-US" sz="1400" dirty="0"/>
                <a:t> </a:t>
              </a:r>
              <a:r>
                <a:rPr lang="en-US" sz="1400" b="1" dirty="0"/>
                <a:t>If we are faithful, God can direct our lives and help us make trials become blessings for ourselves and others</a:t>
              </a:r>
              <a:endParaRPr lang="en-US" sz="1400" i="1" dirty="0"/>
            </a:p>
          </p:txBody>
        </p:sp>
      </p:grpSp>
    </p:spTree>
    <p:extLst>
      <p:ext uri="{BB962C8B-B14F-4D97-AF65-F5344CB8AC3E}">
        <p14:creationId xmlns:p14="http://schemas.microsoft.com/office/powerpoint/2010/main" val="888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9"/>
                                        </p:tgtEl>
                                        <p:attrNameLst>
                                          <p:attrName>style.visibility</p:attrName>
                                        </p:attrNameLst>
                                      </p:cBhvr>
                                      <p:to>
                                        <p:strVal val="visible"/>
                                      </p:to>
                                    </p:set>
                                    <p:animEffect transition="in" filter="fade">
                                      <p:cBhvr>
                                        <p:cTn id="17" dur="1000"/>
                                        <p:tgtEl>
                                          <p:spTgt spid="79"/>
                                        </p:tgtEl>
                                      </p:cBhvr>
                                    </p:animEffect>
                                    <p:anim calcmode="lin" valueType="num">
                                      <p:cBhvr>
                                        <p:cTn id="18" dur="1000" fill="hold"/>
                                        <p:tgtEl>
                                          <p:spTgt spid="79"/>
                                        </p:tgtEl>
                                        <p:attrNameLst>
                                          <p:attrName>ppt_x</p:attrName>
                                        </p:attrNameLst>
                                      </p:cBhvr>
                                      <p:tavLst>
                                        <p:tav tm="0">
                                          <p:val>
                                            <p:strVal val="#ppt_x"/>
                                          </p:val>
                                        </p:tav>
                                        <p:tav tm="100000">
                                          <p:val>
                                            <p:strVal val="#ppt_x"/>
                                          </p:val>
                                        </p:tav>
                                      </p:tavLst>
                                    </p:anim>
                                    <p:anim calcmode="lin" valueType="num">
                                      <p:cBhvr>
                                        <p:cTn id="19" dur="1000" fill="hold"/>
                                        <p:tgtEl>
                                          <p:spTgt spid="7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85"/>
                                        </p:tgtEl>
                                        <p:attrNameLst>
                                          <p:attrName>style.visibility</p:attrName>
                                        </p:attrNameLst>
                                      </p:cBhvr>
                                      <p:to>
                                        <p:strVal val="visible"/>
                                      </p:to>
                                    </p:set>
                                    <p:animEffect transition="in" filter="fade">
                                      <p:cBhvr>
                                        <p:cTn id="22" dur="1000"/>
                                        <p:tgtEl>
                                          <p:spTgt spid="385"/>
                                        </p:tgtEl>
                                      </p:cBhvr>
                                    </p:animEffect>
                                    <p:anim calcmode="lin" valueType="num">
                                      <p:cBhvr>
                                        <p:cTn id="23" dur="1000" fill="hold"/>
                                        <p:tgtEl>
                                          <p:spTgt spid="385"/>
                                        </p:tgtEl>
                                        <p:attrNameLst>
                                          <p:attrName>ppt_x</p:attrName>
                                        </p:attrNameLst>
                                      </p:cBhvr>
                                      <p:tavLst>
                                        <p:tav tm="0">
                                          <p:val>
                                            <p:strVal val="#ppt_x"/>
                                          </p:val>
                                        </p:tav>
                                        <p:tav tm="100000">
                                          <p:val>
                                            <p:strVal val="#ppt_x"/>
                                          </p:val>
                                        </p:tav>
                                      </p:tavLst>
                                    </p:anim>
                                    <p:anim calcmode="lin" valueType="num">
                                      <p:cBhvr>
                                        <p:cTn id="24" dur="1000" fill="hold"/>
                                        <p:tgtEl>
                                          <p:spTgt spid="38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7"/>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409"/>
                                        </p:tgtEl>
                                        <p:attrNameLst>
                                          <p:attrName>style.visibility</p:attrName>
                                        </p:attrNameLst>
                                      </p:cBhvr>
                                      <p:to>
                                        <p:strVal val="visible"/>
                                      </p:to>
                                    </p:set>
                                    <p:animEffect transition="in" filter="fade">
                                      <p:cBhvr>
                                        <p:cTn id="33" dur="500"/>
                                        <p:tgtEl>
                                          <p:spTgt spid="409"/>
                                        </p:tgtEl>
                                      </p:cBhvr>
                                    </p:animEffec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77"/>
                                        </p:tgtEl>
                                        <p:attrNameLst>
                                          <p:attrName>r</p:attrName>
                                        </p:attrNameLst>
                                      </p:cBhvr>
                                    </p:animRot>
                                    <p:animRot by="-240000">
                                      <p:cBhvr>
                                        <p:cTn id="38" dur="200" fill="hold">
                                          <p:stCondLst>
                                            <p:cond delay="200"/>
                                          </p:stCondLst>
                                        </p:cTn>
                                        <p:tgtEl>
                                          <p:spTgt spid="77"/>
                                        </p:tgtEl>
                                        <p:attrNameLst>
                                          <p:attrName>r</p:attrName>
                                        </p:attrNameLst>
                                      </p:cBhvr>
                                    </p:animRot>
                                    <p:animRot by="240000">
                                      <p:cBhvr>
                                        <p:cTn id="39" dur="200" fill="hold">
                                          <p:stCondLst>
                                            <p:cond delay="400"/>
                                          </p:stCondLst>
                                        </p:cTn>
                                        <p:tgtEl>
                                          <p:spTgt spid="77"/>
                                        </p:tgtEl>
                                        <p:attrNameLst>
                                          <p:attrName>r</p:attrName>
                                        </p:attrNameLst>
                                      </p:cBhvr>
                                    </p:animRot>
                                    <p:animRot by="-240000">
                                      <p:cBhvr>
                                        <p:cTn id="40" dur="200" fill="hold">
                                          <p:stCondLst>
                                            <p:cond delay="600"/>
                                          </p:stCondLst>
                                        </p:cTn>
                                        <p:tgtEl>
                                          <p:spTgt spid="77"/>
                                        </p:tgtEl>
                                        <p:attrNameLst>
                                          <p:attrName>r</p:attrName>
                                        </p:attrNameLst>
                                      </p:cBhvr>
                                    </p:animRot>
                                    <p:animRot by="120000">
                                      <p:cBhvr>
                                        <p:cTn id="41" dur="200" fill="hold">
                                          <p:stCondLst>
                                            <p:cond delay="800"/>
                                          </p:stCondLst>
                                        </p:cTn>
                                        <p:tgtEl>
                                          <p:spTgt spid="77"/>
                                        </p:tgtEl>
                                        <p:attrNameLst>
                                          <p:attrName>r</p:attrName>
                                        </p:attrNameLst>
                                      </p:cBhvr>
                                    </p:animRot>
                                  </p:childTnLst>
                                </p:cTn>
                              </p:par>
                              <p:par>
                                <p:cTn id="42" presetID="64" presetClass="path" presetSubtype="0" accel="50000" decel="50000" fill="hold" grpId="1" nodeType="withEffect">
                                  <p:stCondLst>
                                    <p:cond delay="0"/>
                                  </p:stCondLst>
                                  <p:childTnLst>
                                    <p:animMotion origin="layout" path="M 2.70833E-6 0 L -0.00339 -0.09398 " pathEditMode="relative" rAng="0" ptsTypes="AA">
                                      <p:cBhvr>
                                        <p:cTn id="43" dur="2000" fill="hold"/>
                                        <p:tgtEl>
                                          <p:spTgt spid="409"/>
                                        </p:tgtEl>
                                        <p:attrNameLst>
                                          <p:attrName>ppt_x</p:attrName>
                                          <p:attrName>ppt_y</p:attrName>
                                        </p:attrNameLst>
                                      </p:cBhvr>
                                      <p:rCtr x="-169" y="-4699"/>
                                    </p:animMotion>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411"/>
                                        </p:tgtEl>
                                        <p:attrNameLst>
                                          <p:attrName>style.visibility</p:attrName>
                                        </p:attrNameLst>
                                      </p:cBhvr>
                                      <p:to>
                                        <p:strVal val="visible"/>
                                      </p:to>
                                    </p:set>
                                    <p:animEffect transition="in" filter="barn(outVertical)">
                                      <p:cBhvr>
                                        <p:cTn id="48"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5" grpId="0" animBg="1"/>
      <p:bldP spid="409" grpId="0" animBg="1"/>
      <p:bldP spid="409" grpId="1" animBg="1"/>
      <p:bldP spid="4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4677" cy="6865131"/>
          </a:xfrm>
          <a:prstGeom prst="rect">
            <a:avLst/>
          </a:prstGeom>
        </p:spPr>
      </p:pic>
      <p:sp>
        <p:nvSpPr>
          <p:cNvPr id="6" name="TextBox 5"/>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Made Himself Known</a:t>
            </a:r>
          </a:p>
        </p:txBody>
      </p:sp>
      <p:sp>
        <p:nvSpPr>
          <p:cNvPr id="816" name="Rectangle 815"/>
          <p:cNvSpPr/>
          <p:nvPr/>
        </p:nvSpPr>
        <p:spPr>
          <a:xfrm>
            <a:off x="0" y="6495799"/>
            <a:ext cx="1803699" cy="369332"/>
          </a:xfrm>
          <a:prstGeom prst="rect">
            <a:avLst/>
          </a:prstGeom>
        </p:spPr>
        <p:txBody>
          <a:bodyPr wrap="none">
            <a:spAutoFit/>
          </a:bodyPr>
          <a:lstStyle/>
          <a:p>
            <a:r>
              <a:rPr lang="en-US" b="0" i="0" dirty="0">
                <a:solidFill>
                  <a:schemeClr val="bg1"/>
                </a:solidFill>
                <a:effectLst/>
                <a:latin typeface="Calibri" panose="020F0502020204030204" pitchFamily="34" charset="0"/>
              </a:rPr>
              <a:t>Genesis 45:14-15</a:t>
            </a:r>
            <a:endParaRPr lang="en-US" dirty="0">
              <a:solidFill>
                <a:schemeClr val="bg1"/>
              </a:solidFill>
            </a:endParaRPr>
          </a:p>
        </p:txBody>
      </p:sp>
      <p:sp>
        <p:nvSpPr>
          <p:cNvPr id="5" name="Rectangle 4"/>
          <p:cNvSpPr/>
          <p:nvPr/>
        </p:nvSpPr>
        <p:spPr>
          <a:xfrm>
            <a:off x="204569" y="690629"/>
            <a:ext cx="2526170" cy="1200329"/>
          </a:xfrm>
          <a:prstGeom prst="rect">
            <a:avLst/>
          </a:prstGeom>
        </p:spPr>
        <p:txBody>
          <a:bodyPr wrap="square">
            <a:spAutoFit/>
          </a:bodyPr>
          <a:lstStyle/>
          <a:p>
            <a:r>
              <a:rPr lang="en-US" sz="2400" dirty="0">
                <a:solidFill>
                  <a:schemeClr val="bg1"/>
                </a:solidFill>
                <a:latin typeface="Calibri" panose="020F0502020204030204" pitchFamily="34" charset="0"/>
              </a:rPr>
              <a:t>Joseph forgives what his brothers had done to him</a:t>
            </a:r>
          </a:p>
        </p:txBody>
      </p:sp>
      <p:grpSp>
        <p:nvGrpSpPr>
          <p:cNvPr id="49" name="Group 48"/>
          <p:cNvGrpSpPr/>
          <p:nvPr/>
        </p:nvGrpSpPr>
        <p:grpSpPr>
          <a:xfrm>
            <a:off x="8196423" y="3966583"/>
            <a:ext cx="3505068" cy="2501531"/>
            <a:chOff x="228600" y="381000"/>
            <a:chExt cx="3505068" cy="2501531"/>
          </a:xfrm>
        </p:grpSpPr>
        <p:grpSp>
          <p:nvGrpSpPr>
            <p:cNvPr id="50" name="Group 49"/>
            <p:cNvGrpSpPr/>
            <p:nvPr/>
          </p:nvGrpSpPr>
          <p:grpSpPr>
            <a:xfrm>
              <a:off x="228600" y="381000"/>
              <a:ext cx="3505068" cy="2501531"/>
              <a:chOff x="534986" y="381000"/>
              <a:chExt cx="2637111" cy="2501531"/>
            </a:xfrm>
          </p:grpSpPr>
          <p:sp>
            <p:nvSpPr>
              <p:cNvPr id="52" name="Rectangle 5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534986" y="384805"/>
                <a:ext cx="457200" cy="2497726"/>
                <a:chOff x="533400" y="381000"/>
                <a:chExt cx="457200" cy="2497726"/>
              </a:xfrm>
            </p:grpSpPr>
            <p:sp>
              <p:nvSpPr>
                <p:cNvPr id="59" name="Oval 5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ed Rectangle 5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2714897" y="381000"/>
                <a:ext cx="457200" cy="2497726"/>
                <a:chOff x="2714897" y="457200"/>
                <a:chExt cx="457200" cy="2497726"/>
              </a:xfrm>
            </p:grpSpPr>
            <p:sp>
              <p:nvSpPr>
                <p:cNvPr id="55" name="Oval 5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Rectangle 50"/>
            <p:cNvSpPr/>
            <p:nvPr/>
          </p:nvSpPr>
          <p:spPr>
            <a:xfrm>
              <a:off x="790968" y="1094861"/>
              <a:ext cx="2371313" cy="1200329"/>
            </a:xfrm>
            <a:prstGeom prst="rect">
              <a:avLst/>
            </a:prstGeom>
          </p:spPr>
          <p:txBody>
            <a:bodyPr wrap="square">
              <a:spAutoFit/>
            </a:bodyPr>
            <a:lstStyle/>
            <a:p>
              <a:pPr algn="ctr"/>
              <a:r>
                <a:rPr lang="en-US" b="1" dirty="0"/>
                <a:t>Forgiving those who have wronged us helps us experience healing and peace</a:t>
              </a:r>
              <a:endParaRPr lang="en-US" i="1" dirty="0"/>
            </a:p>
          </p:txBody>
        </p:sp>
      </p:grpSp>
      <p:pic>
        <p:nvPicPr>
          <p:cNvPr id="3" name="Picture 2">
            <a:extLst>
              <a:ext uri="{FF2B5EF4-FFF2-40B4-BE49-F238E27FC236}">
                <a16:creationId xmlns:a16="http://schemas.microsoft.com/office/drawing/2014/main" id="{3807804A-F33E-02CE-5E88-E0D3C40CFF6D}"/>
              </a:ext>
            </a:extLst>
          </p:cNvPr>
          <p:cNvPicPr>
            <a:picLocks noChangeAspect="1"/>
          </p:cNvPicPr>
          <p:nvPr/>
        </p:nvPicPr>
        <p:blipFill>
          <a:blip r:embed="rId3"/>
          <a:stretch>
            <a:fillRect/>
          </a:stretch>
        </p:blipFill>
        <p:spPr>
          <a:xfrm>
            <a:off x="2818710" y="1412422"/>
            <a:ext cx="4673692" cy="4360121"/>
          </a:xfrm>
          <a:prstGeom prst="rect">
            <a:avLst/>
          </a:prstGeom>
        </p:spPr>
      </p:pic>
    </p:spTree>
    <p:extLst>
      <p:ext uri="{BB962C8B-B14F-4D97-AF65-F5344CB8AC3E}">
        <p14:creationId xmlns:p14="http://schemas.microsoft.com/office/powerpoint/2010/main" val="130802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outVertical)">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2B782-3DCA-712B-3D31-3E72748BE0DE}"/>
            </a:ext>
          </a:extLst>
        </p:cNvPr>
        <p:cNvGrpSpPr/>
        <p:nvPr/>
      </p:nvGrpSpPr>
      <p:grpSpPr>
        <a:xfrm>
          <a:off x="0" y="0"/>
          <a:ext cx="0" cy="0"/>
          <a:chOff x="0" y="0"/>
          <a:chExt cx="0" cy="0"/>
        </a:xfrm>
      </p:grpSpPr>
      <p:pic>
        <p:nvPicPr>
          <p:cNvPr id="63" name="Picture 62">
            <a:extLst>
              <a:ext uri="{FF2B5EF4-FFF2-40B4-BE49-F238E27FC236}">
                <a16:creationId xmlns:a16="http://schemas.microsoft.com/office/drawing/2014/main" id="{489E54DF-58B5-7DA6-6F7E-7E1513B89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204677" cy="6865131"/>
          </a:xfrm>
          <a:prstGeom prst="rect">
            <a:avLst/>
          </a:prstGeom>
        </p:spPr>
      </p:pic>
      <p:sp>
        <p:nvSpPr>
          <p:cNvPr id="6" name="TextBox 5">
            <a:extLst>
              <a:ext uri="{FF2B5EF4-FFF2-40B4-BE49-F238E27FC236}">
                <a16:creationId xmlns:a16="http://schemas.microsoft.com/office/drawing/2014/main" id="{DB6FA4C7-0589-3272-EBDD-BF1CD27536B9}"/>
              </a:ext>
            </a:extLst>
          </p:cNvPr>
          <p:cNvSpPr txBox="1"/>
          <p:nvPr/>
        </p:nvSpPr>
        <p:spPr>
          <a:xfrm>
            <a:off x="0" y="0"/>
            <a:ext cx="12191999" cy="1015663"/>
          </a:xfrm>
          <a:prstGeom prst="rect">
            <a:avLst/>
          </a:prstGeom>
          <a:noFill/>
        </p:spPr>
        <p:txBody>
          <a:bodyPr wrap="square" rtlCol="0">
            <a:spAutoFit/>
          </a:bodyPr>
          <a:lstStyle/>
          <a:p>
            <a:pPr algn="ctr"/>
            <a:r>
              <a:rPr lang="en-US" sz="6000" dirty="0">
                <a:solidFill>
                  <a:schemeClr val="bg1"/>
                </a:solidFill>
                <a:latin typeface="AR BLANCA" panose="02000000000000000000" pitchFamily="2" charset="0"/>
              </a:rPr>
              <a:t>Let It Go…Forgiveness</a:t>
            </a:r>
          </a:p>
        </p:txBody>
      </p:sp>
      <p:sp>
        <p:nvSpPr>
          <p:cNvPr id="816" name="Rectangle 815">
            <a:extLst>
              <a:ext uri="{FF2B5EF4-FFF2-40B4-BE49-F238E27FC236}">
                <a16:creationId xmlns:a16="http://schemas.microsoft.com/office/drawing/2014/main" id="{12519F6E-97E1-DB9F-5352-66466341A47A}"/>
              </a:ext>
            </a:extLst>
          </p:cNvPr>
          <p:cNvSpPr/>
          <p:nvPr/>
        </p:nvSpPr>
        <p:spPr>
          <a:xfrm>
            <a:off x="1368418" y="1094206"/>
            <a:ext cx="1082925" cy="369332"/>
          </a:xfrm>
          <a:prstGeom prst="rect">
            <a:avLst/>
          </a:prstGeom>
        </p:spPr>
        <p:txBody>
          <a:bodyPr wrap="none">
            <a:spAutoFit/>
          </a:bodyPr>
          <a:lstStyle/>
          <a:p>
            <a:r>
              <a:rPr lang="en-US" b="0" i="0" dirty="0">
                <a:solidFill>
                  <a:schemeClr val="bg1"/>
                </a:solidFill>
                <a:effectLst/>
                <a:highlight>
                  <a:srgbClr val="800000"/>
                </a:highlight>
                <a:latin typeface="Calibri" panose="020F0502020204030204" pitchFamily="34" charset="0"/>
              </a:rPr>
              <a:t>Luke 6:36</a:t>
            </a:r>
            <a:endParaRPr lang="en-US" dirty="0">
              <a:solidFill>
                <a:schemeClr val="bg1"/>
              </a:solidFill>
              <a:highlight>
                <a:srgbClr val="800000"/>
              </a:highlight>
            </a:endParaRPr>
          </a:p>
        </p:txBody>
      </p:sp>
      <p:sp>
        <p:nvSpPr>
          <p:cNvPr id="5" name="Rectangle 4">
            <a:extLst>
              <a:ext uri="{FF2B5EF4-FFF2-40B4-BE49-F238E27FC236}">
                <a16:creationId xmlns:a16="http://schemas.microsoft.com/office/drawing/2014/main" id="{82CE820A-8188-C622-B25B-AD71C24AFFF0}"/>
              </a:ext>
            </a:extLst>
          </p:cNvPr>
          <p:cNvSpPr/>
          <p:nvPr/>
        </p:nvSpPr>
        <p:spPr>
          <a:xfrm>
            <a:off x="828720" y="1740813"/>
            <a:ext cx="2526170" cy="923330"/>
          </a:xfrm>
          <a:prstGeom prst="rect">
            <a:avLst/>
          </a:prstGeom>
          <a:solidFill>
            <a:schemeClr val="tx2">
              <a:lumMod val="75000"/>
            </a:schemeClr>
          </a:solidFill>
        </p:spPr>
        <p:txBody>
          <a:bodyPr wrap="square">
            <a:spAutoFit/>
          </a:bodyPr>
          <a:lstStyle/>
          <a:p>
            <a:r>
              <a:rPr lang="en-US" dirty="0">
                <a:solidFill>
                  <a:schemeClr val="bg1"/>
                </a:solidFill>
              </a:rPr>
              <a:t>Be ye therefore merciful, as your Father also is merciful.</a:t>
            </a:r>
            <a:endParaRPr lang="en-US" sz="2400" dirty="0">
              <a:solidFill>
                <a:schemeClr val="bg1"/>
              </a:solidFill>
              <a:latin typeface="Calibri" panose="020F0502020204030204" pitchFamily="34" charset="0"/>
            </a:endParaRPr>
          </a:p>
        </p:txBody>
      </p:sp>
      <p:sp>
        <p:nvSpPr>
          <p:cNvPr id="2" name="Rectangle 1">
            <a:extLst>
              <a:ext uri="{FF2B5EF4-FFF2-40B4-BE49-F238E27FC236}">
                <a16:creationId xmlns:a16="http://schemas.microsoft.com/office/drawing/2014/main" id="{F32B1DED-EA88-6567-2F00-AFC9EFD93385}"/>
              </a:ext>
            </a:extLst>
          </p:cNvPr>
          <p:cNvSpPr/>
          <p:nvPr/>
        </p:nvSpPr>
        <p:spPr>
          <a:xfrm>
            <a:off x="4902688" y="1145343"/>
            <a:ext cx="1891865" cy="369332"/>
          </a:xfrm>
          <a:prstGeom prst="rect">
            <a:avLst/>
          </a:prstGeom>
        </p:spPr>
        <p:txBody>
          <a:bodyPr wrap="none">
            <a:spAutoFit/>
          </a:bodyPr>
          <a:lstStyle/>
          <a:p>
            <a:r>
              <a:rPr lang="en-US" b="0" i="0" dirty="0">
                <a:solidFill>
                  <a:schemeClr val="bg1"/>
                </a:solidFill>
                <a:effectLst/>
                <a:highlight>
                  <a:srgbClr val="800000"/>
                </a:highlight>
                <a:latin typeface="Calibri" panose="020F0502020204030204" pitchFamily="34" charset="0"/>
              </a:rPr>
              <a:t>Ephesians 4:31-32</a:t>
            </a:r>
            <a:endParaRPr lang="en-US" dirty="0">
              <a:solidFill>
                <a:schemeClr val="bg1"/>
              </a:solidFill>
              <a:highlight>
                <a:srgbClr val="800000"/>
              </a:highlight>
            </a:endParaRPr>
          </a:p>
        </p:txBody>
      </p:sp>
      <p:sp>
        <p:nvSpPr>
          <p:cNvPr id="4" name="Rectangle 3">
            <a:extLst>
              <a:ext uri="{FF2B5EF4-FFF2-40B4-BE49-F238E27FC236}">
                <a16:creationId xmlns:a16="http://schemas.microsoft.com/office/drawing/2014/main" id="{8FAE1CCF-25C3-C3DF-0F31-719D1FAAF92E}"/>
              </a:ext>
            </a:extLst>
          </p:cNvPr>
          <p:cNvSpPr/>
          <p:nvPr/>
        </p:nvSpPr>
        <p:spPr>
          <a:xfrm>
            <a:off x="4650009" y="1740813"/>
            <a:ext cx="2526170" cy="3416320"/>
          </a:xfrm>
          <a:prstGeom prst="rect">
            <a:avLst/>
          </a:prstGeom>
          <a:solidFill>
            <a:schemeClr val="tx2">
              <a:lumMod val="75000"/>
            </a:schemeClr>
          </a:solidFill>
        </p:spPr>
        <p:txBody>
          <a:bodyPr wrap="square">
            <a:spAutoFit/>
          </a:bodyPr>
          <a:lstStyle/>
          <a:p>
            <a:pPr fontAlgn="base"/>
            <a:r>
              <a:rPr lang="en-US" dirty="0">
                <a:solidFill>
                  <a:schemeClr val="bg1"/>
                </a:solidFill>
              </a:rPr>
              <a:t>Let all bitterness, and wrath, and anger, and </a:t>
            </a:r>
            <a:r>
              <a:rPr lang="en-US" dirty="0" err="1">
                <a:solidFill>
                  <a:schemeClr val="bg1"/>
                </a:solidFill>
              </a:rPr>
              <a:t>clamour</a:t>
            </a:r>
            <a:r>
              <a:rPr lang="en-US" dirty="0">
                <a:solidFill>
                  <a:schemeClr val="bg1"/>
                </a:solidFill>
              </a:rPr>
              <a:t>, and evil speaking, be put away from you, with all malice:</a:t>
            </a:r>
          </a:p>
          <a:p>
            <a:pPr fontAlgn="base"/>
            <a:r>
              <a:rPr lang="en-US" b="1" dirty="0">
                <a:solidFill>
                  <a:schemeClr val="bg1"/>
                </a:solidFill>
              </a:rPr>
              <a:t>32 </a:t>
            </a:r>
            <a:r>
              <a:rPr lang="en-US" dirty="0">
                <a:solidFill>
                  <a:schemeClr val="bg1"/>
                </a:solidFill>
              </a:rPr>
              <a:t>And be ye kind one to another, tenderhearted, forgiving one another, even as God for Christ’s sake hath forgiven you.</a:t>
            </a:r>
          </a:p>
        </p:txBody>
      </p:sp>
      <p:sp>
        <p:nvSpPr>
          <p:cNvPr id="7" name="Rectangle 6">
            <a:extLst>
              <a:ext uri="{FF2B5EF4-FFF2-40B4-BE49-F238E27FC236}">
                <a16:creationId xmlns:a16="http://schemas.microsoft.com/office/drawing/2014/main" id="{DA59F58D-59B2-BD34-0F44-5CD0B5C6D74A}"/>
              </a:ext>
            </a:extLst>
          </p:cNvPr>
          <p:cNvSpPr/>
          <p:nvPr/>
        </p:nvSpPr>
        <p:spPr>
          <a:xfrm>
            <a:off x="8902172" y="2082445"/>
            <a:ext cx="2526170" cy="1754326"/>
          </a:xfrm>
          <a:prstGeom prst="rect">
            <a:avLst/>
          </a:prstGeom>
          <a:solidFill>
            <a:schemeClr val="tx2">
              <a:lumMod val="75000"/>
            </a:schemeClr>
          </a:solidFill>
        </p:spPr>
        <p:txBody>
          <a:bodyPr wrap="square">
            <a:spAutoFit/>
          </a:bodyPr>
          <a:lstStyle/>
          <a:p>
            <a:r>
              <a:rPr lang="en-US" dirty="0">
                <a:solidFill>
                  <a:schemeClr val="bg1"/>
                </a:solidFill>
              </a:rPr>
              <a:t>Forbearing one another, and forgiving one another, if any man have a quarrel against any: even as Christ forgave you, so also </a:t>
            </a:r>
            <a:r>
              <a:rPr lang="en-US" i="1" dirty="0">
                <a:solidFill>
                  <a:schemeClr val="bg1"/>
                </a:solidFill>
              </a:rPr>
              <a:t>do</a:t>
            </a:r>
            <a:r>
              <a:rPr lang="en-US" dirty="0">
                <a:solidFill>
                  <a:schemeClr val="bg1"/>
                </a:solidFill>
              </a:rPr>
              <a:t> ye.</a:t>
            </a:r>
            <a:endParaRPr lang="en-US" sz="2400" dirty="0">
              <a:solidFill>
                <a:schemeClr val="bg1"/>
              </a:solidFill>
              <a:latin typeface="Calibri" panose="020F0502020204030204" pitchFamily="34" charset="0"/>
            </a:endParaRPr>
          </a:p>
        </p:txBody>
      </p:sp>
      <p:sp>
        <p:nvSpPr>
          <p:cNvPr id="8" name="Rectangle 7">
            <a:extLst>
              <a:ext uri="{FF2B5EF4-FFF2-40B4-BE49-F238E27FC236}">
                <a16:creationId xmlns:a16="http://schemas.microsoft.com/office/drawing/2014/main" id="{1653F838-D3E4-5476-D27B-669A35B5C768}"/>
              </a:ext>
            </a:extLst>
          </p:cNvPr>
          <p:cNvSpPr/>
          <p:nvPr/>
        </p:nvSpPr>
        <p:spPr>
          <a:xfrm>
            <a:off x="9179113" y="1204643"/>
            <a:ext cx="1625766" cy="369332"/>
          </a:xfrm>
          <a:prstGeom prst="rect">
            <a:avLst/>
          </a:prstGeom>
        </p:spPr>
        <p:txBody>
          <a:bodyPr wrap="none">
            <a:spAutoFit/>
          </a:bodyPr>
          <a:lstStyle/>
          <a:p>
            <a:r>
              <a:rPr lang="en-US" dirty="0">
                <a:solidFill>
                  <a:schemeClr val="bg1"/>
                </a:solidFill>
                <a:highlight>
                  <a:srgbClr val="800000"/>
                </a:highlight>
              </a:rPr>
              <a:t>Colossians 3:13</a:t>
            </a:r>
          </a:p>
        </p:txBody>
      </p:sp>
      <p:grpSp>
        <p:nvGrpSpPr>
          <p:cNvPr id="9" name="Group 8">
            <a:extLst>
              <a:ext uri="{FF2B5EF4-FFF2-40B4-BE49-F238E27FC236}">
                <a16:creationId xmlns:a16="http://schemas.microsoft.com/office/drawing/2014/main" id="{7D569FA3-053B-74B3-BBD5-6BFAA70BED4B}"/>
              </a:ext>
            </a:extLst>
          </p:cNvPr>
          <p:cNvGrpSpPr/>
          <p:nvPr/>
        </p:nvGrpSpPr>
        <p:grpSpPr>
          <a:xfrm>
            <a:off x="7691598" y="4100185"/>
            <a:ext cx="3505068" cy="2501531"/>
            <a:chOff x="228600" y="381000"/>
            <a:chExt cx="3505068" cy="2501531"/>
          </a:xfrm>
        </p:grpSpPr>
        <p:grpSp>
          <p:nvGrpSpPr>
            <p:cNvPr id="10" name="Group 9">
              <a:extLst>
                <a:ext uri="{FF2B5EF4-FFF2-40B4-BE49-F238E27FC236}">
                  <a16:creationId xmlns:a16="http://schemas.microsoft.com/office/drawing/2014/main" id="{FF02A81F-E62F-99A4-D3DE-92E872C2B9E7}"/>
                </a:ext>
              </a:extLst>
            </p:cNvPr>
            <p:cNvGrpSpPr/>
            <p:nvPr/>
          </p:nvGrpSpPr>
          <p:grpSpPr>
            <a:xfrm>
              <a:off x="228600" y="381000"/>
              <a:ext cx="3505068" cy="2501531"/>
              <a:chOff x="534986" y="381000"/>
              <a:chExt cx="2637111" cy="2501531"/>
            </a:xfrm>
          </p:grpSpPr>
          <p:sp>
            <p:nvSpPr>
              <p:cNvPr id="12" name="Rectangle 11">
                <a:extLst>
                  <a:ext uri="{FF2B5EF4-FFF2-40B4-BE49-F238E27FC236}">
                    <a16:creationId xmlns:a16="http://schemas.microsoft.com/office/drawing/2014/main" id="{AE8E6D7F-1825-E996-F2F5-E92359C2B114}"/>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C816951-BAFA-52DA-106C-B554F0B9A72B}"/>
                  </a:ext>
                </a:extLst>
              </p:cNvPr>
              <p:cNvGrpSpPr/>
              <p:nvPr/>
            </p:nvGrpSpPr>
            <p:grpSpPr>
              <a:xfrm>
                <a:off x="534986" y="384805"/>
                <a:ext cx="457200" cy="2497726"/>
                <a:chOff x="533400" y="381000"/>
                <a:chExt cx="457200" cy="2497726"/>
              </a:xfrm>
            </p:grpSpPr>
            <p:sp>
              <p:nvSpPr>
                <p:cNvPr id="19" name="Oval 18">
                  <a:extLst>
                    <a:ext uri="{FF2B5EF4-FFF2-40B4-BE49-F238E27FC236}">
                      <a16:creationId xmlns:a16="http://schemas.microsoft.com/office/drawing/2014/main" id="{8F8E3C4F-9ACA-A6D9-6D02-6514689A6C13}"/>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59">
                  <a:extLst>
                    <a:ext uri="{FF2B5EF4-FFF2-40B4-BE49-F238E27FC236}">
                      <a16:creationId xmlns:a16="http://schemas.microsoft.com/office/drawing/2014/main" id="{6BD156C1-FAB5-D936-55B8-6A3A8C30F3EE}"/>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F65FDE0-C8D7-B01E-BF1D-71DD719E968A}"/>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058BBF0-7C8B-8ADC-337F-39084967085F}"/>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F4D61197-300B-A6EB-AE25-5B25E366B9AE}"/>
                  </a:ext>
                </a:extLst>
              </p:cNvPr>
              <p:cNvGrpSpPr/>
              <p:nvPr/>
            </p:nvGrpSpPr>
            <p:grpSpPr>
              <a:xfrm>
                <a:off x="2714897" y="381000"/>
                <a:ext cx="457200" cy="2497726"/>
                <a:chOff x="2714897" y="457200"/>
                <a:chExt cx="457200" cy="2497726"/>
              </a:xfrm>
            </p:grpSpPr>
            <p:sp>
              <p:nvSpPr>
                <p:cNvPr id="15" name="Oval 14">
                  <a:extLst>
                    <a:ext uri="{FF2B5EF4-FFF2-40B4-BE49-F238E27FC236}">
                      <a16:creationId xmlns:a16="http://schemas.microsoft.com/office/drawing/2014/main" id="{06B68E98-607B-C751-272A-DE78AD0ECBEB}"/>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5">
                  <a:extLst>
                    <a:ext uri="{FF2B5EF4-FFF2-40B4-BE49-F238E27FC236}">
                      <a16:creationId xmlns:a16="http://schemas.microsoft.com/office/drawing/2014/main" id="{332F00B2-11BA-7D5D-35FF-5AA4676D7B56}"/>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882A4EF-334F-9BA1-F2B4-20B65C3F929A}"/>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0CF53C2-446D-0292-D214-E996344217AE}"/>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a:extLst>
                <a:ext uri="{FF2B5EF4-FFF2-40B4-BE49-F238E27FC236}">
                  <a16:creationId xmlns:a16="http://schemas.microsoft.com/office/drawing/2014/main" id="{40DE8513-7CDC-425A-279B-9733246ED36C}"/>
                </a:ext>
              </a:extLst>
            </p:cNvPr>
            <p:cNvSpPr/>
            <p:nvPr/>
          </p:nvSpPr>
          <p:spPr>
            <a:xfrm>
              <a:off x="790968" y="1094861"/>
              <a:ext cx="2371313" cy="1200329"/>
            </a:xfrm>
            <a:prstGeom prst="rect">
              <a:avLst/>
            </a:prstGeom>
          </p:spPr>
          <p:txBody>
            <a:bodyPr wrap="square">
              <a:spAutoFit/>
            </a:bodyPr>
            <a:lstStyle/>
            <a:p>
              <a:pPr algn="ctr"/>
              <a:r>
                <a:rPr lang="en-US" b="1" dirty="0"/>
                <a:t>We become like Heavenly Father and Jesus Christ as we forgive others.</a:t>
              </a:r>
              <a:endParaRPr lang="en-US" i="1" dirty="0"/>
            </a:p>
          </p:txBody>
        </p:sp>
      </p:grpSp>
      <p:pic>
        <p:nvPicPr>
          <p:cNvPr id="26" name="Picture 25">
            <a:extLst>
              <a:ext uri="{FF2B5EF4-FFF2-40B4-BE49-F238E27FC236}">
                <a16:creationId xmlns:a16="http://schemas.microsoft.com/office/drawing/2014/main" id="{6474FF97-D424-7D58-3107-18ABD1C56AD3}"/>
              </a:ext>
            </a:extLst>
          </p:cNvPr>
          <p:cNvPicPr>
            <a:picLocks noChangeAspect="1"/>
          </p:cNvPicPr>
          <p:nvPr/>
        </p:nvPicPr>
        <p:blipFill>
          <a:blip r:embed="rId3"/>
          <a:stretch>
            <a:fillRect/>
          </a:stretch>
        </p:blipFill>
        <p:spPr>
          <a:xfrm>
            <a:off x="500002" y="3113130"/>
            <a:ext cx="3720594" cy="3484782"/>
          </a:xfrm>
          <a:prstGeom prst="rect">
            <a:avLst/>
          </a:prstGeom>
        </p:spPr>
      </p:pic>
    </p:spTree>
    <p:extLst>
      <p:ext uri="{BB962C8B-B14F-4D97-AF65-F5344CB8AC3E}">
        <p14:creationId xmlns:p14="http://schemas.microsoft.com/office/powerpoint/2010/main" val="232390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animBg="1"/>
      <p:bldP spid="7"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2819</Words>
  <Application>Microsoft Office PowerPoint</Application>
  <PresentationFormat>Widescreen</PresentationFormat>
  <Paragraphs>136</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 Light</vt:lpstr>
      <vt:lpstr>Calibri</vt:lpstr>
      <vt:lpstr>arial</vt:lpstr>
      <vt:lpstr>Georgia</vt:lpstr>
      <vt:lpstr>arial</vt:lpstr>
      <vt:lpstr>AR BLANCA</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31</cp:revision>
  <dcterms:created xsi:type="dcterms:W3CDTF">2015-09-14T15:03:20Z</dcterms:created>
  <dcterms:modified xsi:type="dcterms:W3CDTF">2025-08-15T14:50:18Z</dcterms:modified>
</cp:coreProperties>
</file>