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1" r:id="rId4"/>
    <p:sldId id="262" r:id="rId5"/>
    <p:sldId id="260" r:id="rId6"/>
    <p:sldId id="263" r:id="rId7"/>
    <p:sldId id="264" r:id="rId8"/>
    <p:sldId id="265" r:id="rId9"/>
    <p:sldId id="266" r:id="rId10"/>
    <p:sldId id="267" r:id="rId11"/>
    <p:sldId id="268" r:id="rId12"/>
    <p:sldId id="269" r:id="rId13"/>
    <p:sldId id="257" r:id="rId14"/>
    <p:sldId id="259" r:id="rId15"/>
    <p:sldId id="270" r:id="rId16"/>
  </p:sldIdLst>
  <p:sldSz cx="12192000" cy="6858000"/>
  <p:notesSz cx="6858000" cy="9144000"/>
  <p:embeddedFontLst>
    <p:embeddedFont>
      <p:font typeface="Bahnschrift SemiBold" panose="020B0502040204020203" pitchFamily="34" charset="0"/>
      <p:bold r:id="rId17"/>
    </p:embeddedFont>
    <p:embeddedFont>
      <p:font typeface="Broadway" panose="04040905080B020205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6D04F0-252C-4FF2-85A6-4EBDA4B85B0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126350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79051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176259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04F0-252C-4FF2-85A6-4EBDA4B85B0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77743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D04F0-252C-4FF2-85A6-4EBDA4B85B0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09186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D04F0-252C-4FF2-85A6-4EBDA4B85B0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15799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D04F0-252C-4FF2-85A6-4EBDA4B85B0D}"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8838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D04F0-252C-4FF2-85A6-4EBDA4B85B0D}"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7874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D04F0-252C-4FF2-85A6-4EBDA4B85B0D}"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53948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D04F0-252C-4FF2-85A6-4EBDA4B85B0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26916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D04F0-252C-4FF2-85A6-4EBDA4B85B0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7BDE-6772-4231-B0CD-4E7ED831C337}" type="slidenum">
              <a:rPr lang="en-US" smtClean="0"/>
              <a:t>‹#›</a:t>
            </a:fld>
            <a:endParaRPr lang="en-US"/>
          </a:p>
        </p:txBody>
      </p:sp>
    </p:spTree>
    <p:extLst>
      <p:ext uri="{BB962C8B-B14F-4D97-AF65-F5344CB8AC3E}">
        <p14:creationId xmlns:p14="http://schemas.microsoft.com/office/powerpoint/2010/main" val="305017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D04F0-252C-4FF2-85A6-4EBDA4B85B0D}"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87BDE-6772-4231-B0CD-4E7ED831C337}" type="slidenum">
              <a:rPr lang="en-US" smtClean="0"/>
              <a:t>‹#›</a:t>
            </a:fld>
            <a:endParaRPr lang="en-US"/>
          </a:p>
        </p:txBody>
      </p:sp>
    </p:spTree>
    <p:extLst>
      <p:ext uri="{BB962C8B-B14F-4D97-AF65-F5344CB8AC3E}">
        <p14:creationId xmlns:p14="http://schemas.microsoft.com/office/powerpoint/2010/main" val="310383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4E0C4-1D6D-4854-8A5C-67B9CE672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478214"/>
            <a:ext cx="12192000" cy="2616101"/>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and Family </a:t>
            </a:r>
          </a:p>
          <a:p>
            <a:pPr algn="ctr"/>
            <a:r>
              <a:rPr lang="en-US" sz="6000" dirty="0">
                <a:solidFill>
                  <a:schemeClr val="bg1"/>
                </a:solidFill>
                <a:latin typeface="Broadway" panose="04040905080B02020502" pitchFamily="82" charset="0"/>
              </a:rPr>
              <a:t>in Goshen</a:t>
            </a:r>
          </a:p>
          <a:p>
            <a:pPr algn="ctr"/>
            <a:r>
              <a:rPr lang="en-US" sz="4400" dirty="0">
                <a:solidFill>
                  <a:schemeClr val="bg1"/>
                </a:solidFill>
                <a:latin typeface="Broadway" panose="04040905080B02020502" pitchFamily="82" charset="0"/>
              </a:rPr>
              <a:t>Genesis 47-49</a:t>
            </a:r>
          </a:p>
        </p:txBody>
      </p:sp>
      <p:grpSp>
        <p:nvGrpSpPr>
          <p:cNvPr id="7" name="Group 6"/>
          <p:cNvGrpSpPr/>
          <p:nvPr/>
        </p:nvGrpSpPr>
        <p:grpSpPr>
          <a:xfrm>
            <a:off x="584452" y="1204050"/>
            <a:ext cx="1600786" cy="3988435"/>
            <a:chOff x="1133802" y="686440"/>
            <a:chExt cx="1650816" cy="4113088"/>
          </a:xfrm>
        </p:grpSpPr>
        <p:sp>
          <p:nvSpPr>
            <p:cNvPr id="8" name="Oval 7"/>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Isosceles Triangle 17"/>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238801" y="686440"/>
              <a:ext cx="1515213" cy="1532853"/>
              <a:chOff x="1238801" y="686440"/>
              <a:chExt cx="1515213" cy="1532853"/>
            </a:xfrm>
          </p:grpSpPr>
          <p:sp>
            <p:nvSpPr>
              <p:cNvPr id="20" name="Round Diagonal Corner Rectangle 19"/>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 Diagonal Corner Rectangle 20"/>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p:cNvGrpSpPr/>
              <p:nvPr/>
            </p:nvGrpSpPr>
            <p:grpSpPr>
              <a:xfrm>
                <a:off x="1361620" y="1073300"/>
                <a:ext cx="1251291" cy="220840"/>
                <a:chOff x="3431377" y="2577520"/>
                <a:chExt cx="2319927" cy="361305"/>
              </a:xfrm>
            </p:grpSpPr>
            <p:sp>
              <p:nvSpPr>
                <p:cNvPr id="29" name="Rounded Rectangle 2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9" name="Group 128"/>
          <p:cNvGrpSpPr/>
          <p:nvPr/>
        </p:nvGrpSpPr>
        <p:grpSpPr>
          <a:xfrm>
            <a:off x="3309255" y="3504075"/>
            <a:ext cx="1068221" cy="2771162"/>
            <a:chOff x="1161752" y="976190"/>
            <a:chExt cx="1828340" cy="4947022"/>
          </a:xfrm>
        </p:grpSpPr>
        <p:sp>
          <p:nvSpPr>
            <p:cNvPr id="130" name="Rounded Rectangle 129"/>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3"/>
            <p:cNvGrpSpPr/>
            <p:nvPr/>
          </p:nvGrpSpPr>
          <p:grpSpPr>
            <a:xfrm rot="2754858">
              <a:off x="1446639" y="5211653"/>
              <a:ext cx="435949" cy="697518"/>
              <a:chOff x="1676400" y="2133600"/>
              <a:chExt cx="1447800" cy="2088845"/>
            </a:xfrm>
          </p:grpSpPr>
          <p:sp>
            <p:nvSpPr>
              <p:cNvPr id="189" name="Oval 18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8"/>
            <p:cNvGrpSpPr/>
            <p:nvPr/>
          </p:nvGrpSpPr>
          <p:grpSpPr>
            <a:xfrm rot="19182012">
              <a:off x="2180075" y="5225694"/>
              <a:ext cx="435949" cy="697518"/>
              <a:chOff x="1676400" y="2133600"/>
              <a:chExt cx="1447800" cy="2088845"/>
            </a:xfrm>
          </p:grpSpPr>
          <p:sp>
            <p:nvSpPr>
              <p:cNvPr id="186" name="Oval 18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1354953" y="1117548"/>
              <a:ext cx="1371702" cy="331018"/>
              <a:chOff x="4535146" y="1712458"/>
              <a:chExt cx="1791466" cy="517311"/>
            </a:xfrm>
          </p:grpSpPr>
          <p:sp>
            <p:nvSpPr>
              <p:cNvPr id="172" name="Rounded Rectangle 17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4697711" y="1712458"/>
                <a:ext cx="1466335" cy="514778"/>
                <a:chOff x="3690551" y="2714454"/>
                <a:chExt cx="3343942" cy="1425213"/>
              </a:xfrm>
            </p:grpSpPr>
            <p:grpSp>
              <p:nvGrpSpPr>
                <p:cNvPr id="174" name="Group 173"/>
                <p:cNvGrpSpPr/>
                <p:nvPr/>
              </p:nvGrpSpPr>
              <p:grpSpPr>
                <a:xfrm>
                  <a:off x="3690551" y="2718486"/>
                  <a:ext cx="1112108" cy="1421181"/>
                  <a:chOff x="3690551" y="2718486"/>
                  <a:chExt cx="1112108" cy="1421181"/>
                </a:xfrm>
              </p:grpSpPr>
              <p:sp>
                <p:nvSpPr>
                  <p:cNvPr id="183" name="6-Point Star 18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Point Star 18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4802659" y="2718486"/>
                  <a:ext cx="1112108" cy="1421181"/>
                  <a:chOff x="3690551" y="2718486"/>
                  <a:chExt cx="1112108" cy="1421181"/>
                </a:xfrm>
              </p:grpSpPr>
              <p:sp>
                <p:nvSpPr>
                  <p:cNvPr id="180" name="6-Point Star 17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Point Star 18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5922385" y="2714454"/>
                  <a:ext cx="1112108" cy="1421181"/>
                  <a:chOff x="3690551" y="2718486"/>
                  <a:chExt cx="1112108" cy="1421181"/>
                </a:xfrm>
              </p:grpSpPr>
              <p:sp>
                <p:nvSpPr>
                  <p:cNvPr id="177" name="6-Point Star 17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 name="Group 141"/>
            <p:cNvGrpSpPr/>
            <p:nvPr/>
          </p:nvGrpSpPr>
          <p:grpSpPr>
            <a:xfrm>
              <a:off x="1585923" y="3463714"/>
              <a:ext cx="973421" cy="277729"/>
              <a:chOff x="4535146" y="1712458"/>
              <a:chExt cx="1791466" cy="517311"/>
            </a:xfrm>
          </p:grpSpPr>
          <p:sp>
            <p:nvSpPr>
              <p:cNvPr id="158" name="Rounded Rectangle 157"/>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4697711" y="1712458"/>
                <a:ext cx="1466335" cy="514778"/>
                <a:chOff x="3690551" y="2714454"/>
                <a:chExt cx="3343942" cy="1425213"/>
              </a:xfrm>
            </p:grpSpPr>
            <p:grpSp>
              <p:nvGrpSpPr>
                <p:cNvPr id="160" name="Group 159"/>
                <p:cNvGrpSpPr/>
                <p:nvPr/>
              </p:nvGrpSpPr>
              <p:grpSpPr>
                <a:xfrm>
                  <a:off x="3690551" y="2718486"/>
                  <a:ext cx="1112108" cy="1421181"/>
                  <a:chOff x="3690551" y="2718486"/>
                  <a:chExt cx="1112108" cy="1421181"/>
                </a:xfrm>
              </p:grpSpPr>
              <p:sp>
                <p:nvSpPr>
                  <p:cNvPr id="169" name="6-Point Star 16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802659" y="2718486"/>
                  <a:ext cx="1112108" cy="1421181"/>
                  <a:chOff x="3690551" y="2718486"/>
                  <a:chExt cx="1112108" cy="1421181"/>
                </a:xfrm>
              </p:grpSpPr>
              <p:sp>
                <p:nvSpPr>
                  <p:cNvPr id="166" name="6-Point Star 16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5922385" y="2714454"/>
                  <a:ext cx="1112108" cy="1421181"/>
                  <a:chOff x="3690551" y="2718486"/>
                  <a:chExt cx="1112108" cy="1421181"/>
                </a:xfrm>
              </p:grpSpPr>
              <p:sp>
                <p:nvSpPr>
                  <p:cNvPr id="163" name="6-Point Star 16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 name="Group 142"/>
            <p:cNvGrpSpPr/>
            <p:nvPr/>
          </p:nvGrpSpPr>
          <p:grpSpPr>
            <a:xfrm>
              <a:off x="1521863" y="2103140"/>
              <a:ext cx="1050658" cy="1057884"/>
              <a:chOff x="4223111" y="2758126"/>
              <a:chExt cx="1421326" cy="1376033"/>
            </a:xfrm>
          </p:grpSpPr>
          <p:sp>
            <p:nvSpPr>
              <p:cNvPr id="144" name="Pie 143"/>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5" name="Group 144"/>
              <p:cNvGrpSpPr/>
              <p:nvPr/>
            </p:nvGrpSpPr>
            <p:grpSpPr>
              <a:xfrm>
                <a:off x="4282291" y="3188043"/>
                <a:ext cx="1290606" cy="901366"/>
                <a:chOff x="4282291" y="3188043"/>
                <a:chExt cx="1290606" cy="901366"/>
              </a:xfrm>
            </p:grpSpPr>
            <p:grpSp>
              <p:nvGrpSpPr>
                <p:cNvPr id="146" name="Group 145"/>
                <p:cNvGrpSpPr/>
                <p:nvPr/>
              </p:nvGrpSpPr>
              <p:grpSpPr>
                <a:xfrm>
                  <a:off x="4282291" y="3188043"/>
                  <a:ext cx="520368" cy="551258"/>
                  <a:chOff x="3690551" y="2718486"/>
                  <a:chExt cx="1112108" cy="1421181"/>
                </a:xfrm>
              </p:grpSpPr>
              <p:sp>
                <p:nvSpPr>
                  <p:cNvPr id="155" name="6-Point Star 1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Point Star 1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5052529" y="3192162"/>
                  <a:ext cx="520368" cy="551258"/>
                  <a:chOff x="3690551" y="2718486"/>
                  <a:chExt cx="1112108" cy="1421181"/>
                </a:xfrm>
              </p:grpSpPr>
              <p:sp>
                <p:nvSpPr>
                  <p:cNvPr id="152" name="6-Point Star 15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6-Point Star 15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148" name="Group 147"/>
                <p:cNvGrpSpPr/>
                <p:nvPr/>
              </p:nvGrpSpPr>
              <p:grpSpPr>
                <a:xfrm>
                  <a:off x="4673588" y="3538151"/>
                  <a:ext cx="520368" cy="551258"/>
                  <a:chOff x="3690551" y="2718486"/>
                  <a:chExt cx="1112108" cy="1421181"/>
                </a:xfrm>
              </p:grpSpPr>
              <p:sp>
                <p:nvSpPr>
                  <p:cNvPr id="149" name="6-Point Star 14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6-Point Star 14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2" name="Group 191"/>
          <p:cNvGrpSpPr/>
          <p:nvPr/>
        </p:nvGrpSpPr>
        <p:grpSpPr>
          <a:xfrm>
            <a:off x="4462875" y="3991000"/>
            <a:ext cx="1031458" cy="2178208"/>
            <a:chOff x="4245849" y="2049836"/>
            <a:chExt cx="1690032" cy="3557059"/>
          </a:xfrm>
        </p:grpSpPr>
        <p:sp>
          <p:nvSpPr>
            <p:cNvPr id="193" name="Round Diagonal Corner Rectangle 192"/>
            <p:cNvSpPr/>
            <p:nvPr/>
          </p:nvSpPr>
          <p:spPr>
            <a:xfrm rot="14715899" flipH="1">
              <a:off x="4261768" y="25046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 Diagonal Corner Rectangle 193"/>
            <p:cNvSpPr/>
            <p:nvPr/>
          </p:nvSpPr>
          <p:spPr>
            <a:xfrm rot="17609948">
              <a:off x="4898444" y="24832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5" name="Oval 194"/>
            <p:cNvSpPr/>
            <p:nvPr/>
          </p:nvSpPr>
          <p:spPr>
            <a:xfrm rot="20028610">
              <a:off x="5653825" y="4112845"/>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538320">
              <a:off x="4245849" y="4064445"/>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3039363">
              <a:off x="4760860" y="5199614"/>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422559">
              <a:off x="5167558" y="5199614"/>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96156">
              <a:off x="4368815" y="3372855"/>
              <a:ext cx="557430"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41752">
              <a:off x="4452519" y="3243282"/>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9870960">
              <a:off x="5287815" y="3375816"/>
              <a:ext cx="523595"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20036208">
              <a:off x="5185537" y="3259487"/>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4718799" y="3287249"/>
              <a:ext cx="799168" cy="213734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940139" y="31185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1335299">
              <a:off x="5149190" y="3174253"/>
              <a:ext cx="385894" cy="213979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353417">
              <a:off x="4709378" y="3230355"/>
              <a:ext cx="385894" cy="204539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724407" y="22037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46"/>
            <p:cNvGrpSpPr/>
            <p:nvPr/>
          </p:nvGrpSpPr>
          <p:grpSpPr>
            <a:xfrm>
              <a:off x="4351462" y="2049836"/>
              <a:ext cx="1533708" cy="744487"/>
              <a:chOff x="518540" y="1084217"/>
              <a:chExt cx="2193567" cy="1008603"/>
            </a:xfrm>
            <a:solidFill>
              <a:srgbClr val="663300"/>
            </a:solidFill>
          </p:grpSpPr>
          <p:sp>
            <p:nvSpPr>
              <p:cNvPr id="245" name="Moon 244"/>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5133688">
              <a:off x="4496184" y="4206258"/>
              <a:ext cx="1688165" cy="214516"/>
              <a:chOff x="4492674" y="468559"/>
              <a:chExt cx="2030314" cy="440258"/>
            </a:xfrm>
          </p:grpSpPr>
          <p:grpSp>
            <p:nvGrpSpPr>
              <p:cNvPr id="234" name="Group 233"/>
              <p:cNvGrpSpPr/>
              <p:nvPr/>
            </p:nvGrpSpPr>
            <p:grpSpPr>
              <a:xfrm>
                <a:off x="4492674" y="468559"/>
                <a:ext cx="724258" cy="436918"/>
                <a:chOff x="4492674" y="468559"/>
                <a:chExt cx="724258" cy="436918"/>
              </a:xfrm>
            </p:grpSpPr>
            <p:sp>
              <p:nvSpPr>
                <p:cNvPr id="242" name="Hexagon 2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5229042" y="471899"/>
                <a:ext cx="724258" cy="436918"/>
                <a:chOff x="4492674" y="468559"/>
                <a:chExt cx="724258" cy="436918"/>
              </a:xfrm>
            </p:grpSpPr>
            <p:sp>
              <p:nvSpPr>
                <p:cNvPr id="239" name="Hexagon 23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5960371" y="491492"/>
                <a:ext cx="562617" cy="394746"/>
                <a:chOff x="4492674" y="499522"/>
                <a:chExt cx="562617" cy="394746"/>
              </a:xfrm>
            </p:grpSpPr>
            <p:sp>
              <p:nvSpPr>
                <p:cNvPr id="237" name="Hexagon 23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rot="5744245">
              <a:off x="4057823" y="4210742"/>
              <a:ext cx="1688165" cy="214516"/>
              <a:chOff x="4492674" y="468559"/>
              <a:chExt cx="2030314" cy="440258"/>
            </a:xfrm>
          </p:grpSpPr>
          <p:grpSp>
            <p:nvGrpSpPr>
              <p:cNvPr id="223" name="Group 222"/>
              <p:cNvGrpSpPr/>
              <p:nvPr/>
            </p:nvGrpSpPr>
            <p:grpSpPr>
              <a:xfrm>
                <a:off x="4492674" y="468559"/>
                <a:ext cx="724258" cy="436918"/>
                <a:chOff x="4492674" y="468559"/>
                <a:chExt cx="724258" cy="436918"/>
              </a:xfrm>
            </p:grpSpPr>
            <p:sp>
              <p:nvSpPr>
                <p:cNvPr id="231" name="Hexagon 23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5229042" y="471899"/>
                <a:ext cx="724258" cy="436918"/>
                <a:chOff x="4492674" y="468559"/>
                <a:chExt cx="724258" cy="436918"/>
              </a:xfrm>
            </p:grpSpPr>
            <p:sp>
              <p:nvSpPr>
                <p:cNvPr id="228" name="Hexagon 22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5960371" y="491492"/>
                <a:ext cx="562617" cy="394746"/>
                <a:chOff x="4492674" y="499522"/>
                <a:chExt cx="562617" cy="394746"/>
              </a:xfrm>
            </p:grpSpPr>
            <p:sp>
              <p:nvSpPr>
                <p:cNvPr id="226" name="Hexagon 22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210"/>
            <p:cNvGrpSpPr/>
            <p:nvPr/>
          </p:nvGrpSpPr>
          <p:grpSpPr>
            <a:xfrm>
              <a:off x="4430700" y="2330185"/>
              <a:ext cx="1371051" cy="192879"/>
              <a:chOff x="4492674" y="468559"/>
              <a:chExt cx="2030314" cy="440258"/>
            </a:xfrm>
          </p:grpSpPr>
          <p:grpSp>
            <p:nvGrpSpPr>
              <p:cNvPr id="212" name="Group 211"/>
              <p:cNvGrpSpPr/>
              <p:nvPr/>
            </p:nvGrpSpPr>
            <p:grpSpPr>
              <a:xfrm>
                <a:off x="4492674" y="468559"/>
                <a:ext cx="724258" cy="436918"/>
                <a:chOff x="4492674" y="468559"/>
                <a:chExt cx="724258" cy="436918"/>
              </a:xfrm>
            </p:grpSpPr>
            <p:sp>
              <p:nvSpPr>
                <p:cNvPr id="220" name="Hexagon 21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5229042" y="471899"/>
                <a:ext cx="724258" cy="436918"/>
                <a:chOff x="4492674" y="468559"/>
                <a:chExt cx="724258" cy="436918"/>
              </a:xfrm>
            </p:grpSpPr>
            <p:sp>
              <p:nvSpPr>
                <p:cNvPr id="217" name="Hexagon 21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960371" y="491492"/>
                <a:ext cx="562617" cy="394746"/>
                <a:chOff x="4492674" y="499522"/>
                <a:chExt cx="562617" cy="394746"/>
              </a:xfrm>
            </p:grpSpPr>
            <p:sp>
              <p:nvSpPr>
                <p:cNvPr id="215" name="Hexagon 21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4" name="Group 253"/>
          <p:cNvGrpSpPr/>
          <p:nvPr/>
        </p:nvGrpSpPr>
        <p:grpSpPr>
          <a:xfrm>
            <a:off x="5422071" y="3950895"/>
            <a:ext cx="1038815" cy="2402647"/>
            <a:chOff x="5566332" y="3681678"/>
            <a:chExt cx="1133051" cy="2863522"/>
          </a:xfrm>
        </p:grpSpPr>
        <p:grpSp>
          <p:nvGrpSpPr>
            <p:cNvPr id="255" name="Group 254"/>
            <p:cNvGrpSpPr/>
            <p:nvPr/>
          </p:nvGrpSpPr>
          <p:grpSpPr>
            <a:xfrm>
              <a:off x="5566332" y="3681678"/>
              <a:ext cx="1133051" cy="2863522"/>
              <a:chOff x="3124425" y="529034"/>
              <a:chExt cx="1380536" cy="3344532"/>
            </a:xfrm>
          </p:grpSpPr>
          <p:sp>
            <p:nvSpPr>
              <p:cNvPr id="319" name="Oval 318"/>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327"/>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57"/>
            <p:cNvGrpSpPr/>
            <p:nvPr/>
          </p:nvGrpSpPr>
          <p:grpSpPr>
            <a:xfrm rot="15904384">
              <a:off x="5642272" y="5398366"/>
              <a:ext cx="1322101" cy="237313"/>
              <a:chOff x="6096000" y="1376597"/>
              <a:chExt cx="3810000" cy="1867525"/>
            </a:xfrm>
          </p:grpSpPr>
          <p:grpSp>
            <p:nvGrpSpPr>
              <p:cNvPr id="299" name="Group 34"/>
              <p:cNvGrpSpPr/>
              <p:nvPr/>
            </p:nvGrpSpPr>
            <p:grpSpPr>
              <a:xfrm>
                <a:off x="6096000" y="1447800"/>
                <a:ext cx="3810000" cy="1752600"/>
                <a:chOff x="4800600" y="183630"/>
                <a:chExt cx="5791200" cy="1311639"/>
              </a:xfrm>
            </p:grpSpPr>
            <p:grpSp>
              <p:nvGrpSpPr>
                <p:cNvPr id="310" name="Group 28"/>
                <p:cNvGrpSpPr/>
                <p:nvPr/>
              </p:nvGrpSpPr>
              <p:grpSpPr>
                <a:xfrm>
                  <a:off x="4800600" y="184879"/>
                  <a:ext cx="2895600" cy="1295400"/>
                  <a:chOff x="4800600" y="184879"/>
                  <a:chExt cx="2895600" cy="1295400"/>
                </a:xfrm>
              </p:grpSpPr>
              <p:sp>
                <p:nvSpPr>
                  <p:cNvPr id="316" name="Flowchart: Decision 3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Decision 3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4-Point Star 3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9"/>
                <p:cNvGrpSpPr/>
                <p:nvPr/>
              </p:nvGrpSpPr>
              <p:grpSpPr>
                <a:xfrm>
                  <a:off x="7696200" y="183630"/>
                  <a:ext cx="2895600" cy="1295400"/>
                  <a:chOff x="4800600" y="184879"/>
                  <a:chExt cx="2895600" cy="1295400"/>
                </a:xfrm>
              </p:grpSpPr>
              <p:sp>
                <p:nvSpPr>
                  <p:cNvPr id="313" name="Flowchart: Decision 3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cision 3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4-Point Star 3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4-Point Star 3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Oval 2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57"/>
            <p:cNvGrpSpPr/>
            <p:nvPr/>
          </p:nvGrpSpPr>
          <p:grpSpPr>
            <a:xfrm rot="16396785">
              <a:off x="5263960" y="5420453"/>
              <a:ext cx="1322101" cy="237313"/>
              <a:chOff x="6096000" y="1376597"/>
              <a:chExt cx="3810000" cy="1867525"/>
            </a:xfrm>
          </p:grpSpPr>
          <p:grpSp>
            <p:nvGrpSpPr>
              <p:cNvPr id="279" name="Group 34"/>
              <p:cNvGrpSpPr/>
              <p:nvPr/>
            </p:nvGrpSpPr>
            <p:grpSpPr>
              <a:xfrm>
                <a:off x="6096000" y="1447800"/>
                <a:ext cx="3810000" cy="1752600"/>
                <a:chOff x="4800600" y="183630"/>
                <a:chExt cx="5791200" cy="1311639"/>
              </a:xfrm>
            </p:grpSpPr>
            <p:grpSp>
              <p:nvGrpSpPr>
                <p:cNvPr id="290" name="Group 28"/>
                <p:cNvGrpSpPr/>
                <p:nvPr/>
              </p:nvGrpSpPr>
              <p:grpSpPr>
                <a:xfrm>
                  <a:off x="4800600" y="184879"/>
                  <a:ext cx="2895600" cy="1295400"/>
                  <a:chOff x="4800600" y="184879"/>
                  <a:chExt cx="2895600" cy="1295400"/>
                </a:xfrm>
              </p:grpSpPr>
              <p:sp>
                <p:nvSpPr>
                  <p:cNvPr id="296" name="Flowchart: Decision 29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Decision 29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4-Point Star 29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
                <p:cNvGrpSpPr/>
                <p:nvPr/>
              </p:nvGrpSpPr>
              <p:grpSpPr>
                <a:xfrm>
                  <a:off x="7696200" y="183630"/>
                  <a:ext cx="2895600" cy="1295400"/>
                  <a:chOff x="4800600" y="184879"/>
                  <a:chExt cx="2895600" cy="1295400"/>
                </a:xfrm>
              </p:grpSpPr>
              <p:sp>
                <p:nvSpPr>
                  <p:cNvPr id="293" name="Flowchart: Decision 29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Decision 29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4-Point Star 29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4-Point Star 29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57"/>
            <p:cNvGrpSpPr/>
            <p:nvPr/>
          </p:nvGrpSpPr>
          <p:grpSpPr>
            <a:xfrm rot="10800000">
              <a:off x="5710060" y="3941052"/>
              <a:ext cx="846260" cy="151901"/>
              <a:chOff x="6096000" y="1376597"/>
              <a:chExt cx="3810000" cy="1867525"/>
            </a:xfrm>
          </p:grpSpPr>
          <p:grpSp>
            <p:nvGrpSpPr>
              <p:cNvPr id="259" name="Group 34"/>
              <p:cNvGrpSpPr/>
              <p:nvPr/>
            </p:nvGrpSpPr>
            <p:grpSpPr>
              <a:xfrm>
                <a:off x="6096000" y="1447800"/>
                <a:ext cx="3810000" cy="1752600"/>
                <a:chOff x="4800600" y="183630"/>
                <a:chExt cx="5791200" cy="1311639"/>
              </a:xfrm>
            </p:grpSpPr>
            <p:grpSp>
              <p:nvGrpSpPr>
                <p:cNvPr id="270" name="Group 28"/>
                <p:cNvGrpSpPr/>
                <p:nvPr/>
              </p:nvGrpSpPr>
              <p:grpSpPr>
                <a:xfrm>
                  <a:off x="4800600" y="184879"/>
                  <a:ext cx="2895600" cy="1295400"/>
                  <a:chOff x="4800600" y="184879"/>
                  <a:chExt cx="2895600" cy="1295400"/>
                </a:xfrm>
              </p:grpSpPr>
              <p:sp>
                <p:nvSpPr>
                  <p:cNvPr id="276" name="Flowchart: Decision 27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Decision 27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4-Point Star 27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9"/>
                <p:cNvGrpSpPr/>
                <p:nvPr/>
              </p:nvGrpSpPr>
              <p:grpSpPr>
                <a:xfrm>
                  <a:off x="7696200" y="183630"/>
                  <a:ext cx="2895600" cy="1295400"/>
                  <a:chOff x="4800600" y="184879"/>
                  <a:chExt cx="2895600" cy="1295400"/>
                </a:xfrm>
              </p:grpSpPr>
              <p:sp>
                <p:nvSpPr>
                  <p:cNvPr id="273" name="Flowchart: Decision 27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Decision 27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4-Point Star 27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4-Point Star 27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p:cNvGrpSpPr/>
          <p:nvPr/>
        </p:nvGrpSpPr>
        <p:grpSpPr>
          <a:xfrm>
            <a:off x="6518521" y="3429207"/>
            <a:ext cx="1079758" cy="2149769"/>
            <a:chOff x="6159338" y="686078"/>
            <a:chExt cx="1950615" cy="3924318"/>
          </a:xfrm>
        </p:grpSpPr>
        <p:sp>
          <p:nvSpPr>
            <p:cNvPr id="336" name="Oval 335"/>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Manual Operation 340"/>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Manual Operation 341"/>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hevron 343"/>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Isosceles Triangle 344"/>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loud 346"/>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loud 347"/>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6519385" y="686078"/>
              <a:ext cx="1057275" cy="6133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a:off x="6477659" y="1088540"/>
              <a:ext cx="1295400" cy="228600"/>
              <a:chOff x="4267200" y="3733800"/>
              <a:chExt cx="1981200" cy="1524000"/>
            </a:xfrm>
          </p:grpSpPr>
          <p:sp>
            <p:nvSpPr>
              <p:cNvPr id="368" name="Rectangle 367"/>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p:cNvGrpSpPr/>
              <p:nvPr/>
            </p:nvGrpSpPr>
            <p:grpSpPr>
              <a:xfrm>
                <a:off x="4438482" y="3818965"/>
                <a:ext cx="1706545" cy="1362635"/>
                <a:chOff x="4438482" y="3818965"/>
                <a:chExt cx="1706545" cy="1362635"/>
              </a:xfrm>
            </p:grpSpPr>
            <p:grpSp>
              <p:nvGrpSpPr>
                <p:cNvPr id="370" name="Group 369"/>
                <p:cNvGrpSpPr/>
                <p:nvPr/>
              </p:nvGrpSpPr>
              <p:grpSpPr>
                <a:xfrm>
                  <a:off x="4438482" y="4052314"/>
                  <a:ext cx="536650" cy="863189"/>
                  <a:chOff x="4438482" y="4052314"/>
                  <a:chExt cx="536650" cy="863189"/>
                </a:xfrm>
              </p:grpSpPr>
              <p:sp>
                <p:nvSpPr>
                  <p:cNvPr id="381" name="Chevron 38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Chevron 38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a:off x="5025671" y="4043350"/>
                  <a:ext cx="536650" cy="863189"/>
                  <a:chOff x="4438482" y="4052314"/>
                  <a:chExt cx="536650" cy="863189"/>
                </a:xfrm>
              </p:grpSpPr>
              <p:sp>
                <p:nvSpPr>
                  <p:cNvPr id="379" name="Chevron 37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Chevron 37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2" name="Group 371"/>
                <p:cNvGrpSpPr/>
                <p:nvPr/>
              </p:nvGrpSpPr>
              <p:grpSpPr>
                <a:xfrm>
                  <a:off x="5608377" y="4038867"/>
                  <a:ext cx="536650" cy="863189"/>
                  <a:chOff x="4438482" y="4052314"/>
                  <a:chExt cx="536650" cy="863189"/>
                </a:xfrm>
              </p:grpSpPr>
              <p:sp>
                <p:nvSpPr>
                  <p:cNvPr id="377" name="Chevron 37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8" name="Chevron 37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3" name="Diamond 37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7"/>
            <p:cNvGrpSpPr/>
            <p:nvPr/>
          </p:nvGrpSpPr>
          <p:grpSpPr>
            <a:xfrm>
              <a:off x="6553859" y="3603140"/>
              <a:ext cx="1219200" cy="228600"/>
              <a:chOff x="4438482" y="3818965"/>
              <a:chExt cx="1706545" cy="1362635"/>
            </a:xfrm>
          </p:grpSpPr>
          <p:grpSp>
            <p:nvGrpSpPr>
              <p:cNvPr id="355" name="Group 26"/>
              <p:cNvGrpSpPr/>
              <p:nvPr/>
            </p:nvGrpSpPr>
            <p:grpSpPr>
              <a:xfrm>
                <a:off x="4438482" y="4052314"/>
                <a:ext cx="536650" cy="863189"/>
                <a:chOff x="4438482" y="4052314"/>
                <a:chExt cx="536650" cy="863189"/>
              </a:xfrm>
            </p:grpSpPr>
            <p:sp>
              <p:nvSpPr>
                <p:cNvPr id="366" name="Chevron 36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Chevron 36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27"/>
              <p:cNvGrpSpPr/>
              <p:nvPr/>
            </p:nvGrpSpPr>
            <p:grpSpPr>
              <a:xfrm>
                <a:off x="5025671" y="4043350"/>
                <a:ext cx="536650" cy="863189"/>
                <a:chOff x="4438482" y="4052314"/>
                <a:chExt cx="536650" cy="863189"/>
              </a:xfrm>
            </p:grpSpPr>
            <p:sp>
              <p:nvSpPr>
                <p:cNvPr id="364" name="Chevron 36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Chevron 36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0"/>
              <p:cNvGrpSpPr/>
              <p:nvPr/>
            </p:nvGrpSpPr>
            <p:grpSpPr>
              <a:xfrm>
                <a:off x="5608377" y="4038867"/>
                <a:ext cx="536650" cy="863189"/>
                <a:chOff x="4438482" y="4052314"/>
                <a:chExt cx="536650" cy="863189"/>
              </a:xfrm>
            </p:grpSpPr>
            <p:sp>
              <p:nvSpPr>
                <p:cNvPr id="362" name="Chevron 36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Chevron 36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8" name="Diamond 35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Diamond 352"/>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4"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p:cNvGrpSpPr/>
          <p:nvPr/>
        </p:nvGrpSpPr>
        <p:grpSpPr>
          <a:xfrm>
            <a:off x="7515210" y="3072620"/>
            <a:ext cx="1129539" cy="2055968"/>
            <a:chOff x="4267200" y="2670596"/>
            <a:chExt cx="1981200" cy="3606146"/>
          </a:xfrm>
        </p:grpSpPr>
        <p:sp>
          <p:nvSpPr>
            <p:cNvPr id="384" name="Round Diagonal Corner Rectangle 383"/>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250"/>
            <p:cNvGrpSpPr/>
            <p:nvPr/>
          </p:nvGrpSpPr>
          <p:grpSpPr>
            <a:xfrm rot="5400000">
              <a:off x="4984375" y="4374778"/>
              <a:ext cx="555814" cy="1255059"/>
              <a:chOff x="9000565" y="430324"/>
              <a:chExt cx="797858" cy="3047982"/>
            </a:xfrm>
          </p:grpSpPr>
          <p:grpSp>
            <p:nvGrpSpPr>
              <p:cNvPr id="419" name="Group 236"/>
              <p:cNvGrpSpPr/>
              <p:nvPr/>
            </p:nvGrpSpPr>
            <p:grpSpPr>
              <a:xfrm>
                <a:off x="9027459" y="1757082"/>
                <a:ext cx="770964" cy="1721224"/>
                <a:chOff x="9000565" y="475129"/>
                <a:chExt cx="770964" cy="1721224"/>
              </a:xfrm>
            </p:grpSpPr>
            <p:sp>
              <p:nvSpPr>
                <p:cNvPr id="427" name="Multiply 426"/>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ultiply 42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Left-Right Arrow 42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235"/>
              <p:cNvGrpSpPr/>
              <p:nvPr/>
            </p:nvGrpSpPr>
            <p:grpSpPr>
              <a:xfrm>
                <a:off x="9000565" y="430324"/>
                <a:ext cx="770964" cy="1766029"/>
                <a:chOff x="9000565" y="430324"/>
                <a:chExt cx="770964" cy="1766029"/>
              </a:xfrm>
            </p:grpSpPr>
            <p:sp>
              <p:nvSpPr>
                <p:cNvPr id="421" name="Multiply 420"/>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ultiply 42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Left-Right Arrow 42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eft-Right Arrow 423"/>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5" name="Oval 394"/>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p:cNvGrpSpPr/>
            <p:nvPr/>
          </p:nvGrpSpPr>
          <p:grpSpPr>
            <a:xfrm>
              <a:off x="4648200" y="2819400"/>
              <a:ext cx="1143000" cy="362174"/>
              <a:chOff x="5029199" y="838201"/>
              <a:chExt cx="1411403" cy="516024"/>
            </a:xfrm>
          </p:grpSpPr>
          <p:sp>
            <p:nvSpPr>
              <p:cNvPr id="397" name="Rounded Rectangle 396"/>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253"/>
              <p:cNvGrpSpPr/>
              <p:nvPr/>
            </p:nvGrpSpPr>
            <p:grpSpPr>
              <a:xfrm rot="5400000">
                <a:off x="5476889" y="390511"/>
                <a:ext cx="516024" cy="1411403"/>
                <a:chOff x="9000565" y="475129"/>
                <a:chExt cx="806823" cy="4258236"/>
              </a:xfrm>
            </p:grpSpPr>
            <p:grpSp>
              <p:nvGrpSpPr>
                <p:cNvPr id="399" name="Group 243"/>
                <p:cNvGrpSpPr/>
                <p:nvPr/>
              </p:nvGrpSpPr>
              <p:grpSpPr>
                <a:xfrm>
                  <a:off x="9036424" y="3012141"/>
                  <a:ext cx="770964" cy="1721224"/>
                  <a:chOff x="9000565" y="475129"/>
                  <a:chExt cx="770964" cy="1721224"/>
                </a:xfrm>
              </p:grpSpPr>
              <p:sp>
                <p:nvSpPr>
                  <p:cNvPr id="414" name="Multiply 41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ultiply 41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Left-Right Arrow 41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236"/>
                <p:cNvGrpSpPr/>
                <p:nvPr/>
              </p:nvGrpSpPr>
              <p:grpSpPr>
                <a:xfrm>
                  <a:off x="9027459" y="1757082"/>
                  <a:ext cx="770964" cy="1721224"/>
                  <a:chOff x="9000565" y="475129"/>
                  <a:chExt cx="770964" cy="1721224"/>
                </a:xfrm>
              </p:grpSpPr>
              <p:sp>
                <p:nvSpPr>
                  <p:cNvPr id="408" name="Multiply 40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ultiply 40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Left-Right Arrow 40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Left-Right Arrow 41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235"/>
                <p:cNvGrpSpPr/>
                <p:nvPr/>
              </p:nvGrpSpPr>
              <p:grpSpPr>
                <a:xfrm>
                  <a:off x="9000565" y="475129"/>
                  <a:ext cx="770964" cy="1721224"/>
                  <a:chOff x="9000565" y="475129"/>
                  <a:chExt cx="770964" cy="1721224"/>
                </a:xfrm>
              </p:grpSpPr>
              <p:sp>
                <p:nvSpPr>
                  <p:cNvPr id="402" name="Multiply 40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ultiply 40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eft-Right Arrow 40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eft-Right Arrow 40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2" name="Group 98"/>
          <p:cNvGrpSpPr/>
          <p:nvPr/>
        </p:nvGrpSpPr>
        <p:grpSpPr>
          <a:xfrm>
            <a:off x="10860556" y="1885979"/>
            <a:ext cx="1257650" cy="2580530"/>
            <a:chOff x="4724400" y="533400"/>
            <a:chExt cx="2743199" cy="5206585"/>
          </a:xfrm>
        </p:grpSpPr>
        <p:grpSp>
          <p:nvGrpSpPr>
            <p:cNvPr id="433" name="Group 91"/>
            <p:cNvGrpSpPr/>
            <p:nvPr/>
          </p:nvGrpSpPr>
          <p:grpSpPr>
            <a:xfrm>
              <a:off x="4724400" y="533400"/>
              <a:ext cx="2743199" cy="5206585"/>
              <a:chOff x="4724400" y="533400"/>
              <a:chExt cx="2743199" cy="5206585"/>
            </a:xfrm>
          </p:grpSpPr>
          <p:sp>
            <p:nvSpPr>
              <p:cNvPr id="443" name="Oval 442"/>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Block Arc 455"/>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Block Arc 456"/>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Wave 457"/>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Wave 458"/>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Wave 459"/>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2"/>
              <p:cNvGrpSpPr/>
              <p:nvPr/>
            </p:nvGrpSpPr>
            <p:grpSpPr>
              <a:xfrm>
                <a:off x="5486400" y="2286000"/>
                <a:ext cx="1143000" cy="1167870"/>
                <a:chOff x="7620000" y="1792574"/>
                <a:chExt cx="1377846" cy="1407826"/>
              </a:xfrm>
            </p:grpSpPr>
            <p:grpSp>
              <p:nvGrpSpPr>
                <p:cNvPr id="476" name="Group 64"/>
                <p:cNvGrpSpPr/>
                <p:nvPr/>
              </p:nvGrpSpPr>
              <p:grpSpPr>
                <a:xfrm>
                  <a:off x="7772400" y="2057400"/>
                  <a:ext cx="1066800" cy="1143000"/>
                  <a:chOff x="7772400" y="2057400"/>
                  <a:chExt cx="1066800" cy="1143000"/>
                </a:xfrm>
              </p:grpSpPr>
              <p:sp>
                <p:nvSpPr>
                  <p:cNvPr id="483" name="Quad Arrow 48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65"/>
                <p:cNvGrpSpPr/>
                <p:nvPr/>
              </p:nvGrpSpPr>
              <p:grpSpPr>
                <a:xfrm>
                  <a:off x="7620000" y="1828800"/>
                  <a:ext cx="609600" cy="653143"/>
                  <a:chOff x="7772400" y="2057400"/>
                  <a:chExt cx="1066800" cy="1143000"/>
                </a:xfrm>
              </p:grpSpPr>
              <p:sp>
                <p:nvSpPr>
                  <p:cNvPr id="481" name="Quad Arrow 48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68"/>
                <p:cNvGrpSpPr/>
                <p:nvPr/>
              </p:nvGrpSpPr>
              <p:grpSpPr>
                <a:xfrm>
                  <a:off x="8388246" y="1792574"/>
                  <a:ext cx="609600" cy="653143"/>
                  <a:chOff x="7772400" y="2057400"/>
                  <a:chExt cx="1066800" cy="1143000"/>
                </a:xfrm>
              </p:grpSpPr>
              <p:sp>
                <p:nvSpPr>
                  <p:cNvPr id="479" name="Quad Arrow 47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82"/>
              <p:cNvGrpSpPr/>
              <p:nvPr/>
            </p:nvGrpSpPr>
            <p:grpSpPr>
              <a:xfrm>
                <a:off x="5029200" y="914400"/>
                <a:ext cx="609600" cy="653143"/>
                <a:chOff x="7772400" y="2057400"/>
                <a:chExt cx="1066800" cy="1143000"/>
              </a:xfrm>
            </p:grpSpPr>
            <p:sp>
              <p:nvSpPr>
                <p:cNvPr id="474" name="Quad Arrow 47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85"/>
              <p:cNvGrpSpPr/>
              <p:nvPr/>
            </p:nvGrpSpPr>
            <p:grpSpPr>
              <a:xfrm>
                <a:off x="6400800" y="914400"/>
                <a:ext cx="609600" cy="653143"/>
                <a:chOff x="7772400" y="2057400"/>
                <a:chExt cx="1066800" cy="1143000"/>
              </a:xfrm>
            </p:grpSpPr>
            <p:sp>
              <p:nvSpPr>
                <p:cNvPr id="472" name="Quad Arrow 47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88"/>
              <p:cNvGrpSpPr/>
              <p:nvPr/>
            </p:nvGrpSpPr>
            <p:grpSpPr>
              <a:xfrm>
                <a:off x="5715000" y="533400"/>
                <a:ext cx="609600" cy="653143"/>
                <a:chOff x="7772400" y="2057400"/>
                <a:chExt cx="1066800" cy="1143000"/>
              </a:xfrm>
            </p:grpSpPr>
            <p:sp>
              <p:nvSpPr>
                <p:cNvPr id="470" name="Quad Arrow 46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65"/>
            <p:cNvGrpSpPr/>
            <p:nvPr/>
          </p:nvGrpSpPr>
          <p:grpSpPr>
            <a:xfrm>
              <a:off x="5257800" y="4038600"/>
              <a:ext cx="609600" cy="653143"/>
              <a:chOff x="7772400" y="2057400"/>
              <a:chExt cx="1066800" cy="1143000"/>
            </a:xfrm>
          </p:grpSpPr>
          <p:sp>
            <p:nvSpPr>
              <p:cNvPr id="441" name="Quad Arrow 44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92"/>
            <p:cNvGrpSpPr/>
            <p:nvPr/>
          </p:nvGrpSpPr>
          <p:grpSpPr>
            <a:xfrm>
              <a:off x="5791200" y="4038600"/>
              <a:ext cx="609600" cy="653143"/>
              <a:chOff x="7772400" y="2057400"/>
              <a:chExt cx="1066800" cy="1143000"/>
            </a:xfrm>
          </p:grpSpPr>
          <p:sp>
            <p:nvSpPr>
              <p:cNvPr id="439" name="Quad Arrow 43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95"/>
            <p:cNvGrpSpPr/>
            <p:nvPr/>
          </p:nvGrpSpPr>
          <p:grpSpPr>
            <a:xfrm>
              <a:off x="6324600" y="4038600"/>
              <a:ext cx="609600" cy="653143"/>
              <a:chOff x="7772400" y="2057400"/>
              <a:chExt cx="1066800" cy="1143000"/>
            </a:xfrm>
          </p:grpSpPr>
          <p:sp>
            <p:nvSpPr>
              <p:cNvPr id="437"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5" name="Group 484"/>
          <p:cNvGrpSpPr/>
          <p:nvPr/>
        </p:nvGrpSpPr>
        <p:grpSpPr>
          <a:xfrm>
            <a:off x="6184602" y="4101164"/>
            <a:ext cx="1156895" cy="2452522"/>
            <a:chOff x="2069555" y="144697"/>
            <a:chExt cx="1219200" cy="2895600"/>
          </a:xfrm>
        </p:grpSpPr>
        <p:sp>
          <p:nvSpPr>
            <p:cNvPr id="486" name="Cloud 48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loud 48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loud 49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loud 49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06" name="Group 505"/>
            <p:cNvGrpSpPr/>
            <p:nvPr/>
          </p:nvGrpSpPr>
          <p:grpSpPr>
            <a:xfrm rot="4983839">
              <a:off x="2618848" y="1746310"/>
              <a:ext cx="588091" cy="315370"/>
              <a:chOff x="4099124" y="1265262"/>
              <a:chExt cx="813257" cy="436117"/>
            </a:xfrm>
          </p:grpSpPr>
          <p:pic>
            <p:nvPicPr>
              <p:cNvPr id="50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0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09" name="Group 508"/>
          <p:cNvGrpSpPr/>
          <p:nvPr/>
        </p:nvGrpSpPr>
        <p:grpSpPr>
          <a:xfrm>
            <a:off x="8617650" y="2696002"/>
            <a:ext cx="1175731" cy="2284162"/>
            <a:chOff x="3524486" y="415548"/>
            <a:chExt cx="1175731" cy="2284162"/>
          </a:xfrm>
        </p:grpSpPr>
        <p:sp>
          <p:nvSpPr>
            <p:cNvPr id="510" name="Oval 509"/>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Cloud 516"/>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Cloud 517"/>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Isosceles Triangle 519"/>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loud 521"/>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118"/>
            <p:cNvGrpSpPr/>
            <p:nvPr/>
          </p:nvGrpSpPr>
          <p:grpSpPr>
            <a:xfrm rot="11700000">
              <a:off x="3703888" y="1566154"/>
              <a:ext cx="333203" cy="1078928"/>
              <a:chOff x="2438400" y="990600"/>
              <a:chExt cx="762000" cy="3200400"/>
            </a:xfrm>
          </p:grpSpPr>
          <p:sp>
            <p:nvSpPr>
              <p:cNvPr id="603" name="Pentagon 60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Plaque 60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onut 60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Donut 60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5" name="Rounded Rectangle 524"/>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25"/>
            <p:cNvGrpSpPr/>
            <p:nvPr/>
          </p:nvGrpSpPr>
          <p:grpSpPr>
            <a:xfrm>
              <a:off x="3809272" y="1919281"/>
              <a:ext cx="617466" cy="119145"/>
              <a:chOff x="7162800" y="4789357"/>
              <a:chExt cx="2676993" cy="1001843"/>
            </a:xfrm>
          </p:grpSpPr>
          <p:grpSp>
            <p:nvGrpSpPr>
              <p:cNvPr id="594" name="Group 593"/>
              <p:cNvGrpSpPr/>
              <p:nvPr/>
            </p:nvGrpSpPr>
            <p:grpSpPr>
              <a:xfrm>
                <a:off x="7162800" y="4800600"/>
                <a:ext cx="838200" cy="990600"/>
                <a:chOff x="7162800" y="4800600"/>
                <a:chExt cx="838200" cy="990600"/>
              </a:xfrm>
            </p:grpSpPr>
            <p:sp>
              <p:nvSpPr>
                <p:cNvPr id="601" name="Cross 60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Diamond 60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p:cNvGrpSpPr/>
              <p:nvPr/>
            </p:nvGrpSpPr>
            <p:grpSpPr>
              <a:xfrm>
                <a:off x="8077200" y="4800600"/>
                <a:ext cx="838200" cy="990600"/>
                <a:chOff x="7162800" y="4800600"/>
                <a:chExt cx="838200" cy="990600"/>
              </a:xfrm>
            </p:grpSpPr>
            <p:sp>
              <p:nvSpPr>
                <p:cNvPr id="599" name="Cross 598"/>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iamond 599"/>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595"/>
              <p:cNvGrpSpPr/>
              <p:nvPr/>
            </p:nvGrpSpPr>
            <p:grpSpPr>
              <a:xfrm>
                <a:off x="9001593" y="4789357"/>
                <a:ext cx="838200" cy="990600"/>
                <a:chOff x="7162800" y="4800600"/>
                <a:chExt cx="838200" cy="990600"/>
              </a:xfrm>
            </p:grpSpPr>
            <p:sp>
              <p:nvSpPr>
                <p:cNvPr id="597" name="Cross 59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Diamond 59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526"/>
            <p:cNvGrpSpPr/>
            <p:nvPr/>
          </p:nvGrpSpPr>
          <p:grpSpPr>
            <a:xfrm>
              <a:off x="3740071" y="592259"/>
              <a:ext cx="769838" cy="258661"/>
              <a:chOff x="3811872" y="17998"/>
              <a:chExt cx="805120" cy="270515"/>
            </a:xfrm>
          </p:grpSpPr>
          <p:grpSp>
            <p:nvGrpSpPr>
              <p:cNvPr id="528" name="Group 527"/>
              <p:cNvGrpSpPr/>
              <p:nvPr/>
            </p:nvGrpSpPr>
            <p:grpSpPr>
              <a:xfrm>
                <a:off x="3811872" y="17998"/>
                <a:ext cx="627615" cy="262087"/>
                <a:chOff x="4649991" y="5423557"/>
                <a:chExt cx="2704332" cy="1129307"/>
              </a:xfrm>
            </p:grpSpPr>
            <p:grpSp>
              <p:nvGrpSpPr>
                <p:cNvPr id="542" name="Group 541"/>
                <p:cNvGrpSpPr/>
                <p:nvPr/>
              </p:nvGrpSpPr>
              <p:grpSpPr>
                <a:xfrm>
                  <a:off x="4649991" y="5427911"/>
                  <a:ext cx="516959" cy="1119063"/>
                  <a:chOff x="4649991" y="5427911"/>
                  <a:chExt cx="516959" cy="1119063"/>
                </a:xfrm>
              </p:grpSpPr>
              <p:grpSp>
                <p:nvGrpSpPr>
                  <p:cNvPr id="582" name="Group 118"/>
                  <p:cNvGrpSpPr/>
                  <p:nvPr/>
                </p:nvGrpSpPr>
                <p:grpSpPr>
                  <a:xfrm rot="1912894">
                    <a:off x="4649991" y="5427911"/>
                    <a:ext cx="321016" cy="1106001"/>
                    <a:chOff x="2438400" y="990600"/>
                    <a:chExt cx="762000" cy="3200400"/>
                  </a:xfrm>
                </p:grpSpPr>
                <p:sp>
                  <p:nvSpPr>
                    <p:cNvPr id="589" name="Pentagon 5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Plaque 5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onut 5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3" name="Donut 5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3" name="Group 118"/>
                  <p:cNvGrpSpPr/>
                  <p:nvPr/>
                </p:nvGrpSpPr>
                <p:grpSpPr>
                  <a:xfrm rot="19542321">
                    <a:off x="4845934" y="5440973"/>
                    <a:ext cx="321016" cy="1106001"/>
                    <a:chOff x="2438400" y="990600"/>
                    <a:chExt cx="762000" cy="3200400"/>
                  </a:xfrm>
                </p:grpSpPr>
                <p:sp>
                  <p:nvSpPr>
                    <p:cNvPr id="584" name="Pentagon 5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Plaque 5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onut 5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Donut 5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3" name="Group 542"/>
                <p:cNvGrpSpPr/>
                <p:nvPr/>
              </p:nvGrpSpPr>
              <p:grpSpPr>
                <a:xfrm rot="10800000">
                  <a:off x="5378679" y="5433801"/>
                  <a:ext cx="516959" cy="1119063"/>
                  <a:chOff x="4649991" y="5427911"/>
                  <a:chExt cx="516959" cy="1119063"/>
                </a:xfrm>
              </p:grpSpPr>
              <p:grpSp>
                <p:nvGrpSpPr>
                  <p:cNvPr id="570" name="Group 118"/>
                  <p:cNvGrpSpPr/>
                  <p:nvPr/>
                </p:nvGrpSpPr>
                <p:grpSpPr>
                  <a:xfrm rot="1912894">
                    <a:off x="4649991" y="5427911"/>
                    <a:ext cx="321016" cy="1106001"/>
                    <a:chOff x="2438400" y="990600"/>
                    <a:chExt cx="762000" cy="3200400"/>
                  </a:xfrm>
                </p:grpSpPr>
                <p:sp>
                  <p:nvSpPr>
                    <p:cNvPr id="577" name="Pentagon 5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Plaque 5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onut 5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1" name="Donut 5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1" name="Group 118"/>
                  <p:cNvGrpSpPr/>
                  <p:nvPr/>
                </p:nvGrpSpPr>
                <p:grpSpPr>
                  <a:xfrm rot="19542321">
                    <a:off x="4845934" y="5440973"/>
                    <a:ext cx="321016" cy="1106001"/>
                    <a:chOff x="2438400" y="990600"/>
                    <a:chExt cx="762000" cy="3200400"/>
                  </a:xfrm>
                </p:grpSpPr>
                <p:sp>
                  <p:nvSpPr>
                    <p:cNvPr id="572" name="Pentagon 5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Plaque 5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onut 5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Donut 5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4" name="Group 543"/>
                <p:cNvGrpSpPr/>
                <p:nvPr/>
              </p:nvGrpSpPr>
              <p:grpSpPr>
                <a:xfrm>
                  <a:off x="6108676" y="5423557"/>
                  <a:ext cx="516959" cy="1119063"/>
                  <a:chOff x="4649991" y="5427911"/>
                  <a:chExt cx="516959" cy="1119063"/>
                </a:xfrm>
              </p:grpSpPr>
              <p:grpSp>
                <p:nvGrpSpPr>
                  <p:cNvPr id="558" name="Group 118"/>
                  <p:cNvGrpSpPr/>
                  <p:nvPr/>
                </p:nvGrpSpPr>
                <p:grpSpPr>
                  <a:xfrm rot="1912894">
                    <a:off x="4649991" y="5427911"/>
                    <a:ext cx="321016" cy="1106001"/>
                    <a:chOff x="2438400" y="990600"/>
                    <a:chExt cx="762000" cy="3200400"/>
                  </a:xfrm>
                </p:grpSpPr>
                <p:sp>
                  <p:nvSpPr>
                    <p:cNvPr id="565" name="Pentagon 5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laque 5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onut 5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Donut 5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9" name="Group 118"/>
                  <p:cNvGrpSpPr/>
                  <p:nvPr/>
                </p:nvGrpSpPr>
                <p:grpSpPr>
                  <a:xfrm rot="19542321">
                    <a:off x="4845934" y="5440973"/>
                    <a:ext cx="321016" cy="1106001"/>
                    <a:chOff x="2438400" y="990600"/>
                    <a:chExt cx="762000" cy="3200400"/>
                  </a:xfrm>
                </p:grpSpPr>
                <p:sp>
                  <p:nvSpPr>
                    <p:cNvPr id="560" name="Pentagon 5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Plaque 5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onut 5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4" name="Donut 5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5" name="Group 544"/>
                <p:cNvGrpSpPr/>
                <p:nvPr/>
              </p:nvGrpSpPr>
              <p:grpSpPr>
                <a:xfrm rot="10800000">
                  <a:off x="6837364" y="5429447"/>
                  <a:ext cx="516959" cy="1119063"/>
                  <a:chOff x="4649991" y="5427911"/>
                  <a:chExt cx="516959" cy="1119063"/>
                </a:xfrm>
              </p:grpSpPr>
              <p:grpSp>
                <p:nvGrpSpPr>
                  <p:cNvPr id="546" name="Group 118"/>
                  <p:cNvGrpSpPr/>
                  <p:nvPr/>
                </p:nvGrpSpPr>
                <p:grpSpPr>
                  <a:xfrm rot="1912894">
                    <a:off x="4649991" y="5427911"/>
                    <a:ext cx="321016" cy="1106001"/>
                    <a:chOff x="2438400" y="990600"/>
                    <a:chExt cx="762000" cy="3200400"/>
                  </a:xfrm>
                </p:grpSpPr>
                <p:sp>
                  <p:nvSpPr>
                    <p:cNvPr id="553" name="Pentagon 55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Plaque 55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Donut 55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Donut 55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7" name="Group 118"/>
                  <p:cNvGrpSpPr/>
                  <p:nvPr/>
                </p:nvGrpSpPr>
                <p:grpSpPr>
                  <a:xfrm rot="19542321">
                    <a:off x="4845934" y="5440973"/>
                    <a:ext cx="321016" cy="1106001"/>
                    <a:chOff x="2438400" y="990600"/>
                    <a:chExt cx="762000" cy="3200400"/>
                  </a:xfrm>
                </p:grpSpPr>
                <p:sp>
                  <p:nvSpPr>
                    <p:cNvPr id="548" name="Pentagon 5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Plaque 5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nut 5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onut 5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29" name="Group 528"/>
              <p:cNvGrpSpPr/>
              <p:nvPr/>
            </p:nvGrpSpPr>
            <p:grpSpPr>
              <a:xfrm>
                <a:off x="4497017" y="28803"/>
                <a:ext cx="119975" cy="259710"/>
                <a:chOff x="4649991" y="5427911"/>
                <a:chExt cx="516959" cy="1119063"/>
              </a:xfrm>
            </p:grpSpPr>
            <p:grpSp>
              <p:nvGrpSpPr>
                <p:cNvPr id="530" name="Group 118"/>
                <p:cNvGrpSpPr/>
                <p:nvPr/>
              </p:nvGrpSpPr>
              <p:grpSpPr>
                <a:xfrm rot="1912894">
                  <a:off x="4649991" y="5427911"/>
                  <a:ext cx="321016" cy="1106001"/>
                  <a:chOff x="2438400" y="990600"/>
                  <a:chExt cx="762000" cy="3200400"/>
                </a:xfrm>
              </p:grpSpPr>
              <p:sp>
                <p:nvSpPr>
                  <p:cNvPr id="537" name="Pentagon 53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laque 53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onut 53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Donut 54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1" name="Group 118"/>
                <p:cNvGrpSpPr/>
                <p:nvPr/>
              </p:nvGrpSpPr>
              <p:grpSpPr>
                <a:xfrm rot="19542321">
                  <a:off x="4845934" y="5440973"/>
                  <a:ext cx="321016" cy="1106001"/>
                  <a:chOff x="2438400" y="990600"/>
                  <a:chExt cx="762000" cy="3200400"/>
                </a:xfrm>
              </p:grpSpPr>
              <p:sp>
                <p:nvSpPr>
                  <p:cNvPr id="532" name="Pentagon 5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Plaque 5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onut 5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Donut 5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608" name="Group 607"/>
          <p:cNvGrpSpPr/>
          <p:nvPr/>
        </p:nvGrpSpPr>
        <p:grpSpPr>
          <a:xfrm>
            <a:off x="8076866" y="3683340"/>
            <a:ext cx="995440" cy="2459247"/>
            <a:chOff x="536022" y="3314942"/>
            <a:chExt cx="1296534" cy="3203103"/>
          </a:xfrm>
        </p:grpSpPr>
        <p:sp>
          <p:nvSpPr>
            <p:cNvPr id="609" name="Oval 608"/>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rapezoid 610"/>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rapezoid 611"/>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Trapezoid 612"/>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gular Pentagon 613"/>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16" name="Group 101"/>
            <p:cNvGrpSpPr/>
            <p:nvPr/>
          </p:nvGrpSpPr>
          <p:grpSpPr>
            <a:xfrm rot="7128265">
              <a:off x="1266712" y="6168842"/>
              <a:ext cx="230789" cy="449153"/>
              <a:chOff x="4267200" y="5105400"/>
              <a:chExt cx="685800" cy="609600"/>
            </a:xfrm>
          </p:grpSpPr>
          <p:sp>
            <p:nvSpPr>
              <p:cNvPr id="841"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102"/>
            <p:cNvGrpSpPr/>
            <p:nvPr/>
          </p:nvGrpSpPr>
          <p:grpSpPr>
            <a:xfrm rot="14157531">
              <a:off x="1014825" y="6178074"/>
              <a:ext cx="230789" cy="449153"/>
              <a:chOff x="4267200" y="5105400"/>
              <a:chExt cx="685800" cy="609600"/>
            </a:xfrm>
          </p:grpSpPr>
          <p:sp>
            <p:nvSpPr>
              <p:cNvPr id="839" name="Oval 838"/>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70"/>
            <p:cNvGrpSpPr/>
            <p:nvPr/>
          </p:nvGrpSpPr>
          <p:grpSpPr>
            <a:xfrm>
              <a:off x="615449" y="3393845"/>
              <a:ext cx="1196458" cy="1028329"/>
              <a:chOff x="2731569" y="4101704"/>
              <a:chExt cx="2435810" cy="2042401"/>
            </a:xfrm>
          </p:grpSpPr>
          <p:sp>
            <p:nvSpPr>
              <p:cNvPr id="830"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Trapezoid 618"/>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97"/>
            <p:cNvGrpSpPr/>
            <p:nvPr/>
          </p:nvGrpSpPr>
          <p:grpSpPr>
            <a:xfrm>
              <a:off x="962691" y="5459694"/>
              <a:ext cx="469239" cy="635646"/>
              <a:chOff x="4648200" y="4038600"/>
              <a:chExt cx="838200" cy="1349829"/>
            </a:xfrm>
          </p:grpSpPr>
          <p:sp>
            <p:nvSpPr>
              <p:cNvPr id="809" name="Trapezoid 808"/>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0" name="Group 809"/>
              <p:cNvGrpSpPr/>
              <p:nvPr/>
            </p:nvGrpSpPr>
            <p:grpSpPr>
              <a:xfrm rot="5595418">
                <a:off x="4297276" y="4567385"/>
                <a:ext cx="1211525" cy="322729"/>
                <a:chOff x="6019800" y="5334000"/>
                <a:chExt cx="2590800" cy="914400"/>
              </a:xfrm>
            </p:grpSpPr>
            <p:grpSp>
              <p:nvGrpSpPr>
                <p:cNvPr id="821" name="Group 79"/>
                <p:cNvGrpSpPr/>
                <p:nvPr/>
              </p:nvGrpSpPr>
              <p:grpSpPr>
                <a:xfrm>
                  <a:off x="6019800" y="5334000"/>
                  <a:ext cx="914400" cy="914400"/>
                  <a:chOff x="6019800" y="5334000"/>
                  <a:chExt cx="914400" cy="914400"/>
                </a:xfrm>
              </p:grpSpPr>
              <p:sp>
                <p:nvSpPr>
                  <p:cNvPr id="828" name="Quad Arrow 8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Diamond 8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80"/>
                <p:cNvGrpSpPr/>
                <p:nvPr/>
              </p:nvGrpSpPr>
              <p:grpSpPr>
                <a:xfrm>
                  <a:off x="6858000" y="5334000"/>
                  <a:ext cx="914400" cy="914400"/>
                  <a:chOff x="6019800" y="5334000"/>
                  <a:chExt cx="914400" cy="914400"/>
                </a:xfrm>
              </p:grpSpPr>
              <p:sp>
                <p:nvSpPr>
                  <p:cNvPr id="826" name="Quad Arrow 82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Diamond 82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3"/>
                <p:cNvGrpSpPr/>
                <p:nvPr/>
              </p:nvGrpSpPr>
              <p:grpSpPr>
                <a:xfrm>
                  <a:off x="7696200" y="5334000"/>
                  <a:ext cx="914400" cy="914400"/>
                  <a:chOff x="6019800" y="5334000"/>
                  <a:chExt cx="914400" cy="914400"/>
                </a:xfrm>
              </p:grpSpPr>
              <p:sp>
                <p:nvSpPr>
                  <p:cNvPr id="824" name="Quad Arrow 82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Diamond 82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1" name="Group 810"/>
              <p:cNvGrpSpPr/>
              <p:nvPr/>
            </p:nvGrpSpPr>
            <p:grpSpPr>
              <a:xfrm rot="5160593">
                <a:off x="4618957" y="4567387"/>
                <a:ext cx="1211525" cy="322729"/>
                <a:chOff x="6019800" y="5334000"/>
                <a:chExt cx="2590800" cy="914400"/>
              </a:xfrm>
            </p:grpSpPr>
            <p:grpSp>
              <p:nvGrpSpPr>
                <p:cNvPr id="812" name="Group 79"/>
                <p:cNvGrpSpPr/>
                <p:nvPr/>
              </p:nvGrpSpPr>
              <p:grpSpPr>
                <a:xfrm>
                  <a:off x="6019800" y="5334000"/>
                  <a:ext cx="914400" cy="914400"/>
                  <a:chOff x="6019800" y="5334000"/>
                  <a:chExt cx="914400" cy="914400"/>
                </a:xfrm>
              </p:grpSpPr>
              <p:sp>
                <p:nvSpPr>
                  <p:cNvPr id="819" name="Quad Arrow 81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Diamond 81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3" name="Group 80"/>
                <p:cNvGrpSpPr/>
                <p:nvPr/>
              </p:nvGrpSpPr>
              <p:grpSpPr>
                <a:xfrm>
                  <a:off x="6858000" y="5334000"/>
                  <a:ext cx="914400" cy="914400"/>
                  <a:chOff x="6019800" y="5334000"/>
                  <a:chExt cx="914400" cy="914400"/>
                </a:xfrm>
              </p:grpSpPr>
              <p:sp>
                <p:nvSpPr>
                  <p:cNvPr id="817" name="Quad Arrow 81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81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3"/>
                <p:cNvGrpSpPr/>
                <p:nvPr/>
              </p:nvGrpSpPr>
              <p:grpSpPr>
                <a:xfrm>
                  <a:off x="7696200" y="5334000"/>
                  <a:ext cx="914400" cy="914400"/>
                  <a:chOff x="6019800" y="5334000"/>
                  <a:chExt cx="914400" cy="914400"/>
                </a:xfrm>
              </p:grpSpPr>
              <p:sp>
                <p:nvSpPr>
                  <p:cNvPr id="815" name="Quad Arrow 8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1" name="Rounded Rectangle 620"/>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2" name="Group 125"/>
            <p:cNvGrpSpPr/>
            <p:nvPr/>
          </p:nvGrpSpPr>
          <p:grpSpPr>
            <a:xfrm flipV="1">
              <a:off x="615448" y="3764639"/>
              <a:ext cx="1133486" cy="180100"/>
              <a:chOff x="5029200" y="838200"/>
              <a:chExt cx="1905000" cy="457200"/>
            </a:xfrm>
          </p:grpSpPr>
          <p:sp>
            <p:nvSpPr>
              <p:cNvPr id="798" name="Rounded Rectangle 797"/>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9" name="Group 114"/>
              <p:cNvGrpSpPr/>
              <p:nvPr/>
            </p:nvGrpSpPr>
            <p:grpSpPr>
              <a:xfrm rot="10800000">
                <a:off x="5334000" y="914400"/>
                <a:ext cx="1211525" cy="322729"/>
                <a:chOff x="6019800" y="5334000"/>
                <a:chExt cx="2590800" cy="914400"/>
              </a:xfrm>
            </p:grpSpPr>
            <p:grpSp>
              <p:nvGrpSpPr>
                <p:cNvPr id="800" name="Group 79"/>
                <p:cNvGrpSpPr/>
                <p:nvPr/>
              </p:nvGrpSpPr>
              <p:grpSpPr>
                <a:xfrm>
                  <a:off x="6019800" y="5334000"/>
                  <a:ext cx="914400" cy="914400"/>
                  <a:chOff x="6019800" y="5334000"/>
                  <a:chExt cx="914400" cy="914400"/>
                </a:xfrm>
              </p:grpSpPr>
              <p:sp>
                <p:nvSpPr>
                  <p:cNvPr id="807" name="Quad Arrow 8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1" name="Group 80"/>
                <p:cNvGrpSpPr/>
                <p:nvPr/>
              </p:nvGrpSpPr>
              <p:grpSpPr>
                <a:xfrm>
                  <a:off x="6858000" y="5334000"/>
                  <a:ext cx="914400" cy="914400"/>
                  <a:chOff x="6019800" y="5334000"/>
                  <a:chExt cx="914400" cy="914400"/>
                </a:xfrm>
              </p:grpSpPr>
              <p:sp>
                <p:nvSpPr>
                  <p:cNvPr id="805" name="Quad Arrow 80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3"/>
                <p:cNvGrpSpPr/>
                <p:nvPr/>
              </p:nvGrpSpPr>
              <p:grpSpPr>
                <a:xfrm>
                  <a:off x="7696200" y="5334000"/>
                  <a:ext cx="914400" cy="914400"/>
                  <a:chOff x="6019800" y="5334000"/>
                  <a:chExt cx="914400" cy="914400"/>
                </a:xfrm>
              </p:grpSpPr>
              <p:sp>
                <p:nvSpPr>
                  <p:cNvPr id="803" name="Quad Arrow 8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3" name="Group 622"/>
            <p:cNvGrpSpPr/>
            <p:nvPr/>
          </p:nvGrpSpPr>
          <p:grpSpPr>
            <a:xfrm>
              <a:off x="536022" y="3314942"/>
              <a:ext cx="1296534" cy="697352"/>
              <a:chOff x="4823577" y="4053405"/>
              <a:chExt cx="2270956" cy="1287310"/>
            </a:xfrm>
          </p:grpSpPr>
          <p:grpSp>
            <p:nvGrpSpPr>
              <p:cNvPr id="624" name="Group 113"/>
              <p:cNvGrpSpPr/>
              <p:nvPr/>
            </p:nvGrpSpPr>
            <p:grpSpPr>
              <a:xfrm>
                <a:off x="4823577" y="4493188"/>
                <a:ext cx="1404453" cy="847527"/>
                <a:chOff x="5334000" y="1676401"/>
                <a:chExt cx="3200400" cy="2295940"/>
              </a:xfrm>
            </p:grpSpPr>
            <p:grpSp>
              <p:nvGrpSpPr>
                <p:cNvPr id="741" name="Group 59"/>
                <p:cNvGrpSpPr/>
                <p:nvPr/>
              </p:nvGrpSpPr>
              <p:grpSpPr>
                <a:xfrm>
                  <a:off x="5334000" y="1676401"/>
                  <a:ext cx="3200400" cy="2295940"/>
                  <a:chOff x="3329709" y="1676400"/>
                  <a:chExt cx="5204691" cy="3733801"/>
                </a:xfrm>
              </p:grpSpPr>
              <p:grpSp>
                <p:nvGrpSpPr>
                  <p:cNvPr id="745" name="Group 139"/>
                  <p:cNvGrpSpPr/>
                  <p:nvPr/>
                </p:nvGrpSpPr>
                <p:grpSpPr>
                  <a:xfrm>
                    <a:off x="5784951" y="1676400"/>
                    <a:ext cx="2749449" cy="2932281"/>
                    <a:chOff x="4370181" y="2237947"/>
                    <a:chExt cx="1395285" cy="1533800"/>
                  </a:xfrm>
                  <a:solidFill>
                    <a:schemeClr val="accent6">
                      <a:lumMod val="50000"/>
                    </a:schemeClr>
                  </a:solidFill>
                </p:grpSpPr>
                <p:sp>
                  <p:nvSpPr>
                    <p:cNvPr id="77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122"/>
                    <p:cNvGrpSpPr/>
                    <p:nvPr/>
                  </p:nvGrpSpPr>
                  <p:grpSpPr>
                    <a:xfrm>
                      <a:off x="4975163" y="2434420"/>
                      <a:ext cx="790303" cy="409072"/>
                      <a:chOff x="4975163" y="2434420"/>
                      <a:chExt cx="790303" cy="409072"/>
                    </a:xfrm>
                    <a:grpFill/>
                  </p:grpSpPr>
                  <p:sp>
                    <p:nvSpPr>
                      <p:cNvPr id="79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123"/>
                    <p:cNvGrpSpPr/>
                    <p:nvPr/>
                  </p:nvGrpSpPr>
                  <p:grpSpPr>
                    <a:xfrm>
                      <a:off x="4842164" y="2673927"/>
                      <a:ext cx="856672" cy="364837"/>
                      <a:chOff x="4975163" y="2434420"/>
                      <a:chExt cx="790303" cy="409072"/>
                    </a:xfrm>
                    <a:grpFill/>
                  </p:grpSpPr>
                  <p:sp>
                    <p:nvSpPr>
                      <p:cNvPr id="79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127"/>
                    <p:cNvGrpSpPr/>
                    <p:nvPr/>
                  </p:nvGrpSpPr>
                  <p:grpSpPr>
                    <a:xfrm>
                      <a:off x="4702690" y="2882384"/>
                      <a:ext cx="790303" cy="409072"/>
                      <a:chOff x="4975163" y="2434420"/>
                      <a:chExt cx="790303" cy="409072"/>
                    </a:xfrm>
                    <a:grpFill/>
                  </p:grpSpPr>
                  <p:sp>
                    <p:nvSpPr>
                      <p:cNvPr id="78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131"/>
                    <p:cNvGrpSpPr/>
                    <p:nvPr/>
                  </p:nvGrpSpPr>
                  <p:grpSpPr>
                    <a:xfrm>
                      <a:off x="4545672" y="3122529"/>
                      <a:ext cx="790303" cy="409072"/>
                      <a:chOff x="4975163" y="2434420"/>
                      <a:chExt cx="790303" cy="409072"/>
                    </a:xfrm>
                    <a:grpFill/>
                  </p:grpSpPr>
                  <p:sp>
                    <p:nvSpPr>
                      <p:cNvPr id="78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135"/>
                    <p:cNvGrpSpPr/>
                    <p:nvPr/>
                  </p:nvGrpSpPr>
                  <p:grpSpPr>
                    <a:xfrm rot="1269795">
                      <a:off x="4370181" y="3362675"/>
                      <a:ext cx="790303" cy="409072"/>
                      <a:chOff x="4975163" y="2434420"/>
                      <a:chExt cx="790303" cy="409072"/>
                    </a:xfrm>
                    <a:grpFill/>
                  </p:grpSpPr>
                  <p:sp>
                    <p:nvSpPr>
                      <p:cNvPr id="78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6" name="Group 140"/>
                  <p:cNvGrpSpPr/>
                  <p:nvPr/>
                </p:nvGrpSpPr>
                <p:grpSpPr>
                  <a:xfrm flipH="1">
                    <a:off x="3329709" y="1768267"/>
                    <a:ext cx="2749449" cy="2932281"/>
                    <a:chOff x="4370181" y="2237947"/>
                    <a:chExt cx="1395285" cy="1533800"/>
                  </a:xfrm>
                  <a:solidFill>
                    <a:schemeClr val="accent6">
                      <a:lumMod val="50000"/>
                    </a:schemeClr>
                  </a:solidFill>
                </p:grpSpPr>
                <p:sp>
                  <p:nvSpPr>
                    <p:cNvPr id="756" name="Rounded Rectangle 75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7" name="Group 122"/>
                    <p:cNvGrpSpPr/>
                    <p:nvPr/>
                  </p:nvGrpSpPr>
                  <p:grpSpPr>
                    <a:xfrm>
                      <a:off x="4975163" y="2434420"/>
                      <a:ext cx="790303" cy="409072"/>
                      <a:chOff x="4975163" y="2434420"/>
                      <a:chExt cx="790303" cy="409072"/>
                    </a:xfrm>
                    <a:grpFill/>
                  </p:grpSpPr>
                  <p:sp>
                    <p:nvSpPr>
                      <p:cNvPr id="77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123"/>
                    <p:cNvGrpSpPr/>
                    <p:nvPr/>
                  </p:nvGrpSpPr>
                  <p:grpSpPr>
                    <a:xfrm>
                      <a:off x="4842164" y="2673927"/>
                      <a:ext cx="856672" cy="364837"/>
                      <a:chOff x="4975163" y="2434420"/>
                      <a:chExt cx="790303" cy="409072"/>
                    </a:xfrm>
                    <a:grpFill/>
                  </p:grpSpPr>
                  <p:sp>
                    <p:nvSpPr>
                      <p:cNvPr id="77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127"/>
                    <p:cNvGrpSpPr/>
                    <p:nvPr/>
                  </p:nvGrpSpPr>
                  <p:grpSpPr>
                    <a:xfrm>
                      <a:off x="4702690" y="2882384"/>
                      <a:ext cx="790303" cy="409072"/>
                      <a:chOff x="4975163" y="2434420"/>
                      <a:chExt cx="790303" cy="409072"/>
                    </a:xfrm>
                    <a:grpFill/>
                  </p:grpSpPr>
                  <p:sp>
                    <p:nvSpPr>
                      <p:cNvPr id="76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Moon 76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76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0" name="Group 131"/>
                    <p:cNvGrpSpPr/>
                    <p:nvPr/>
                  </p:nvGrpSpPr>
                  <p:grpSpPr>
                    <a:xfrm>
                      <a:off x="4545672" y="3122529"/>
                      <a:ext cx="790303" cy="409072"/>
                      <a:chOff x="4975163" y="2434420"/>
                      <a:chExt cx="790303" cy="409072"/>
                    </a:xfrm>
                    <a:grpFill/>
                  </p:grpSpPr>
                  <p:sp>
                    <p:nvSpPr>
                      <p:cNvPr id="765" name="Moon 76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76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1" name="Group 135"/>
                    <p:cNvGrpSpPr/>
                    <p:nvPr/>
                  </p:nvGrpSpPr>
                  <p:grpSpPr>
                    <a:xfrm rot="1269795">
                      <a:off x="4370181" y="3362675"/>
                      <a:ext cx="790303" cy="409072"/>
                      <a:chOff x="4975163" y="2434420"/>
                      <a:chExt cx="790303" cy="409072"/>
                    </a:xfrm>
                    <a:grpFill/>
                  </p:grpSpPr>
                  <p:sp>
                    <p:nvSpPr>
                      <p:cNvPr id="762" name="Moon 76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7" name="Group 162"/>
                  <p:cNvGrpSpPr/>
                  <p:nvPr/>
                </p:nvGrpSpPr>
                <p:grpSpPr>
                  <a:xfrm rot="4467257">
                    <a:off x="4822952" y="4237309"/>
                    <a:ext cx="1510882" cy="806088"/>
                    <a:chOff x="4975163" y="2434420"/>
                    <a:chExt cx="790303" cy="409072"/>
                  </a:xfrm>
                  <a:solidFill>
                    <a:schemeClr val="accent6">
                      <a:lumMod val="50000"/>
                    </a:schemeClr>
                  </a:solidFill>
                </p:grpSpPr>
                <p:sp>
                  <p:nvSpPr>
                    <p:cNvPr id="753" name="Moon 75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75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9" name="Oval 74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110"/>
                <p:cNvGrpSpPr/>
                <p:nvPr/>
              </p:nvGrpSpPr>
              <p:grpSpPr>
                <a:xfrm>
                  <a:off x="6705600" y="2819400"/>
                  <a:ext cx="457200" cy="457200"/>
                  <a:chOff x="6019800" y="5334000"/>
                  <a:chExt cx="914400" cy="914400"/>
                </a:xfrm>
              </p:grpSpPr>
              <p:sp>
                <p:nvSpPr>
                  <p:cNvPr id="743" name="Quad Arrow 74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Diamond 74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5" name="Group 113"/>
              <p:cNvGrpSpPr/>
              <p:nvPr/>
            </p:nvGrpSpPr>
            <p:grpSpPr>
              <a:xfrm rot="10800000">
                <a:off x="5254651" y="4053405"/>
                <a:ext cx="1404453" cy="847527"/>
                <a:chOff x="5334000" y="1676401"/>
                <a:chExt cx="3200400" cy="2295940"/>
              </a:xfrm>
            </p:grpSpPr>
            <p:grpSp>
              <p:nvGrpSpPr>
                <p:cNvPr id="684" name="Group 59"/>
                <p:cNvGrpSpPr/>
                <p:nvPr/>
              </p:nvGrpSpPr>
              <p:grpSpPr>
                <a:xfrm>
                  <a:off x="5334000" y="1676401"/>
                  <a:ext cx="3200400" cy="2295940"/>
                  <a:chOff x="3329709" y="1676400"/>
                  <a:chExt cx="5204691" cy="3733801"/>
                </a:xfrm>
              </p:grpSpPr>
              <p:grpSp>
                <p:nvGrpSpPr>
                  <p:cNvPr id="688" name="Group 139"/>
                  <p:cNvGrpSpPr/>
                  <p:nvPr/>
                </p:nvGrpSpPr>
                <p:grpSpPr>
                  <a:xfrm>
                    <a:off x="5784951" y="1676400"/>
                    <a:ext cx="2749449" cy="2932281"/>
                    <a:chOff x="4370181" y="2237947"/>
                    <a:chExt cx="1395285" cy="1533800"/>
                  </a:xfrm>
                  <a:solidFill>
                    <a:schemeClr val="accent6">
                      <a:lumMod val="50000"/>
                    </a:schemeClr>
                  </a:solidFill>
                </p:grpSpPr>
                <p:sp>
                  <p:nvSpPr>
                    <p:cNvPr id="72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1" name="Group 122"/>
                    <p:cNvGrpSpPr/>
                    <p:nvPr/>
                  </p:nvGrpSpPr>
                  <p:grpSpPr>
                    <a:xfrm>
                      <a:off x="4975163" y="2434420"/>
                      <a:ext cx="790303" cy="409072"/>
                      <a:chOff x="4975163" y="2434420"/>
                      <a:chExt cx="790303" cy="409072"/>
                    </a:xfrm>
                    <a:grpFill/>
                  </p:grpSpPr>
                  <p:sp>
                    <p:nvSpPr>
                      <p:cNvPr id="73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2" name="Group 123"/>
                    <p:cNvGrpSpPr/>
                    <p:nvPr/>
                  </p:nvGrpSpPr>
                  <p:grpSpPr>
                    <a:xfrm>
                      <a:off x="4842164" y="2673927"/>
                      <a:ext cx="856672" cy="364837"/>
                      <a:chOff x="4975163" y="2434420"/>
                      <a:chExt cx="790303" cy="409072"/>
                    </a:xfrm>
                    <a:grpFill/>
                  </p:grpSpPr>
                  <p:sp>
                    <p:nvSpPr>
                      <p:cNvPr id="73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127"/>
                    <p:cNvGrpSpPr/>
                    <p:nvPr/>
                  </p:nvGrpSpPr>
                  <p:grpSpPr>
                    <a:xfrm>
                      <a:off x="4702690" y="2882384"/>
                      <a:ext cx="790303" cy="409072"/>
                      <a:chOff x="4975163" y="2434420"/>
                      <a:chExt cx="790303" cy="409072"/>
                    </a:xfrm>
                    <a:grpFill/>
                  </p:grpSpPr>
                  <p:sp>
                    <p:nvSpPr>
                      <p:cNvPr id="73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131"/>
                    <p:cNvGrpSpPr/>
                    <p:nvPr/>
                  </p:nvGrpSpPr>
                  <p:grpSpPr>
                    <a:xfrm>
                      <a:off x="4545672" y="3122529"/>
                      <a:ext cx="790303" cy="409072"/>
                      <a:chOff x="4975163" y="2434420"/>
                      <a:chExt cx="790303" cy="409072"/>
                    </a:xfrm>
                    <a:grpFill/>
                  </p:grpSpPr>
                  <p:sp>
                    <p:nvSpPr>
                      <p:cNvPr id="72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135"/>
                    <p:cNvGrpSpPr/>
                    <p:nvPr/>
                  </p:nvGrpSpPr>
                  <p:grpSpPr>
                    <a:xfrm rot="1269795">
                      <a:off x="4370181" y="3362675"/>
                      <a:ext cx="790303" cy="409072"/>
                      <a:chOff x="4975163" y="2434420"/>
                      <a:chExt cx="790303" cy="409072"/>
                    </a:xfrm>
                    <a:grpFill/>
                  </p:grpSpPr>
                  <p:sp>
                    <p:nvSpPr>
                      <p:cNvPr id="72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9" name="Group 140"/>
                  <p:cNvGrpSpPr/>
                  <p:nvPr/>
                </p:nvGrpSpPr>
                <p:grpSpPr>
                  <a:xfrm flipH="1">
                    <a:off x="3329709" y="1768267"/>
                    <a:ext cx="2749449" cy="2932281"/>
                    <a:chOff x="4370181" y="2237947"/>
                    <a:chExt cx="1395285" cy="1533800"/>
                  </a:xfrm>
                  <a:solidFill>
                    <a:schemeClr val="accent6">
                      <a:lumMod val="50000"/>
                    </a:schemeClr>
                  </a:solidFill>
                </p:grpSpPr>
                <p:sp>
                  <p:nvSpPr>
                    <p:cNvPr id="699" name="Rounded Rectangle 69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0" name="Group 122"/>
                    <p:cNvGrpSpPr/>
                    <p:nvPr/>
                  </p:nvGrpSpPr>
                  <p:grpSpPr>
                    <a:xfrm>
                      <a:off x="4975163" y="2434420"/>
                      <a:ext cx="790303" cy="409072"/>
                      <a:chOff x="4975163" y="2434420"/>
                      <a:chExt cx="790303" cy="409072"/>
                    </a:xfrm>
                    <a:grpFill/>
                  </p:grpSpPr>
                  <p:sp>
                    <p:nvSpPr>
                      <p:cNvPr id="71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123"/>
                    <p:cNvGrpSpPr/>
                    <p:nvPr/>
                  </p:nvGrpSpPr>
                  <p:grpSpPr>
                    <a:xfrm>
                      <a:off x="4842164" y="2673927"/>
                      <a:ext cx="856672" cy="364837"/>
                      <a:chOff x="4975163" y="2434420"/>
                      <a:chExt cx="790303" cy="409072"/>
                    </a:xfrm>
                    <a:grpFill/>
                  </p:grpSpPr>
                  <p:sp>
                    <p:nvSpPr>
                      <p:cNvPr id="71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2" name="Group 127"/>
                    <p:cNvGrpSpPr/>
                    <p:nvPr/>
                  </p:nvGrpSpPr>
                  <p:grpSpPr>
                    <a:xfrm>
                      <a:off x="4702690" y="2882384"/>
                      <a:ext cx="790303" cy="409072"/>
                      <a:chOff x="4975163" y="2434420"/>
                      <a:chExt cx="790303" cy="409072"/>
                    </a:xfrm>
                    <a:grpFill/>
                  </p:grpSpPr>
                  <p:sp>
                    <p:nvSpPr>
                      <p:cNvPr id="71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71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71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131"/>
                    <p:cNvGrpSpPr/>
                    <p:nvPr/>
                  </p:nvGrpSpPr>
                  <p:grpSpPr>
                    <a:xfrm>
                      <a:off x="4545672" y="3122529"/>
                      <a:ext cx="790303" cy="409072"/>
                      <a:chOff x="4975163" y="2434420"/>
                      <a:chExt cx="790303" cy="409072"/>
                    </a:xfrm>
                    <a:grpFill/>
                  </p:grpSpPr>
                  <p:sp>
                    <p:nvSpPr>
                      <p:cNvPr id="708" name="Moon 70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7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35"/>
                    <p:cNvGrpSpPr/>
                    <p:nvPr/>
                  </p:nvGrpSpPr>
                  <p:grpSpPr>
                    <a:xfrm rot="1269795">
                      <a:off x="4370181" y="3362675"/>
                      <a:ext cx="790303" cy="409072"/>
                      <a:chOff x="4975163" y="2434420"/>
                      <a:chExt cx="790303" cy="409072"/>
                    </a:xfrm>
                    <a:grpFill/>
                  </p:grpSpPr>
                  <p:sp>
                    <p:nvSpPr>
                      <p:cNvPr id="705" name="Moon 7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Moon 7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Moon 7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0" name="Group 162"/>
                  <p:cNvGrpSpPr/>
                  <p:nvPr/>
                </p:nvGrpSpPr>
                <p:grpSpPr>
                  <a:xfrm rot="4467257">
                    <a:off x="4822952" y="4237309"/>
                    <a:ext cx="1510882" cy="806088"/>
                    <a:chOff x="4975163" y="2434420"/>
                    <a:chExt cx="790303" cy="409072"/>
                  </a:xfrm>
                  <a:solidFill>
                    <a:schemeClr val="accent6">
                      <a:lumMod val="50000"/>
                    </a:schemeClr>
                  </a:solidFill>
                </p:grpSpPr>
                <p:sp>
                  <p:nvSpPr>
                    <p:cNvPr id="696" name="Moon 6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9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2" name="Oval 69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10"/>
                <p:cNvGrpSpPr/>
                <p:nvPr/>
              </p:nvGrpSpPr>
              <p:grpSpPr>
                <a:xfrm>
                  <a:off x="6705600" y="2819400"/>
                  <a:ext cx="457200" cy="457200"/>
                  <a:chOff x="6019800" y="5334000"/>
                  <a:chExt cx="914400" cy="914400"/>
                </a:xfrm>
              </p:grpSpPr>
              <p:sp>
                <p:nvSpPr>
                  <p:cNvPr id="686" name="Quad Arrow 68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6" name="Group 113"/>
              <p:cNvGrpSpPr/>
              <p:nvPr/>
            </p:nvGrpSpPr>
            <p:grpSpPr>
              <a:xfrm>
                <a:off x="5690080" y="4462708"/>
                <a:ext cx="1404453" cy="847527"/>
                <a:chOff x="5334000" y="1676401"/>
                <a:chExt cx="3200400" cy="2295940"/>
              </a:xfrm>
            </p:grpSpPr>
            <p:grpSp>
              <p:nvGrpSpPr>
                <p:cNvPr id="627" name="Group 59"/>
                <p:cNvGrpSpPr/>
                <p:nvPr/>
              </p:nvGrpSpPr>
              <p:grpSpPr>
                <a:xfrm>
                  <a:off x="5334000" y="1676401"/>
                  <a:ext cx="3200400" cy="2295940"/>
                  <a:chOff x="3329709" y="1676400"/>
                  <a:chExt cx="5204691" cy="3733801"/>
                </a:xfrm>
              </p:grpSpPr>
              <p:grpSp>
                <p:nvGrpSpPr>
                  <p:cNvPr id="631" name="Group 139"/>
                  <p:cNvGrpSpPr/>
                  <p:nvPr/>
                </p:nvGrpSpPr>
                <p:grpSpPr>
                  <a:xfrm>
                    <a:off x="5784951" y="1676400"/>
                    <a:ext cx="2749449" cy="2932281"/>
                    <a:chOff x="4370181" y="2237947"/>
                    <a:chExt cx="1395285" cy="1533800"/>
                  </a:xfrm>
                  <a:solidFill>
                    <a:schemeClr val="accent6">
                      <a:lumMod val="50000"/>
                    </a:schemeClr>
                  </a:solidFill>
                </p:grpSpPr>
                <p:sp>
                  <p:nvSpPr>
                    <p:cNvPr id="66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122"/>
                    <p:cNvGrpSpPr/>
                    <p:nvPr/>
                  </p:nvGrpSpPr>
                  <p:grpSpPr>
                    <a:xfrm>
                      <a:off x="4975163" y="2434420"/>
                      <a:ext cx="790303" cy="409072"/>
                      <a:chOff x="4975163" y="2434420"/>
                      <a:chExt cx="790303" cy="409072"/>
                    </a:xfrm>
                    <a:grpFill/>
                  </p:grpSpPr>
                  <p:sp>
                    <p:nvSpPr>
                      <p:cNvPr id="68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123"/>
                    <p:cNvGrpSpPr/>
                    <p:nvPr/>
                  </p:nvGrpSpPr>
                  <p:grpSpPr>
                    <a:xfrm>
                      <a:off x="4842164" y="2673927"/>
                      <a:ext cx="856672" cy="364837"/>
                      <a:chOff x="4975163" y="2434420"/>
                      <a:chExt cx="790303" cy="409072"/>
                    </a:xfrm>
                    <a:grpFill/>
                  </p:grpSpPr>
                  <p:sp>
                    <p:nvSpPr>
                      <p:cNvPr id="67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7"/>
                    <p:cNvGrpSpPr/>
                    <p:nvPr/>
                  </p:nvGrpSpPr>
                  <p:grpSpPr>
                    <a:xfrm>
                      <a:off x="4702690" y="2882384"/>
                      <a:ext cx="790303" cy="409072"/>
                      <a:chOff x="4975163" y="2434420"/>
                      <a:chExt cx="790303" cy="409072"/>
                    </a:xfrm>
                    <a:grpFill/>
                  </p:grpSpPr>
                  <p:sp>
                    <p:nvSpPr>
                      <p:cNvPr id="67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31"/>
                    <p:cNvGrpSpPr/>
                    <p:nvPr/>
                  </p:nvGrpSpPr>
                  <p:grpSpPr>
                    <a:xfrm>
                      <a:off x="4545672" y="3122529"/>
                      <a:ext cx="790303" cy="409072"/>
                      <a:chOff x="4975163" y="2434420"/>
                      <a:chExt cx="790303" cy="409072"/>
                    </a:xfrm>
                    <a:grpFill/>
                  </p:grpSpPr>
                  <p:sp>
                    <p:nvSpPr>
                      <p:cNvPr id="67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35"/>
                    <p:cNvGrpSpPr/>
                    <p:nvPr/>
                  </p:nvGrpSpPr>
                  <p:grpSpPr>
                    <a:xfrm rot="1269795">
                      <a:off x="4370181" y="3362675"/>
                      <a:ext cx="790303" cy="409072"/>
                      <a:chOff x="4975163" y="2434420"/>
                      <a:chExt cx="790303" cy="409072"/>
                    </a:xfrm>
                    <a:grpFill/>
                  </p:grpSpPr>
                  <p:sp>
                    <p:nvSpPr>
                      <p:cNvPr id="66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2" name="Group 140"/>
                  <p:cNvGrpSpPr/>
                  <p:nvPr/>
                </p:nvGrpSpPr>
                <p:grpSpPr>
                  <a:xfrm flipH="1">
                    <a:off x="3329709" y="1768267"/>
                    <a:ext cx="2749449" cy="2932281"/>
                    <a:chOff x="4370181" y="2237947"/>
                    <a:chExt cx="1395285" cy="1533800"/>
                  </a:xfrm>
                  <a:solidFill>
                    <a:schemeClr val="accent6">
                      <a:lumMod val="50000"/>
                    </a:schemeClr>
                  </a:solidFill>
                </p:grpSpPr>
                <p:sp>
                  <p:nvSpPr>
                    <p:cNvPr id="642" name="Rounded Rectangle 64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122"/>
                    <p:cNvGrpSpPr/>
                    <p:nvPr/>
                  </p:nvGrpSpPr>
                  <p:grpSpPr>
                    <a:xfrm>
                      <a:off x="4975163" y="2434420"/>
                      <a:ext cx="790303" cy="409072"/>
                      <a:chOff x="4975163" y="2434420"/>
                      <a:chExt cx="790303" cy="409072"/>
                    </a:xfrm>
                    <a:grpFill/>
                  </p:grpSpPr>
                  <p:sp>
                    <p:nvSpPr>
                      <p:cNvPr id="66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123"/>
                    <p:cNvGrpSpPr/>
                    <p:nvPr/>
                  </p:nvGrpSpPr>
                  <p:grpSpPr>
                    <a:xfrm>
                      <a:off x="4842164" y="2673927"/>
                      <a:ext cx="856672" cy="364837"/>
                      <a:chOff x="4975163" y="2434420"/>
                      <a:chExt cx="790303" cy="409072"/>
                    </a:xfrm>
                    <a:grpFill/>
                  </p:grpSpPr>
                  <p:sp>
                    <p:nvSpPr>
                      <p:cNvPr id="65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7"/>
                    <p:cNvGrpSpPr/>
                    <p:nvPr/>
                  </p:nvGrpSpPr>
                  <p:grpSpPr>
                    <a:xfrm>
                      <a:off x="4702690" y="2882384"/>
                      <a:ext cx="790303" cy="409072"/>
                      <a:chOff x="4975163" y="2434420"/>
                      <a:chExt cx="790303" cy="409072"/>
                    </a:xfrm>
                    <a:grpFill/>
                  </p:grpSpPr>
                  <p:sp>
                    <p:nvSpPr>
                      <p:cNvPr id="65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131"/>
                    <p:cNvGrpSpPr/>
                    <p:nvPr/>
                  </p:nvGrpSpPr>
                  <p:grpSpPr>
                    <a:xfrm>
                      <a:off x="4545672" y="3122529"/>
                      <a:ext cx="790303" cy="409072"/>
                      <a:chOff x="4975163" y="2434420"/>
                      <a:chExt cx="790303" cy="409072"/>
                    </a:xfrm>
                    <a:grpFill/>
                  </p:grpSpPr>
                  <p:sp>
                    <p:nvSpPr>
                      <p:cNvPr id="651" name="Moon 6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6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35"/>
                    <p:cNvGrpSpPr/>
                    <p:nvPr/>
                  </p:nvGrpSpPr>
                  <p:grpSpPr>
                    <a:xfrm rot="1269795">
                      <a:off x="4370181" y="3362675"/>
                      <a:ext cx="790303" cy="409072"/>
                      <a:chOff x="4975163" y="2434420"/>
                      <a:chExt cx="790303" cy="409072"/>
                    </a:xfrm>
                    <a:grpFill/>
                  </p:grpSpPr>
                  <p:sp>
                    <p:nvSpPr>
                      <p:cNvPr id="648" name="Moon 6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Moon 6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3" name="Group 162"/>
                  <p:cNvGrpSpPr/>
                  <p:nvPr/>
                </p:nvGrpSpPr>
                <p:grpSpPr>
                  <a:xfrm rot="4467257">
                    <a:off x="4822952" y="4237309"/>
                    <a:ext cx="1510882" cy="806088"/>
                    <a:chOff x="4975163" y="2434420"/>
                    <a:chExt cx="790303" cy="409072"/>
                  </a:xfrm>
                  <a:solidFill>
                    <a:schemeClr val="accent6">
                      <a:lumMod val="50000"/>
                    </a:schemeClr>
                  </a:solidFill>
                </p:grpSpPr>
                <p:sp>
                  <p:nvSpPr>
                    <p:cNvPr id="639" name="Moon 6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3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 name="Oval 63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10"/>
                <p:cNvGrpSpPr/>
                <p:nvPr/>
              </p:nvGrpSpPr>
              <p:grpSpPr>
                <a:xfrm>
                  <a:off x="6705600" y="2819400"/>
                  <a:ext cx="457200" cy="457200"/>
                  <a:chOff x="6019800" y="5334000"/>
                  <a:chExt cx="914400" cy="914400"/>
                </a:xfrm>
              </p:grpSpPr>
              <p:sp>
                <p:nvSpPr>
                  <p:cNvPr id="629" name="Quad Arrow 62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43" name="Group 842"/>
          <p:cNvGrpSpPr/>
          <p:nvPr/>
        </p:nvGrpSpPr>
        <p:grpSpPr>
          <a:xfrm>
            <a:off x="9743218" y="1574431"/>
            <a:ext cx="1147363" cy="2570177"/>
            <a:chOff x="2810141" y="3200039"/>
            <a:chExt cx="1626200" cy="3106161"/>
          </a:xfrm>
        </p:grpSpPr>
        <p:sp>
          <p:nvSpPr>
            <p:cNvPr id="844" name="Cloud 843"/>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rapezoid 848"/>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Trapezoid 849"/>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Trapezoid 850"/>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Trapezoid 851"/>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rapezoid 852"/>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Cloud 854"/>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Cloud 855"/>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ed Rectangle 857"/>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9" name="Group 133"/>
            <p:cNvGrpSpPr/>
            <p:nvPr/>
          </p:nvGrpSpPr>
          <p:grpSpPr>
            <a:xfrm rot="10800000">
              <a:off x="3322549" y="4404207"/>
              <a:ext cx="848142" cy="255632"/>
              <a:chOff x="1888761" y="6137223"/>
              <a:chExt cx="4207239" cy="720777"/>
            </a:xfrm>
          </p:grpSpPr>
          <p:sp>
            <p:nvSpPr>
              <p:cNvPr id="903" name="Left-Right-Up Arrow 902"/>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Left-Right-Up Arrow 903"/>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Left-Right-Up Arrow 904"/>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Left-Right-Up Arrow 905"/>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Left-Right-Up Arrow 906"/>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Left-Right-Up Arrow 907"/>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Diamond 908"/>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Diamond 909"/>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Diamond 91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Diamond 911"/>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Diamond 912"/>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Diamond 91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0" name="Rounded Rectangle 859"/>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1" name="Group 860"/>
            <p:cNvGrpSpPr/>
            <p:nvPr/>
          </p:nvGrpSpPr>
          <p:grpSpPr>
            <a:xfrm>
              <a:off x="3409490" y="4967513"/>
              <a:ext cx="650220" cy="197452"/>
              <a:chOff x="4720480" y="4388132"/>
              <a:chExt cx="1756255" cy="533320"/>
            </a:xfrm>
          </p:grpSpPr>
          <p:grpSp>
            <p:nvGrpSpPr>
              <p:cNvPr id="883" name="Group 882"/>
              <p:cNvGrpSpPr/>
              <p:nvPr/>
            </p:nvGrpSpPr>
            <p:grpSpPr>
              <a:xfrm>
                <a:off x="4720480" y="4427320"/>
                <a:ext cx="471740" cy="446235"/>
                <a:chOff x="5108731" y="4165198"/>
                <a:chExt cx="1206700" cy="1141460"/>
              </a:xfrm>
            </p:grpSpPr>
            <p:sp>
              <p:nvSpPr>
                <p:cNvPr id="900" name="Right Triangle 89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ight Triangle 90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Diagonal Stripe 90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4" name="Group 883"/>
              <p:cNvGrpSpPr/>
              <p:nvPr/>
            </p:nvGrpSpPr>
            <p:grpSpPr>
              <a:xfrm rot="10800000">
                <a:off x="5064468" y="4388132"/>
                <a:ext cx="471740" cy="446235"/>
                <a:chOff x="5108731" y="4165198"/>
                <a:chExt cx="1206700" cy="1141460"/>
              </a:xfrm>
            </p:grpSpPr>
            <p:sp>
              <p:nvSpPr>
                <p:cNvPr id="897" name="Right Triangle 89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ight Triangle 89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Diagonal Stripe 89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5" name="Group 884"/>
              <p:cNvGrpSpPr/>
              <p:nvPr/>
            </p:nvGrpSpPr>
            <p:grpSpPr>
              <a:xfrm>
                <a:off x="5360560" y="4449092"/>
                <a:ext cx="471740" cy="446235"/>
                <a:chOff x="5108731" y="4165198"/>
                <a:chExt cx="1206700" cy="1141460"/>
              </a:xfrm>
            </p:grpSpPr>
            <p:sp>
              <p:nvSpPr>
                <p:cNvPr id="894" name="Right Triangle 8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ight Triangle 8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iagonal Stripe 8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6" name="Group 885"/>
              <p:cNvGrpSpPr/>
              <p:nvPr/>
            </p:nvGrpSpPr>
            <p:grpSpPr>
              <a:xfrm rot="10800000">
                <a:off x="5704548" y="4409904"/>
                <a:ext cx="471740" cy="446235"/>
                <a:chOff x="5108731" y="4165198"/>
                <a:chExt cx="1206700" cy="1141460"/>
              </a:xfrm>
            </p:grpSpPr>
            <p:sp>
              <p:nvSpPr>
                <p:cNvPr id="891" name="Right Triangle 8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ight Triangle 8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Diagonal Stripe 8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7" name="Group 886"/>
              <p:cNvGrpSpPr/>
              <p:nvPr/>
            </p:nvGrpSpPr>
            <p:grpSpPr>
              <a:xfrm>
                <a:off x="6004995" y="4475217"/>
                <a:ext cx="471740" cy="446235"/>
                <a:chOff x="5108731" y="4165198"/>
                <a:chExt cx="1206700" cy="1141460"/>
              </a:xfrm>
            </p:grpSpPr>
            <p:sp>
              <p:nvSpPr>
                <p:cNvPr id="888" name="Right Triangle 8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ight Triangle 8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Diagonal Stripe 8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62" name="Group 861"/>
            <p:cNvGrpSpPr/>
            <p:nvPr/>
          </p:nvGrpSpPr>
          <p:grpSpPr>
            <a:xfrm>
              <a:off x="3344176" y="3352800"/>
              <a:ext cx="748852" cy="266394"/>
              <a:chOff x="4720480" y="4388132"/>
              <a:chExt cx="1756255" cy="533320"/>
            </a:xfrm>
          </p:grpSpPr>
          <p:grpSp>
            <p:nvGrpSpPr>
              <p:cNvPr id="863" name="Group 862"/>
              <p:cNvGrpSpPr/>
              <p:nvPr/>
            </p:nvGrpSpPr>
            <p:grpSpPr>
              <a:xfrm>
                <a:off x="4720480" y="4427320"/>
                <a:ext cx="471740" cy="446235"/>
                <a:chOff x="5108731" y="4165198"/>
                <a:chExt cx="1206700" cy="1141460"/>
              </a:xfrm>
            </p:grpSpPr>
            <p:sp>
              <p:nvSpPr>
                <p:cNvPr id="880" name="Right Triangle 87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ight Triangle 88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Diagonal Stripe 88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4" name="Group 863"/>
              <p:cNvGrpSpPr/>
              <p:nvPr/>
            </p:nvGrpSpPr>
            <p:grpSpPr>
              <a:xfrm rot="10800000">
                <a:off x="5064468" y="4388132"/>
                <a:ext cx="471740" cy="446235"/>
                <a:chOff x="5108731" y="4165198"/>
                <a:chExt cx="1206700" cy="1141460"/>
              </a:xfrm>
            </p:grpSpPr>
            <p:sp>
              <p:nvSpPr>
                <p:cNvPr id="877" name="Right Triangle 87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ight Triangle 87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Diagonal Stripe 87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5" name="Group 864"/>
              <p:cNvGrpSpPr/>
              <p:nvPr/>
            </p:nvGrpSpPr>
            <p:grpSpPr>
              <a:xfrm>
                <a:off x="5360560" y="4449092"/>
                <a:ext cx="471740" cy="446235"/>
                <a:chOff x="5108731" y="4165198"/>
                <a:chExt cx="1206700" cy="1141460"/>
              </a:xfrm>
            </p:grpSpPr>
            <p:sp>
              <p:nvSpPr>
                <p:cNvPr id="874" name="Right Triangle 8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ight Triangle 8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Diagonal Stripe 8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6" name="Group 865"/>
              <p:cNvGrpSpPr/>
              <p:nvPr/>
            </p:nvGrpSpPr>
            <p:grpSpPr>
              <a:xfrm rot="10800000">
                <a:off x="5704548" y="4409904"/>
                <a:ext cx="471740" cy="446235"/>
                <a:chOff x="5108731" y="4165198"/>
                <a:chExt cx="1206700" cy="1141460"/>
              </a:xfrm>
            </p:grpSpPr>
            <p:sp>
              <p:nvSpPr>
                <p:cNvPr id="871" name="Right Triangle 8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ight Triangle 8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gonal Stripe 8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7" name="Group 866"/>
              <p:cNvGrpSpPr/>
              <p:nvPr/>
            </p:nvGrpSpPr>
            <p:grpSpPr>
              <a:xfrm>
                <a:off x="6004995" y="4475217"/>
                <a:ext cx="471740" cy="446235"/>
                <a:chOff x="5108731" y="4165198"/>
                <a:chExt cx="1206700" cy="1141460"/>
              </a:xfrm>
            </p:grpSpPr>
            <p:sp>
              <p:nvSpPr>
                <p:cNvPr id="868" name="Right Triangle 8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ight Triangle 8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Diagonal Stripe 8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15" name="Group 914"/>
          <p:cNvGrpSpPr/>
          <p:nvPr/>
        </p:nvGrpSpPr>
        <p:grpSpPr>
          <a:xfrm>
            <a:off x="9454780" y="3373202"/>
            <a:ext cx="1238014" cy="2130186"/>
            <a:chOff x="3569907" y="3980757"/>
            <a:chExt cx="1238014" cy="2130186"/>
          </a:xfrm>
        </p:grpSpPr>
        <p:grpSp>
          <p:nvGrpSpPr>
            <p:cNvPr id="916" name="Group 915"/>
            <p:cNvGrpSpPr/>
            <p:nvPr/>
          </p:nvGrpSpPr>
          <p:grpSpPr>
            <a:xfrm>
              <a:off x="3569907" y="3980757"/>
              <a:ext cx="1238014" cy="2130186"/>
              <a:chOff x="5181600" y="457201"/>
              <a:chExt cx="1904282" cy="3276599"/>
            </a:xfrm>
          </p:grpSpPr>
          <p:sp>
            <p:nvSpPr>
              <p:cNvPr id="943" name="Oval 942"/>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Cloud 944"/>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Cloud 945"/>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rapezoid 948"/>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Trapezoid 949"/>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Trapezoid 950"/>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Isosceles Triangle 951"/>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Cloud 953"/>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5" name="Group 954"/>
              <p:cNvGrpSpPr/>
              <p:nvPr/>
            </p:nvGrpSpPr>
            <p:grpSpPr>
              <a:xfrm>
                <a:off x="5410200" y="685800"/>
                <a:ext cx="1447800" cy="381000"/>
                <a:chOff x="7086600" y="914400"/>
                <a:chExt cx="1828800" cy="472130"/>
              </a:xfrm>
            </p:grpSpPr>
            <p:sp>
              <p:nvSpPr>
                <p:cNvPr id="981" name="Rounded Rectangle 980"/>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2" name="Group 981"/>
                <p:cNvGrpSpPr/>
                <p:nvPr/>
              </p:nvGrpSpPr>
              <p:grpSpPr>
                <a:xfrm>
                  <a:off x="7086600" y="914400"/>
                  <a:ext cx="1828800" cy="472130"/>
                  <a:chOff x="1578077" y="297425"/>
                  <a:chExt cx="3603523" cy="958646"/>
                </a:xfrm>
              </p:grpSpPr>
              <p:grpSp>
                <p:nvGrpSpPr>
                  <p:cNvPr id="983" name="Group 982"/>
                  <p:cNvGrpSpPr/>
                  <p:nvPr/>
                </p:nvGrpSpPr>
                <p:grpSpPr>
                  <a:xfrm>
                    <a:off x="3352800" y="304800"/>
                    <a:ext cx="1828800" cy="951271"/>
                    <a:chOff x="3352800" y="304800"/>
                    <a:chExt cx="1828800" cy="951271"/>
                  </a:xfrm>
                </p:grpSpPr>
                <p:grpSp>
                  <p:nvGrpSpPr>
                    <p:cNvPr id="993" name="Group 992"/>
                    <p:cNvGrpSpPr/>
                    <p:nvPr/>
                  </p:nvGrpSpPr>
                  <p:grpSpPr>
                    <a:xfrm>
                      <a:off x="4267200" y="341671"/>
                      <a:ext cx="914400" cy="914400"/>
                      <a:chOff x="3352800" y="304800"/>
                      <a:chExt cx="914400" cy="914400"/>
                    </a:xfrm>
                  </p:grpSpPr>
                  <p:sp>
                    <p:nvSpPr>
                      <p:cNvPr id="998" name="Quad Arrow Callout 9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Quad Arrow 99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4" name="Group 993"/>
                    <p:cNvGrpSpPr/>
                    <p:nvPr/>
                  </p:nvGrpSpPr>
                  <p:grpSpPr>
                    <a:xfrm>
                      <a:off x="3352800" y="304800"/>
                      <a:ext cx="914400" cy="914400"/>
                      <a:chOff x="3352800" y="304800"/>
                      <a:chExt cx="914400" cy="914400"/>
                    </a:xfrm>
                  </p:grpSpPr>
                  <p:sp>
                    <p:nvSpPr>
                      <p:cNvPr id="996" name="Quad Arrow Callout 99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Quad Arrow 99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5" name="Quad Arrow 99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1578077" y="297425"/>
                    <a:ext cx="1828800" cy="951271"/>
                    <a:chOff x="3352800" y="304800"/>
                    <a:chExt cx="1828800" cy="951271"/>
                  </a:xfrm>
                </p:grpSpPr>
                <p:grpSp>
                  <p:nvGrpSpPr>
                    <p:cNvPr id="986" name="Group 256"/>
                    <p:cNvGrpSpPr/>
                    <p:nvPr/>
                  </p:nvGrpSpPr>
                  <p:grpSpPr>
                    <a:xfrm>
                      <a:off x="4267200" y="341671"/>
                      <a:ext cx="914400" cy="914400"/>
                      <a:chOff x="3352800" y="304800"/>
                      <a:chExt cx="914400" cy="914400"/>
                    </a:xfrm>
                  </p:grpSpPr>
                  <p:sp>
                    <p:nvSpPr>
                      <p:cNvPr id="991" name="Quad Arrow Callout 9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Quad Arrow 9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254"/>
                    <p:cNvGrpSpPr/>
                    <p:nvPr/>
                  </p:nvGrpSpPr>
                  <p:grpSpPr>
                    <a:xfrm>
                      <a:off x="3352800" y="304800"/>
                      <a:ext cx="914400" cy="914400"/>
                      <a:chOff x="3352800" y="304800"/>
                      <a:chExt cx="914400" cy="914400"/>
                    </a:xfrm>
                  </p:grpSpPr>
                  <p:sp>
                    <p:nvSpPr>
                      <p:cNvPr id="989" name="Quad Arrow Callout 9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Quad Arrow 9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8" name="Quad Arrow 98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5" name="Quad Arrow 984"/>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6" name="Group 269"/>
              <p:cNvGrpSpPr/>
              <p:nvPr/>
            </p:nvGrpSpPr>
            <p:grpSpPr>
              <a:xfrm>
                <a:off x="5562600" y="3124200"/>
                <a:ext cx="1066800" cy="304800"/>
                <a:chOff x="1578077" y="297425"/>
                <a:chExt cx="3603523" cy="958646"/>
              </a:xfrm>
            </p:grpSpPr>
            <p:grpSp>
              <p:nvGrpSpPr>
                <p:cNvPr id="964" name="Group 259"/>
                <p:cNvGrpSpPr/>
                <p:nvPr/>
              </p:nvGrpSpPr>
              <p:grpSpPr>
                <a:xfrm>
                  <a:off x="3352800" y="304800"/>
                  <a:ext cx="1828800" cy="951271"/>
                  <a:chOff x="3352800" y="304800"/>
                  <a:chExt cx="1828800" cy="951271"/>
                </a:xfrm>
              </p:grpSpPr>
              <p:grpSp>
                <p:nvGrpSpPr>
                  <p:cNvPr id="974" name="Group 256"/>
                  <p:cNvGrpSpPr/>
                  <p:nvPr/>
                </p:nvGrpSpPr>
                <p:grpSpPr>
                  <a:xfrm>
                    <a:off x="4267200" y="341671"/>
                    <a:ext cx="914400" cy="914400"/>
                    <a:chOff x="3352800" y="304800"/>
                    <a:chExt cx="914400" cy="914400"/>
                  </a:xfrm>
                </p:grpSpPr>
                <p:sp>
                  <p:nvSpPr>
                    <p:cNvPr id="979" name="Quad Arrow Callout 9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Quad Arrow 9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5" name="Group 254"/>
                  <p:cNvGrpSpPr/>
                  <p:nvPr/>
                </p:nvGrpSpPr>
                <p:grpSpPr>
                  <a:xfrm>
                    <a:off x="3352800" y="304800"/>
                    <a:ext cx="914400" cy="914400"/>
                    <a:chOff x="3352800" y="304800"/>
                    <a:chExt cx="914400" cy="914400"/>
                  </a:xfrm>
                </p:grpSpPr>
                <p:sp>
                  <p:nvSpPr>
                    <p:cNvPr id="977" name="Quad Arrow Callout 9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Quad Arrow 9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6" name="Quad Arrow 975"/>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260"/>
                <p:cNvGrpSpPr/>
                <p:nvPr/>
              </p:nvGrpSpPr>
              <p:grpSpPr>
                <a:xfrm>
                  <a:off x="1578077" y="297425"/>
                  <a:ext cx="1828800" cy="951271"/>
                  <a:chOff x="3352800" y="304800"/>
                  <a:chExt cx="1828800" cy="951271"/>
                </a:xfrm>
              </p:grpSpPr>
              <p:grpSp>
                <p:nvGrpSpPr>
                  <p:cNvPr id="967" name="Group 256"/>
                  <p:cNvGrpSpPr/>
                  <p:nvPr/>
                </p:nvGrpSpPr>
                <p:grpSpPr>
                  <a:xfrm>
                    <a:off x="4267200" y="341671"/>
                    <a:ext cx="914400" cy="914400"/>
                    <a:chOff x="3352800" y="304800"/>
                    <a:chExt cx="914400" cy="914400"/>
                  </a:xfrm>
                </p:grpSpPr>
                <p:sp>
                  <p:nvSpPr>
                    <p:cNvPr id="972" name="Quad Arrow Callout 97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Quad Arrow 97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254"/>
                  <p:cNvGrpSpPr/>
                  <p:nvPr/>
                </p:nvGrpSpPr>
                <p:grpSpPr>
                  <a:xfrm>
                    <a:off x="3352800" y="304800"/>
                    <a:ext cx="914400" cy="914400"/>
                    <a:chOff x="3352800" y="304800"/>
                    <a:chExt cx="914400" cy="914400"/>
                  </a:xfrm>
                </p:grpSpPr>
                <p:sp>
                  <p:nvSpPr>
                    <p:cNvPr id="970" name="Quad Arrow Callout 96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Quad Arrow 97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9" name="Quad Arrow 96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6" name="Quad Arrow 965"/>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7" name="Moon 956"/>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8" name="Group 957"/>
              <p:cNvGrpSpPr/>
              <p:nvPr/>
            </p:nvGrpSpPr>
            <p:grpSpPr>
              <a:xfrm>
                <a:off x="5715000" y="1828800"/>
                <a:ext cx="228600" cy="304800"/>
                <a:chOff x="3352800" y="304800"/>
                <a:chExt cx="914400" cy="914400"/>
              </a:xfrm>
            </p:grpSpPr>
            <p:sp>
              <p:nvSpPr>
                <p:cNvPr id="962" name="Quad Arrow Callout 96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Quad Arrow 96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958"/>
              <p:cNvGrpSpPr/>
              <p:nvPr/>
            </p:nvGrpSpPr>
            <p:grpSpPr>
              <a:xfrm>
                <a:off x="6248400" y="1828800"/>
                <a:ext cx="228600" cy="304800"/>
                <a:chOff x="3352800" y="304800"/>
                <a:chExt cx="914400" cy="914400"/>
              </a:xfrm>
            </p:grpSpPr>
            <p:sp>
              <p:nvSpPr>
                <p:cNvPr id="960" name="Quad Arrow Callout 95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Quad Arrow 96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7" name="Group 916"/>
            <p:cNvGrpSpPr/>
            <p:nvPr/>
          </p:nvGrpSpPr>
          <p:grpSpPr>
            <a:xfrm>
              <a:off x="4087151" y="5079813"/>
              <a:ext cx="187605" cy="313552"/>
              <a:chOff x="4891517" y="3980757"/>
              <a:chExt cx="454821" cy="760162"/>
            </a:xfrm>
          </p:grpSpPr>
          <p:sp>
            <p:nvSpPr>
              <p:cNvPr id="918" name="Oval 917"/>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918"/>
              <p:cNvGrpSpPr/>
              <p:nvPr/>
            </p:nvGrpSpPr>
            <p:grpSpPr>
              <a:xfrm>
                <a:off x="4940734" y="4074291"/>
                <a:ext cx="345534" cy="531366"/>
                <a:chOff x="4572000" y="3187148"/>
                <a:chExt cx="1335603" cy="2146852"/>
              </a:xfrm>
            </p:grpSpPr>
            <p:grpSp>
              <p:nvGrpSpPr>
                <p:cNvPr id="920" name="Group 38"/>
                <p:cNvGrpSpPr/>
                <p:nvPr/>
              </p:nvGrpSpPr>
              <p:grpSpPr>
                <a:xfrm>
                  <a:off x="4572000" y="3269477"/>
                  <a:ext cx="1335603" cy="2064523"/>
                  <a:chOff x="4572000" y="3269477"/>
                  <a:chExt cx="1335603" cy="2064523"/>
                </a:xfrm>
              </p:grpSpPr>
              <p:sp>
                <p:nvSpPr>
                  <p:cNvPr id="925" name="Moon 924"/>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6" name="Moon 925"/>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7"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8" name="Moon 927"/>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9"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30" name="Group 21"/>
                  <p:cNvGrpSpPr/>
                  <p:nvPr/>
                </p:nvGrpSpPr>
                <p:grpSpPr>
                  <a:xfrm>
                    <a:off x="4800600" y="4038600"/>
                    <a:ext cx="381601" cy="369671"/>
                    <a:chOff x="4884918" y="4083918"/>
                    <a:chExt cx="381601" cy="369671"/>
                  </a:xfrm>
                </p:grpSpPr>
                <p:sp>
                  <p:nvSpPr>
                    <p:cNvPr id="941" name="Oval 940"/>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2" name="Oval 941"/>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31" name="Group 22"/>
                  <p:cNvGrpSpPr/>
                  <p:nvPr/>
                </p:nvGrpSpPr>
                <p:grpSpPr>
                  <a:xfrm>
                    <a:off x="5334000" y="4038600"/>
                    <a:ext cx="381601" cy="369671"/>
                    <a:chOff x="5266519" y="4083918"/>
                    <a:chExt cx="381601" cy="369671"/>
                  </a:xfrm>
                </p:grpSpPr>
                <p:sp>
                  <p:nvSpPr>
                    <p:cNvPr id="939" name="Oval 938"/>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0" name="Oval 939"/>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32" name="Oval 931"/>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3" name="Oval 932"/>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34" name="Group 31"/>
                  <p:cNvGrpSpPr/>
                  <p:nvPr/>
                </p:nvGrpSpPr>
                <p:grpSpPr>
                  <a:xfrm>
                    <a:off x="4800600" y="4800600"/>
                    <a:ext cx="914400" cy="533400"/>
                    <a:chOff x="4800600" y="6172200"/>
                    <a:chExt cx="914400" cy="533400"/>
                  </a:xfrm>
                </p:grpSpPr>
                <p:sp>
                  <p:nvSpPr>
                    <p:cNvPr id="936" name="Oval 935"/>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Teardrop 936"/>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Teardrop 937"/>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5" name="Left-Right Arrow 934"/>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 name="Group 42"/>
                <p:cNvGrpSpPr/>
                <p:nvPr/>
              </p:nvGrpSpPr>
              <p:grpSpPr>
                <a:xfrm>
                  <a:off x="5078895" y="3187148"/>
                  <a:ext cx="407504" cy="682487"/>
                  <a:chOff x="2971800" y="6858000"/>
                  <a:chExt cx="699126" cy="1447800"/>
                </a:xfrm>
              </p:grpSpPr>
              <p:sp>
                <p:nvSpPr>
                  <p:cNvPr id="922" name="Moon 921"/>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22"/>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00" name="Group 999"/>
          <p:cNvGrpSpPr/>
          <p:nvPr/>
        </p:nvGrpSpPr>
        <p:grpSpPr>
          <a:xfrm>
            <a:off x="7317035" y="4224219"/>
            <a:ext cx="1049220" cy="2331214"/>
            <a:chOff x="1655513" y="3505187"/>
            <a:chExt cx="1233280" cy="2498147"/>
          </a:xfrm>
        </p:grpSpPr>
        <p:grpSp>
          <p:nvGrpSpPr>
            <p:cNvPr id="1001" name="Group 1000"/>
            <p:cNvGrpSpPr/>
            <p:nvPr/>
          </p:nvGrpSpPr>
          <p:grpSpPr>
            <a:xfrm>
              <a:off x="1655513" y="3505187"/>
              <a:ext cx="1233280" cy="2498147"/>
              <a:chOff x="1655513" y="3505187"/>
              <a:chExt cx="1233280" cy="2498147"/>
            </a:xfrm>
          </p:grpSpPr>
          <p:sp>
            <p:nvSpPr>
              <p:cNvPr id="1003" name="Double Wave 1002"/>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4" name="Group 1003"/>
              <p:cNvGrpSpPr/>
              <p:nvPr/>
            </p:nvGrpSpPr>
            <p:grpSpPr>
              <a:xfrm>
                <a:off x="1655513" y="3519315"/>
                <a:ext cx="1233280" cy="2484019"/>
                <a:chOff x="1821104" y="3222841"/>
                <a:chExt cx="1233280" cy="2484019"/>
              </a:xfrm>
            </p:grpSpPr>
            <p:sp>
              <p:nvSpPr>
                <p:cNvPr id="1005" name="Double Wave 1004"/>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Double Wave 1005"/>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Double Wave 1006"/>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rapezoid 1009"/>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1012"/>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Trapezoid 1013"/>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rapezoid 1014"/>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Isosceles Triangle 1015"/>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8" name="Group 68"/>
                <p:cNvGrpSpPr/>
                <p:nvPr/>
              </p:nvGrpSpPr>
              <p:grpSpPr>
                <a:xfrm>
                  <a:off x="2094159" y="4688504"/>
                  <a:ext cx="734968" cy="550530"/>
                  <a:chOff x="5715000" y="5771234"/>
                  <a:chExt cx="1154507" cy="1086766"/>
                </a:xfrm>
              </p:grpSpPr>
              <p:sp>
                <p:nvSpPr>
                  <p:cNvPr id="1039" name="Wave 1038"/>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67"/>
                  <p:cNvGrpSpPr/>
                  <p:nvPr/>
                </p:nvGrpSpPr>
                <p:grpSpPr>
                  <a:xfrm>
                    <a:off x="5715000" y="5771234"/>
                    <a:ext cx="1154507" cy="1086766"/>
                    <a:chOff x="1205362" y="4212084"/>
                    <a:chExt cx="1154507" cy="1086766"/>
                  </a:xfrm>
                </p:grpSpPr>
                <p:sp>
                  <p:nvSpPr>
                    <p:cNvPr id="1041"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Wave 1041"/>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ed Rectangle 1042"/>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9" name="Double Wave 1018"/>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Double Wave 1019"/>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Double Wave 1020"/>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ed Rectangle 1023"/>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91"/>
                <p:cNvGrpSpPr/>
                <p:nvPr/>
              </p:nvGrpSpPr>
              <p:grpSpPr>
                <a:xfrm>
                  <a:off x="1976724" y="3439216"/>
                  <a:ext cx="894819" cy="156271"/>
                  <a:chOff x="4038600" y="287312"/>
                  <a:chExt cx="5102902" cy="474688"/>
                </a:xfrm>
                <a:solidFill>
                  <a:srgbClr val="996633"/>
                </a:solidFill>
              </p:grpSpPr>
              <p:sp>
                <p:nvSpPr>
                  <p:cNvPr id="1035" name="Quad Arrow Callout 103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Quad Arrow Callout 103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Quad Arrow Callout 103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Quad Arrow Callout 103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91"/>
                <p:cNvGrpSpPr/>
                <p:nvPr/>
              </p:nvGrpSpPr>
              <p:grpSpPr>
                <a:xfrm>
                  <a:off x="2015629" y="5309028"/>
                  <a:ext cx="894819" cy="156271"/>
                  <a:chOff x="4038600" y="287312"/>
                  <a:chExt cx="5102902" cy="474688"/>
                </a:xfrm>
                <a:solidFill>
                  <a:srgbClr val="996633"/>
                </a:solidFill>
              </p:grpSpPr>
              <p:sp>
                <p:nvSpPr>
                  <p:cNvPr id="1031" name="Quad Arrow Callout 1030"/>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Quad Arrow Callout 1031"/>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Quad Arrow Callout 1032"/>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Quad Arrow Callout 1033"/>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p:cNvGrpSpPr/>
                <p:nvPr/>
              </p:nvGrpSpPr>
              <p:grpSpPr>
                <a:xfrm rot="10513801">
                  <a:off x="2022495" y="4103068"/>
                  <a:ext cx="851420" cy="450921"/>
                  <a:chOff x="3024620" y="4518547"/>
                  <a:chExt cx="1482948" cy="785384"/>
                </a:xfrm>
              </p:grpSpPr>
              <p:pic>
                <p:nvPicPr>
                  <p:cNvPr id="1029"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02" name="Oval 1001"/>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1043"/>
          <p:cNvGrpSpPr/>
          <p:nvPr/>
        </p:nvGrpSpPr>
        <p:grpSpPr>
          <a:xfrm>
            <a:off x="10194878" y="3059353"/>
            <a:ext cx="1588137" cy="2975396"/>
            <a:chOff x="3248296" y="3312729"/>
            <a:chExt cx="1588137" cy="2975396"/>
          </a:xfrm>
        </p:grpSpPr>
        <p:sp>
          <p:nvSpPr>
            <p:cNvPr id="1045" name="Oval 1044"/>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Trapezoid 1047"/>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Trapezoid 1048"/>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rapezoid 1050"/>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Cloud 1052"/>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Cloud 1053"/>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6" name="Group 26"/>
            <p:cNvGrpSpPr/>
            <p:nvPr/>
          </p:nvGrpSpPr>
          <p:grpSpPr>
            <a:xfrm>
              <a:off x="3711292" y="3312729"/>
              <a:ext cx="752390" cy="503086"/>
              <a:chOff x="3276599" y="3962400"/>
              <a:chExt cx="2362200" cy="1430616"/>
            </a:xfrm>
          </p:grpSpPr>
          <p:sp>
            <p:nvSpPr>
              <p:cNvPr id="1095" name="Moon 1094"/>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Pentagon 1098"/>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Pentagon 1099"/>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Pentagon 1100"/>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Moon 1101"/>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7" name="Cloud 1056"/>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9" name="Group 44"/>
            <p:cNvGrpSpPr/>
            <p:nvPr/>
          </p:nvGrpSpPr>
          <p:grpSpPr>
            <a:xfrm>
              <a:off x="3766363" y="4463759"/>
              <a:ext cx="543951" cy="288954"/>
              <a:chOff x="3416724" y="3667852"/>
              <a:chExt cx="2655030" cy="1513748"/>
            </a:xfrm>
          </p:grpSpPr>
          <p:grpSp>
            <p:nvGrpSpPr>
              <p:cNvPr id="1083" name="Group 31"/>
              <p:cNvGrpSpPr/>
              <p:nvPr/>
            </p:nvGrpSpPr>
            <p:grpSpPr>
              <a:xfrm>
                <a:off x="4114800" y="4495800"/>
                <a:ext cx="1219200" cy="685800"/>
                <a:chOff x="4114800" y="4495800"/>
                <a:chExt cx="1219200" cy="685800"/>
              </a:xfrm>
            </p:grpSpPr>
            <p:sp>
              <p:nvSpPr>
                <p:cNvPr id="1092"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Trapezoid 109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36"/>
              <p:cNvGrpSpPr/>
              <p:nvPr/>
            </p:nvGrpSpPr>
            <p:grpSpPr>
              <a:xfrm rot="3976231">
                <a:off x="3150024" y="3934552"/>
                <a:ext cx="1219200" cy="685800"/>
                <a:chOff x="4114800" y="4495800"/>
                <a:chExt cx="1219200" cy="685800"/>
              </a:xfrm>
            </p:grpSpPr>
            <p:sp>
              <p:nvSpPr>
                <p:cNvPr id="1089" name="Trapezoid 108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5" name="Group 40"/>
              <p:cNvGrpSpPr/>
              <p:nvPr/>
            </p:nvGrpSpPr>
            <p:grpSpPr>
              <a:xfrm rot="18434064">
                <a:off x="5119254" y="3990109"/>
                <a:ext cx="1219200" cy="685800"/>
                <a:chOff x="4114800" y="4495800"/>
                <a:chExt cx="1219200" cy="685800"/>
              </a:xfrm>
            </p:grpSpPr>
            <p:sp>
              <p:nvSpPr>
                <p:cNvPr id="1086" name="Trapezoid 108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Trapezoid 108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Trapezoid 108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0" name="Group 60"/>
            <p:cNvGrpSpPr/>
            <p:nvPr/>
          </p:nvGrpSpPr>
          <p:grpSpPr>
            <a:xfrm>
              <a:off x="3849838" y="4672186"/>
              <a:ext cx="364753" cy="262180"/>
              <a:chOff x="4724400" y="4267200"/>
              <a:chExt cx="1905000" cy="1369291"/>
            </a:xfrm>
          </p:grpSpPr>
          <p:sp>
            <p:nvSpPr>
              <p:cNvPr id="1071" name="Hexagon 1070"/>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ed Rectangle 1071"/>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ed Rectangle 1072"/>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ed Rectangle 1073"/>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ed Rectangle 1074"/>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ed Rectangle 1075"/>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ed Rectangle 1076"/>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79"/>
            <p:cNvGrpSpPr/>
            <p:nvPr/>
          </p:nvGrpSpPr>
          <p:grpSpPr>
            <a:xfrm>
              <a:off x="3690393" y="5281781"/>
              <a:ext cx="738954" cy="194462"/>
              <a:chOff x="3886201" y="4953000"/>
              <a:chExt cx="1447796" cy="381000"/>
            </a:xfrm>
          </p:grpSpPr>
          <p:sp>
            <p:nvSpPr>
              <p:cNvPr id="1062"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3" name="Group 1102"/>
          <p:cNvGrpSpPr/>
          <p:nvPr/>
        </p:nvGrpSpPr>
        <p:grpSpPr>
          <a:xfrm>
            <a:off x="10825943" y="3727136"/>
            <a:ext cx="1219671" cy="2900362"/>
            <a:chOff x="5110883" y="3337762"/>
            <a:chExt cx="1219671" cy="2900362"/>
          </a:xfrm>
        </p:grpSpPr>
        <p:sp>
          <p:nvSpPr>
            <p:cNvPr id="1104"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6" name="Group 1105"/>
            <p:cNvGrpSpPr/>
            <p:nvPr/>
          </p:nvGrpSpPr>
          <p:grpSpPr>
            <a:xfrm rot="1493237">
              <a:off x="5488408" y="5879622"/>
              <a:ext cx="224807" cy="358502"/>
              <a:chOff x="6837263" y="4158424"/>
              <a:chExt cx="321174" cy="489776"/>
            </a:xfrm>
          </p:grpSpPr>
          <p:sp>
            <p:nvSpPr>
              <p:cNvPr id="1191"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7" name="Oval 1106"/>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Trapezoid 1108"/>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Trapezoid 1109"/>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Trapezoid 1110"/>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Trapezoid 1111"/>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Trapezoid 1112"/>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5" name="Group 284"/>
            <p:cNvGrpSpPr/>
            <p:nvPr/>
          </p:nvGrpSpPr>
          <p:grpSpPr>
            <a:xfrm flipH="1">
              <a:off x="5378596" y="3337762"/>
              <a:ext cx="737513" cy="531514"/>
              <a:chOff x="3818466" y="457200"/>
              <a:chExt cx="1547496" cy="1041881"/>
            </a:xfrm>
          </p:grpSpPr>
          <p:grpSp>
            <p:nvGrpSpPr>
              <p:cNvPr id="1172" name="Group 18"/>
              <p:cNvGrpSpPr/>
              <p:nvPr/>
            </p:nvGrpSpPr>
            <p:grpSpPr>
              <a:xfrm flipH="1">
                <a:off x="3847638" y="457200"/>
                <a:ext cx="1518324" cy="1041881"/>
                <a:chOff x="4850118" y="788842"/>
                <a:chExt cx="2160282" cy="1573358"/>
              </a:xfrm>
            </p:grpSpPr>
            <p:grpSp>
              <p:nvGrpSpPr>
                <p:cNvPr id="1175" name="Group 10"/>
                <p:cNvGrpSpPr/>
                <p:nvPr/>
              </p:nvGrpSpPr>
              <p:grpSpPr>
                <a:xfrm rot="10800000">
                  <a:off x="5181600" y="1371600"/>
                  <a:ext cx="1295400" cy="990600"/>
                  <a:chOff x="4850118" y="788842"/>
                  <a:chExt cx="2160282" cy="1497158"/>
                </a:xfrm>
              </p:grpSpPr>
              <p:sp>
                <p:nvSpPr>
                  <p:cNvPr id="1184" name="Moon 118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Moon 118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9"/>
                <p:cNvGrpSpPr/>
                <p:nvPr/>
              </p:nvGrpSpPr>
              <p:grpSpPr>
                <a:xfrm>
                  <a:off x="4850118" y="788842"/>
                  <a:ext cx="2160282" cy="1497158"/>
                  <a:chOff x="4850118" y="788842"/>
                  <a:chExt cx="2160282" cy="1497158"/>
                </a:xfrm>
              </p:grpSpPr>
              <p:sp>
                <p:nvSpPr>
                  <p:cNvPr id="1177" name="Moon 11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3" name="Oval 117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Oval 117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6" name="Rounded Rectangle 1115"/>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7" name="Group 1116"/>
            <p:cNvGrpSpPr/>
            <p:nvPr/>
          </p:nvGrpSpPr>
          <p:grpSpPr>
            <a:xfrm>
              <a:off x="5396250" y="5234153"/>
              <a:ext cx="218350" cy="596807"/>
              <a:chOff x="7091305" y="3128757"/>
              <a:chExt cx="311950" cy="815342"/>
            </a:xfrm>
            <a:solidFill>
              <a:schemeClr val="accent2">
                <a:lumMod val="75000"/>
              </a:schemeClr>
            </a:solidFill>
          </p:grpSpPr>
          <p:sp>
            <p:nvSpPr>
              <p:cNvPr id="1169" name="Double Wave 116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Double Wave 116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ounded Rectangle 117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8" name="Group 1117"/>
            <p:cNvGrpSpPr/>
            <p:nvPr/>
          </p:nvGrpSpPr>
          <p:grpSpPr>
            <a:xfrm>
              <a:off x="5565671" y="5227591"/>
              <a:ext cx="218350" cy="596807"/>
              <a:chOff x="7091305" y="3128757"/>
              <a:chExt cx="311950" cy="815342"/>
            </a:xfrm>
            <a:solidFill>
              <a:schemeClr val="accent2">
                <a:lumMod val="75000"/>
              </a:schemeClr>
            </a:solidFill>
          </p:grpSpPr>
          <p:sp>
            <p:nvSpPr>
              <p:cNvPr id="1166" name="Double Wave 116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Double Wave 116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Rounded Rectangle 116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1118"/>
            <p:cNvGrpSpPr/>
            <p:nvPr/>
          </p:nvGrpSpPr>
          <p:grpSpPr>
            <a:xfrm>
              <a:off x="5735093" y="5234153"/>
              <a:ext cx="218350" cy="596807"/>
              <a:chOff x="7091305" y="3128757"/>
              <a:chExt cx="311950" cy="815342"/>
            </a:xfrm>
            <a:solidFill>
              <a:schemeClr val="accent2">
                <a:lumMod val="75000"/>
              </a:schemeClr>
            </a:solidFill>
          </p:grpSpPr>
          <p:sp>
            <p:nvSpPr>
              <p:cNvPr id="1163" name="Double Wave 116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Double Wave 116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ounded Rectangle 116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119"/>
            <p:cNvGrpSpPr/>
            <p:nvPr/>
          </p:nvGrpSpPr>
          <p:grpSpPr>
            <a:xfrm>
              <a:off x="5891965" y="5234153"/>
              <a:ext cx="218350" cy="596807"/>
              <a:chOff x="7091305" y="3128757"/>
              <a:chExt cx="311950" cy="815342"/>
            </a:xfrm>
            <a:solidFill>
              <a:schemeClr val="accent2">
                <a:lumMod val="75000"/>
              </a:schemeClr>
            </a:solidFill>
          </p:grpSpPr>
          <p:sp>
            <p:nvSpPr>
              <p:cNvPr id="1160" name="Double Wave 115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Double Wave 116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ounded Rectangle 116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1" name="Group 1120"/>
            <p:cNvGrpSpPr/>
            <p:nvPr/>
          </p:nvGrpSpPr>
          <p:grpSpPr>
            <a:xfrm>
              <a:off x="5294713" y="5192691"/>
              <a:ext cx="956416" cy="188251"/>
              <a:chOff x="6545687" y="3852415"/>
              <a:chExt cx="2392331" cy="470883"/>
            </a:xfrm>
          </p:grpSpPr>
          <p:grpSp>
            <p:nvGrpSpPr>
              <p:cNvPr id="1144" name="Group 1143"/>
              <p:cNvGrpSpPr/>
              <p:nvPr/>
            </p:nvGrpSpPr>
            <p:grpSpPr>
              <a:xfrm>
                <a:off x="6545687" y="3856770"/>
                <a:ext cx="1264571" cy="466528"/>
                <a:chOff x="6545687" y="3856770"/>
                <a:chExt cx="1264571" cy="466528"/>
              </a:xfrm>
            </p:grpSpPr>
            <p:grpSp>
              <p:nvGrpSpPr>
                <p:cNvPr id="1153" name="Group 1152"/>
                <p:cNvGrpSpPr/>
                <p:nvPr/>
              </p:nvGrpSpPr>
              <p:grpSpPr>
                <a:xfrm>
                  <a:off x="6545687" y="3863453"/>
                  <a:ext cx="529075" cy="459845"/>
                  <a:chOff x="6545687" y="3863453"/>
                  <a:chExt cx="529075" cy="459845"/>
                </a:xfrm>
              </p:grpSpPr>
              <p:sp>
                <p:nvSpPr>
                  <p:cNvPr id="1158" name="Block Arc 115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9" name="Rounded Rectangle 115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4" name="Group 1153"/>
                <p:cNvGrpSpPr/>
                <p:nvPr/>
              </p:nvGrpSpPr>
              <p:grpSpPr>
                <a:xfrm flipH="1">
                  <a:off x="7281183" y="3856770"/>
                  <a:ext cx="529075" cy="459845"/>
                  <a:chOff x="6545687" y="3863453"/>
                  <a:chExt cx="529075" cy="459845"/>
                </a:xfrm>
              </p:grpSpPr>
              <p:sp>
                <p:nvSpPr>
                  <p:cNvPr id="1156" name="Block Arc 115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7" name="Rounded Rectangle 115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5" name="Donut 115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5" name="Group 1144"/>
              <p:cNvGrpSpPr/>
              <p:nvPr/>
            </p:nvGrpSpPr>
            <p:grpSpPr>
              <a:xfrm>
                <a:off x="7673447" y="3852415"/>
                <a:ext cx="1264571" cy="466528"/>
                <a:chOff x="6545687" y="3856770"/>
                <a:chExt cx="1264571" cy="466528"/>
              </a:xfrm>
            </p:grpSpPr>
            <p:grpSp>
              <p:nvGrpSpPr>
                <p:cNvPr id="1146" name="Group 1145"/>
                <p:cNvGrpSpPr/>
                <p:nvPr/>
              </p:nvGrpSpPr>
              <p:grpSpPr>
                <a:xfrm>
                  <a:off x="6545687" y="3863453"/>
                  <a:ext cx="529075" cy="459845"/>
                  <a:chOff x="6545687" y="3863453"/>
                  <a:chExt cx="529075" cy="459845"/>
                </a:xfrm>
              </p:grpSpPr>
              <p:sp>
                <p:nvSpPr>
                  <p:cNvPr id="1151" name="Block Arc 11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2" name="Rounded Rectangle 11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7" name="Group 1146"/>
                <p:cNvGrpSpPr/>
                <p:nvPr/>
              </p:nvGrpSpPr>
              <p:grpSpPr>
                <a:xfrm flipH="1">
                  <a:off x="7281183" y="3856770"/>
                  <a:ext cx="529075" cy="459845"/>
                  <a:chOff x="6545687" y="3863453"/>
                  <a:chExt cx="529075" cy="459845"/>
                </a:xfrm>
              </p:grpSpPr>
              <p:sp>
                <p:nvSpPr>
                  <p:cNvPr id="1149" name="Block Arc 11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0" name="Rounded Rectangle 11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8" name="Donut 11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22" name="Group 1121"/>
            <p:cNvGrpSpPr/>
            <p:nvPr/>
          </p:nvGrpSpPr>
          <p:grpSpPr>
            <a:xfrm>
              <a:off x="5371427" y="3639693"/>
              <a:ext cx="756927" cy="159959"/>
              <a:chOff x="6598652" y="3262350"/>
              <a:chExt cx="1132641" cy="460283"/>
            </a:xfrm>
          </p:grpSpPr>
          <p:sp>
            <p:nvSpPr>
              <p:cNvPr id="1133" name="Rounded Rectangle 113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4" name="Group 1133"/>
              <p:cNvGrpSpPr/>
              <p:nvPr/>
            </p:nvGrpSpPr>
            <p:grpSpPr>
              <a:xfrm>
                <a:off x="6701427" y="3319491"/>
                <a:ext cx="1023542" cy="303832"/>
                <a:chOff x="6545687" y="3859098"/>
                <a:chExt cx="1578458" cy="468555"/>
              </a:xfrm>
            </p:grpSpPr>
            <p:grpSp>
              <p:nvGrpSpPr>
                <p:cNvPr id="1135" name="Group 1134"/>
                <p:cNvGrpSpPr/>
                <p:nvPr/>
              </p:nvGrpSpPr>
              <p:grpSpPr>
                <a:xfrm flipH="1">
                  <a:off x="6545687" y="3863453"/>
                  <a:ext cx="529075" cy="459845"/>
                  <a:chOff x="6545687" y="3863453"/>
                  <a:chExt cx="529075" cy="459845"/>
                </a:xfrm>
              </p:grpSpPr>
              <p:sp>
                <p:nvSpPr>
                  <p:cNvPr id="1142" name="Block Arc 114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3" name="Rounded Rectangle 114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6" name="Group 1135"/>
                <p:cNvGrpSpPr/>
                <p:nvPr/>
              </p:nvGrpSpPr>
              <p:grpSpPr>
                <a:xfrm flipH="1">
                  <a:off x="7072556" y="3859098"/>
                  <a:ext cx="529075" cy="459845"/>
                  <a:chOff x="6545687" y="3863453"/>
                  <a:chExt cx="529075" cy="459845"/>
                </a:xfrm>
              </p:grpSpPr>
              <p:sp>
                <p:nvSpPr>
                  <p:cNvPr id="1140" name="Block Arc 113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1" name="Rounded Rectangle 114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7" name="Group 1136"/>
                <p:cNvGrpSpPr/>
                <p:nvPr/>
              </p:nvGrpSpPr>
              <p:grpSpPr>
                <a:xfrm flipH="1">
                  <a:off x="7595070" y="3867808"/>
                  <a:ext cx="529075" cy="459845"/>
                  <a:chOff x="6545687" y="3863453"/>
                  <a:chExt cx="529075" cy="459845"/>
                </a:xfrm>
              </p:grpSpPr>
              <p:sp>
                <p:nvSpPr>
                  <p:cNvPr id="1138" name="Block Arc 113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9" name="Rounded Rectangle 113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3" name="Group 1122"/>
            <p:cNvGrpSpPr/>
            <p:nvPr/>
          </p:nvGrpSpPr>
          <p:grpSpPr>
            <a:xfrm>
              <a:off x="5494180" y="4605107"/>
              <a:ext cx="517146" cy="193497"/>
              <a:chOff x="7162800" y="4789357"/>
              <a:chExt cx="2676993" cy="1001843"/>
            </a:xfrm>
          </p:grpSpPr>
          <p:grpSp>
            <p:nvGrpSpPr>
              <p:cNvPr id="1124" name="Group 146"/>
              <p:cNvGrpSpPr/>
              <p:nvPr/>
            </p:nvGrpSpPr>
            <p:grpSpPr>
              <a:xfrm>
                <a:off x="7162800" y="4800600"/>
                <a:ext cx="838200" cy="990600"/>
                <a:chOff x="7162800" y="4800600"/>
                <a:chExt cx="838200" cy="990600"/>
              </a:xfrm>
            </p:grpSpPr>
            <p:sp>
              <p:nvSpPr>
                <p:cNvPr id="1131" name="Cross 113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Diamond 113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5" name="Group 147"/>
              <p:cNvGrpSpPr/>
              <p:nvPr/>
            </p:nvGrpSpPr>
            <p:grpSpPr>
              <a:xfrm>
                <a:off x="8077200" y="4800600"/>
                <a:ext cx="838200" cy="990600"/>
                <a:chOff x="7162800" y="4800600"/>
                <a:chExt cx="838200" cy="990600"/>
              </a:xfrm>
            </p:grpSpPr>
            <p:sp>
              <p:nvSpPr>
                <p:cNvPr id="1129" name="Cross 112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Diamond 112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50"/>
              <p:cNvGrpSpPr/>
              <p:nvPr/>
            </p:nvGrpSpPr>
            <p:grpSpPr>
              <a:xfrm>
                <a:off x="9001593" y="4789357"/>
                <a:ext cx="838200" cy="990600"/>
                <a:chOff x="7162800" y="4800600"/>
                <a:chExt cx="838200" cy="990600"/>
              </a:xfrm>
            </p:grpSpPr>
            <p:sp>
              <p:nvSpPr>
                <p:cNvPr id="1127" name="Cross 112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Diamond 112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3" name="Group 1192"/>
          <p:cNvGrpSpPr/>
          <p:nvPr/>
        </p:nvGrpSpPr>
        <p:grpSpPr>
          <a:xfrm>
            <a:off x="8895611" y="4143789"/>
            <a:ext cx="1381279" cy="2565669"/>
            <a:chOff x="6652901" y="3444547"/>
            <a:chExt cx="1381279" cy="2565669"/>
          </a:xfrm>
        </p:grpSpPr>
        <p:sp>
          <p:nvSpPr>
            <p:cNvPr id="1194" name="Oval 1193"/>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Cloud 1195"/>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Cloud 1196"/>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Oval 1197"/>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Trapezoid 1198"/>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Trapezoid 1199"/>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Oval 1200"/>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Trapezoid 1201"/>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Cloud 1202"/>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4" name="Group 78"/>
            <p:cNvGrpSpPr/>
            <p:nvPr/>
          </p:nvGrpSpPr>
          <p:grpSpPr>
            <a:xfrm rot="2570505">
              <a:off x="6737343" y="3557881"/>
              <a:ext cx="210131" cy="627297"/>
              <a:chOff x="4876800" y="2209800"/>
              <a:chExt cx="721689" cy="2209800"/>
            </a:xfrm>
            <a:solidFill>
              <a:schemeClr val="bg1">
                <a:lumMod val="75000"/>
              </a:schemeClr>
            </a:solidFill>
          </p:grpSpPr>
          <p:sp>
            <p:nvSpPr>
              <p:cNvPr id="1230" name="Moon 122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Moon 123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Moon 123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5" name="Group 79"/>
            <p:cNvGrpSpPr/>
            <p:nvPr/>
          </p:nvGrpSpPr>
          <p:grpSpPr>
            <a:xfrm rot="19276754" flipH="1">
              <a:off x="7712141" y="3559421"/>
              <a:ext cx="210131" cy="627297"/>
              <a:chOff x="4876800" y="2209800"/>
              <a:chExt cx="721689" cy="2209800"/>
            </a:xfrm>
            <a:solidFill>
              <a:schemeClr val="bg1">
                <a:lumMod val="75000"/>
              </a:schemeClr>
            </a:solidFill>
          </p:grpSpPr>
          <p:sp>
            <p:nvSpPr>
              <p:cNvPr id="1227" name="Moon 122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Moon 122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Moon 122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6" name="Trapezoid 1205"/>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Trapezoid 1206"/>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Trapezoid 1207"/>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Trapezoid 1208"/>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0" name="Group 1209"/>
            <p:cNvGrpSpPr/>
            <p:nvPr/>
          </p:nvGrpSpPr>
          <p:grpSpPr>
            <a:xfrm>
              <a:off x="7088429" y="4494805"/>
              <a:ext cx="443893" cy="363145"/>
              <a:chOff x="6172200" y="381000"/>
              <a:chExt cx="685800" cy="1219200"/>
            </a:xfrm>
          </p:grpSpPr>
          <p:sp>
            <p:nvSpPr>
              <p:cNvPr id="1224" name="Trapezoid 1223"/>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1210"/>
            <p:cNvGrpSpPr/>
            <p:nvPr/>
          </p:nvGrpSpPr>
          <p:grpSpPr>
            <a:xfrm>
              <a:off x="6941609" y="5718249"/>
              <a:ext cx="757944" cy="121987"/>
              <a:chOff x="7809336" y="4419600"/>
              <a:chExt cx="2509992" cy="465172"/>
            </a:xfrm>
          </p:grpSpPr>
          <p:sp>
            <p:nvSpPr>
              <p:cNvPr id="1214" name="Cross 1213"/>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Cross 1214"/>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6" name="Group 123"/>
              <p:cNvGrpSpPr/>
              <p:nvPr/>
            </p:nvGrpSpPr>
            <p:grpSpPr>
              <a:xfrm rot="10800000">
                <a:off x="8229600" y="4425075"/>
                <a:ext cx="1019759" cy="451725"/>
                <a:chOff x="5943600" y="152400"/>
                <a:chExt cx="1360054" cy="762000"/>
              </a:xfrm>
            </p:grpSpPr>
            <p:sp>
              <p:nvSpPr>
                <p:cNvPr id="1222" name="Cross 122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Cross 122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7" name="Quad Arrow Callout 1216"/>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Quad Arrow Callout 1217"/>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Quad Arrow Callout 1218"/>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Cross 1219"/>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Quad Arrow Callout 1220"/>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2" name="Oval 1211"/>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189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3366" y="619933"/>
            <a:ext cx="6075662" cy="5078313"/>
          </a:xfrm>
          <a:prstGeom prst="rect">
            <a:avLst/>
          </a:prstGeom>
        </p:spPr>
        <p:txBody>
          <a:bodyPr wrap="square">
            <a:spAutoFit/>
          </a:bodyPr>
          <a:lstStyle/>
          <a:p>
            <a:r>
              <a:rPr lang="en-US" dirty="0">
                <a:solidFill>
                  <a:schemeClr val="bg1"/>
                </a:solidFill>
                <a:latin typeface="Calibri" panose="020F0502020204030204" pitchFamily="34" charset="0"/>
              </a:rPr>
              <a:t>“Once, long ago, when I was serving as a bishop, a young woman in my ward came for an interview. We somehow got around to her telling me her feelings about her patriarchal blessing.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said that it depressed her rather than helped her. I must have looked surprised, because she explained her feelings by telling me this: She said that her blessing warned her about sexual immorality. And, at least by her report, it did little else.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apparently warned her by describing a situation in which she might find herself, and in which, if she yielded to temptation, she would come to great harm and sorrow.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said something about how that hurt her doubly, not only by being about something so depressing when she needed encouragement, but her social life then was so barren that such a situation could never arise. …</a:t>
            </a:r>
          </a:p>
        </p:txBody>
      </p:sp>
      <p:sp>
        <p:nvSpPr>
          <p:cNvPr id="4" name="Rectangle 3"/>
          <p:cNvSpPr/>
          <p:nvPr/>
        </p:nvSpPr>
        <p:spPr>
          <a:xfrm>
            <a:off x="6573537" y="3429000"/>
            <a:ext cx="4101551" cy="3416320"/>
          </a:xfrm>
          <a:prstGeom prst="rect">
            <a:avLst/>
          </a:prstGeom>
        </p:spPr>
        <p:txBody>
          <a:bodyPr wrap="square">
            <a:spAutoFit/>
          </a:bodyPr>
          <a:lstStyle/>
          <a:p>
            <a:r>
              <a:rPr lang="en-US" b="0" i="0" dirty="0">
                <a:solidFill>
                  <a:schemeClr val="bg1"/>
                </a:solidFill>
                <a:effectLst/>
                <a:latin typeface="Calibri" panose="020F0502020204030204" pitchFamily="34" charset="0"/>
              </a:rPr>
              <a:t>“I remember better the interview I had with her less than a year later. She sobbed for a while, sitting in a chair on the other side of my desk in the bishop’s office. </a:t>
            </a:r>
          </a:p>
          <a:p>
            <a:r>
              <a:rPr lang="en-US" b="0" i="0" dirty="0">
                <a:solidFill>
                  <a:schemeClr val="bg1"/>
                </a:solidFill>
                <a:effectLst/>
                <a:latin typeface="Calibri" panose="020F0502020204030204" pitchFamily="34" charset="0"/>
              </a:rPr>
              <a:t>And then she blurted out her tragedy </a:t>
            </a:r>
          </a:p>
          <a:p>
            <a:r>
              <a:rPr lang="en-US" b="0" i="0" dirty="0">
                <a:solidFill>
                  <a:schemeClr val="bg1"/>
                </a:solidFill>
                <a:effectLst/>
                <a:latin typeface="Calibri" panose="020F0502020204030204" pitchFamily="34" charset="0"/>
              </a:rPr>
              <a:t>and how it happened, exactly as she</a:t>
            </a:r>
          </a:p>
          <a:p>
            <a:r>
              <a:rPr lang="en-US" b="0" i="0" dirty="0">
                <a:solidFill>
                  <a:schemeClr val="bg1"/>
                </a:solidFill>
                <a:effectLst/>
                <a:latin typeface="Calibri" panose="020F0502020204030204" pitchFamily="34" charset="0"/>
              </a:rPr>
              <a:t>had told me the patriarch so long </a:t>
            </a:r>
          </a:p>
          <a:p>
            <a:r>
              <a:rPr lang="en-US" b="0" i="0" dirty="0">
                <a:solidFill>
                  <a:schemeClr val="bg1"/>
                </a:solidFill>
                <a:effectLst/>
                <a:latin typeface="Calibri" panose="020F0502020204030204" pitchFamily="34" charset="0"/>
              </a:rPr>
              <a:t>before had described. In her little </a:t>
            </a:r>
          </a:p>
          <a:p>
            <a:r>
              <a:rPr lang="en-US" b="0" i="0" dirty="0">
                <a:solidFill>
                  <a:schemeClr val="bg1"/>
                </a:solidFill>
                <a:effectLst/>
                <a:latin typeface="Calibri" panose="020F0502020204030204" pitchFamily="34" charset="0"/>
              </a:rPr>
              <a:t>season of doubt that a patriarch </a:t>
            </a:r>
          </a:p>
          <a:p>
            <a:r>
              <a:rPr lang="en-US" b="0" i="0" dirty="0">
                <a:solidFill>
                  <a:schemeClr val="bg1"/>
                </a:solidFill>
                <a:effectLst/>
                <a:latin typeface="Calibri" panose="020F0502020204030204" pitchFamily="34" charset="0"/>
              </a:rPr>
              <a:t>could see with inspiration, she had </a:t>
            </a:r>
          </a:p>
          <a:p>
            <a:r>
              <a:rPr lang="en-US" b="0" i="0" dirty="0">
                <a:solidFill>
                  <a:schemeClr val="bg1"/>
                </a:solidFill>
                <a:effectLst/>
                <a:latin typeface="Calibri" panose="020F0502020204030204" pitchFamily="34" charset="0"/>
              </a:rPr>
              <a:t>made choices that led to years of </a:t>
            </a:r>
          </a:p>
          <a:p>
            <a:r>
              <a:rPr lang="en-US" b="0" i="0" dirty="0">
                <a:solidFill>
                  <a:schemeClr val="bg1"/>
                </a:solidFill>
                <a:effectLst/>
                <a:latin typeface="Calibri" panose="020F0502020204030204" pitchFamily="34" charset="0"/>
              </a:rPr>
              <a:t>sorrow” (4)</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896" y="4863028"/>
            <a:ext cx="1408176" cy="1755648"/>
          </a:xfrm>
          <a:prstGeom prst="rect">
            <a:avLst/>
          </a:prstGeom>
        </p:spPr>
      </p:pic>
      <p:pic>
        <p:nvPicPr>
          <p:cNvPr id="7" name="Picture 6">
            <a:extLst>
              <a:ext uri="{FF2B5EF4-FFF2-40B4-BE49-F238E27FC236}">
                <a16:creationId xmlns:a16="http://schemas.microsoft.com/office/drawing/2014/main" id="{5C8E110A-56CB-6B84-1AEA-E64DA4E27C93}"/>
              </a:ext>
            </a:extLst>
          </p:cNvPr>
          <p:cNvPicPr>
            <a:picLocks noChangeAspect="1"/>
          </p:cNvPicPr>
          <p:nvPr/>
        </p:nvPicPr>
        <p:blipFill>
          <a:blip r:embed="rId4"/>
          <a:stretch>
            <a:fillRect/>
          </a:stretch>
        </p:blipFill>
        <p:spPr>
          <a:xfrm>
            <a:off x="7359877" y="451560"/>
            <a:ext cx="1857634" cy="2819794"/>
          </a:xfrm>
          <a:prstGeom prst="rect">
            <a:avLst/>
          </a:prstGeom>
        </p:spPr>
      </p:pic>
    </p:spTree>
    <p:extLst>
      <p:ext uri="{BB962C8B-B14F-4D97-AF65-F5344CB8AC3E}">
        <p14:creationId xmlns:p14="http://schemas.microsoft.com/office/powerpoint/2010/main" val="37851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His Sons</a:t>
            </a:r>
          </a:p>
        </p:txBody>
      </p:sp>
      <p:sp>
        <p:nvSpPr>
          <p:cNvPr id="10" name="TextBox 9"/>
          <p:cNvSpPr txBox="1"/>
          <p:nvPr/>
        </p:nvSpPr>
        <p:spPr>
          <a:xfrm>
            <a:off x="97971" y="6502626"/>
            <a:ext cx="1865014" cy="369332"/>
          </a:xfrm>
          <a:prstGeom prst="rect">
            <a:avLst/>
          </a:prstGeom>
          <a:noFill/>
        </p:spPr>
        <p:txBody>
          <a:bodyPr wrap="square" rtlCol="0">
            <a:spAutoFit/>
          </a:bodyPr>
          <a:lstStyle/>
          <a:p>
            <a:r>
              <a:rPr lang="en-US" dirty="0">
                <a:solidFill>
                  <a:schemeClr val="bg1"/>
                </a:solidFill>
              </a:rPr>
              <a:t>Genesis 49:3-27</a:t>
            </a:r>
          </a:p>
        </p:txBody>
      </p:sp>
      <p:sp>
        <p:nvSpPr>
          <p:cNvPr id="4" name="TextBox 3"/>
          <p:cNvSpPr txBox="1"/>
          <p:nvPr/>
        </p:nvSpPr>
        <p:spPr>
          <a:xfrm>
            <a:off x="141834" y="1015663"/>
            <a:ext cx="2492829" cy="923330"/>
          </a:xfrm>
          <a:prstGeom prst="rect">
            <a:avLst/>
          </a:prstGeom>
          <a:noFill/>
        </p:spPr>
        <p:txBody>
          <a:bodyPr wrap="square" rtlCol="0">
            <a:spAutoFit/>
          </a:bodyPr>
          <a:lstStyle/>
          <a:p>
            <a:r>
              <a:rPr lang="en-US" dirty="0">
                <a:solidFill>
                  <a:schemeClr val="bg1"/>
                </a:solidFill>
                <a:latin typeface="Calibri" panose="020F0502020204030204" pitchFamily="34" charset="0"/>
              </a:rPr>
              <a:t>Rueben (firstborn)—unstable as water</a:t>
            </a:r>
          </a:p>
          <a:p>
            <a:r>
              <a:rPr lang="en-US" dirty="0">
                <a:solidFill>
                  <a:schemeClr val="bg1"/>
                </a:solidFill>
                <a:latin typeface="Calibri" panose="020F0502020204030204" pitchFamily="34" charset="0"/>
              </a:rPr>
              <a:t>“shalt not excel”</a:t>
            </a:r>
          </a:p>
        </p:txBody>
      </p:sp>
      <p:sp>
        <p:nvSpPr>
          <p:cNvPr id="13" name="TextBox 12"/>
          <p:cNvSpPr txBox="1"/>
          <p:nvPr/>
        </p:nvSpPr>
        <p:spPr>
          <a:xfrm>
            <a:off x="141834" y="2050043"/>
            <a:ext cx="3547876" cy="1200329"/>
          </a:xfrm>
          <a:prstGeom prst="rect">
            <a:avLst/>
          </a:prstGeom>
          <a:noFill/>
        </p:spPr>
        <p:txBody>
          <a:bodyPr wrap="square" rtlCol="0">
            <a:spAutoFit/>
          </a:bodyPr>
          <a:lstStyle/>
          <a:p>
            <a:r>
              <a:rPr lang="en-US" dirty="0">
                <a:solidFill>
                  <a:schemeClr val="bg1"/>
                </a:solidFill>
                <a:latin typeface="Calibri" panose="020F0502020204030204" pitchFamily="34" charset="0"/>
              </a:rPr>
              <a:t>Simeon and Levi—dishonored their father’s name</a:t>
            </a:r>
          </a:p>
          <a:p>
            <a:r>
              <a:rPr lang="en-US" dirty="0">
                <a:solidFill>
                  <a:schemeClr val="bg1"/>
                </a:solidFill>
                <a:latin typeface="Calibri" panose="020F0502020204030204" pitchFamily="34" charset="0"/>
              </a:rPr>
              <a:t>“I will divide them in Jacob, and scatter them Israel”</a:t>
            </a:r>
          </a:p>
        </p:txBody>
      </p:sp>
      <p:sp>
        <p:nvSpPr>
          <p:cNvPr id="14" name="TextBox 13"/>
          <p:cNvSpPr txBox="1"/>
          <p:nvPr/>
        </p:nvSpPr>
        <p:spPr>
          <a:xfrm>
            <a:off x="94626" y="3388129"/>
            <a:ext cx="3845645" cy="1200329"/>
          </a:xfrm>
          <a:prstGeom prst="rect">
            <a:avLst/>
          </a:prstGeom>
          <a:noFill/>
        </p:spPr>
        <p:txBody>
          <a:bodyPr wrap="square" rtlCol="0">
            <a:spAutoFit/>
          </a:bodyPr>
          <a:lstStyle/>
          <a:p>
            <a:r>
              <a:rPr lang="en-US" dirty="0">
                <a:solidFill>
                  <a:schemeClr val="bg1"/>
                </a:solidFill>
                <a:latin typeface="Calibri" panose="020F0502020204030204" pitchFamily="34" charset="0"/>
              </a:rPr>
              <a:t>Judah (lion)—will be praised</a:t>
            </a:r>
          </a:p>
          <a:p>
            <a:r>
              <a:rPr lang="en-US" dirty="0">
                <a:solidFill>
                  <a:schemeClr val="bg1"/>
                </a:solidFill>
                <a:latin typeface="Calibri" panose="020F0502020204030204" pitchFamily="34" charset="0"/>
              </a:rPr>
              <a:t>“unto him s</a:t>
            </a:r>
            <a:r>
              <a:rPr lang="en-US" i="1" dirty="0">
                <a:solidFill>
                  <a:schemeClr val="bg1"/>
                </a:solidFill>
                <a:latin typeface="Calibri" panose="020F0502020204030204" pitchFamily="34" charset="0"/>
              </a:rPr>
              <a:t>hall</a:t>
            </a:r>
            <a:r>
              <a:rPr lang="en-US" dirty="0">
                <a:solidFill>
                  <a:schemeClr val="bg1"/>
                </a:solidFill>
                <a:latin typeface="Calibri" panose="020F0502020204030204" pitchFamily="34" charset="0"/>
              </a:rPr>
              <a:t> the gathering of the people </a:t>
            </a:r>
            <a:r>
              <a:rPr lang="en-US" i="1" dirty="0">
                <a:solidFill>
                  <a:schemeClr val="bg1"/>
                </a:solidFill>
                <a:latin typeface="Calibri" panose="020F0502020204030204" pitchFamily="34" charset="0"/>
              </a:rPr>
              <a:t>be.” Kings will come through his lineage</a:t>
            </a:r>
            <a:endParaRPr lang="en-US" dirty="0">
              <a:solidFill>
                <a:schemeClr val="bg1"/>
              </a:solidFill>
              <a:latin typeface="Calibri" panose="020F0502020204030204" pitchFamily="34" charset="0"/>
            </a:endParaRPr>
          </a:p>
        </p:txBody>
      </p:sp>
      <p:sp>
        <p:nvSpPr>
          <p:cNvPr id="16" name="TextBox 15"/>
          <p:cNvSpPr txBox="1"/>
          <p:nvPr/>
        </p:nvSpPr>
        <p:spPr>
          <a:xfrm>
            <a:off x="141834" y="4672613"/>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Zebulun ‘haven of seas and be for an haven of ships</a:t>
            </a:r>
          </a:p>
        </p:txBody>
      </p:sp>
      <p:sp>
        <p:nvSpPr>
          <p:cNvPr id="17" name="TextBox 16"/>
          <p:cNvSpPr txBox="1"/>
          <p:nvPr/>
        </p:nvSpPr>
        <p:spPr>
          <a:xfrm>
            <a:off x="141834" y="5391410"/>
            <a:ext cx="4517571" cy="923330"/>
          </a:xfrm>
          <a:prstGeom prst="rect">
            <a:avLst/>
          </a:prstGeom>
          <a:noFill/>
        </p:spPr>
        <p:txBody>
          <a:bodyPr wrap="square" rtlCol="0">
            <a:spAutoFit/>
          </a:bodyPr>
          <a:lstStyle/>
          <a:p>
            <a:r>
              <a:rPr lang="en-US" dirty="0">
                <a:solidFill>
                  <a:schemeClr val="bg1"/>
                </a:solidFill>
                <a:latin typeface="Calibri" panose="020F0502020204030204" pitchFamily="34" charset="0"/>
              </a:rPr>
              <a:t>Issachar ‘strong as a couching down between two burdens’, a donkey…a large tribe...but became a band of slaves</a:t>
            </a:r>
          </a:p>
        </p:txBody>
      </p:sp>
      <p:sp>
        <p:nvSpPr>
          <p:cNvPr id="18" name="TextBox 17"/>
          <p:cNvSpPr txBox="1"/>
          <p:nvPr/>
        </p:nvSpPr>
        <p:spPr>
          <a:xfrm>
            <a:off x="8222890" y="1110342"/>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Dan…judge and serpent…practiced idolatry</a:t>
            </a:r>
          </a:p>
        </p:txBody>
      </p:sp>
      <p:sp>
        <p:nvSpPr>
          <p:cNvPr id="19" name="TextBox 18"/>
          <p:cNvSpPr txBox="1"/>
          <p:nvPr/>
        </p:nvSpPr>
        <p:spPr>
          <a:xfrm>
            <a:off x="8222889" y="1858918"/>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Gad- “he shall trump at last”—this tribe provided troops for David</a:t>
            </a:r>
          </a:p>
          <a:p>
            <a:endParaRPr lang="en-US" dirty="0">
              <a:solidFill>
                <a:schemeClr val="bg1"/>
              </a:solidFill>
              <a:latin typeface="Calibri" panose="020F0502020204030204" pitchFamily="34" charset="0"/>
            </a:endParaRPr>
          </a:p>
        </p:txBody>
      </p:sp>
      <p:sp>
        <p:nvSpPr>
          <p:cNvPr id="20" name="TextBox 19"/>
          <p:cNvSpPr txBox="1"/>
          <p:nvPr/>
        </p:nvSpPr>
        <p:spPr>
          <a:xfrm>
            <a:off x="8222888" y="2713059"/>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Asher—”</a:t>
            </a:r>
            <a:r>
              <a:rPr lang="en-US" i="1" dirty="0">
                <a:solidFill>
                  <a:schemeClr val="bg1"/>
                </a:solidFill>
              </a:rPr>
              <a:t>Asher is most blessed of sons; let him be favored by his brothers, and let him dip his foot in oil</a:t>
            </a:r>
            <a:r>
              <a:rPr lang="en-US" dirty="0">
                <a:solidFill>
                  <a:schemeClr val="bg1"/>
                </a:solidFill>
              </a:rPr>
              <a:t>.”</a:t>
            </a:r>
            <a:endParaRPr lang="en-US" dirty="0">
              <a:solidFill>
                <a:schemeClr val="bg1"/>
              </a:solidFill>
              <a:latin typeface="Calibri" panose="020F0502020204030204" pitchFamily="34" charset="0"/>
            </a:endParaRPr>
          </a:p>
        </p:txBody>
      </p:sp>
      <p:sp>
        <p:nvSpPr>
          <p:cNvPr id="21" name="TextBox 20"/>
          <p:cNvSpPr txBox="1"/>
          <p:nvPr/>
        </p:nvSpPr>
        <p:spPr>
          <a:xfrm>
            <a:off x="8222888" y="3824631"/>
            <a:ext cx="3845645" cy="923330"/>
          </a:xfrm>
          <a:prstGeom prst="rect">
            <a:avLst/>
          </a:prstGeom>
          <a:noFill/>
        </p:spPr>
        <p:txBody>
          <a:bodyPr wrap="square" rtlCol="0">
            <a:spAutoFit/>
          </a:bodyPr>
          <a:lstStyle/>
          <a:p>
            <a:r>
              <a:rPr lang="en-US" dirty="0">
                <a:solidFill>
                  <a:schemeClr val="bg1"/>
                </a:solidFill>
                <a:latin typeface="Calibri" panose="020F0502020204030204" pitchFamily="34" charset="0"/>
              </a:rPr>
              <a:t>Naphtali– land was in a key position where there was much teaching and ministry</a:t>
            </a:r>
          </a:p>
        </p:txBody>
      </p:sp>
      <p:sp>
        <p:nvSpPr>
          <p:cNvPr id="22" name="TextBox 21"/>
          <p:cNvSpPr txBox="1"/>
          <p:nvPr/>
        </p:nvSpPr>
        <p:spPr>
          <a:xfrm>
            <a:off x="4253776" y="4014593"/>
            <a:ext cx="3845645" cy="646331"/>
          </a:xfrm>
          <a:prstGeom prst="rect">
            <a:avLst/>
          </a:prstGeom>
          <a:noFill/>
        </p:spPr>
        <p:txBody>
          <a:bodyPr wrap="square" rtlCol="0">
            <a:spAutoFit/>
          </a:bodyPr>
          <a:lstStyle/>
          <a:p>
            <a:r>
              <a:rPr lang="en-US" dirty="0">
                <a:solidFill>
                  <a:schemeClr val="bg1"/>
                </a:solidFill>
                <a:latin typeface="Calibri" panose="020F0502020204030204" pitchFamily="34" charset="0"/>
              </a:rPr>
              <a:t>Joseph—fruitful bough—priesthood lineage and rightful heir</a:t>
            </a:r>
          </a:p>
        </p:txBody>
      </p:sp>
      <p:sp>
        <p:nvSpPr>
          <p:cNvPr id="23" name="TextBox 22"/>
          <p:cNvSpPr txBox="1"/>
          <p:nvPr/>
        </p:nvSpPr>
        <p:spPr>
          <a:xfrm>
            <a:off x="4253776" y="4830679"/>
            <a:ext cx="3845645" cy="369332"/>
          </a:xfrm>
          <a:prstGeom prst="rect">
            <a:avLst/>
          </a:prstGeom>
          <a:noFill/>
        </p:spPr>
        <p:txBody>
          <a:bodyPr wrap="square" rtlCol="0">
            <a:spAutoFit/>
          </a:bodyPr>
          <a:lstStyle/>
          <a:p>
            <a:r>
              <a:rPr lang="en-US" dirty="0">
                <a:solidFill>
                  <a:schemeClr val="bg1"/>
                </a:solidFill>
                <a:latin typeface="Calibri" panose="020F0502020204030204" pitchFamily="34" charset="0"/>
              </a:rPr>
              <a:t>Benjamin—ravenous wolf--fierceness</a:t>
            </a:r>
          </a:p>
        </p:txBody>
      </p:sp>
      <p:sp>
        <p:nvSpPr>
          <p:cNvPr id="6" name="Rectangle 5"/>
          <p:cNvSpPr/>
          <p:nvPr/>
        </p:nvSpPr>
        <p:spPr>
          <a:xfrm>
            <a:off x="5576024" y="5567340"/>
            <a:ext cx="6615976" cy="1200329"/>
          </a:xfrm>
          <a:prstGeom prst="rect">
            <a:avLst/>
          </a:prstGeom>
        </p:spPr>
        <p:txBody>
          <a:bodyPr wrap="square">
            <a:spAutoFit/>
          </a:bodyPr>
          <a:lstStyle/>
          <a:p>
            <a:r>
              <a:rPr lang="en-US" b="0" i="0" dirty="0">
                <a:solidFill>
                  <a:schemeClr val="bg1"/>
                </a:solidFill>
                <a:effectLst/>
                <a:latin typeface="Arial" panose="020B0604020202020204" pitchFamily="34" charset="0"/>
              </a:rPr>
              <a:t> Each son and each tribe that would come from them had their own calling and destiny. Yet the remarkable promise remained – that they each would survive and grow into significant tribes, without one perishing during the centuries to come in Egypt.</a:t>
            </a:r>
            <a:endParaRPr lang="en-US" dirty="0">
              <a:solidFill>
                <a:schemeClr val="bg1"/>
              </a:solidFill>
            </a:endParaRPr>
          </a:p>
        </p:txBody>
      </p:sp>
      <p:pic>
        <p:nvPicPr>
          <p:cNvPr id="7" name="Picture 6">
            <a:extLst>
              <a:ext uri="{FF2B5EF4-FFF2-40B4-BE49-F238E27FC236}">
                <a16:creationId xmlns:a16="http://schemas.microsoft.com/office/drawing/2014/main" id="{9FE00508-C1A1-47BF-E077-6A4C4B611A41}"/>
              </a:ext>
            </a:extLst>
          </p:cNvPr>
          <p:cNvPicPr>
            <a:picLocks noChangeAspect="1"/>
          </p:cNvPicPr>
          <p:nvPr/>
        </p:nvPicPr>
        <p:blipFill>
          <a:blip r:embed="rId3"/>
          <a:stretch>
            <a:fillRect/>
          </a:stretch>
        </p:blipFill>
        <p:spPr>
          <a:xfrm>
            <a:off x="3689710" y="1333806"/>
            <a:ext cx="4481476" cy="2161796"/>
          </a:xfrm>
          <a:prstGeom prst="rect">
            <a:avLst/>
          </a:prstGeom>
        </p:spPr>
      </p:pic>
    </p:spTree>
    <p:extLst>
      <p:ext uri="{BB962C8B-B14F-4D97-AF65-F5344CB8AC3E}">
        <p14:creationId xmlns:p14="http://schemas.microsoft.com/office/powerpoint/2010/main" val="12373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0" presetClass="exit" presetSubtype="0" fill="hold" grpId="1"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14" grpId="0"/>
      <p:bldP spid="14"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The Importance of Priesthood Blessings</a:t>
            </a:r>
          </a:p>
        </p:txBody>
      </p:sp>
      <p:sp>
        <p:nvSpPr>
          <p:cNvPr id="9" name="Rectangle 8"/>
          <p:cNvSpPr/>
          <p:nvPr/>
        </p:nvSpPr>
        <p:spPr>
          <a:xfrm>
            <a:off x="651709" y="1469018"/>
            <a:ext cx="5444291" cy="2246769"/>
          </a:xfrm>
          <a:prstGeom prst="rect">
            <a:avLst/>
          </a:prstGeom>
        </p:spPr>
        <p:txBody>
          <a:bodyPr wrap="square">
            <a:spAutoFit/>
          </a:bodyPr>
          <a:lstStyle/>
          <a:p>
            <a:r>
              <a:rPr lang="en-US" sz="2000" dirty="0">
                <a:solidFill>
                  <a:schemeClr val="bg1"/>
                </a:solidFill>
                <a:latin typeface="Calibri" panose="020F0502020204030204" pitchFamily="34" charset="0"/>
              </a:rPr>
              <a:t>“A patriarchal blessing literally contains chapters from your book of eternal possibilities. </a:t>
            </a:r>
          </a:p>
          <a:p>
            <a:r>
              <a:rPr lang="en-US" sz="2000" dirty="0">
                <a:solidFill>
                  <a:schemeClr val="bg1"/>
                </a:solidFill>
                <a:latin typeface="Calibri" panose="020F0502020204030204" pitchFamily="34" charset="0"/>
              </a:rPr>
              <a:t>I say eternal, for just as life is eternal, so is a patriarchal blessing. </a:t>
            </a:r>
          </a:p>
          <a:p>
            <a:r>
              <a:rPr lang="en-US" sz="2000" dirty="0">
                <a:solidFill>
                  <a:schemeClr val="bg1"/>
                </a:solidFill>
                <a:latin typeface="Calibri" panose="020F0502020204030204" pitchFamily="34" charset="0"/>
              </a:rPr>
              <a:t>What may not come to fulfillment in this life may occur in the next. </a:t>
            </a:r>
          </a:p>
          <a:p>
            <a:r>
              <a:rPr lang="en-US" sz="2000" dirty="0">
                <a:solidFill>
                  <a:schemeClr val="bg1"/>
                </a:solidFill>
                <a:latin typeface="Calibri" panose="020F0502020204030204" pitchFamily="34" charset="0"/>
              </a:rPr>
              <a:t>We do not govern God’s timetable” (5)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59" y="1427322"/>
            <a:ext cx="1843485" cy="2288465"/>
          </a:xfrm>
          <a:prstGeom prst="rect">
            <a:avLst/>
          </a:prstGeom>
        </p:spPr>
      </p:pic>
      <p:sp>
        <p:nvSpPr>
          <p:cNvPr id="3" name="TextBox 2">
            <a:extLst>
              <a:ext uri="{FF2B5EF4-FFF2-40B4-BE49-F238E27FC236}">
                <a16:creationId xmlns:a16="http://schemas.microsoft.com/office/drawing/2014/main" id="{056C49DD-696E-083A-6BE4-0E810640F83E}"/>
              </a:ext>
            </a:extLst>
          </p:cNvPr>
          <p:cNvSpPr txBox="1"/>
          <p:nvPr/>
        </p:nvSpPr>
        <p:spPr>
          <a:xfrm>
            <a:off x="6167534" y="4750874"/>
            <a:ext cx="4998098" cy="1631216"/>
          </a:xfrm>
          <a:prstGeom prst="rect">
            <a:avLst/>
          </a:prstGeom>
          <a:noFill/>
        </p:spPr>
        <p:txBody>
          <a:bodyPr wrap="square">
            <a:spAutoFit/>
          </a:bodyPr>
          <a:lstStyle/>
          <a:p>
            <a:r>
              <a:rPr lang="en-US" sz="2000" b="0" i="0" dirty="0">
                <a:solidFill>
                  <a:schemeClr val="bg1"/>
                </a:solidFill>
                <a:effectLst/>
              </a:rPr>
              <a:t>Fathers should also cultivate loving family relationships so that family members will want to ask their fathers for blessings. </a:t>
            </a:r>
          </a:p>
          <a:p>
            <a:r>
              <a:rPr lang="en-US" sz="2000" b="0" i="0" dirty="0">
                <a:solidFill>
                  <a:schemeClr val="bg1"/>
                </a:solidFill>
                <a:effectLst/>
              </a:rPr>
              <a:t>And parents should encourage more priesthood blessings in the family. (6)</a:t>
            </a:r>
            <a:endParaRPr lang="en-US" sz="2000" dirty="0">
              <a:solidFill>
                <a:schemeClr val="bg1"/>
              </a:solidFill>
            </a:endParaRPr>
          </a:p>
        </p:txBody>
      </p:sp>
      <p:pic>
        <p:nvPicPr>
          <p:cNvPr id="6" name="Picture 5">
            <a:extLst>
              <a:ext uri="{FF2B5EF4-FFF2-40B4-BE49-F238E27FC236}">
                <a16:creationId xmlns:a16="http://schemas.microsoft.com/office/drawing/2014/main" id="{FF1C4E0D-9510-A319-1A22-3E87FE9D1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854" y="4081981"/>
            <a:ext cx="1933575" cy="2409825"/>
          </a:xfrm>
          <a:prstGeom prst="rect">
            <a:avLst/>
          </a:prstGeom>
        </p:spPr>
      </p:pic>
    </p:spTree>
    <p:extLst>
      <p:ext uri="{BB962C8B-B14F-4D97-AF65-F5344CB8AC3E}">
        <p14:creationId xmlns:p14="http://schemas.microsoft.com/office/powerpoint/2010/main" val="28407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President Marion G. Romney The Perfect Law of Liberty 1981 April Ensign</a:t>
            </a:r>
          </a:p>
          <a:p>
            <a:pPr marL="342900" indent="-342900">
              <a:buAutoNum type="arabicPeriod"/>
            </a:pPr>
            <a:r>
              <a:rPr lang="en-US" dirty="0">
                <a:solidFill>
                  <a:schemeClr val="bg1"/>
                </a:solidFill>
                <a:latin typeface="Calibri" panose="020F0502020204030204" pitchFamily="34" charset="0"/>
              </a:rPr>
              <a:t>Elder George A. Smith, delivered in the Tabernacle, Salt Lake City, October 9, 1867.</a:t>
            </a:r>
          </a:p>
          <a:p>
            <a:r>
              <a:rPr lang="en-US" dirty="0">
                <a:solidFill>
                  <a:schemeClr val="bg1"/>
                </a:solidFill>
                <a:latin typeface="Calibri" panose="020F0502020204030204" pitchFamily="34" charset="0"/>
              </a:rPr>
              <a:t>3. The Blessings of Joseph—The American Indians;</a:t>
            </a:r>
          </a:p>
          <a:p>
            <a:r>
              <a:rPr lang="en-US" dirty="0">
                <a:solidFill>
                  <a:schemeClr val="bg1"/>
                </a:solidFill>
                <a:latin typeface="Calibri" panose="020F0502020204030204" pitchFamily="34" charset="0"/>
              </a:rPr>
              <a:t>Discourse by Elder Orson Pratt, delivered in the Tabernacle, Salt Lake City, Feb. 19, 1871.</a:t>
            </a:r>
          </a:p>
          <a:p>
            <a:r>
              <a:rPr lang="en-US" dirty="0">
                <a:solidFill>
                  <a:schemeClr val="bg1"/>
                </a:solidFill>
                <a:latin typeface="Calibri" panose="020F0502020204030204" pitchFamily="34" charset="0"/>
              </a:rPr>
              <a:t>4.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“‘And Thus We See’: Helping a Student in a Moment of Doubt” </a:t>
            </a:r>
            <a:r>
              <a:rPr lang="en-US" b="0" i="0" dirty="0">
                <a:solidFill>
                  <a:schemeClr val="bg1"/>
                </a:solidFill>
                <a:effectLst/>
                <a:latin typeface="Calibri" panose="020F0502020204030204" pitchFamily="34" charset="0"/>
              </a:rPr>
              <a:t>[evening with Elder Henry B. </a:t>
            </a:r>
            <a:r>
              <a:rPr lang="en-US" b="0" i="0" dirty="0" err="1">
                <a:solidFill>
                  <a:schemeClr val="bg1"/>
                </a:solidFill>
                <a:effectLst/>
                <a:latin typeface="Calibri" panose="020F0502020204030204" pitchFamily="34" charset="0"/>
              </a:rPr>
              <a:t>Eyring</a:t>
            </a:r>
            <a:r>
              <a:rPr lang="en-US" b="0" i="0" dirty="0">
                <a:solidFill>
                  <a:schemeClr val="bg1"/>
                </a:solidFill>
                <a:effectLst/>
                <a:latin typeface="Calibri" panose="020F0502020204030204" pitchFamily="34" charset="0"/>
              </a:rPr>
              <a:t>, Feb. 5, 1993], 1–2; </a:t>
            </a:r>
            <a:r>
              <a:rPr lang="en-US" b="0" i="0" u="none" strike="noStrike" dirty="0">
                <a:solidFill>
                  <a:schemeClr val="bg1"/>
                </a:solidFill>
                <a:effectLst/>
                <a:latin typeface="Calibri" panose="020F0502020204030204" pitchFamily="34" charset="0"/>
              </a:rPr>
              <a:t>si.lds.org</a:t>
            </a:r>
            <a:r>
              <a:rPr lang="en-US" b="0" i="0" dirty="0">
                <a:solidFill>
                  <a:schemeClr val="bg1"/>
                </a:solidFill>
                <a:effectLst/>
                <a:latin typeface="Calibri" panose="020F0502020204030204" pitchFamily="34" charset="0"/>
              </a:rPr>
              <a:t>).</a:t>
            </a:r>
          </a:p>
          <a:p>
            <a:r>
              <a:rPr lang="en-US" dirty="0">
                <a:solidFill>
                  <a:schemeClr val="bg1"/>
                </a:solidFill>
              </a:rPr>
              <a:t>Presentation by http://fashionsbylynda.com/blog/</a:t>
            </a:r>
          </a:p>
          <a:p>
            <a:r>
              <a:rPr lang="en-US" dirty="0">
                <a:solidFill>
                  <a:schemeClr val="bg1"/>
                </a:solidFill>
                <a:latin typeface="Calibri" panose="020F0502020204030204" pitchFamily="34" charset="0"/>
              </a:rPr>
              <a:t>5. President Thomas S. Monson (“Your Patriarchal Blessing: A Liahona of Light,”</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1986, 66).</a:t>
            </a:r>
          </a:p>
          <a:p>
            <a:r>
              <a:rPr lang="en-US" dirty="0">
                <a:solidFill>
                  <a:schemeClr val="bg1"/>
                </a:solidFill>
              </a:rPr>
              <a:t>6. President Dallin H. Oaks (“The Powers of the Priesthood,”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2018, 67).</a:t>
            </a:r>
            <a:endParaRPr lang="en-US" dirty="0">
              <a:solidFill>
                <a:schemeClr val="bg1"/>
              </a:solidFill>
              <a:latin typeface="Calibri" panose="020F0502020204030204" pitchFamily="34" charset="0"/>
            </a:endParaRPr>
          </a:p>
          <a:p>
            <a:endParaRPr lang="en-US" dirty="0">
              <a:solidFill>
                <a:schemeClr val="bg1"/>
              </a:solidFill>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2" name="TextBox 1">
            <a:extLst>
              <a:ext uri="{FF2B5EF4-FFF2-40B4-BE49-F238E27FC236}">
                <a16:creationId xmlns:a16="http://schemas.microsoft.com/office/drawing/2014/main" id="{C994B331-5E96-C0EF-EFC6-007EB429AA21}"/>
              </a:ext>
            </a:extLst>
          </p:cNvPr>
          <p:cNvSpPr txBox="1"/>
          <p:nvPr/>
        </p:nvSpPr>
        <p:spPr>
          <a:xfrm>
            <a:off x="171855" y="6398649"/>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18484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48943" cy="1754326"/>
          </a:xfrm>
          <a:prstGeom prst="rect">
            <a:avLst/>
          </a:prstGeom>
          <a:ln>
            <a:solidFill>
              <a:schemeClr val="tx1"/>
            </a:solidFill>
          </a:ln>
        </p:spPr>
        <p:txBody>
          <a:bodyPr wrap="square">
            <a:spAutoFit/>
          </a:bodyPr>
          <a:lstStyle/>
          <a:p>
            <a:r>
              <a:rPr lang="en-US" sz="1200" b="1" i="0" dirty="0">
                <a:solidFill>
                  <a:srgbClr val="000000"/>
                </a:solidFill>
                <a:effectLst/>
                <a:latin typeface="arial" panose="020B0604020202020204" pitchFamily="34" charset="0"/>
              </a:rPr>
              <a:t>Cattle:</a:t>
            </a:r>
          </a:p>
          <a:p>
            <a:r>
              <a:rPr lang="en-US" sz="1200" b="0" i="0" dirty="0">
                <a:solidFill>
                  <a:srgbClr val="000000"/>
                </a:solidFill>
                <a:effectLst/>
                <a:latin typeface="arial" panose="020B0604020202020204" pitchFamily="34" charset="0"/>
              </a:rPr>
              <a:t>The Egyptians considered cow’s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to be healing and a key element which helped the dead to be reborn. On the wall of tombs the dead are portrayed drinking from bowls of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if not nursing from the Great Cow herself, </a:t>
            </a:r>
            <a:r>
              <a:rPr lang="en-US" sz="1200" b="0" i="0" dirty="0">
                <a:effectLst/>
                <a:latin typeface="arial" panose="020B0604020202020204" pitchFamily="34" charset="0"/>
              </a:rPr>
              <a:t>Hathor</a:t>
            </a:r>
            <a:r>
              <a:rPr lang="en-US" sz="1200" b="0" i="0" dirty="0">
                <a:solidFill>
                  <a:srgbClr val="000000"/>
                </a:solidFill>
                <a:effectLst/>
                <a:latin typeface="arial" panose="020B0604020202020204" pitchFamily="34" charset="0"/>
              </a:rPr>
              <a:t>. Vessels of </a:t>
            </a:r>
            <a:r>
              <a:rPr lang="en-US" sz="1200" b="0" i="0" dirty="0">
                <a:effectLst/>
                <a:latin typeface="arial" panose="020B0604020202020204" pitchFamily="34" charset="0"/>
              </a:rPr>
              <a:t>milk</a:t>
            </a:r>
            <a:r>
              <a:rPr lang="en-US" sz="1200" b="0" i="0" dirty="0">
                <a:solidFill>
                  <a:srgbClr val="000000"/>
                </a:solidFill>
                <a:effectLst/>
                <a:latin typeface="arial" panose="020B0604020202020204" pitchFamily="34" charset="0"/>
              </a:rPr>
              <a:t> were buried with the dead, and in </a:t>
            </a:r>
            <a:r>
              <a:rPr lang="en-US" sz="1200" b="0" i="0" dirty="0" err="1">
                <a:effectLst/>
                <a:latin typeface="arial" panose="020B0604020202020204" pitchFamily="34" charset="0"/>
              </a:rPr>
              <a:t>Predynastic</a:t>
            </a:r>
            <a:r>
              <a:rPr lang="en-US" sz="1200" b="0" i="0" dirty="0">
                <a:solidFill>
                  <a:srgbClr val="000000"/>
                </a:solidFill>
                <a:effectLst/>
                <a:latin typeface="arial" panose="020B0604020202020204" pitchFamily="34" charset="0"/>
              </a:rPr>
              <a:t> times (3500-3100 BC) skulls of cows were displayed at temple entrances, fastened to poles.</a:t>
            </a:r>
          </a:p>
          <a:p>
            <a:r>
              <a:rPr lang="en-US" sz="1200" dirty="0"/>
              <a:t>Hathor was a very old goddess of Egypt, worshiped as a cow-deity from the earliest times (about 2700 B.C.E.) </a:t>
            </a:r>
            <a:r>
              <a:rPr lang="en-US" sz="1200" dirty="0" err="1"/>
              <a:t>Wikispaces</a:t>
            </a:r>
            <a:endParaRPr lang="en-US" sz="1200" dirty="0"/>
          </a:p>
        </p:txBody>
      </p:sp>
      <p:sp>
        <p:nvSpPr>
          <p:cNvPr id="3" name="Rectangle 2"/>
          <p:cNvSpPr/>
          <p:nvPr/>
        </p:nvSpPr>
        <p:spPr>
          <a:xfrm>
            <a:off x="5148944" y="0"/>
            <a:ext cx="6825342" cy="6740307"/>
          </a:xfrm>
          <a:prstGeom prst="rect">
            <a:avLst/>
          </a:prstGeom>
          <a:ln>
            <a:solidFill>
              <a:schemeClr val="tx1"/>
            </a:solidFill>
          </a:ln>
        </p:spPr>
        <p:txBody>
          <a:bodyPr wrap="square">
            <a:spAutoFit/>
          </a:bodyPr>
          <a:lstStyle/>
          <a:p>
            <a:pPr fontAlgn="base"/>
            <a:r>
              <a:rPr lang="en-US" sz="1200" b="1" i="0" dirty="0">
                <a:solidFill>
                  <a:srgbClr val="555555"/>
                </a:solidFill>
                <a:effectLst/>
                <a:latin typeface="Calibri" panose="020F0502020204030204" pitchFamily="34" charset="0"/>
              </a:rPr>
              <a:t>Death in Ancient Times:</a:t>
            </a:r>
          </a:p>
          <a:p>
            <a:pPr fontAlgn="base"/>
            <a:r>
              <a:rPr lang="en-US" sz="1200" b="1" i="0" dirty="0">
                <a:solidFill>
                  <a:srgbClr val="555555"/>
                </a:solidFill>
                <a:effectLst/>
                <a:latin typeface="Calibri" panose="020F0502020204030204" pitchFamily="34" charset="0"/>
              </a:rPr>
              <a:t>Preparing the Body</a:t>
            </a:r>
          </a:p>
          <a:p>
            <a:pPr fontAlgn="base"/>
            <a:r>
              <a:rPr lang="en-US" sz="1200" b="0" i="0" dirty="0">
                <a:solidFill>
                  <a:srgbClr val="4A4A4A"/>
                </a:solidFill>
                <a:effectLst/>
                <a:latin typeface="Calibri" panose="020F0502020204030204" pitchFamily="34" charset="0"/>
              </a:rPr>
              <a:t>After death, the body was laid out, either on the ground or over sand and salt. The eyes and mouth were securely closed and the body was washed. The hair and nails were trimmed, and then the deceased was anointed with oils and ointment. Finally, the body was dressed. Sometimes the body was wrapped in linen with spices enclosed, while other times the body was dressed in fine clothes. Soldiers were usually buried in full uniform.</a:t>
            </a:r>
          </a:p>
          <a:p>
            <a:pPr fontAlgn="base"/>
            <a:r>
              <a:rPr lang="en-US" sz="1200" b="1" dirty="0">
                <a:latin typeface="Calibri" panose="020F0502020204030204" pitchFamily="34" charset="0"/>
              </a:rPr>
              <a:t>Burial</a:t>
            </a:r>
          </a:p>
          <a:p>
            <a:pPr fontAlgn="base"/>
            <a:r>
              <a:rPr lang="en-US" sz="1200" dirty="0">
                <a:latin typeface="Calibri" panose="020F0502020204030204" pitchFamily="34" charset="0"/>
              </a:rPr>
              <a:t>The ideal of a decent burial was important in most ancient cultures, as the idea of being left unburied and vulnerable to animals and birds of prey was shameful. It was especially desirable to be buried in one’s native land and, if possible, with one’s ancestors. Because cremation was believed to be a pagan practice, the Jews did not cremate their dead. There was also a superstition that the soul could feel what was done to the body, and this was further discouragement against cremation. Mosaic law dictated that Jews bury their dead, not burn the dead bodies, as such burning was reserved for punishment or judgment. Jacob and his son, Joseph, were embalmed in Egypt upon their deaths, but embalming was not generally practiced among the Jews. This was an Egyptian practice.</a:t>
            </a:r>
          </a:p>
          <a:p>
            <a:pPr fontAlgn="base"/>
            <a:r>
              <a:rPr lang="en-US" sz="1200" b="1" dirty="0">
                <a:latin typeface="Calibri" panose="020F0502020204030204" pitchFamily="34" charset="0"/>
              </a:rPr>
              <a:t>Tombs</a:t>
            </a:r>
          </a:p>
          <a:p>
            <a:pPr fontAlgn="base"/>
            <a:r>
              <a:rPr lang="en-US" sz="1200" dirty="0">
                <a:latin typeface="Calibri" panose="020F0502020204030204" pitchFamily="34" charset="0"/>
              </a:rPr>
              <a:t>In Biblical times, tombs were often caves or hollowed-out hovels in the earth that were meant to house eight bodies or more. The entrance to a tomb was usually sealed with a door or large stone. Many times, where a body was buried depended greatly on who the deceased’s family was. For example, at the time of his wife’s death, Abraham purchased the cave of </a:t>
            </a:r>
            <a:r>
              <a:rPr lang="en-US" sz="1200" dirty="0" err="1">
                <a:latin typeface="Calibri" panose="020F0502020204030204" pitchFamily="34" charset="0"/>
              </a:rPr>
              <a:t>Machpelah</a:t>
            </a:r>
            <a:r>
              <a:rPr lang="en-US" sz="1200" dirty="0">
                <a:latin typeface="Calibri" panose="020F0502020204030204" pitchFamily="34" charset="0"/>
              </a:rPr>
              <a:t> at Hebron to be her burial site. When Abraham died, he was buried in the same tomb. Later, Isaac, Abraham’s son, was also buried there, and Jacob, Isaac’s son, was laid to rest there. There are references in Scripture to individuals who were buried alone, but this was often due to the fact that they died suddenly and in a place that was far away from their ancestral tomb. Bodies that were not placed in tombs were buried in shallow graves that were covered with heaps of rocks, which marked the grave and prevented the body from being disturbed.</a:t>
            </a:r>
          </a:p>
          <a:p>
            <a:pPr fontAlgn="base"/>
            <a:r>
              <a:rPr lang="en-US" sz="1200" b="1" dirty="0">
                <a:latin typeface="Calibri" panose="020F0502020204030204" pitchFamily="34" charset="0"/>
              </a:rPr>
              <a:t>Rituals</a:t>
            </a:r>
          </a:p>
          <a:p>
            <a:pPr fontAlgn="base"/>
            <a:r>
              <a:rPr lang="en-US" sz="1200" dirty="0">
                <a:latin typeface="Calibri" panose="020F0502020204030204" pitchFamily="34" charset="0"/>
              </a:rPr>
              <a:t>Burial places were often located outside a city’s boundary, so the deceased had to be carried from their home to the burial site. Often, the dead were carried on a bier, which may have been a wooden slab. Much like modern day pallbearers, it was family members and friends who carried the bier. Women led the funeral procession, and often hired mourners and musicians accompanied the procession and made a demonstrative presentation of grief. At the tomb, an oration would be delivered, and the body would be laid to rest.</a:t>
            </a:r>
          </a:p>
          <a:p>
            <a:pPr fontAlgn="base"/>
            <a:r>
              <a:rPr lang="en-US" sz="1200" dirty="0">
                <a:latin typeface="Calibri" panose="020F0502020204030204" pitchFamily="34" charset="0"/>
              </a:rPr>
              <a:t>http://people.opposingviews.com/old-testament-burial-customs-3257.html</a:t>
            </a:r>
          </a:p>
          <a:p>
            <a:pPr fontAlgn="base"/>
            <a:endParaRPr lang="en-US" sz="1200" b="0" i="0" dirty="0">
              <a:solidFill>
                <a:srgbClr val="4A4A4A"/>
              </a:solidFill>
              <a:effectLst/>
              <a:latin typeface="Calibri" panose="020F0502020204030204" pitchFamily="34" charset="0"/>
            </a:endParaRPr>
          </a:p>
        </p:txBody>
      </p:sp>
      <p:sp>
        <p:nvSpPr>
          <p:cNvPr id="4" name="Rectangle 3"/>
          <p:cNvSpPr/>
          <p:nvPr/>
        </p:nvSpPr>
        <p:spPr>
          <a:xfrm>
            <a:off x="-1" y="1754326"/>
            <a:ext cx="5148943" cy="4616648"/>
          </a:xfrm>
          <a:prstGeom prst="rect">
            <a:avLst/>
          </a:prstGeom>
          <a:ln>
            <a:solidFill>
              <a:schemeClr val="tx1"/>
            </a:solidFill>
          </a:ln>
        </p:spPr>
        <p:txBody>
          <a:bodyPr wrap="square">
            <a:spAutoFit/>
          </a:bodyPr>
          <a:lstStyle/>
          <a:p>
            <a:pPr fontAlgn="base"/>
            <a:r>
              <a:rPr lang="en-US" sz="1400" b="1" i="0" dirty="0">
                <a:effectLst/>
                <a:latin typeface="Calibri" panose="020F0502020204030204" pitchFamily="34" charset="0"/>
              </a:rPr>
              <a:t>Why did </a:t>
            </a:r>
            <a:r>
              <a:rPr lang="en-US" sz="1400" b="1" dirty="0">
                <a:latin typeface="Calibri" panose="020F0502020204030204" pitchFamily="34" charset="0"/>
              </a:rPr>
              <a:t>Ephraim receive birthright?</a:t>
            </a:r>
          </a:p>
          <a:p>
            <a:pPr fontAlgn="base"/>
            <a:endParaRPr lang="en-US" sz="1400" b="0" i="0" dirty="0">
              <a:effectLst/>
              <a:latin typeface="Calibri" panose="020F0502020204030204" pitchFamily="34" charset="0"/>
            </a:endParaRPr>
          </a:p>
          <a:p>
            <a:pPr fontAlgn="base"/>
            <a:r>
              <a:rPr lang="en-US" sz="1400" b="0" i="0" dirty="0">
                <a:effectLst/>
                <a:latin typeface="Calibri" panose="020F0502020204030204" pitchFamily="34" charset="0"/>
              </a:rPr>
              <a:t>“Joseph, son of Jacob, because of his faithfulness and integrity to the purposes of the Lord, was rewarded with the birthright in Israel. It was the custom in early times to bestow upon the firstborn son special privileges and blessings, and these were looked upon as belonging to him by right of birth. Reuben, the first of Jacob’s sons, lost the birthright through transgression, and it was bestowed upon Joseph, who was the most worthy of all the sons of Jacob [</a:t>
            </a:r>
            <a:r>
              <a:rPr lang="en-US" sz="1400" b="0" i="0" u="none" strike="noStrike" dirty="0">
                <a:effectLst/>
                <a:latin typeface="Calibri" panose="020F0502020204030204" pitchFamily="34" charset="0"/>
              </a:rPr>
              <a:t>1 Chronicles 5:1–2</a:t>
            </a:r>
            <a:r>
              <a:rPr lang="en-US" sz="1400" b="0" i="0" dirty="0">
                <a:effectLst/>
                <a:latin typeface="Calibri" panose="020F0502020204030204" pitchFamily="34" charset="0"/>
              </a:rPr>
              <a:t>].</a:t>
            </a:r>
          </a:p>
          <a:p>
            <a:pPr fontAlgn="base"/>
            <a:r>
              <a:rPr lang="en-US" sz="1400" b="0" i="0" dirty="0">
                <a:effectLst/>
                <a:latin typeface="Calibri" panose="020F0502020204030204" pitchFamily="34" charset="0"/>
              </a:rPr>
              <a:t>“When Jacob blessed Joseph, he gave him a double portion, or an inheritance among his brethren in Palestine and also the blessing of the land of Zion—‘the utmost bound of the everlasting hills.’ He also blessed him with the blessings of heaven above, of the deep which </a:t>
            </a:r>
            <a:r>
              <a:rPr lang="en-US" sz="1400" b="0" i="0" dirty="0" err="1">
                <a:effectLst/>
                <a:latin typeface="Calibri" panose="020F0502020204030204" pitchFamily="34" charset="0"/>
              </a:rPr>
              <a:t>lieth</a:t>
            </a:r>
            <a:r>
              <a:rPr lang="en-US" sz="1400" b="0" i="0" dirty="0">
                <a:effectLst/>
                <a:latin typeface="Calibri" panose="020F0502020204030204" pitchFamily="34" charset="0"/>
              </a:rPr>
              <a:t> under, and of posterity [</a:t>
            </a:r>
            <a:r>
              <a:rPr lang="en-US" sz="1400" b="0" i="0" u="none" strike="noStrike" dirty="0">
                <a:effectLst/>
                <a:latin typeface="Calibri" panose="020F0502020204030204" pitchFamily="34" charset="0"/>
              </a:rPr>
              <a:t>Genesis 49:22–26</a:t>
            </a:r>
            <a:r>
              <a:rPr lang="en-US" sz="1400" b="0" i="0" dirty="0">
                <a:effectLst/>
                <a:latin typeface="Calibri" panose="020F0502020204030204" pitchFamily="34" charset="0"/>
              </a:rPr>
              <a:t>]. Jacob also blessed the two sons of Joseph with the blessings of their father, which they inherited, and he placed Ephraim, the younger, before </a:t>
            </a:r>
            <a:r>
              <a:rPr lang="en-US" sz="1400" b="0" i="1" dirty="0">
                <a:effectLst/>
                <a:latin typeface="Calibri" panose="020F0502020204030204" pitchFamily="34" charset="0"/>
              </a:rPr>
              <a:t>Manasseh,</a:t>
            </a:r>
            <a:r>
              <a:rPr lang="en-US" sz="1400" b="0" i="0" dirty="0">
                <a:effectLst/>
                <a:latin typeface="Calibri" panose="020F0502020204030204" pitchFamily="34" charset="0"/>
              </a:rPr>
              <a:t> the elder, and by inspiration of the Lord conferred upon Ephraim the </a:t>
            </a:r>
            <a:r>
              <a:rPr lang="en-US" sz="1400" b="0" i="1" dirty="0">
                <a:effectLst/>
                <a:latin typeface="Calibri" panose="020F0502020204030204" pitchFamily="34" charset="0"/>
              </a:rPr>
              <a:t>birthright in Israel</a:t>
            </a:r>
            <a:r>
              <a:rPr lang="en-US" sz="1400" b="0" i="0" dirty="0">
                <a:effectLst/>
                <a:latin typeface="Calibri" panose="020F0502020204030204" pitchFamily="34" charset="0"/>
              </a:rPr>
              <a:t>” (Joseph Fielding Smith, </a:t>
            </a:r>
            <a:r>
              <a:rPr lang="en-US" sz="1400" b="0" i="1" dirty="0">
                <a:effectLst/>
                <a:latin typeface="Calibri" panose="020F0502020204030204" pitchFamily="34" charset="0"/>
              </a:rPr>
              <a:t>Doctrines of Salvation,</a:t>
            </a:r>
            <a:r>
              <a:rPr lang="en-US" sz="1400" b="0" i="0" dirty="0">
                <a:effectLst/>
                <a:latin typeface="Calibri" panose="020F0502020204030204" pitchFamily="34" charset="0"/>
              </a:rPr>
              <a:t> comp. Bruce R. McConkie, 3 vols. [1954–56], 3:250–51).</a:t>
            </a:r>
          </a:p>
        </p:txBody>
      </p:sp>
    </p:spTree>
    <p:extLst>
      <p:ext uri="{BB962C8B-B14F-4D97-AF65-F5344CB8AC3E}">
        <p14:creationId xmlns:p14="http://schemas.microsoft.com/office/powerpoint/2010/main" val="338195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185761"/>
          </a:xfrm>
          <a:prstGeom prst="rect">
            <a:avLst/>
          </a:prstGeom>
          <a:ln>
            <a:solidFill>
              <a:schemeClr val="tx1"/>
            </a:solidFill>
          </a:ln>
        </p:spPr>
        <p:txBody>
          <a:bodyPr>
            <a:spAutoFit/>
          </a:bodyPr>
          <a:lstStyle/>
          <a:p>
            <a:pPr fontAlgn="base"/>
            <a:r>
              <a:rPr lang="en-US" sz="1400" b="1" i="0" dirty="0">
                <a:effectLst/>
                <a:latin typeface="Calibri" panose="020F0502020204030204" pitchFamily="34" charset="0"/>
              </a:rPr>
              <a:t>Joseph’s Blessing:</a:t>
            </a:r>
          </a:p>
          <a:p>
            <a:pPr fontAlgn="base"/>
            <a:r>
              <a:rPr lang="en-US" sz="1400" b="0" i="0" dirty="0">
                <a:effectLst/>
                <a:latin typeface="Calibri" panose="020F0502020204030204" pitchFamily="34" charset="0"/>
              </a:rPr>
              <a:t>“There are several things to be understood in the prophecy. First, he should become a multitude of nations. We understand what this means. In the second place, his branches should run over the wall. Now what does this mean? The Lord in ancient times had a meaning for everything. It means that his tribe should become so numerous that they would take up more room than one small inheritance in Canaan, that they would spread out and go to some land at a great distance. …</a:t>
            </a:r>
          </a:p>
          <a:p>
            <a:pPr fontAlgn="base"/>
            <a:endParaRPr lang="en-US" sz="1400" b="0" i="0" dirty="0">
              <a:effectLst/>
              <a:latin typeface="Calibri" panose="020F0502020204030204" pitchFamily="34" charset="0"/>
            </a:endParaRPr>
          </a:p>
          <a:p>
            <a:pPr fontAlgn="base"/>
            <a:r>
              <a:rPr lang="en-US" sz="1400" b="0" i="0" dirty="0">
                <a:effectLst/>
                <a:latin typeface="Calibri" panose="020F0502020204030204" pitchFamily="34" charset="0"/>
              </a:rPr>
              <a:t>“Joseph’s peculiar blessing, which I have just read to you, was that he should enjoy possessions above Jacob’s progenitors to the utmost bounds of the everlasting hills. This would seem to indicate a very distant land from Palestine.” (Orson Pratt, in Journal of Discourses, 14:9.)</a:t>
            </a:r>
          </a:p>
          <a:p>
            <a:pPr fontAlgn="base"/>
            <a:endParaRPr lang="en-US" sz="1400" b="0" i="0" dirty="0">
              <a:effectLst/>
              <a:latin typeface="Calibri" panose="020F0502020204030204" pitchFamily="34" charset="0"/>
            </a:endParaRPr>
          </a:p>
          <a:p>
            <a:pPr fontAlgn="base"/>
            <a:r>
              <a:rPr lang="en-US" sz="1400" dirty="0">
                <a:latin typeface="Calibri" panose="020F0502020204030204" pitchFamily="34" charset="0"/>
              </a:rPr>
              <a:t>The seed of Joseph came to the land of America at the time Lehi and his family departed from the Mediterranean world. The land of America is specifically designated by the Lord as the land reserved for “a remnant of the house of Joseph” (3 Nephi 15:12).</a:t>
            </a:r>
          </a:p>
          <a:p>
            <a:pPr fontAlgn="base"/>
            <a:r>
              <a:rPr lang="en-US" sz="1400" b="0" i="0" dirty="0">
                <a:effectLst/>
                <a:latin typeface="Calibri" panose="020F0502020204030204" pitchFamily="34" charset="0"/>
              </a:rPr>
              <a:t>Old Testament Institute Manual</a:t>
            </a:r>
          </a:p>
        </p:txBody>
      </p:sp>
      <p:sp>
        <p:nvSpPr>
          <p:cNvPr id="3" name="Rectangle 2"/>
          <p:cNvSpPr/>
          <p:nvPr/>
        </p:nvSpPr>
        <p:spPr>
          <a:xfrm>
            <a:off x="6096000" y="0"/>
            <a:ext cx="6096000" cy="3539430"/>
          </a:xfrm>
          <a:prstGeom prst="rect">
            <a:avLst/>
          </a:prstGeom>
          <a:ln>
            <a:solidFill>
              <a:schemeClr val="tx1"/>
            </a:solidFill>
          </a:ln>
        </p:spPr>
        <p:txBody>
          <a:bodyPr wrap="square">
            <a:spAutoFit/>
          </a:bodyPr>
          <a:lstStyle/>
          <a:p>
            <a:pPr fontAlgn="base"/>
            <a:r>
              <a:rPr lang="en-US" sz="1600" b="1" i="0" dirty="0">
                <a:effectLst/>
                <a:latin typeface="Calibri" panose="020F0502020204030204" pitchFamily="34" charset="0"/>
              </a:rPr>
              <a:t>Importance in Knowing Your Lineage:</a:t>
            </a:r>
          </a:p>
          <a:p>
            <a:pPr fontAlgn="base"/>
            <a:r>
              <a:rPr lang="en-US" sz="1600" b="0" i="0" dirty="0">
                <a:effectLst/>
                <a:latin typeface="Calibri" panose="020F0502020204030204" pitchFamily="34" charset="0"/>
              </a:rPr>
              <a:t>“In your [patriarchal] blessing, you are told about your ancestry in the house of Israel. That’s your family line and your family line is sometimes called a tribe. All of the tribes go back to the great patriarch Abraham. Your lineage is important. It means that you are included in the promises given to Abraham that through him all the nations of the world would be blessed [see </a:t>
            </a:r>
            <a:r>
              <a:rPr lang="en-US" sz="1600" b="0" i="0" u="none" strike="noStrike" dirty="0">
                <a:effectLst/>
                <a:latin typeface="Calibri" panose="020F0502020204030204" pitchFamily="34" charset="0"/>
              </a:rPr>
              <a:t>Genesis 26:4</a:t>
            </a:r>
            <a:r>
              <a:rPr lang="en-US" sz="1600" b="0" i="0" dirty="0">
                <a:effectLst/>
                <a:latin typeface="Calibri" panose="020F0502020204030204" pitchFamily="34" charset="0"/>
              </a:rPr>
              <a:t>;</a:t>
            </a:r>
            <a:r>
              <a:rPr lang="en-US" sz="1600" b="0" i="0" u="none" strike="noStrike" dirty="0">
                <a:effectLst/>
                <a:latin typeface="Calibri" panose="020F0502020204030204" pitchFamily="34" charset="0"/>
              </a:rPr>
              <a:t>Abraham 2:9</a:t>
            </a:r>
            <a:r>
              <a:rPr lang="en-US" sz="1600" b="0" i="0" dirty="0">
                <a:effectLst/>
                <a:latin typeface="Calibri" panose="020F0502020204030204" pitchFamily="34" charset="0"/>
              </a:rPr>
              <a:t>].</a:t>
            </a:r>
          </a:p>
          <a:p>
            <a:pPr fontAlgn="base"/>
            <a:r>
              <a:rPr lang="en-US" sz="1600" b="0" i="0" dirty="0">
                <a:effectLst/>
                <a:latin typeface="Calibri" panose="020F0502020204030204" pitchFamily="34" charset="0"/>
              </a:rPr>
              <a:t>“Your lineage is a ‘blood relationship’ [Joseph Fielding Smith, </a:t>
            </a:r>
            <a:r>
              <a:rPr lang="en-US" sz="1600" b="0" i="1" dirty="0">
                <a:effectLst/>
                <a:latin typeface="Calibri" panose="020F0502020204030204" pitchFamily="34" charset="0"/>
              </a:rPr>
              <a:t>Doctrines of Salvation,</a:t>
            </a:r>
            <a:r>
              <a:rPr lang="en-US" sz="1600" b="0" i="0" dirty="0">
                <a:effectLst/>
                <a:latin typeface="Calibri" panose="020F0502020204030204" pitchFamily="34" charset="0"/>
              </a:rPr>
              <a:t> comp. Bruce R. McConkie, 3 vols. (1954–56), 3:248–49]. That makes you literally ‘children of the prophets’ [</a:t>
            </a:r>
            <a:r>
              <a:rPr lang="en-US" sz="1600" b="0" i="0" u="none" strike="noStrike" dirty="0">
                <a:effectLst/>
                <a:latin typeface="Calibri" panose="020F0502020204030204" pitchFamily="34" charset="0"/>
              </a:rPr>
              <a:t>3 Nephi 20:25</a:t>
            </a:r>
            <a:r>
              <a:rPr lang="en-US" sz="1600" b="0" i="0" dirty="0">
                <a:effectLst/>
                <a:latin typeface="Calibri" panose="020F0502020204030204" pitchFamily="34" charset="0"/>
              </a:rPr>
              <a:t>] with a noble birthright. That is why we often say that you are ‘youth of the noble birthright’ [</a:t>
            </a:r>
            <a:r>
              <a:rPr lang="en-US" sz="1600" b="0" i="0" u="none" strike="noStrike" dirty="0">
                <a:effectLst/>
                <a:latin typeface="Calibri" panose="020F0502020204030204" pitchFamily="34" charset="0"/>
              </a:rPr>
              <a:t>“Carry On,”</a:t>
            </a:r>
            <a:r>
              <a:rPr lang="en-US" sz="1600" b="0" i="1" dirty="0">
                <a:effectLst/>
                <a:latin typeface="Calibri" panose="020F0502020204030204" pitchFamily="34" charset="0"/>
              </a:rPr>
              <a:t> Hymns, </a:t>
            </a:r>
            <a:r>
              <a:rPr lang="en-US" sz="1600" b="0" i="0" dirty="0">
                <a:effectLst/>
                <a:latin typeface="Calibri" panose="020F0502020204030204" pitchFamily="34" charset="0"/>
              </a:rPr>
              <a:t>no. 255] and belong to a royal, ‘chosen generation’ [</a:t>
            </a:r>
            <a:r>
              <a:rPr lang="en-US" sz="1600" b="0" i="0" u="none" strike="noStrike" dirty="0">
                <a:effectLst/>
                <a:latin typeface="Calibri" panose="020F0502020204030204" pitchFamily="34" charset="0"/>
              </a:rPr>
              <a:t>1 Peter 2:9</a:t>
            </a:r>
            <a:r>
              <a:rPr lang="en-US" sz="1600" b="0" i="0" dirty="0">
                <a:effectLst/>
                <a:latin typeface="Calibri" panose="020F0502020204030204" pitchFamily="34" charset="0"/>
              </a:rPr>
              <a:t>]” </a:t>
            </a:r>
            <a:r>
              <a:rPr lang="en-US" sz="1600" dirty="0">
                <a:latin typeface="Calibri" panose="020F0502020204030204" pitchFamily="34" charset="0"/>
              </a:rPr>
              <a:t> Julie B. Beck</a:t>
            </a:r>
            <a:r>
              <a:rPr lang="en-US" sz="1600" b="0" i="0" dirty="0">
                <a:effectLst/>
                <a:latin typeface="Calibri" panose="020F0502020204030204" pitchFamily="34" charset="0"/>
              </a:rPr>
              <a:t>(</a:t>
            </a:r>
            <a:r>
              <a:rPr lang="en-US" sz="1600" b="0" i="0" u="none" strike="noStrike" dirty="0">
                <a:effectLst/>
                <a:latin typeface="Calibri" panose="020F0502020204030204" pitchFamily="34" charset="0"/>
              </a:rPr>
              <a:t>“You Have a Noble Birthright,”</a:t>
            </a:r>
            <a:r>
              <a:rPr lang="en-US" sz="1600" b="0" i="1" dirty="0">
                <a:effectLst/>
                <a:latin typeface="Calibri" panose="020F0502020204030204" pitchFamily="34" charset="0"/>
              </a:rPr>
              <a:t> Ensign</a:t>
            </a:r>
            <a:r>
              <a:rPr lang="en-US" sz="1600" b="0" i="0" dirty="0">
                <a:effectLst/>
                <a:latin typeface="Calibri" panose="020F0502020204030204" pitchFamily="34" charset="0"/>
              </a:rPr>
              <a:t> or </a:t>
            </a:r>
            <a:r>
              <a:rPr lang="en-US" sz="1600" b="0" i="1" dirty="0">
                <a:effectLst/>
                <a:latin typeface="Calibri" panose="020F0502020204030204" pitchFamily="34" charset="0"/>
              </a:rPr>
              <a:t>Liahona,</a:t>
            </a:r>
            <a:r>
              <a:rPr lang="en-US" sz="1600" b="0" i="0" dirty="0">
                <a:effectLst/>
                <a:latin typeface="Calibri" panose="020F0502020204030204" pitchFamily="34" charset="0"/>
              </a:rPr>
              <a:t> May 2006, 106).</a:t>
            </a:r>
          </a:p>
        </p:txBody>
      </p:sp>
    </p:spTree>
    <p:extLst>
      <p:ext uri="{BB962C8B-B14F-4D97-AF65-F5344CB8AC3E}">
        <p14:creationId xmlns:p14="http://schemas.microsoft.com/office/powerpoint/2010/main" val="25201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The Land of Goshen</a:t>
            </a:r>
          </a:p>
        </p:txBody>
      </p:sp>
      <p:sp>
        <p:nvSpPr>
          <p:cNvPr id="2" name="Rectangle 1"/>
          <p:cNvSpPr/>
          <p:nvPr/>
        </p:nvSpPr>
        <p:spPr>
          <a:xfrm>
            <a:off x="861745" y="1556770"/>
            <a:ext cx="4113291" cy="1200329"/>
          </a:xfrm>
          <a:prstGeom prst="rect">
            <a:avLst/>
          </a:prstGeom>
        </p:spPr>
        <p:txBody>
          <a:bodyPr wrap="square">
            <a:spAutoFit/>
          </a:bodyPr>
          <a:lstStyle/>
          <a:p>
            <a:r>
              <a:rPr lang="en-US" dirty="0">
                <a:solidFill>
                  <a:schemeClr val="bg1"/>
                </a:solidFill>
                <a:latin typeface="Calibri" panose="020F0502020204030204" pitchFamily="34" charset="0"/>
              </a:rPr>
              <a:t>B</a:t>
            </a:r>
            <a:r>
              <a:rPr lang="en-US" b="0" i="0" dirty="0">
                <a:solidFill>
                  <a:schemeClr val="bg1"/>
                </a:solidFill>
                <a:effectLst/>
                <a:latin typeface="Calibri" panose="020F0502020204030204" pitchFamily="34" charset="0"/>
              </a:rPr>
              <a:t>ecause Joseph lived worthily, the Lord directed his life in a way that would allow Joseph to do much good and even save the lives of his family. </a:t>
            </a:r>
            <a:endParaRPr lang="en-US" dirty="0">
              <a:solidFill>
                <a:schemeClr val="bg1"/>
              </a:solidFill>
            </a:endParaRPr>
          </a:p>
        </p:txBody>
      </p:sp>
      <p:sp>
        <p:nvSpPr>
          <p:cNvPr id="3" name="Rectangle 2"/>
          <p:cNvSpPr/>
          <p:nvPr/>
        </p:nvSpPr>
        <p:spPr>
          <a:xfrm>
            <a:off x="5042026" y="4539343"/>
            <a:ext cx="630088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Pharaoh invited Joseph’s father, Jacob, and his family to dwell in Egypt in the land of Goshen. When Joseph introduced his father to Pharaoh, Jacob blessed Pharaoh. Joseph wisely administered the affairs of Egypt during the famine, saving the lives of the people and gathering great wealth for Pharaoh.</a:t>
            </a:r>
            <a:endParaRPr lang="en-US" dirty="0">
              <a:solidFill>
                <a:schemeClr val="bg1"/>
              </a:solidFill>
            </a:endParaRPr>
          </a:p>
        </p:txBody>
      </p:sp>
      <p:pic>
        <p:nvPicPr>
          <p:cNvPr id="2050" name="Picture 2" descr="http://www.bibleistrue.com/qna/exod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80845"/>
            <a:ext cx="4343400" cy="33110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61745" y="3102975"/>
            <a:ext cx="3810000" cy="2857500"/>
            <a:chOff x="861745" y="3102975"/>
            <a:chExt cx="3810000" cy="2857500"/>
          </a:xfrm>
        </p:grpSpPr>
        <p:pic>
          <p:nvPicPr>
            <p:cNvPr id="2054" name="Picture 6" descr="http://1.bp.blogspot.com/_dwNTE2GWNTk/TKUKAPLV5XI/AAAAAAAAAGQ/ur5yoNZqvf4/s400/IMG_11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45" y="310297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61745" y="5698865"/>
              <a:ext cx="1865014" cy="261610"/>
            </a:xfrm>
            <a:prstGeom prst="rect">
              <a:avLst/>
            </a:prstGeom>
            <a:noFill/>
          </p:spPr>
          <p:txBody>
            <a:bodyPr wrap="square" rtlCol="0">
              <a:spAutoFit/>
            </a:bodyPr>
            <a:lstStyle/>
            <a:p>
              <a:r>
                <a:rPr lang="en-US" sz="1100" dirty="0">
                  <a:solidFill>
                    <a:schemeClr val="bg1"/>
                  </a:solidFill>
                </a:rPr>
                <a:t>Tanis</a:t>
              </a:r>
            </a:p>
          </p:txBody>
        </p:sp>
      </p:grpSp>
    </p:spTree>
    <p:extLst>
      <p:ext uri="{BB962C8B-B14F-4D97-AF65-F5344CB8AC3E}">
        <p14:creationId xmlns:p14="http://schemas.microsoft.com/office/powerpoint/2010/main" val="13697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8">
            <a:extLst>
              <a:ext uri="{FF2B5EF4-FFF2-40B4-BE49-F238E27FC236}">
                <a16:creationId xmlns:a16="http://schemas.microsoft.com/office/drawing/2014/main" id="{D4A74F9A-4438-441E-B5DF-3057E5AD1A67}"/>
              </a:ext>
            </a:extLst>
          </p:cNvPr>
          <p:cNvGrpSpPr/>
          <p:nvPr/>
        </p:nvGrpSpPr>
        <p:grpSpPr>
          <a:xfrm>
            <a:off x="125128" y="672565"/>
            <a:ext cx="12066872" cy="5512870"/>
            <a:chOff x="965200" y="2286000"/>
            <a:chExt cx="7302500" cy="2743200"/>
          </a:xfrm>
        </p:grpSpPr>
        <p:sp>
          <p:nvSpPr>
            <p:cNvPr id="12" name="Rectangle 11">
              <a:extLst>
                <a:ext uri="{FF2B5EF4-FFF2-40B4-BE49-F238E27FC236}">
                  <a16:creationId xmlns:a16="http://schemas.microsoft.com/office/drawing/2014/main" id="{FC7F28BF-9236-4F3E-9DBC-996211C937C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BAAE-1192-4092-BD9E-585098D7277B}"/>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68E09A3-A868-4259-898D-29D7D4D625F4}"/>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115BB7-91D6-4D30-9CA9-EC9422C90533}"/>
                </a:ext>
              </a:extLst>
            </p:cNvPr>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EA21E5-284D-457D-86CD-9C6512B395E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C863F45-847C-44B8-A509-4F5E2B6C350A}"/>
              </a:ext>
            </a:extLst>
          </p:cNvPr>
          <p:cNvSpPr txBox="1"/>
          <p:nvPr/>
        </p:nvSpPr>
        <p:spPr>
          <a:xfrm>
            <a:off x="4467446" y="711684"/>
            <a:ext cx="2935705" cy="769441"/>
          </a:xfrm>
          <a:prstGeom prst="rect">
            <a:avLst/>
          </a:prstGeom>
          <a:noFill/>
        </p:spPr>
        <p:txBody>
          <a:bodyPr wrap="square" rtlCol="0">
            <a:spAutoFit/>
          </a:bodyPr>
          <a:lstStyle/>
          <a:p>
            <a:pPr algn="ctr"/>
            <a:r>
              <a:rPr lang="en-US" sz="4400" dirty="0">
                <a:solidFill>
                  <a:schemeClr val="bg1"/>
                </a:solidFill>
                <a:latin typeface="Bahnschrift SemiBold" panose="020B0502040204020203" pitchFamily="34" charset="0"/>
              </a:rPr>
              <a:t>My Life</a:t>
            </a:r>
          </a:p>
        </p:txBody>
      </p:sp>
      <p:grpSp>
        <p:nvGrpSpPr>
          <p:cNvPr id="18" name="Group 17">
            <a:extLst>
              <a:ext uri="{FF2B5EF4-FFF2-40B4-BE49-F238E27FC236}">
                <a16:creationId xmlns:a16="http://schemas.microsoft.com/office/drawing/2014/main" id="{50C2D9F2-65FC-4C5C-85B9-3A5F6CFA52CE}"/>
              </a:ext>
            </a:extLst>
          </p:cNvPr>
          <p:cNvGrpSpPr/>
          <p:nvPr/>
        </p:nvGrpSpPr>
        <p:grpSpPr>
          <a:xfrm>
            <a:off x="33704" y="1673315"/>
            <a:ext cx="2589737" cy="3335046"/>
            <a:chOff x="206768" y="1692326"/>
            <a:chExt cx="2589737" cy="3335046"/>
          </a:xfrm>
        </p:grpSpPr>
        <p:sp>
          <p:nvSpPr>
            <p:cNvPr id="19" name="TextBox 18">
              <a:extLst>
                <a:ext uri="{FF2B5EF4-FFF2-40B4-BE49-F238E27FC236}">
                  <a16:creationId xmlns:a16="http://schemas.microsoft.com/office/drawing/2014/main" id="{46D7ECA8-5FC4-43B2-90F2-8819BFC3C457}"/>
                </a:ext>
              </a:extLst>
            </p:cNvPr>
            <p:cNvSpPr txBox="1"/>
            <p:nvPr/>
          </p:nvSpPr>
          <p:spPr>
            <a:xfrm>
              <a:off x="206768" y="1692326"/>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Education</a:t>
              </a:r>
            </a:p>
          </p:txBody>
        </p:sp>
        <p:sp>
          <p:nvSpPr>
            <p:cNvPr id="9" name="Arrow: Down 8">
              <a:extLst>
                <a:ext uri="{FF2B5EF4-FFF2-40B4-BE49-F238E27FC236}">
                  <a16:creationId xmlns:a16="http://schemas.microsoft.com/office/drawing/2014/main" id="{44E66B3A-9C12-43D1-9C06-57512C4654DC}"/>
                </a:ext>
              </a:extLst>
            </p:cNvPr>
            <p:cNvSpPr/>
            <p:nvPr/>
          </p:nvSpPr>
          <p:spPr>
            <a:xfrm>
              <a:off x="1208466" y="2323396"/>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8E5AEB4-AF64-48C3-ABC7-6159DE2F3922}"/>
                </a:ext>
              </a:extLst>
            </p:cNvPr>
            <p:cNvGrpSpPr/>
            <p:nvPr/>
          </p:nvGrpSpPr>
          <p:grpSpPr>
            <a:xfrm flipH="1">
              <a:off x="588189" y="2950189"/>
              <a:ext cx="609119" cy="2077183"/>
              <a:chOff x="5656507" y="2552569"/>
              <a:chExt cx="1176995" cy="4013721"/>
            </a:xfrm>
          </p:grpSpPr>
          <p:grpSp>
            <p:nvGrpSpPr>
              <p:cNvPr id="30" name="Group 29">
                <a:extLst>
                  <a:ext uri="{FF2B5EF4-FFF2-40B4-BE49-F238E27FC236}">
                    <a16:creationId xmlns:a16="http://schemas.microsoft.com/office/drawing/2014/main" id="{930E32B7-51DA-48F3-948F-8A4C701444AE}"/>
                  </a:ext>
                </a:extLst>
              </p:cNvPr>
              <p:cNvGrpSpPr/>
              <p:nvPr/>
            </p:nvGrpSpPr>
            <p:grpSpPr>
              <a:xfrm>
                <a:off x="5795318" y="2717729"/>
                <a:ext cx="1003199" cy="3848561"/>
                <a:chOff x="3729193" y="976912"/>
                <a:chExt cx="1003199" cy="3848561"/>
              </a:xfrm>
            </p:grpSpPr>
            <p:sp>
              <p:nvSpPr>
                <p:cNvPr id="38" name="Rounded Rectangle 13">
                  <a:extLst>
                    <a:ext uri="{FF2B5EF4-FFF2-40B4-BE49-F238E27FC236}">
                      <a16:creationId xmlns:a16="http://schemas.microsoft.com/office/drawing/2014/main" id="{DBCCFED6-9062-4DBD-AC0B-6AA37624ED03}"/>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4">
                  <a:extLst>
                    <a:ext uri="{FF2B5EF4-FFF2-40B4-BE49-F238E27FC236}">
                      <a16:creationId xmlns:a16="http://schemas.microsoft.com/office/drawing/2014/main" id="{58344C8D-9286-49B1-934B-42DCD7FCF7CC}"/>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5">
                  <a:extLst>
                    <a:ext uri="{FF2B5EF4-FFF2-40B4-BE49-F238E27FC236}">
                      <a16:creationId xmlns:a16="http://schemas.microsoft.com/office/drawing/2014/main" id="{61A86317-F890-408B-8AD4-95457160AD76}"/>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6">
                  <a:extLst>
                    <a:ext uri="{FF2B5EF4-FFF2-40B4-BE49-F238E27FC236}">
                      <a16:creationId xmlns:a16="http://schemas.microsoft.com/office/drawing/2014/main" id="{C133EA8E-AB1E-4CA8-AB3F-7C8EB667CBBD}"/>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A58D65B-A4E1-405B-B5F9-A8972CD4396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8">
                  <a:extLst>
                    <a:ext uri="{FF2B5EF4-FFF2-40B4-BE49-F238E27FC236}">
                      <a16:creationId xmlns:a16="http://schemas.microsoft.com/office/drawing/2014/main" id="{C788EFAB-DA82-42C4-AD67-E91B66BCFB1D}"/>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63F5236-33D2-4AE7-A6B6-B081003DA425}"/>
                  </a:ext>
                </a:extLst>
              </p:cNvPr>
              <p:cNvGrpSpPr/>
              <p:nvPr/>
            </p:nvGrpSpPr>
            <p:grpSpPr>
              <a:xfrm>
                <a:off x="5656507" y="2552569"/>
                <a:ext cx="1176995" cy="613093"/>
                <a:chOff x="5656507" y="2552569"/>
                <a:chExt cx="1176995" cy="613093"/>
              </a:xfrm>
            </p:grpSpPr>
            <p:grpSp>
              <p:nvGrpSpPr>
                <p:cNvPr id="32" name="Group 31">
                  <a:extLst>
                    <a:ext uri="{FF2B5EF4-FFF2-40B4-BE49-F238E27FC236}">
                      <a16:creationId xmlns:a16="http://schemas.microsoft.com/office/drawing/2014/main" id="{E2D3D0C1-4FF9-4754-AB8F-8B47B4F5C628}"/>
                    </a:ext>
                  </a:extLst>
                </p:cNvPr>
                <p:cNvGrpSpPr/>
                <p:nvPr/>
              </p:nvGrpSpPr>
              <p:grpSpPr>
                <a:xfrm>
                  <a:off x="6658427" y="2717729"/>
                  <a:ext cx="165758" cy="447933"/>
                  <a:chOff x="8242972" y="1553341"/>
                  <a:chExt cx="165758" cy="447933"/>
                </a:xfrm>
              </p:grpSpPr>
              <p:sp>
                <p:nvSpPr>
                  <p:cNvPr id="35" name="Rounded Rectangle 11">
                    <a:extLst>
                      <a:ext uri="{FF2B5EF4-FFF2-40B4-BE49-F238E27FC236}">
                        <a16:creationId xmlns:a16="http://schemas.microsoft.com/office/drawing/2014/main" id="{35305F6E-FFD7-4F6A-ACA5-3F9FDF9BBD4C}"/>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EED1635-F06A-4DF1-867C-A77286B187DD}"/>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C58C28C7-59CC-4889-80FB-7A2E8B16CA27}"/>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an 3">
                  <a:extLst>
                    <a:ext uri="{FF2B5EF4-FFF2-40B4-BE49-F238E27FC236}">
                      <a16:creationId xmlns:a16="http://schemas.microsoft.com/office/drawing/2014/main" id="{9AD4AA72-BCCF-4C2F-9341-E016DC662F8A}"/>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4BD21817-C300-44EB-A02D-020052C06B85}"/>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937C91B8-E62E-4681-990A-E3FB0A435473}"/>
                </a:ext>
              </a:extLst>
            </p:cNvPr>
            <p:cNvGrpSpPr/>
            <p:nvPr/>
          </p:nvGrpSpPr>
          <p:grpSpPr>
            <a:xfrm flipH="1">
              <a:off x="1748482" y="2949371"/>
              <a:ext cx="624473" cy="2039792"/>
              <a:chOff x="7445942" y="2630857"/>
              <a:chExt cx="1206663" cy="3941471"/>
            </a:xfrm>
          </p:grpSpPr>
          <p:sp>
            <p:nvSpPr>
              <p:cNvPr id="45" name="Moon 44">
                <a:extLst>
                  <a:ext uri="{FF2B5EF4-FFF2-40B4-BE49-F238E27FC236}">
                    <a16:creationId xmlns:a16="http://schemas.microsoft.com/office/drawing/2014/main" id="{6B73F68E-DAAA-4C4C-A0F3-C9599BCC8288}"/>
                  </a:ext>
                </a:extLst>
              </p:cNvPr>
              <p:cNvSpPr/>
              <p:nvPr/>
            </p:nvSpPr>
            <p:spPr>
              <a:xfrm rot="1394279" flipH="1">
                <a:off x="7561674" y="3009799"/>
                <a:ext cx="368148" cy="420786"/>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015EDFD1-0CA3-4C95-83F5-1BC035696FA2}"/>
                  </a:ext>
                </a:extLst>
              </p:cNvPr>
              <p:cNvSpPr/>
              <p:nvPr/>
            </p:nvSpPr>
            <p:spPr>
              <a:xfrm rot="19314456">
                <a:off x="8167640" y="3064971"/>
                <a:ext cx="368148" cy="354512"/>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9A7F767-9ABB-4963-B8C2-5355D63B8046}"/>
                  </a:ext>
                </a:extLst>
              </p:cNvPr>
              <p:cNvGrpSpPr/>
              <p:nvPr/>
            </p:nvGrpSpPr>
            <p:grpSpPr>
              <a:xfrm>
                <a:off x="7445942" y="2630857"/>
                <a:ext cx="1206663" cy="3941471"/>
                <a:chOff x="7445942" y="2630857"/>
                <a:chExt cx="1206663" cy="3941471"/>
              </a:xfrm>
            </p:grpSpPr>
            <p:grpSp>
              <p:nvGrpSpPr>
                <p:cNvPr id="48" name="Group 47">
                  <a:extLst>
                    <a:ext uri="{FF2B5EF4-FFF2-40B4-BE49-F238E27FC236}">
                      <a16:creationId xmlns:a16="http://schemas.microsoft.com/office/drawing/2014/main" id="{6ED2AE4E-902D-4755-8206-C2BA83B02600}"/>
                    </a:ext>
                  </a:extLst>
                </p:cNvPr>
                <p:cNvGrpSpPr/>
                <p:nvPr/>
              </p:nvGrpSpPr>
              <p:grpSpPr>
                <a:xfrm>
                  <a:off x="7484844" y="2840399"/>
                  <a:ext cx="1167761" cy="3731929"/>
                  <a:chOff x="7205858" y="1350098"/>
                  <a:chExt cx="1204256" cy="3848561"/>
                </a:xfrm>
              </p:grpSpPr>
              <p:grpSp>
                <p:nvGrpSpPr>
                  <p:cNvPr id="56" name="Group 55">
                    <a:extLst>
                      <a:ext uri="{FF2B5EF4-FFF2-40B4-BE49-F238E27FC236}">
                        <a16:creationId xmlns:a16="http://schemas.microsoft.com/office/drawing/2014/main" id="{7310B0FB-5F3F-4775-BD72-0E0E9537BA96}"/>
                      </a:ext>
                    </a:extLst>
                  </p:cNvPr>
                  <p:cNvGrpSpPr/>
                  <p:nvPr/>
                </p:nvGrpSpPr>
                <p:grpSpPr>
                  <a:xfrm>
                    <a:off x="7322943" y="1350098"/>
                    <a:ext cx="1003199" cy="3848561"/>
                    <a:chOff x="3729193" y="976912"/>
                    <a:chExt cx="1003199" cy="3848561"/>
                  </a:xfrm>
                </p:grpSpPr>
                <p:sp>
                  <p:nvSpPr>
                    <p:cNvPr id="58" name="Rounded Rectangle 22">
                      <a:extLst>
                        <a:ext uri="{FF2B5EF4-FFF2-40B4-BE49-F238E27FC236}">
                          <a16:creationId xmlns:a16="http://schemas.microsoft.com/office/drawing/2014/main" id="{EE7910A8-034F-4172-A4C0-94F1189A79B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3">
                      <a:extLst>
                        <a:ext uri="{FF2B5EF4-FFF2-40B4-BE49-F238E27FC236}">
                          <a16:creationId xmlns:a16="http://schemas.microsoft.com/office/drawing/2014/main" id="{8A00C809-C6C1-4CC5-9D1E-0E5608824C58}"/>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4">
                      <a:extLst>
                        <a:ext uri="{FF2B5EF4-FFF2-40B4-BE49-F238E27FC236}">
                          <a16:creationId xmlns:a16="http://schemas.microsoft.com/office/drawing/2014/main" id="{FEF94949-0294-42C3-A303-80C73638EE48}"/>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25">
                      <a:extLst>
                        <a:ext uri="{FF2B5EF4-FFF2-40B4-BE49-F238E27FC236}">
                          <a16:creationId xmlns:a16="http://schemas.microsoft.com/office/drawing/2014/main" id="{10ACEFC2-E282-495C-B115-4B49187A6A9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9EB6F93-0F3D-4848-BD44-E4753119F629}"/>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27">
                      <a:extLst>
                        <a:ext uri="{FF2B5EF4-FFF2-40B4-BE49-F238E27FC236}">
                          <a16:creationId xmlns:a16="http://schemas.microsoft.com/office/drawing/2014/main" id="{5E837B0D-BD63-451E-B361-972EEE65F0A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F0B97908-681D-4DA7-AE63-59113FAF2479}"/>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9D8AAAF-DF71-47FC-B45C-1337C5F9D5AD}"/>
                    </a:ext>
                  </a:extLst>
                </p:cNvPr>
                <p:cNvGrpSpPr/>
                <p:nvPr/>
              </p:nvGrpSpPr>
              <p:grpSpPr>
                <a:xfrm>
                  <a:off x="7445942" y="2630857"/>
                  <a:ext cx="1176995" cy="613093"/>
                  <a:chOff x="5656507" y="2552569"/>
                  <a:chExt cx="1176995" cy="613093"/>
                </a:xfrm>
              </p:grpSpPr>
              <p:grpSp>
                <p:nvGrpSpPr>
                  <p:cNvPr id="50" name="Group 49">
                    <a:extLst>
                      <a:ext uri="{FF2B5EF4-FFF2-40B4-BE49-F238E27FC236}">
                        <a16:creationId xmlns:a16="http://schemas.microsoft.com/office/drawing/2014/main" id="{16AE3BF6-28B3-4623-AE61-627C90B73166}"/>
                      </a:ext>
                    </a:extLst>
                  </p:cNvPr>
                  <p:cNvGrpSpPr/>
                  <p:nvPr/>
                </p:nvGrpSpPr>
                <p:grpSpPr>
                  <a:xfrm>
                    <a:off x="6658427" y="2717729"/>
                    <a:ext cx="165758" cy="447933"/>
                    <a:chOff x="8242972" y="1553341"/>
                    <a:chExt cx="165758" cy="447933"/>
                  </a:xfrm>
                </p:grpSpPr>
                <p:sp>
                  <p:nvSpPr>
                    <p:cNvPr id="53" name="Rounded Rectangle 39">
                      <a:extLst>
                        <a:ext uri="{FF2B5EF4-FFF2-40B4-BE49-F238E27FC236}">
                          <a16:creationId xmlns:a16="http://schemas.microsoft.com/office/drawing/2014/main" id="{80E285D5-0B31-48B5-869C-AA3800B298E6}"/>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74124A2-169F-452E-9B87-14EA75022CA3}"/>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EBCD456-58C8-421B-8ED4-D6D7B96E51C6}"/>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Can 37">
                    <a:extLst>
                      <a:ext uri="{FF2B5EF4-FFF2-40B4-BE49-F238E27FC236}">
                        <a16:creationId xmlns:a16="http://schemas.microsoft.com/office/drawing/2014/main" id="{74825756-DA7F-4BBE-8E88-F532BA1CC2F5}"/>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B7E71225-EECB-4D9A-A92E-83FBED0CFC7E}"/>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 name="Group 23">
            <a:extLst>
              <a:ext uri="{FF2B5EF4-FFF2-40B4-BE49-F238E27FC236}">
                <a16:creationId xmlns:a16="http://schemas.microsoft.com/office/drawing/2014/main" id="{7761369F-05E3-4E13-A2E4-E921B775AAFB}"/>
              </a:ext>
            </a:extLst>
          </p:cNvPr>
          <p:cNvGrpSpPr/>
          <p:nvPr/>
        </p:nvGrpSpPr>
        <p:grpSpPr>
          <a:xfrm>
            <a:off x="2623441" y="1694337"/>
            <a:ext cx="2589737" cy="3540574"/>
            <a:chOff x="2796505" y="1713348"/>
            <a:chExt cx="2589737" cy="3540574"/>
          </a:xfrm>
        </p:grpSpPr>
        <p:sp>
          <p:nvSpPr>
            <p:cNvPr id="20" name="TextBox 19">
              <a:extLst>
                <a:ext uri="{FF2B5EF4-FFF2-40B4-BE49-F238E27FC236}">
                  <a16:creationId xmlns:a16="http://schemas.microsoft.com/office/drawing/2014/main" id="{10591713-908C-4E43-8616-C970D757DCDC}"/>
                </a:ext>
              </a:extLst>
            </p:cNvPr>
            <p:cNvSpPr txBox="1"/>
            <p:nvPr/>
          </p:nvSpPr>
          <p:spPr>
            <a:xfrm>
              <a:off x="2796505" y="1713348"/>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Occupation</a:t>
              </a:r>
            </a:p>
          </p:txBody>
        </p:sp>
        <p:sp>
          <p:nvSpPr>
            <p:cNvPr id="25" name="Arrow: Down 24">
              <a:extLst>
                <a:ext uri="{FF2B5EF4-FFF2-40B4-BE49-F238E27FC236}">
                  <a16:creationId xmlns:a16="http://schemas.microsoft.com/office/drawing/2014/main" id="{DB1DA51E-0D48-4683-8332-D3BF3DC00E81}"/>
                </a:ext>
              </a:extLst>
            </p:cNvPr>
            <p:cNvSpPr/>
            <p:nvPr/>
          </p:nvSpPr>
          <p:spPr>
            <a:xfrm>
              <a:off x="3738635" y="2350360"/>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DE18C06-8075-461E-9928-A735AF3BDC2E}"/>
                </a:ext>
              </a:extLst>
            </p:cNvPr>
            <p:cNvGrpSpPr/>
            <p:nvPr/>
          </p:nvGrpSpPr>
          <p:grpSpPr>
            <a:xfrm>
              <a:off x="3341819" y="2997416"/>
              <a:ext cx="588201" cy="2256506"/>
              <a:chOff x="2899766" y="1248344"/>
              <a:chExt cx="1003199" cy="3848561"/>
            </a:xfrm>
          </p:grpSpPr>
          <p:grpSp>
            <p:nvGrpSpPr>
              <p:cNvPr id="65" name="Group 64">
                <a:extLst>
                  <a:ext uri="{FF2B5EF4-FFF2-40B4-BE49-F238E27FC236}">
                    <a16:creationId xmlns:a16="http://schemas.microsoft.com/office/drawing/2014/main" id="{ACD3AB7C-6FCE-4ED0-8490-0FF0C59049D4}"/>
                  </a:ext>
                </a:extLst>
              </p:cNvPr>
              <p:cNvGrpSpPr/>
              <p:nvPr/>
            </p:nvGrpSpPr>
            <p:grpSpPr>
              <a:xfrm>
                <a:off x="2899766" y="1248344"/>
                <a:ext cx="1003199" cy="3848561"/>
                <a:chOff x="3729193" y="976912"/>
                <a:chExt cx="1003199" cy="3848561"/>
              </a:xfrm>
            </p:grpSpPr>
            <p:sp>
              <p:nvSpPr>
                <p:cNvPr id="69" name="Rounded Rectangle 22">
                  <a:extLst>
                    <a:ext uri="{FF2B5EF4-FFF2-40B4-BE49-F238E27FC236}">
                      <a16:creationId xmlns:a16="http://schemas.microsoft.com/office/drawing/2014/main" id="{AEA0AF9A-3984-480F-BA97-75E61D821DA2}"/>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24">
                  <a:extLst>
                    <a:ext uri="{FF2B5EF4-FFF2-40B4-BE49-F238E27FC236}">
                      <a16:creationId xmlns:a16="http://schemas.microsoft.com/office/drawing/2014/main" id="{11349BD9-79E4-46B9-A958-27BEC965409F}"/>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34">
                  <a:extLst>
                    <a:ext uri="{FF2B5EF4-FFF2-40B4-BE49-F238E27FC236}">
                      <a16:creationId xmlns:a16="http://schemas.microsoft.com/office/drawing/2014/main" id="{4C660339-8052-4B88-9B28-932264D391F0}"/>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35">
                  <a:extLst>
                    <a:ext uri="{FF2B5EF4-FFF2-40B4-BE49-F238E27FC236}">
                      <a16:creationId xmlns:a16="http://schemas.microsoft.com/office/drawing/2014/main" id="{8A86EE5B-F40D-4F98-80D2-8E90DEBC9E73}"/>
                    </a:ext>
                  </a:extLst>
                </p:cNvPr>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72D52D2-E43B-41E9-8105-E95DBB1AD18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37">
                  <a:extLst>
                    <a:ext uri="{FF2B5EF4-FFF2-40B4-BE49-F238E27FC236}">
                      <a16:creationId xmlns:a16="http://schemas.microsoft.com/office/drawing/2014/main" id="{378AEAF5-C5B4-495C-AD0F-DBF6F1E5CB66}"/>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FB0027C-5518-4B4A-A226-B9FB73FC1E9C}"/>
                  </a:ext>
                </a:extLst>
              </p:cNvPr>
              <p:cNvGrpSpPr/>
              <p:nvPr/>
            </p:nvGrpSpPr>
            <p:grpSpPr>
              <a:xfrm>
                <a:off x="3252140" y="2163643"/>
                <a:ext cx="240632" cy="967370"/>
                <a:chOff x="2781701" y="2131965"/>
                <a:chExt cx="394636" cy="1422807"/>
              </a:xfrm>
              <a:solidFill>
                <a:srgbClr val="FF0000"/>
              </a:solidFill>
            </p:grpSpPr>
            <p:sp>
              <p:nvSpPr>
                <p:cNvPr id="67" name="Arrow: Pentagon 66">
                  <a:extLst>
                    <a:ext uri="{FF2B5EF4-FFF2-40B4-BE49-F238E27FC236}">
                      <a16:creationId xmlns:a16="http://schemas.microsoft.com/office/drawing/2014/main" id="{3113B5F7-3B6A-4E0A-8984-DFA429FDAD97}"/>
                    </a:ext>
                  </a:extLst>
                </p:cNvPr>
                <p:cNvSpPr/>
                <p:nvPr/>
              </p:nvSpPr>
              <p:spPr>
                <a:xfrm rot="5400000">
                  <a:off x="2370348" y="2844440"/>
                  <a:ext cx="1214685" cy="205979"/>
                </a:xfrm>
                <a:prstGeom prst="homePlat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87C943F8-F7D9-4B2E-8A70-36344DE1AADD}"/>
                    </a:ext>
                  </a:extLst>
                </p:cNvPr>
                <p:cNvSpPr/>
                <p:nvPr/>
              </p:nvSpPr>
              <p:spPr>
                <a:xfrm rot="10800000">
                  <a:off x="2781701" y="2131965"/>
                  <a:ext cx="394636" cy="447606"/>
                </a:xfrm>
                <a:prstGeom prst="pentagon">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EBFB9481-F327-4993-9DAC-D779BA5404D3}"/>
                </a:ext>
              </a:extLst>
            </p:cNvPr>
            <p:cNvGrpSpPr/>
            <p:nvPr/>
          </p:nvGrpSpPr>
          <p:grpSpPr>
            <a:xfrm>
              <a:off x="4254331" y="3010351"/>
              <a:ext cx="1131175" cy="2219353"/>
              <a:chOff x="8637487" y="1297899"/>
              <a:chExt cx="1684821" cy="3916890"/>
            </a:xfrm>
          </p:grpSpPr>
          <p:grpSp>
            <p:nvGrpSpPr>
              <p:cNvPr id="76" name="Group 75">
                <a:extLst>
                  <a:ext uri="{FF2B5EF4-FFF2-40B4-BE49-F238E27FC236}">
                    <a16:creationId xmlns:a16="http://schemas.microsoft.com/office/drawing/2014/main" id="{61EC22BD-88E3-444C-973D-1BDA09662057}"/>
                  </a:ext>
                </a:extLst>
              </p:cNvPr>
              <p:cNvGrpSpPr/>
              <p:nvPr/>
            </p:nvGrpSpPr>
            <p:grpSpPr>
              <a:xfrm>
                <a:off x="9527021" y="3370556"/>
                <a:ext cx="795287" cy="881939"/>
                <a:chOff x="10326409" y="3460245"/>
                <a:chExt cx="795287" cy="881939"/>
              </a:xfrm>
            </p:grpSpPr>
            <p:grpSp>
              <p:nvGrpSpPr>
                <p:cNvPr id="86" name="Group 85">
                  <a:extLst>
                    <a:ext uri="{FF2B5EF4-FFF2-40B4-BE49-F238E27FC236}">
                      <a16:creationId xmlns:a16="http://schemas.microsoft.com/office/drawing/2014/main" id="{564EC325-BB6A-445B-B18C-2C288F1BD28F}"/>
                    </a:ext>
                  </a:extLst>
                </p:cNvPr>
                <p:cNvGrpSpPr/>
                <p:nvPr/>
              </p:nvGrpSpPr>
              <p:grpSpPr>
                <a:xfrm>
                  <a:off x="10406519" y="3460245"/>
                  <a:ext cx="625357" cy="684325"/>
                  <a:chOff x="10478809" y="3810958"/>
                  <a:chExt cx="795287" cy="683626"/>
                </a:xfrm>
              </p:grpSpPr>
              <p:sp>
                <p:nvSpPr>
                  <p:cNvPr id="88" name="Rectangle: Rounded Corners 87">
                    <a:extLst>
                      <a:ext uri="{FF2B5EF4-FFF2-40B4-BE49-F238E27FC236}">
                        <a16:creationId xmlns:a16="http://schemas.microsoft.com/office/drawing/2014/main" id="{73C01371-B812-4616-97E1-E77041FADF84}"/>
                      </a:ext>
                    </a:extLst>
                  </p:cNvPr>
                  <p:cNvSpPr/>
                  <p:nvPr/>
                </p:nvSpPr>
                <p:spPr>
                  <a:xfrm>
                    <a:off x="10478809" y="3810958"/>
                    <a:ext cx="795287" cy="6836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5659CE7B-23CC-4775-91E9-1755E5C67925}"/>
                      </a:ext>
                    </a:extLst>
                  </p:cNvPr>
                  <p:cNvSpPr/>
                  <p:nvPr/>
                </p:nvSpPr>
                <p:spPr>
                  <a:xfrm>
                    <a:off x="10619072" y="3907021"/>
                    <a:ext cx="578824" cy="531226"/>
                  </a:xfrm>
                  <a:prstGeom prst="roundRect">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Rounded Corners 86">
                  <a:extLst>
                    <a:ext uri="{FF2B5EF4-FFF2-40B4-BE49-F238E27FC236}">
                      <a16:creationId xmlns:a16="http://schemas.microsoft.com/office/drawing/2014/main" id="{61EEB2AB-127C-46CF-9A15-BC9A949254A3}"/>
                    </a:ext>
                  </a:extLst>
                </p:cNvPr>
                <p:cNvSpPr/>
                <p:nvPr/>
              </p:nvSpPr>
              <p:spPr>
                <a:xfrm>
                  <a:off x="10326409" y="3658558"/>
                  <a:ext cx="795287" cy="6836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AE232268-F81D-4186-8CB6-209026E2C56F}"/>
                  </a:ext>
                </a:extLst>
              </p:cNvPr>
              <p:cNvGrpSpPr/>
              <p:nvPr/>
            </p:nvGrpSpPr>
            <p:grpSpPr>
              <a:xfrm>
                <a:off x="8742368" y="1366228"/>
                <a:ext cx="1003199" cy="3848561"/>
                <a:chOff x="3729193" y="976912"/>
                <a:chExt cx="1003199" cy="3848561"/>
              </a:xfrm>
            </p:grpSpPr>
            <p:sp>
              <p:nvSpPr>
                <p:cNvPr id="80" name="Rounded Rectangle 22">
                  <a:extLst>
                    <a:ext uri="{FF2B5EF4-FFF2-40B4-BE49-F238E27FC236}">
                      <a16:creationId xmlns:a16="http://schemas.microsoft.com/office/drawing/2014/main" id="{3E7834F5-947B-464D-A7AC-B1279507AEEB}"/>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4">
                  <a:extLst>
                    <a:ext uri="{FF2B5EF4-FFF2-40B4-BE49-F238E27FC236}">
                      <a16:creationId xmlns:a16="http://schemas.microsoft.com/office/drawing/2014/main" id="{5DB6D0E6-89B2-4AB0-A41C-EA467310DC2B}"/>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34">
                  <a:extLst>
                    <a:ext uri="{FF2B5EF4-FFF2-40B4-BE49-F238E27FC236}">
                      <a16:creationId xmlns:a16="http://schemas.microsoft.com/office/drawing/2014/main" id="{A496D15F-8BA5-49BD-AB44-4C1421858173}"/>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5">
                  <a:extLst>
                    <a:ext uri="{FF2B5EF4-FFF2-40B4-BE49-F238E27FC236}">
                      <a16:creationId xmlns:a16="http://schemas.microsoft.com/office/drawing/2014/main" id="{012067E0-36E7-4B5C-80FF-2CFC451F2AAB}"/>
                    </a:ext>
                  </a:extLst>
                </p:cNvPr>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3BE9F15-C935-49D7-AE30-06F448C75DE1}"/>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37">
                  <a:extLst>
                    <a:ext uri="{FF2B5EF4-FFF2-40B4-BE49-F238E27FC236}">
                      <a16:creationId xmlns:a16="http://schemas.microsoft.com/office/drawing/2014/main" id="{E9B5E26B-3C83-4980-8786-BCA9D0E6CA9A}"/>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Isosceles Triangle 77">
                <a:extLst>
                  <a:ext uri="{FF2B5EF4-FFF2-40B4-BE49-F238E27FC236}">
                    <a16:creationId xmlns:a16="http://schemas.microsoft.com/office/drawing/2014/main" id="{B3A6E8D8-C16F-4307-9C70-0373821E3E23}"/>
                  </a:ext>
                </a:extLst>
              </p:cNvPr>
              <p:cNvSpPr/>
              <p:nvPr/>
            </p:nvSpPr>
            <p:spPr>
              <a:xfrm>
                <a:off x="8637487" y="3186730"/>
                <a:ext cx="1130729" cy="12495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a:extLst>
                  <a:ext uri="{FF2B5EF4-FFF2-40B4-BE49-F238E27FC236}">
                    <a16:creationId xmlns:a16="http://schemas.microsoft.com/office/drawing/2014/main" id="{E345186B-F289-4825-887B-E9AB36354E81}"/>
                  </a:ext>
                </a:extLst>
              </p:cNvPr>
              <p:cNvSpPr/>
              <p:nvPr/>
            </p:nvSpPr>
            <p:spPr>
              <a:xfrm>
                <a:off x="8637487" y="1297899"/>
                <a:ext cx="1079937" cy="75475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8" name="Group 2047">
            <a:extLst>
              <a:ext uri="{FF2B5EF4-FFF2-40B4-BE49-F238E27FC236}">
                <a16:creationId xmlns:a16="http://schemas.microsoft.com/office/drawing/2014/main" id="{17A2A3B4-E0A4-41EE-B271-CACB2B0EE89C}"/>
              </a:ext>
            </a:extLst>
          </p:cNvPr>
          <p:cNvGrpSpPr/>
          <p:nvPr/>
        </p:nvGrpSpPr>
        <p:grpSpPr>
          <a:xfrm>
            <a:off x="5213178" y="1680570"/>
            <a:ext cx="3208702" cy="3516324"/>
            <a:chOff x="5386242" y="1699581"/>
            <a:chExt cx="3208702" cy="3516324"/>
          </a:xfrm>
        </p:grpSpPr>
        <p:sp>
          <p:nvSpPr>
            <p:cNvPr id="21" name="TextBox 20">
              <a:extLst>
                <a:ext uri="{FF2B5EF4-FFF2-40B4-BE49-F238E27FC236}">
                  <a16:creationId xmlns:a16="http://schemas.microsoft.com/office/drawing/2014/main" id="{3A59CC08-3174-4B7B-ABB5-C621FFF5B3D3}"/>
                </a:ext>
              </a:extLst>
            </p:cNvPr>
            <p:cNvSpPr txBox="1"/>
            <p:nvPr/>
          </p:nvSpPr>
          <p:spPr>
            <a:xfrm>
              <a:off x="5386242" y="1699581"/>
              <a:ext cx="3208702"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Achievements</a:t>
              </a:r>
            </a:p>
          </p:txBody>
        </p:sp>
        <p:sp>
          <p:nvSpPr>
            <p:cNvPr id="26" name="Arrow: Down 25">
              <a:extLst>
                <a:ext uri="{FF2B5EF4-FFF2-40B4-BE49-F238E27FC236}">
                  <a16:creationId xmlns:a16="http://schemas.microsoft.com/office/drawing/2014/main" id="{43722D61-8DA3-4459-AA1F-EE1B8636AFD0}"/>
                </a:ext>
              </a:extLst>
            </p:cNvPr>
            <p:cNvSpPr/>
            <p:nvPr/>
          </p:nvSpPr>
          <p:spPr>
            <a:xfrm>
              <a:off x="6577759" y="2338656"/>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A1636B09-6470-481E-BF37-E18A097C84B9}"/>
                </a:ext>
              </a:extLst>
            </p:cNvPr>
            <p:cNvGrpSpPr/>
            <p:nvPr/>
          </p:nvGrpSpPr>
          <p:grpSpPr>
            <a:xfrm>
              <a:off x="6445402" y="3244815"/>
              <a:ext cx="993116" cy="1971090"/>
              <a:chOff x="7594077" y="424469"/>
              <a:chExt cx="1629126" cy="3233413"/>
            </a:xfrm>
          </p:grpSpPr>
          <p:sp>
            <p:nvSpPr>
              <p:cNvPr id="91" name="Arrow: Pentagon 90">
                <a:extLst>
                  <a:ext uri="{FF2B5EF4-FFF2-40B4-BE49-F238E27FC236}">
                    <a16:creationId xmlns:a16="http://schemas.microsoft.com/office/drawing/2014/main" id="{F9027F47-A83D-42DF-A39B-951D16A14A7E}"/>
                  </a:ext>
                </a:extLst>
              </p:cNvPr>
              <p:cNvSpPr/>
              <p:nvPr/>
            </p:nvSpPr>
            <p:spPr>
              <a:xfrm rot="6077612">
                <a:off x="7123075" y="2587422"/>
                <a:ext cx="1781014" cy="359905"/>
              </a:xfrm>
              <a:prstGeom prst="homePlate">
                <a:avLst>
                  <a:gd name="adj" fmla="val 1562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A0A7AA79-514A-4B8F-880F-3757D94A06AF}"/>
                  </a:ext>
                </a:extLst>
              </p:cNvPr>
              <p:cNvSpPr/>
              <p:nvPr/>
            </p:nvSpPr>
            <p:spPr>
              <a:xfrm rot="4696065">
                <a:off x="7764495" y="2555489"/>
                <a:ext cx="1781012" cy="343139"/>
              </a:xfrm>
              <a:prstGeom prst="homePlate">
                <a:avLst>
                  <a:gd name="adj" fmla="val 15628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tar: 7 Points 92">
                <a:extLst>
                  <a:ext uri="{FF2B5EF4-FFF2-40B4-BE49-F238E27FC236}">
                    <a16:creationId xmlns:a16="http://schemas.microsoft.com/office/drawing/2014/main" id="{628EAC5B-D9C8-4F6D-B536-317EB4940A22}"/>
                  </a:ext>
                </a:extLst>
              </p:cNvPr>
              <p:cNvSpPr/>
              <p:nvPr/>
            </p:nvSpPr>
            <p:spPr>
              <a:xfrm rot="1775637">
                <a:off x="7594077" y="424469"/>
                <a:ext cx="1629126" cy="1629126"/>
              </a:xfrm>
              <a:prstGeom prst="star7">
                <a:avLst>
                  <a:gd name="adj" fmla="val 39655"/>
                  <a:gd name="hf" fmla="val 102572"/>
                  <a:gd name="vf" fmla="val 1052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49" name="Group 2048">
            <a:extLst>
              <a:ext uri="{FF2B5EF4-FFF2-40B4-BE49-F238E27FC236}">
                <a16:creationId xmlns:a16="http://schemas.microsoft.com/office/drawing/2014/main" id="{D70CED3E-0B65-4AAB-A9E8-DE9F29BAFD27}"/>
              </a:ext>
            </a:extLst>
          </p:cNvPr>
          <p:cNvGrpSpPr/>
          <p:nvPr/>
        </p:nvGrpSpPr>
        <p:grpSpPr>
          <a:xfrm>
            <a:off x="7958181" y="1694337"/>
            <a:ext cx="2589737" cy="3302344"/>
            <a:chOff x="8100626" y="1696272"/>
            <a:chExt cx="2589737" cy="3302344"/>
          </a:xfrm>
        </p:grpSpPr>
        <p:sp>
          <p:nvSpPr>
            <p:cNvPr id="22" name="TextBox 21">
              <a:extLst>
                <a:ext uri="{FF2B5EF4-FFF2-40B4-BE49-F238E27FC236}">
                  <a16:creationId xmlns:a16="http://schemas.microsoft.com/office/drawing/2014/main" id="{368C403A-A199-4DB8-B36E-1A88B042FB0A}"/>
                </a:ext>
              </a:extLst>
            </p:cNvPr>
            <p:cNvSpPr txBox="1"/>
            <p:nvPr/>
          </p:nvSpPr>
          <p:spPr>
            <a:xfrm>
              <a:off x="8100626" y="1696272"/>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Family</a:t>
              </a:r>
            </a:p>
          </p:txBody>
        </p:sp>
        <p:sp>
          <p:nvSpPr>
            <p:cNvPr id="27" name="Arrow: Down 26">
              <a:extLst>
                <a:ext uri="{FF2B5EF4-FFF2-40B4-BE49-F238E27FC236}">
                  <a16:creationId xmlns:a16="http://schemas.microsoft.com/office/drawing/2014/main" id="{10C9F4E8-6465-4907-BAC3-D59B7758D9BB}"/>
                </a:ext>
              </a:extLst>
            </p:cNvPr>
            <p:cNvSpPr/>
            <p:nvPr/>
          </p:nvSpPr>
          <p:spPr>
            <a:xfrm>
              <a:off x="8983735" y="2350360"/>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13BFB4-9F49-4544-874E-52D78110B733}"/>
                </a:ext>
              </a:extLst>
            </p:cNvPr>
            <p:cNvGrpSpPr/>
            <p:nvPr/>
          </p:nvGrpSpPr>
          <p:grpSpPr>
            <a:xfrm>
              <a:off x="8536655" y="3323323"/>
              <a:ext cx="1767687" cy="1675293"/>
              <a:chOff x="8288431" y="3358416"/>
              <a:chExt cx="2050134" cy="1942977"/>
            </a:xfrm>
          </p:grpSpPr>
          <p:grpSp>
            <p:nvGrpSpPr>
              <p:cNvPr id="94" name="Group 93">
                <a:extLst>
                  <a:ext uri="{FF2B5EF4-FFF2-40B4-BE49-F238E27FC236}">
                    <a16:creationId xmlns:a16="http://schemas.microsoft.com/office/drawing/2014/main" id="{A9174EC7-A423-4FCA-95E6-E720F0735145}"/>
                  </a:ext>
                </a:extLst>
              </p:cNvPr>
              <p:cNvGrpSpPr/>
              <p:nvPr/>
            </p:nvGrpSpPr>
            <p:grpSpPr>
              <a:xfrm>
                <a:off x="9212496" y="3358416"/>
                <a:ext cx="1126069" cy="1941472"/>
                <a:chOff x="6533290" y="4077806"/>
                <a:chExt cx="1523691" cy="2627017"/>
              </a:xfrm>
            </p:grpSpPr>
            <p:sp>
              <p:nvSpPr>
                <p:cNvPr id="95" name="Oval 94">
                  <a:extLst>
                    <a:ext uri="{FF2B5EF4-FFF2-40B4-BE49-F238E27FC236}">
                      <a16:creationId xmlns:a16="http://schemas.microsoft.com/office/drawing/2014/main" id="{C353CFD1-1FA4-4576-B6A3-D3BC77D59B21}"/>
                    </a:ext>
                  </a:extLst>
                </p:cNvPr>
                <p:cNvSpPr/>
                <p:nvPr/>
              </p:nvSpPr>
              <p:spPr>
                <a:xfrm>
                  <a:off x="6772198" y="4077806"/>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165AAA37-5822-474D-A7E0-CAC4911C4024}"/>
                    </a:ext>
                  </a:extLst>
                </p:cNvPr>
                <p:cNvSpPr/>
                <p:nvPr/>
              </p:nvSpPr>
              <p:spPr>
                <a:xfrm rot="5400000">
                  <a:off x="6383686" y="6053764"/>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E058891A-C2EC-40DF-AFAF-DB554C5A5A26}"/>
                    </a:ext>
                  </a:extLst>
                </p:cNvPr>
                <p:cNvSpPr/>
                <p:nvPr/>
              </p:nvSpPr>
              <p:spPr>
                <a:xfrm rot="5400000">
                  <a:off x="6681961" y="6051764"/>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24B4A58C-0098-4F54-BF42-A5DAB98039CB}"/>
                    </a:ext>
                  </a:extLst>
                </p:cNvPr>
                <p:cNvSpPr/>
                <p:nvPr/>
              </p:nvSpPr>
              <p:spPr>
                <a:xfrm>
                  <a:off x="6710333" y="4683181"/>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5A687590-EF18-435B-A65D-2CBED65A0CB0}"/>
                    </a:ext>
                  </a:extLst>
                </p:cNvPr>
                <p:cNvSpPr/>
                <p:nvPr/>
              </p:nvSpPr>
              <p:spPr>
                <a:xfrm rot="7223141">
                  <a:off x="6205512" y="5130602"/>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53AE15D7-A733-4AC5-BCEE-FB4BD2C0866F}"/>
                    </a:ext>
                  </a:extLst>
                </p:cNvPr>
                <p:cNvSpPr/>
                <p:nvPr/>
              </p:nvSpPr>
              <p:spPr>
                <a:xfrm rot="5174172">
                  <a:off x="6949108" y="5114800"/>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25A76473-833E-468A-9BBA-594BB5E1FA2A}"/>
                    </a:ext>
                  </a:extLst>
                </p:cNvPr>
                <p:cNvSpPr/>
                <p:nvPr/>
              </p:nvSpPr>
              <p:spPr>
                <a:xfrm>
                  <a:off x="6828027" y="4783977"/>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1B3D1070-4E05-4CA4-9C20-82458A2AEA34}"/>
                    </a:ext>
                  </a:extLst>
                </p:cNvPr>
                <p:cNvSpPr/>
                <p:nvPr/>
              </p:nvSpPr>
              <p:spPr>
                <a:xfrm>
                  <a:off x="6990989" y="4654511"/>
                  <a:ext cx="172016" cy="12192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289AB068-4D4A-40AA-A8BB-6C8CB863AC5D}"/>
                    </a:ext>
                  </a:extLst>
                </p:cNvPr>
                <p:cNvGrpSpPr/>
                <p:nvPr/>
              </p:nvGrpSpPr>
              <p:grpSpPr>
                <a:xfrm>
                  <a:off x="7444060" y="5310586"/>
                  <a:ext cx="612921" cy="1322822"/>
                  <a:chOff x="4480353" y="1537579"/>
                  <a:chExt cx="612921" cy="1322822"/>
                </a:xfrm>
              </p:grpSpPr>
              <p:sp>
                <p:nvSpPr>
                  <p:cNvPr id="104" name="Oval 103">
                    <a:extLst>
                      <a:ext uri="{FF2B5EF4-FFF2-40B4-BE49-F238E27FC236}">
                        <a16:creationId xmlns:a16="http://schemas.microsoft.com/office/drawing/2014/main" id="{17534B42-AB84-4FA1-A57F-DA9356F0B7BE}"/>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F8CD58CD-D289-4AC8-9B06-3F861FEBDC49}"/>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6A484019-B9C3-4870-A3B2-3680486EB611}"/>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DD6F80E4-8BF5-48F4-BD2C-E89BB8FD919B}"/>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808579F8-697C-4D41-BB3A-2C5939A2F300}"/>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DAD5B90C-C3B0-4311-85FB-4346E84353D5}"/>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7ED3E604-0640-4639-A55D-A005A766B117}"/>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a:extLst>
                  <a:ext uri="{FF2B5EF4-FFF2-40B4-BE49-F238E27FC236}">
                    <a16:creationId xmlns:a16="http://schemas.microsoft.com/office/drawing/2014/main" id="{A3C0A422-35D8-4BE0-A187-0500EB502848}"/>
                  </a:ext>
                </a:extLst>
              </p:cNvPr>
              <p:cNvGrpSpPr/>
              <p:nvPr/>
            </p:nvGrpSpPr>
            <p:grpSpPr>
              <a:xfrm>
                <a:off x="8288431" y="3417048"/>
                <a:ext cx="1256752" cy="1884345"/>
                <a:chOff x="3571822" y="4203904"/>
                <a:chExt cx="1700518" cy="2549718"/>
              </a:xfrm>
            </p:grpSpPr>
            <p:grpSp>
              <p:nvGrpSpPr>
                <p:cNvPr id="112" name="Group 111">
                  <a:extLst>
                    <a:ext uri="{FF2B5EF4-FFF2-40B4-BE49-F238E27FC236}">
                      <a16:creationId xmlns:a16="http://schemas.microsoft.com/office/drawing/2014/main" id="{1D2B7731-C608-4AC6-B920-2F9C4296E630}"/>
                    </a:ext>
                  </a:extLst>
                </p:cNvPr>
                <p:cNvGrpSpPr/>
                <p:nvPr/>
              </p:nvGrpSpPr>
              <p:grpSpPr>
                <a:xfrm>
                  <a:off x="3571822" y="4319746"/>
                  <a:ext cx="1049510" cy="2433876"/>
                  <a:chOff x="922474" y="3684760"/>
                  <a:chExt cx="1049510" cy="2433876"/>
                </a:xfrm>
              </p:grpSpPr>
              <p:sp>
                <p:nvSpPr>
                  <p:cNvPr id="122" name="Oval 121">
                    <a:extLst>
                      <a:ext uri="{FF2B5EF4-FFF2-40B4-BE49-F238E27FC236}">
                        <a16:creationId xmlns:a16="http://schemas.microsoft.com/office/drawing/2014/main" id="{8D795049-C680-4075-ACB7-563A65FA4474}"/>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FDE2AB25-A149-4844-84DD-0BC9ABF509CC}"/>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2ED440B5-2551-475F-982E-D503D49C83D9}"/>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24A86BCB-C718-46E2-9E04-C8439914AC6E}"/>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4197D5C5-D7E6-4A8B-92A5-ADEFCBA37EFA}"/>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BE902336-4DEA-4C62-A23D-069BDB21F120}"/>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38B09F8C-DDCD-4C5E-A3C0-C8CF8FE117E8}"/>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B3A2166B-994F-42DE-B9D1-F10F36655D95}"/>
                      </a:ext>
                    </a:extLst>
                  </p:cNvPr>
                  <p:cNvSpPr/>
                  <p:nvPr/>
                </p:nvSpPr>
                <p:spPr>
                  <a:xfrm rot="10800000">
                    <a:off x="1358020" y="4291342"/>
                    <a:ext cx="126748" cy="8148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6CE88731-A782-4EDE-A2A8-B35DE85384AE}"/>
                    </a:ext>
                  </a:extLst>
                </p:cNvPr>
                <p:cNvGrpSpPr/>
                <p:nvPr/>
              </p:nvGrpSpPr>
              <p:grpSpPr>
                <a:xfrm>
                  <a:off x="4563549" y="4949957"/>
                  <a:ext cx="708791" cy="1745318"/>
                  <a:chOff x="7321633" y="4237022"/>
                  <a:chExt cx="708791" cy="1745318"/>
                </a:xfrm>
              </p:grpSpPr>
              <p:sp>
                <p:nvSpPr>
                  <p:cNvPr id="115" name="Oval 114">
                    <a:extLst>
                      <a:ext uri="{FF2B5EF4-FFF2-40B4-BE49-F238E27FC236}">
                        <a16:creationId xmlns:a16="http://schemas.microsoft.com/office/drawing/2014/main" id="{0056818B-E3E2-435C-88A7-47BA45E3414B}"/>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BBF4002A-1742-4744-87C5-E13AC88B5472}"/>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3C25EEE9-E5EF-4999-AAB6-087DDAD4212B}"/>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DEC882E-5037-4E5D-A2DB-1D46ACB25234}"/>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199F57D4-02B1-4054-BC67-3F488E557CC3}"/>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157B3767-6159-4742-80DE-515CABAC06BC}"/>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A61FAB0F-5A29-4351-8DEE-B1AF00CDC5B6}"/>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oud 113">
                  <a:extLst>
                    <a:ext uri="{FF2B5EF4-FFF2-40B4-BE49-F238E27FC236}">
                      <a16:creationId xmlns:a16="http://schemas.microsoft.com/office/drawing/2014/main" id="{B395AF8B-E4B0-4F0C-AAA5-3125D8A17DB2}"/>
                    </a:ext>
                  </a:extLst>
                </p:cNvPr>
                <p:cNvSpPr/>
                <p:nvPr/>
              </p:nvSpPr>
              <p:spPr>
                <a:xfrm>
                  <a:off x="3704694" y="4203904"/>
                  <a:ext cx="773454" cy="64999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1" name="Group 2050">
            <a:extLst>
              <a:ext uri="{FF2B5EF4-FFF2-40B4-BE49-F238E27FC236}">
                <a16:creationId xmlns:a16="http://schemas.microsoft.com/office/drawing/2014/main" id="{6937A938-E952-4002-8687-6D5C95929534}"/>
              </a:ext>
            </a:extLst>
          </p:cNvPr>
          <p:cNvGrpSpPr/>
          <p:nvPr/>
        </p:nvGrpSpPr>
        <p:grpSpPr>
          <a:xfrm>
            <a:off x="9651206" y="1713609"/>
            <a:ext cx="2589737" cy="3043486"/>
            <a:chOff x="9707207" y="1692325"/>
            <a:chExt cx="2589737" cy="3043486"/>
          </a:xfrm>
        </p:grpSpPr>
        <p:sp>
          <p:nvSpPr>
            <p:cNvPr id="23" name="TextBox 22">
              <a:extLst>
                <a:ext uri="{FF2B5EF4-FFF2-40B4-BE49-F238E27FC236}">
                  <a16:creationId xmlns:a16="http://schemas.microsoft.com/office/drawing/2014/main" id="{2DC9CB1C-A237-49A2-A801-AC5F48744EB1}"/>
                </a:ext>
              </a:extLst>
            </p:cNvPr>
            <p:cNvSpPr txBox="1"/>
            <p:nvPr/>
          </p:nvSpPr>
          <p:spPr>
            <a:xfrm>
              <a:off x="9707207" y="1692325"/>
              <a:ext cx="2589737" cy="646331"/>
            </a:xfrm>
            <a:prstGeom prst="rect">
              <a:avLst/>
            </a:prstGeom>
            <a:noFill/>
          </p:spPr>
          <p:txBody>
            <a:bodyPr wrap="square" rtlCol="0">
              <a:spAutoFit/>
            </a:bodyPr>
            <a:lstStyle/>
            <a:p>
              <a:pPr algn="ctr"/>
              <a:r>
                <a:rPr lang="en-US" sz="3600" dirty="0">
                  <a:solidFill>
                    <a:schemeClr val="bg1"/>
                  </a:solidFill>
                  <a:latin typeface="Bahnschrift SemiBold" panose="020B0502040204020203" pitchFamily="34" charset="0"/>
                </a:rPr>
                <a:t>Church</a:t>
              </a:r>
            </a:p>
          </p:txBody>
        </p:sp>
        <p:sp>
          <p:nvSpPr>
            <p:cNvPr id="28" name="Arrow: Down 27">
              <a:extLst>
                <a:ext uri="{FF2B5EF4-FFF2-40B4-BE49-F238E27FC236}">
                  <a16:creationId xmlns:a16="http://schemas.microsoft.com/office/drawing/2014/main" id="{8FE3E1F5-DD4C-41F5-982C-6A6863982020}"/>
                </a:ext>
              </a:extLst>
            </p:cNvPr>
            <p:cNvSpPr/>
            <p:nvPr/>
          </p:nvSpPr>
          <p:spPr>
            <a:xfrm>
              <a:off x="10705523" y="2388098"/>
              <a:ext cx="634239" cy="82805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D54E82D-7041-40A7-8522-FF06434A5632}"/>
                </a:ext>
              </a:extLst>
            </p:cNvPr>
            <p:cNvGrpSpPr/>
            <p:nvPr/>
          </p:nvGrpSpPr>
          <p:grpSpPr>
            <a:xfrm>
              <a:off x="10546093" y="3342822"/>
              <a:ext cx="1360377" cy="1392989"/>
              <a:chOff x="1546408" y="250257"/>
              <a:chExt cx="2810577" cy="2877954"/>
            </a:xfrm>
          </p:grpSpPr>
          <p:sp>
            <p:nvSpPr>
              <p:cNvPr id="131" name="Trapezoid 130">
                <a:extLst>
                  <a:ext uri="{FF2B5EF4-FFF2-40B4-BE49-F238E27FC236}">
                    <a16:creationId xmlns:a16="http://schemas.microsoft.com/office/drawing/2014/main" id="{EC7009DB-FFA3-46F9-81D3-4D985962F44E}"/>
                  </a:ext>
                </a:extLst>
              </p:cNvPr>
              <p:cNvSpPr/>
              <p:nvPr/>
            </p:nvSpPr>
            <p:spPr>
              <a:xfrm>
                <a:off x="1546408" y="1558427"/>
                <a:ext cx="2810577" cy="279133"/>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05037D7-982D-4270-9289-1BE1B250277A}"/>
                  </a:ext>
                </a:extLst>
              </p:cNvPr>
              <p:cNvSpPr/>
              <p:nvPr/>
            </p:nvSpPr>
            <p:spPr>
              <a:xfrm>
                <a:off x="1636295" y="1848051"/>
                <a:ext cx="2608446" cy="128016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Arrow: Pentagon 132">
                <a:extLst>
                  <a:ext uri="{FF2B5EF4-FFF2-40B4-BE49-F238E27FC236}">
                    <a16:creationId xmlns:a16="http://schemas.microsoft.com/office/drawing/2014/main" id="{3D45861D-BCC8-47CD-8F7D-505E1D6BC560}"/>
                  </a:ext>
                </a:extLst>
              </p:cNvPr>
              <p:cNvSpPr/>
              <p:nvPr/>
            </p:nvSpPr>
            <p:spPr>
              <a:xfrm rot="16200000">
                <a:off x="539513" y="1517664"/>
                <a:ext cx="2877954" cy="343140"/>
              </a:xfrm>
              <a:prstGeom prst="homePlate">
                <a:avLst>
                  <a:gd name="adj" fmla="val 156280"/>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1BA978E-8013-468D-9969-C2631F1F6EAD}"/>
                  </a:ext>
                </a:extLst>
              </p:cNvPr>
              <p:cNvSpPr/>
              <p:nvPr/>
            </p:nvSpPr>
            <p:spPr>
              <a:xfrm>
                <a:off x="2940518" y="2519414"/>
                <a:ext cx="343142" cy="608797"/>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31781A44-FBE0-476E-9F83-9C4D9024419E}"/>
                  </a:ext>
                </a:extLst>
              </p:cNvPr>
              <p:cNvSpPr/>
              <p:nvPr/>
            </p:nvSpPr>
            <p:spPr>
              <a:xfrm>
                <a:off x="3421058" y="1848051"/>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A80A3C1-16E3-4044-85F9-A20EA4FEE1FB}"/>
                  </a:ext>
                </a:extLst>
              </p:cNvPr>
              <p:cNvSpPr/>
              <p:nvPr/>
            </p:nvSpPr>
            <p:spPr>
              <a:xfrm>
                <a:off x="3655996" y="1848051"/>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34A88F0-C7AD-4A71-8720-3B9C92D4630A}"/>
                  </a:ext>
                </a:extLst>
              </p:cNvPr>
              <p:cNvSpPr/>
              <p:nvPr/>
            </p:nvSpPr>
            <p:spPr>
              <a:xfrm>
                <a:off x="3890934"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05F4E49-1EB9-4AE8-978A-EE55B3B0E1A5}"/>
                  </a:ext>
                </a:extLst>
              </p:cNvPr>
              <p:cNvSpPr/>
              <p:nvPr/>
            </p:nvSpPr>
            <p:spPr>
              <a:xfrm>
                <a:off x="2266907"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1E92104-DE4E-4E4B-A0C2-44029178FB07}"/>
                  </a:ext>
                </a:extLst>
              </p:cNvPr>
              <p:cNvSpPr/>
              <p:nvPr/>
            </p:nvSpPr>
            <p:spPr>
              <a:xfrm>
                <a:off x="2501845" y="1848050"/>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13761E-2F53-4DDE-A0D5-E697371A8995}"/>
                  </a:ext>
                </a:extLst>
              </p:cNvPr>
              <p:cNvSpPr/>
              <p:nvPr/>
            </p:nvSpPr>
            <p:spPr>
              <a:xfrm>
                <a:off x="2736783" y="1848049"/>
                <a:ext cx="82538" cy="128015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2" name="Rectangle 2051">
            <a:extLst>
              <a:ext uri="{FF2B5EF4-FFF2-40B4-BE49-F238E27FC236}">
                <a16:creationId xmlns:a16="http://schemas.microsoft.com/office/drawing/2014/main" id="{45132D07-2D3C-42B4-BFAA-6D311618FB22}"/>
              </a:ext>
            </a:extLst>
          </p:cNvPr>
          <p:cNvSpPr/>
          <p:nvPr/>
        </p:nvSpPr>
        <p:spPr>
          <a:xfrm>
            <a:off x="3116671" y="5758557"/>
            <a:ext cx="6096000" cy="923330"/>
          </a:xfrm>
          <a:prstGeom prst="rect">
            <a:avLst/>
          </a:prstGeom>
          <a:solidFill>
            <a:schemeClr val="accent6">
              <a:lumMod val="60000"/>
              <a:lumOff val="40000"/>
            </a:schemeClr>
          </a:solidFill>
        </p:spPr>
        <p:txBody>
          <a:bodyPr>
            <a:spAutoFit/>
          </a:bodyPr>
          <a:lstStyle/>
          <a:p>
            <a:pPr algn="ctr"/>
            <a:r>
              <a:rPr lang="en-US" dirty="0">
                <a:solidFill>
                  <a:srgbClr val="333333"/>
                </a:solidFill>
                <a:latin typeface="Calibri" panose="020F0502020204030204" pitchFamily="34" charset="0"/>
              </a:rPr>
              <a:t>If you were to choose between your plan for your life and what Heavenly Father might have planned for your life, which would you choose? </a:t>
            </a:r>
            <a:endParaRPr lang="en-US" dirty="0"/>
          </a:p>
        </p:txBody>
      </p:sp>
    </p:spTree>
    <p:extLst>
      <p:ext uri="{BB962C8B-B14F-4D97-AF65-F5344CB8AC3E}">
        <p14:creationId xmlns:p14="http://schemas.microsoft.com/office/powerpoint/2010/main" val="20690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47:10-11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Pharaoh</a:t>
            </a:r>
          </a:p>
        </p:txBody>
      </p:sp>
      <p:sp>
        <p:nvSpPr>
          <p:cNvPr id="2" name="Rectangle 1"/>
          <p:cNvSpPr/>
          <p:nvPr/>
        </p:nvSpPr>
        <p:spPr>
          <a:xfrm>
            <a:off x="2645567" y="1196380"/>
            <a:ext cx="8233926" cy="1200329"/>
          </a:xfrm>
          <a:prstGeom prst="rect">
            <a:avLst/>
          </a:prstGeom>
        </p:spPr>
        <p:txBody>
          <a:bodyPr wrap="square">
            <a:spAutoFit/>
          </a:bodyPr>
          <a:lstStyle/>
          <a:p>
            <a:r>
              <a:rPr lang="en-US" i="1" dirty="0">
                <a:solidFill>
                  <a:srgbClr val="FFFF00"/>
                </a:solidFill>
                <a:latin typeface="Calibri" panose="020F0502020204030204" pitchFamily="34" charset="0"/>
              </a:rPr>
              <a:t>And Joseph placed his father and his brethren, and gave them a possession in the land of Egypt, in the best of the land, in the land of Rameses, as Pharaoh had commanded. And Joseph nourished his father, and his brethren, and all his father’s household, with bread, according to their families.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12" y="3303823"/>
            <a:ext cx="2731008" cy="2314937"/>
          </a:xfrm>
          <a:prstGeom prst="rect">
            <a:avLst/>
          </a:prstGeom>
        </p:spPr>
      </p:pic>
      <p:pic>
        <p:nvPicPr>
          <p:cNvPr id="9" name="Picture 8">
            <a:extLst>
              <a:ext uri="{FF2B5EF4-FFF2-40B4-BE49-F238E27FC236}">
                <a16:creationId xmlns:a16="http://schemas.microsoft.com/office/drawing/2014/main" id="{AC806017-764B-B484-BA4E-6D4DB6099428}"/>
              </a:ext>
            </a:extLst>
          </p:cNvPr>
          <p:cNvPicPr>
            <a:picLocks noChangeAspect="1"/>
          </p:cNvPicPr>
          <p:nvPr/>
        </p:nvPicPr>
        <p:blipFill>
          <a:blip r:embed="rId4"/>
          <a:stretch>
            <a:fillRect/>
          </a:stretch>
        </p:blipFill>
        <p:spPr>
          <a:xfrm>
            <a:off x="3517632" y="2674235"/>
            <a:ext cx="8478433" cy="3762900"/>
          </a:xfrm>
          <a:prstGeom prst="rect">
            <a:avLst/>
          </a:prstGeom>
        </p:spPr>
      </p:pic>
    </p:spTree>
    <p:extLst>
      <p:ext uri="{BB962C8B-B14F-4D97-AF65-F5344CB8AC3E}">
        <p14:creationId xmlns:p14="http://schemas.microsoft.com/office/powerpoint/2010/main" val="423739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47:13-26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During Times of Famine</a:t>
            </a:r>
          </a:p>
        </p:txBody>
      </p:sp>
      <p:sp>
        <p:nvSpPr>
          <p:cNvPr id="2" name="Rectangle 1"/>
          <p:cNvSpPr/>
          <p:nvPr/>
        </p:nvSpPr>
        <p:spPr>
          <a:xfrm>
            <a:off x="1444133" y="2078151"/>
            <a:ext cx="4113291" cy="1200329"/>
          </a:xfrm>
          <a:prstGeom prst="rect">
            <a:avLst/>
          </a:prstGeom>
        </p:spPr>
        <p:txBody>
          <a:bodyPr wrap="square">
            <a:spAutoFit/>
          </a:bodyPr>
          <a:lstStyle/>
          <a:p>
            <a:r>
              <a:rPr lang="en-US" dirty="0">
                <a:solidFill>
                  <a:schemeClr val="bg1"/>
                </a:solidFill>
                <a:latin typeface="Calibri" panose="020F0502020204030204" pitchFamily="34" charset="0"/>
              </a:rPr>
              <a:t>The Egyptians, instead of exercising their agency to provide for themselves against a day of need, depended upon the government. </a:t>
            </a:r>
          </a:p>
        </p:txBody>
      </p:sp>
      <p:pic>
        <p:nvPicPr>
          <p:cNvPr id="5122" name="Picture 2" descr="President Marion G. Rom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63" y="1672809"/>
            <a:ext cx="1052570" cy="1403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654" y="3404640"/>
            <a:ext cx="5402655" cy="1754326"/>
          </a:xfrm>
          <a:prstGeom prst="rect">
            <a:avLst/>
          </a:prstGeom>
        </p:spPr>
        <p:txBody>
          <a:bodyPr wrap="square">
            <a:spAutoFit/>
          </a:bodyPr>
          <a:lstStyle/>
          <a:p>
            <a:r>
              <a:rPr lang="en-US" dirty="0">
                <a:solidFill>
                  <a:schemeClr val="bg1"/>
                </a:solidFill>
                <a:latin typeface="Calibri" panose="020F0502020204030204" pitchFamily="34" charset="0"/>
              </a:rPr>
              <a:t>As a result, when the famine came, they were forced to purchase food from the government. First, they used their money. When that was gone, they gave their livestock, then their lands; and finally, they were compelled to sell themselves into slavery, that they might eat. (1)</a:t>
            </a:r>
          </a:p>
        </p:txBody>
      </p:sp>
      <p:sp>
        <p:nvSpPr>
          <p:cNvPr id="8" name="Rectangle 7"/>
          <p:cNvSpPr/>
          <p:nvPr/>
        </p:nvSpPr>
        <p:spPr>
          <a:xfrm>
            <a:off x="5949688" y="4520589"/>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As it was, those who did not obey Joseph's counsel were under the necessity of selling all their property, and ultimately themselves, for slaves to the king, in order to obtain that bread which they could have laid </a:t>
            </a:r>
          </a:p>
          <a:p>
            <a:r>
              <a:rPr lang="en-US" b="0" i="0" dirty="0">
                <a:solidFill>
                  <a:schemeClr val="bg1"/>
                </a:solidFill>
                <a:effectLst/>
                <a:latin typeface="Calibri" panose="020F0502020204030204" pitchFamily="34" charset="0"/>
              </a:rPr>
              <a:t>up during the seven years of plenty, if they </a:t>
            </a:r>
          </a:p>
          <a:p>
            <a:r>
              <a:rPr lang="en-US" b="0" i="0" dirty="0">
                <a:solidFill>
                  <a:schemeClr val="bg1"/>
                </a:solidFill>
                <a:effectLst/>
                <a:latin typeface="Calibri" panose="020F0502020204030204" pitchFamily="34" charset="0"/>
              </a:rPr>
              <a:t>had obeyed Joseph's counsel. (2)</a:t>
            </a:r>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119" y="5397752"/>
            <a:ext cx="1027817" cy="1254448"/>
          </a:xfrm>
          <a:prstGeom prst="rect">
            <a:avLst/>
          </a:prstGeom>
        </p:spPr>
      </p:pic>
      <p:pic>
        <p:nvPicPr>
          <p:cNvPr id="16" name="Picture 2" descr="http://1.bp.blogspot.com/_dwNTE2GWNTk/TKUKBDIljkI/AAAAAAAAAGo/ECF50iF3Zx8/s1600/IMG_11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653" y="1451643"/>
            <a:ext cx="3951259" cy="29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3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47:24-26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Pharaoh’s Fifth</a:t>
            </a:r>
          </a:p>
        </p:txBody>
      </p:sp>
      <p:sp>
        <p:nvSpPr>
          <p:cNvPr id="8" name="Rectangle 7"/>
          <p:cNvSpPr/>
          <p:nvPr/>
        </p:nvSpPr>
        <p:spPr>
          <a:xfrm>
            <a:off x="5196284" y="5015458"/>
            <a:ext cx="6096000" cy="923330"/>
          </a:xfrm>
          <a:prstGeom prst="rect">
            <a:avLst/>
          </a:prstGeom>
        </p:spPr>
        <p:txBody>
          <a:bodyPr>
            <a:spAutoFit/>
          </a:bodyPr>
          <a:lstStyle/>
          <a:p>
            <a:r>
              <a:rPr lang="en-US" dirty="0">
                <a:solidFill>
                  <a:schemeClr val="bg1"/>
                </a:solidFill>
                <a:latin typeface="Calibri" panose="020F0502020204030204" pitchFamily="34" charset="0"/>
              </a:rPr>
              <a:t>And Joseph made it a law over the land of Egypt unto this day, that Pharaoh should have the fifth part; except the land of the priests only, which became not Pharaoh’s.</a:t>
            </a:r>
          </a:p>
        </p:txBody>
      </p:sp>
      <p:sp>
        <p:nvSpPr>
          <p:cNvPr id="11" name="Rectangle 10"/>
          <p:cNvSpPr/>
          <p:nvPr/>
        </p:nvSpPr>
        <p:spPr>
          <a:xfrm>
            <a:off x="974806" y="872053"/>
            <a:ext cx="10717695" cy="369332"/>
          </a:xfrm>
          <a:prstGeom prst="rect">
            <a:avLst/>
          </a:prstGeom>
        </p:spPr>
        <p:txBody>
          <a:bodyPr wrap="square">
            <a:spAutoFit/>
          </a:bodyPr>
          <a:lstStyle/>
          <a:p>
            <a:r>
              <a:rPr lang="en-US" b="0" i="0" dirty="0">
                <a:solidFill>
                  <a:srgbClr val="FFFF00"/>
                </a:solidFill>
                <a:effectLst/>
                <a:latin typeface="Calibri" panose="020F0502020204030204" pitchFamily="34" charset="0"/>
              </a:rPr>
              <a:t>Pharaoh claimed title to their possessions but that the people could use them as their own. (vs.22-23)</a:t>
            </a:r>
            <a:endParaRPr lang="en-US" dirty="0">
              <a:solidFill>
                <a:srgbClr val="FFFF00"/>
              </a:solidFill>
              <a:latin typeface="Calibri" panose="020F0502020204030204" pitchFamily="34" charset="0"/>
            </a:endParaRPr>
          </a:p>
        </p:txBody>
      </p:sp>
      <p:sp>
        <p:nvSpPr>
          <p:cNvPr id="13" name="Rectangle 12"/>
          <p:cNvSpPr/>
          <p:nvPr/>
        </p:nvSpPr>
        <p:spPr>
          <a:xfrm>
            <a:off x="447898" y="1607978"/>
            <a:ext cx="4106129"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cattle became government property, but we expect that the people kept them, delivering meat and milk to state agents but keeping what they needed as well.</a:t>
            </a:r>
            <a:endParaRPr lang="en-US" dirty="0">
              <a:solidFill>
                <a:schemeClr val="bg1"/>
              </a:solidFill>
              <a:latin typeface="Calibri" panose="020F0502020204030204" pitchFamily="34" charset="0"/>
            </a:endParaRPr>
          </a:p>
        </p:txBody>
      </p:sp>
      <p:pic>
        <p:nvPicPr>
          <p:cNvPr id="8196" name="Picture 4" descr="http://www.bumfuzzle.com/Pictures/Egypt/Egy%20Rasmes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239" y="1407950"/>
            <a:ext cx="4270375" cy="320278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821273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4" y="3281907"/>
            <a:ext cx="3944185" cy="25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65014" cy="369332"/>
          </a:xfrm>
          <a:prstGeom prst="rect">
            <a:avLst/>
          </a:prstGeom>
          <a:noFill/>
        </p:spPr>
        <p:txBody>
          <a:bodyPr wrap="square" rtlCol="0">
            <a:spAutoFit/>
          </a:bodyPr>
          <a:lstStyle/>
          <a:p>
            <a:r>
              <a:rPr lang="en-US" dirty="0">
                <a:solidFill>
                  <a:schemeClr val="bg1"/>
                </a:solidFill>
              </a:rPr>
              <a:t>Genesis 47:27-31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Israel’s Burying Place</a:t>
            </a:r>
          </a:p>
        </p:txBody>
      </p:sp>
      <p:pic>
        <p:nvPicPr>
          <p:cNvPr id="9218" name="Picture 2" descr="In the Old Testament, people often buried the dead in family to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24" y="1131616"/>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elegraph.co.uk/meetthesettlers/images/chapter2-ima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268" y="1155903"/>
            <a:ext cx="5931355" cy="3953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19434" y="5109175"/>
            <a:ext cx="6122189" cy="646331"/>
          </a:xfrm>
          <a:prstGeom prst="rect">
            <a:avLst/>
          </a:prstGeom>
        </p:spPr>
        <p:txBody>
          <a:bodyPr wrap="none">
            <a:spAutoFit/>
          </a:bodyPr>
          <a:lstStyle/>
          <a:p>
            <a:pPr algn="ctr"/>
            <a:r>
              <a:rPr lang="en-US" b="0" i="0" u="none" strike="noStrike" dirty="0">
                <a:solidFill>
                  <a:schemeClr val="bg1"/>
                </a:solidFill>
                <a:effectLst/>
                <a:latin typeface="Arial" panose="020B0604020202020204" pitchFamily="34" charset="0"/>
              </a:rPr>
              <a:t>Tombs of the Patriarchs:</a:t>
            </a:r>
          </a:p>
          <a:p>
            <a:pPr algn="ctr"/>
            <a:r>
              <a:rPr lang="en-US" b="0" i="0" u="none" strike="noStrike" dirty="0">
                <a:solidFill>
                  <a:schemeClr val="bg1"/>
                </a:solidFill>
                <a:effectLst/>
                <a:latin typeface="Arial" panose="020B0604020202020204" pitchFamily="34" charset="0"/>
              </a:rPr>
              <a:t>Abraham</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Sarah</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Isaac</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Rebecca</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Jacob</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Leah</a:t>
            </a:r>
            <a:endParaRPr lang="en-US" dirty="0">
              <a:solidFill>
                <a:schemeClr val="bg1"/>
              </a:solidFill>
            </a:endParaRPr>
          </a:p>
        </p:txBody>
      </p:sp>
      <p:sp>
        <p:nvSpPr>
          <p:cNvPr id="3" name="Rectangle 2"/>
          <p:cNvSpPr/>
          <p:nvPr/>
        </p:nvSpPr>
        <p:spPr>
          <a:xfrm>
            <a:off x="237721" y="4072040"/>
            <a:ext cx="4777130" cy="954107"/>
          </a:xfrm>
          <a:prstGeom prst="rect">
            <a:avLst/>
          </a:prstGeom>
        </p:spPr>
        <p:txBody>
          <a:bodyPr wrap="square">
            <a:spAutoFit/>
          </a:bodyPr>
          <a:lstStyle/>
          <a:p>
            <a:r>
              <a:rPr lang="en-US" sz="1400" b="0" i="0" dirty="0">
                <a:solidFill>
                  <a:schemeClr val="bg1"/>
                </a:solidFill>
                <a:effectLst/>
                <a:latin typeface="Calibri" panose="020F0502020204030204" pitchFamily="34" charset="0"/>
              </a:rPr>
              <a:t>The </a:t>
            </a:r>
            <a:r>
              <a:rPr lang="en-US" sz="1400" b="1" i="0" dirty="0">
                <a:solidFill>
                  <a:schemeClr val="bg1"/>
                </a:solidFill>
                <a:effectLst/>
                <a:latin typeface="Calibri" panose="020F0502020204030204" pitchFamily="34" charset="0"/>
              </a:rPr>
              <a:t>Tombs of the Patriarchs</a:t>
            </a:r>
            <a:r>
              <a:rPr lang="en-US" sz="1400" b="0" i="0" dirty="0">
                <a:solidFill>
                  <a:schemeClr val="bg1"/>
                </a:solidFill>
                <a:effectLst/>
                <a:latin typeface="Calibri" panose="020F0502020204030204" pitchFamily="34" charset="0"/>
              </a:rPr>
              <a:t> in Hebron, West Bank, is a shrine complex built mainly under Herod (1st cent. BC) with additions by the Crusaders (12th century AD). It centers around the </a:t>
            </a:r>
            <a:r>
              <a:rPr lang="en-US" sz="1400" b="1" i="0" dirty="0">
                <a:solidFill>
                  <a:schemeClr val="bg1"/>
                </a:solidFill>
                <a:effectLst/>
                <a:latin typeface="Calibri" panose="020F0502020204030204" pitchFamily="34" charset="0"/>
              </a:rPr>
              <a:t>Cave of </a:t>
            </a:r>
            <a:r>
              <a:rPr lang="en-US" sz="1400" b="1" i="0" dirty="0" err="1">
                <a:solidFill>
                  <a:schemeClr val="bg1"/>
                </a:solidFill>
                <a:effectLst/>
                <a:latin typeface="Calibri" panose="020F0502020204030204" pitchFamily="34" charset="0"/>
              </a:rPr>
              <a:t>Machpelah</a:t>
            </a:r>
            <a:r>
              <a:rPr lang="en-US" sz="1400" dirty="0">
                <a:solidFill>
                  <a:schemeClr val="bg1"/>
                </a:solidFill>
                <a:latin typeface="Calibri" panose="020F0502020204030204" pitchFamily="34" charset="0"/>
              </a:rPr>
              <a:t>.</a:t>
            </a:r>
            <a:r>
              <a:rPr lang="en-US" sz="1400" b="0" i="0" dirty="0">
                <a:solidFill>
                  <a:schemeClr val="bg1"/>
                </a:solidFill>
                <a:effectLst/>
                <a:latin typeface="Calibri" panose="020F0502020204030204" pitchFamily="34" charset="0"/>
              </a:rPr>
              <a:t>.</a:t>
            </a:r>
            <a:endParaRPr lang="en-US" sz="1400" dirty="0">
              <a:solidFill>
                <a:schemeClr val="bg1"/>
              </a:solidFill>
            </a:endParaRPr>
          </a:p>
        </p:txBody>
      </p:sp>
      <p:sp>
        <p:nvSpPr>
          <p:cNvPr id="5" name="Rectangle 4"/>
          <p:cNvSpPr/>
          <p:nvPr/>
        </p:nvSpPr>
        <p:spPr>
          <a:xfrm>
            <a:off x="5355772" y="594648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Rachel was buried "on the way to </a:t>
            </a:r>
            <a:r>
              <a:rPr lang="en-US" b="0" i="0" dirty="0" err="1">
                <a:solidFill>
                  <a:schemeClr val="bg1"/>
                </a:solidFill>
                <a:effectLst/>
                <a:latin typeface="Calibri" panose="020F0502020204030204" pitchFamily="34" charset="0"/>
              </a:rPr>
              <a:t>Ephrath</a:t>
            </a:r>
            <a:r>
              <a:rPr lang="en-US" b="0" i="0" dirty="0">
                <a:solidFill>
                  <a:schemeClr val="bg1"/>
                </a:solidFill>
                <a:effectLst/>
                <a:latin typeface="Calibri" panose="020F0502020204030204" pitchFamily="34" charset="0"/>
              </a:rPr>
              <a:t>, which is Bethlehem, </a:t>
            </a:r>
            <a:r>
              <a:rPr lang="en-US" dirty="0">
                <a:solidFill>
                  <a:schemeClr val="bg1"/>
                </a:solidFill>
                <a:latin typeface="Calibri" panose="020F0502020204030204" pitchFamily="34" charset="0"/>
              </a:rPr>
              <a:t>border of Benjamin at </a:t>
            </a:r>
            <a:r>
              <a:rPr lang="en-US" dirty="0" err="1">
                <a:solidFill>
                  <a:schemeClr val="bg1"/>
                </a:solidFill>
                <a:latin typeface="Calibri" panose="020F0502020204030204" pitchFamily="34" charset="0"/>
              </a:rPr>
              <a:t>Zelzah</a:t>
            </a:r>
            <a:r>
              <a:rPr lang="en-US" b="0" i="0" dirty="0">
                <a:solidFill>
                  <a:schemeClr val="bg1"/>
                </a:solidFill>
                <a:effectLst/>
                <a:latin typeface="Calibri" panose="020F0502020204030204" pitchFamily="34" charset="0"/>
              </a:rPr>
              <a:t>(1 Sam. 10-2)</a:t>
            </a:r>
            <a:endParaRPr lang="en-US" dirty="0">
              <a:solidFill>
                <a:schemeClr val="bg1"/>
              </a:solidFill>
              <a:latin typeface="Calibri" panose="020F0502020204030204" pitchFamily="34" charset="0"/>
            </a:endParaRPr>
          </a:p>
        </p:txBody>
      </p:sp>
      <p:pic>
        <p:nvPicPr>
          <p:cNvPr id="9222" name="Picture 6" descr="https://upload.wikimedia.org/wikipedia/commons/thumb/1/1a/Raakelinhauta.png/220px-Raakelinhau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417" y="5516968"/>
            <a:ext cx="1679351" cy="112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971" y="6502626"/>
            <a:ext cx="1865014" cy="369332"/>
          </a:xfrm>
          <a:prstGeom prst="rect">
            <a:avLst/>
          </a:prstGeom>
          <a:noFill/>
        </p:spPr>
        <p:txBody>
          <a:bodyPr wrap="square" rtlCol="0">
            <a:spAutoFit/>
          </a:bodyPr>
          <a:lstStyle/>
          <a:p>
            <a:r>
              <a:rPr lang="en-US" dirty="0">
                <a:solidFill>
                  <a:schemeClr val="bg1"/>
                </a:solidFill>
              </a:rPr>
              <a:t>Genesis 48:1-22</a:t>
            </a:r>
          </a:p>
        </p:txBody>
      </p:sp>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Jacob Blesses Joseph’s Sons</a:t>
            </a:r>
          </a:p>
        </p:txBody>
      </p:sp>
      <p:sp>
        <p:nvSpPr>
          <p:cNvPr id="7" name="Rectangle 6"/>
          <p:cNvSpPr/>
          <p:nvPr/>
        </p:nvSpPr>
        <p:spPr>
          <a:xfrm>
            <a:off x="1681788" y="960946"/>
            <a:ext cx="9111341" cy="646331"/>
          </a:xfrm>
          <a:prstGeom prst="rect">
            <a:avLst/>
          </a:prstGeom>
        </p:spPr>
        <p:txBody>
          <a:bodyPr wrap="square">
            <a:spAutoFit/>
          </a:bodyPr>
          <a:lstStyle/>
          <a:p>
            <a:pPr algn="ctr"/>
            <a:r>
              <a:rPr lang="en-US" dirty="0">
                <a:solidFill>
                  <a:srgbClr val="FFFF00"/>
                </a:solidFill>
                <a:latin typeface="Calibri" panose="020F0502020204030204" pitchFamily="34" charset="0"/>
              </a:rPr>
              <a:t>The blessings Jacob desired to give Manasseh and Ephraim were similar to patriarchal blessings because they described Manasseh and Ephraim’s future possibilities.</a:t>
            </a:r>
          </a:p>
        </p:txBody>
      </p:sp>
      <p:pic>
        <p:nvPicPr>
          <p:cNvPr id="10242" name="Picture 2" descr="http://s3.amazonaws.com/rapgenius/1361768646_he-set-ephraim-before-manasseh_0.jpg.crop_dis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254" y="2064948"/>
            <a:ext cx="3571875" cy="2819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5636" y="1921978"/>
            <a:ext cx="6096000" cy="3416320"/>
          </a:xfrm>
          <a:prstGeom prst="rect">
            <a:avLst/>
          </a:prstGeom>
        </p:spPr>
        <p:txBody>
          <a:bodyPr>
            <a:spAutoFit/>
          </a:bodyPr>
          <a:lstStyle/>
          <a:p>
            <a:r>
              <a:rPr lang="en-US" b="0" i="0" dirty="0">
                <a:solidFill>
                  <a:schemeClr val="bg1"/>
                </a:solidFill>
                <a:effectLst/>
                <a:latin typeface="Calibri" panose="020F0502020204030204" pitchFamily="34" charset="0"/>
              </a:rPr>
              <a:t>“…Joseph brought up his two sons to Jacob to receive his last blessing. Jacob was blind, and when Ephraim and Manasseh were brought before him, Manasseh being the oldest was brought before the old Patriarch in such a way that the old man would place his right hand upon the firstborn, and his left hand upon the younger, that the firstborn might receive the prophetic blessing.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Being guided by the spirit of inspiration, the old Patriarch crossed his hands and laid his right hand upon the head of the younger and his left hand upon the head of Manasseh and pronounced his blessing. (3)</a:t>
            </a:r>
            <a:endParaRPr lang="en-US" dirty="0">
              <a:solidFill>
                <a:schemeClr val="bg1"/>
              </a:solidFill>
            </a:endParaRPr>
          </a:p>
        </p:txBody>
      </p:sp>
      <p:sp>
        <p:nvSpPr>
          <p:cNvPr id="2" name="Rectangle 1">
            <a:extLst>
              <a:ext uri="{FF2B5EF4-FFF2-40B4-BE49-F238E27FC236}">
                <a16:creationId xmlns:a16="http://schemas.microsoft.com/office/drawing/2014/main" id="{FE4D32C9-3C02-4011-9897-F18C6656C928}"/>
              </a:ext>
            </a:extLst>
          </p:cNvPr>
          <p:cNvSpPr/>
          <p:nvPr/>
        </p:nvSpPr>
        <p:spPr>
          <a:xfrm>
            <a:off x="5677786" y="5244509"/>
            <a:ext cx="6377405" cy="1477328"/>
          </a:xfrm>
          <a:prstGeom prst="rect">
            <a:avLst/>
          </a:prstGeom>
        </p:spPr>
        <p:txBody>
          <a:bodyPr wrap="square">
            <a:spAutoFit/>
          </a:bodyPr>
          <a:lstStyle/>
          <a:p>
            <a:pPr fontAlgn="base"/>
            <a:r>
              <a:rPr lang="en-US" i="1" dirty="0">
                <a:solidFill>
                  <a:schemeClr val="bg1"/>
                </a:solidFill>
                <a:latin typeface="Calibri" panose="020F0502020204030204" pitchFamily="34" charset="0"/>
              </a:rPr>
              <a:t>And Israel beheld Joseph’s sons, and said, Who are these?</a:t>
            </a:r>
          </a:p>
          <a:p>
            <a:pPr fontAlgn="base"/>
            <a:endParaRPr lang="en-US" b="1" i="1" dirty="0">
              <a:solidFill>
                <a:schemeClr val="bg1"/>
              </a:solidFill>
              <a:latin typeface="Calibri" panose="020F0502020204030204" pitchFamily="34" charset="0"/>
            </a:endParaRPr>
          </a:p>
          <a:p>
            <a:pPr fontAlgn="base"/>
            <a:r>
              <a:rPr lang="en-US" i="1" dirty="0">
                <a:solidFill>
                  <a:schemeClr val="bg1"/>
                </a:solidFill>
                <a:latin typeface="Calibri" panose="020F0502020204030204" pitchFamily="34" charset="0"/>
              </a:rPr>
              <a:t>And Joseph said unto his father, They are my sons, whom God hath given me in this place. And he said, Bring them, I pray thee, unto me, and I will bless them. JTS Genesis 48:8-9</a:t>
            </a:r>
            <a:endParaRPr lang="en-US" b="0" i="1"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496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roducts.davidsutherlandinc.com/media/59815/680-23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0886"/>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A Patriarchal Blessing</a:t>
            </a:r>
          </a:p>
        </p:txBody>
      </p:sp>
      <p:sp>
        <p:nvSpPr>
          <p:cNvPr id="9" name="Rectangle 8"/>
          <p:cNvSpPr/>
          <p:nvPr/>
        </p:nvSpPr>
        <p:spPr>
          <a:xfrm>
            <a:off x="216281" y="1120676"/>
            <a:ext cx="3777342" cy="2031325"/>
          </a:xfrm>
          <a:prstGeom prst="rect">
            <a:avLst/>
          </a:prstGeom>
        </p:spPr>
        <p:txBody>
          <a:bodyPr wrap="square">
            <a:spAutoFit/>
          </a:bodyPr>
          <a:lstStyle/>
          <a:p>
            <a:r>
              <a:rPr lang="en-US" dirty="0">
                <a:solidFill>
                  <a:schemeClr val="bg1"/>
                </a:solidFill>
                <a:latin typeface="Calibri" panose="020F0502020204030204" pitchFamily="34" charset="0"/>
              </a:rPr>
              <a:t>A father’s blessing given by the patriarch of a family and a patriarchal blessing given by an ordained patriarch. A father who holds the Melchizedek Priesthood may give his children healing blessings or blessings of comfort and counsel at any time. </a:t>
            </a:r>
          </a:p>
        </p:txBody>
      </p:sp>
      <p:sp>
        <p:nvSpPr>
          <p:cNvPr id="2" name="Rectangle 1"/>
          <p:cNvSpPr/>
          <p:nvPr/>
        </p:nvSpPr>
        <p:spPr>
          <a:xfrm>
            <a:off x="4361732" y="2963725"/>
            <a:ext cx="7307754" cy="2031325"/>
          </a:xfrm>
          <a:prstGeom prst="rect">
            <a:avLst/>
          </a:prstGeom>
        </p:spPr>
        <p:txBody>
          <a:bodyPr wrap="square">
            <a:spAutoFit/>
          </a:bodyPr>
          <a:lstStyle/>
          <a:p>
            <a:r>
              <a:rPr lang="en-US" dirty="0">
                <a:solidFill>
                  <a:schemeClr val="bg1"/>
                </a:solidFill>
                <a:latin typeface="Calibri" panose="020F0502020204030204" pitchFamily="34" charset="0"/>
              </a:rPr>
              <a:t>A patriarchal blessing may be given to any worthy member of the Church by a patriarch who has been called and ordained under the direction of the Quorum of the Twelve Apostles.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patriarchal blessing contains a declaration of the recipient’s lineage in the house of Israel as well as guidance to help direct his or her life according to Heavenly Father’s will. </a:t>
            </a:r>
          </a:p>
        </p:txBody>
      </p:sp>
      <p:sp>
        <p:nvSpPr>
          <p:cNvPr id="3" name="Rectangle 2"/>
          <p:cNvSpPr/>
          <p:nvPr/>
        </p:nvSpPr>
        <p:spPr>
          <a:xfrm>
            <a:off x="3187509" y="5488364"/>
            <a:ext cx="6096000" cy="923330"/>
          </a:xfrm>
          <a:prstGeom prst="rect">
            <a:avLst/>
          </a:prstGeom>
        </p:spPr>
        <p:txBody>
          <a:bodyPr>
            <a:spAutoFit/>
          </a:bodyPr>
          <a:lstStyle/>
          <a:p>
            <a:r>
              <a:rPr lang="en-US" dirty="0">
                <a:solidFill>
                  <a:schemeClr val="bg1"/>
                </a:solidFill>
                <a:latin typeface="Calibri" panose="020F0502020204030204" pitchFamily="34" charset="0"/>
              </a:rPr>
              <a:t>Those who wish to receive a patriarchal blessing must be interviewed by their bishop or branch president and receive a recommend.</a:t>
            </a:r>
          </a:p>
        </p:txBody>
      </p:sp>
      <p:pic>
        <p:nvPicPr>
          <p:cNvPr id="11266" name="Picture 2" descr="http://utahvalley360.com/wp-content/uploads/2015/04/fathers-blessing-102028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71" y="3614210"/>
            <a:ext cx="1841120" cy="27616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understandingmormonism.org/files/2013/04/mormon-patriarchal-bless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732" y="867720"/>
            <a:ext cx="36957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houghtsonthingsandstuff.com/wp-content/uploads/2014/02/bishop-interview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3509" y="4766398"/>
            <a:ext cx="1542596" cy="1908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4C533C-72C1-41E1-AD79-C709BECB773A}"/>
              </a:ext>
            </a:extLst>
          </p:cNvPr>
          <p:cNvSpPr/>
          <p:nvPr/>
        </p:nvSpPr>
        <p:spPr>
          <a:xfrm>
            <a:off x="9697996" y="1580160"/>
            <a:ext cx="2377440" cy="923330"/>
          </a:xfrm>
          <a:prstGeom prst="rect">
            <a:avLst/>
          </a:prstGeom>
        </p:spPr>
        <p:txBody>
          <a:bodyPr wrap="square">
            <a:spAutoFit/>
          </a:bodyPr>
          <a:lstStyle/>
          <a:p>
            <a:pPr algn="ctr"/>
            <a:r>
              <a:rPr lang="en-US" b="1" dirty="0">
                <a:solidFill>
                  <a:srgbClr val="FFFF00"/>
                </a:solidFill>
                <a:latin typeface="Calibri" panose="020F0502020204030204" pitchFamily="34" charset="0"/>
              </a:rPr>
              <a:t>Patriarchal blessings are given through the inspiration of God</a:t>
            </a:r>
            <a:endParaRPr lang="en-US" dirty="0">
              <a:solidFill>
                <a:srgbClr val="FFFF00"/>
              </a:solidFill>
            </a:endParaRPr>
          </a:p>
        </p:txBody>
      </p:sp>
    </p:spTree>
    <p:extLst>
      <p:ext uri="{BB962C8B-B14F-4D97-AF65-F5344CB8AC3E}">
        <p14:creationId xmlns:p14="http://schemas.microsoft.com/office/powerpoint/2010/main" val="10752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2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2931</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Broadway</vt:lpstr>
      <vt:lpstr>Bahnschrift SemiBold</vt:lpstr>
      <vt:lpstr>Calibri Light</vt:lpstr>
      <vt:lpstr>Calibri</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24</cp:revision>
  <dcterms:created xsi:type="dcterms:W3CDTF">2015-09-16T13:45:06Z</dcterms:created>
  <dcterms:modified xsi:type="dcterms:W3CDTF">2025-08-19T15:47:40Z</dcterms:modified>
</cp:coreProperties>
</file>