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2" r:id="rId5"/>
    <p:sldId id="263" r:id="rId6"/>
    <p:sldId id="265" r:id="rId7"/>
    <p:sldId id="264" r:id="rId8"/>
    <p:sldId id="266" r:id="rId9"/>
    <p:sldId id="267" r:id="rId10"/>
    <p:sldId id="258" r:id="rId11"/>
    <p:sldId id="269" r:id="rId12"/>
    <p:sldId id="270" r:id="rId13"/>
    <p:sldId id="272" r:id="rId14"/>
    <p:sldId id="273" r:id="rId15"/>
    <p:sldId id="274" r:id="rId16"/>
    <p:sldId id="275" r:id="rId17"/>
    <p:sldId id="276" r:id="rId18"/>
    <p:sldId id="277" r:id="rId19"/>
    <p:sldId id="278" r:id="rId20"/>
    <p:sldId id="279" r:id="rId21"/>
    <p:sldId id="280" r:id="rId22"/>
    <p:sldId id="268" r:id="rId23"/>
    <p:sldId id="257" r:id="rId24"/>
    <p:sldId id="271" r:id="rId25"/>
  </p:sldIdLst>
  <p:sldSz cx="12192000" cy="6858000"/>
  <p:notesSz cx="6858000" cy="9144000"/>
  <p:embeddedFontLst>
    <p:embeddedFont>
      <p:font typeface="Abadi" panose="020B0604020202020204" charset="0"/>
      <p:regular r:id="rId26"/>
    </p:embeddedFont>
    <p:embeddedFont>
      <p:font typeface="Harrington" panose="04040505050A02020702" pitchFamily="82" charset="0"/>
      <p:regular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7FAA4E-F001-407A-8CC5-D5A6A260183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88345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FAA4E-F001-407A-8CC5-D5A6A260183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51181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FAA4E-F001-407A-8CC5-D5A6A260183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273307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FAA4E-F001-407A-8CC5-D5A6A260183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10466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FAA4E-F001-407A-8CC5-D5A6A2601839}"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264232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FAA4E-F001-407A-8CC5-D5A6A2601839}"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71274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7FAA4E-F001-407A-8CC5-D5A6A2601839}"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402979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7FAA4E-F001-407A-8CC5-D5A6A2601839}"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49946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FAA4E-F001-407A-8CC5-D5A6A2601839}"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2735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7FAA4E-F001-407A-8CC5-D5A6A2601839}"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60934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7FAA4E-F001-407A-8CC5-D5A6A2601839}"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6A3A4-9563-4669-8797-7950B2ED042A}" type="slidenum">
              <a:rPr lang="en-US" smtClean="0"/>
              <a:t>‹#›</a:t>
            </a:fld>
            <a:endParaRPr lang="en-US"/>
          </a:p>
        </p:txBody>
      </p:sp>
    </p:spTree>
    <p:extLst>
      <p:ext uri="{BB962C8B-B14F-4D97-AF65-F5344CB8AC3E}">
        <p14:creationId xmlns:p14="http://schemas.microsoft.com/office/powerpoint/2010/main" val="138833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FAA4E-F001-407A-8CC5-D5A6A2601839}" type="datetimeFigureOut">
              <a:rPr lang="en-US" smtClean="0"/>
              <a:t>9/1/2025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6A3A4-9563-4669-8797-7950B2ED042A}" type="slidenum">
              <a:rPr lang="en-US" smtClean="0"/>
              <a:t>‹#›</a:t>
            </a:fld>
            <a:endParaRPr lang="en-US"/>
          </a:p>
        </p:txBody>
      </p:sp>
    </p:spTree>
    <p:extLst>
      <p:ext uri="{BB962C8B-B14F-4D97-AF65-F5344CB8AC3E}">
        <p14:creationId xmlns:p14="http://schemas.microsoft.com/office/powerpoint/2010/main" val="74241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480" y="949105"/>
            <a:ext cx="12013949" cy="1938992"/>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Organization of Israel</a:t>
            </a:r>
          </a:p>
          <a:p>
            <a:pPr algn="ctr"/>
            <a:r>
              <a:rPr lang="en-US" sz="6000" dirty="0">
                <a:solidFill>
                  <a:schemeClr val="bg1"/>
                </a:solidFill>
                <a:latin typeface="Gungsuh" panose="02030600000101010101" pitchFamily="18" charset="-127"/>
                <a:ea typeface="Gungsuh" panose="02030600000101010101" pitchFamily="18" charset="-127"/>
              </a:rPr>
              <a:t>Numbers 1-10</a:t>
            </a:r>
          </a:p>
        </p:txBody>
      </p:sp>
      <p:sp>
        <p:nvSpPr>
          <p:cNvPr id="7" name="TextBox 6"/>
          <p:cNvSpPr txBox="1"/>
          <p:nvPr/>
        </p:nvSpPr>
        <p:spPr>
          <a:xfrm>
            <a:off x="4738723" y="4370982"/>
            <a:ext cx="3441827" cy="861774"/>
          </a:xfrm>
          <a:prstGeom prst="rect">
            <a:avLst/>
          </a:prstGeom>
          <a:noFill/>
        </p:spPr>
        <p:txBody>
          <a:bodyPr wrap="square" rtlCol="0">
            <a:spAutoFit/>
          </a:bodyPr>
          <a:lstStyle/>
          <a:p>
            <a:r>
              <a:rPr lang="en-US" i="1" dirty="0">
                <a:solidFill>
                  <a:schemeClr val="bg1"/>
                </a:solidFill>
              </a:rPr>
              <a:t>“For Israel, an eleven-day journey became a forty-year agony.”</a:t>
            </a:r>
          </a:p>
          <a:p>
            <a:r>
              <a:rPr lang="en-US" sz="1400" i="1" dirty="0">
                <a:solidFill>
                  <a:schemeClr val="bg1"/>
                </a:solidFill>
              </a:rPr>
              <a:t>--Bruce Wilkinson and Kenneth Boa</a:t>
            </a:r>
          </a:p>
        </p:txBody>
      </p:sp>
      <p:grpSp>
        <p:nvGrpSpPr>
          <p:cNvPr id="8" name="Group 7"/>
          <p:cNvGrpSpPr/>
          <p:nvPr/>
        </p:nvGrpSpPr>
        <p:grpSpPr>
          <a:xfrm>
            <a:off x="5655524" y="124616"/>
            <a:ext cx="960722" cy="983522"/>
            <a:chOff x="5477413" y="5902127"/>
            <a:chExt cx="459033" cy="507700"/>
          </a:xfrm>
        </p:grpSpPr>
        <p:grpSp>
          <p:nvGrpSpPr>
            <p:cNvPr id="9" name="Group 8"/>
            <p:cNvGrpSpPr/>
            <p:nvPr/>
          </p:nvGrpSpPr>
          <p:grpSpPr>
            <a:xfrm>
              <a:off x="5477413" y="5902127"/>
              <a:ext cx="459033" cy="507700"/>
              <a:chOff x="6812404" y="4014427"/>
              <a:chExt cx="1532462" cy="1723166"/>
            </a:xfrm>
          </p:grpSpPr>
          <p:sp>
            <p:nvSpPr>
              <p:cNvPr id="30" name="Rectangle 2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ame 3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5516479" y="5936642"/>
              <a:ext cx="393516" cy="443747"/>
              <a:chOff x="8414775" y="3915682"/>
              <a:chExt cx="1194375" cy="1346834"/>
            </a:xfrm>
          </p:grpSpPr>
          <p:sp>
            <p:nvSpPr>
              <p:cNvPr id="11" name="Double Wave 10"/>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Wave 12"/>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1"/>
              <p:cNvGrpSpPr/>
              <p:nvPr/>
            </p:nvGrpSpPr>
            <p:grpSpPr>
              <a:xfrm>
                <a:off x="8531490" y="4146185"/>
                <a:ext cx="894819" cy="156271"/>
                <a:chOff x="4038600" y="287312"/>
                <a:chExt cx="5102902" cy="474688"/>
              </a:xfrm>
              <a:solidFill>
                <a:srgbClr val="996633"/>
              </a:solidFill>
            </p:grpSpPr>
            <p:sp>
              <p:nvSpPr>
                <p:cNvPr id="26" name="Quad Arrow Callout 25"/>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Callout 26"/>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Callout 27"/>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3857262" y="153201"/>
            <a:ext cx="911021" cy="917459"/>
            <a:chOff x="7400059" y="5033918"/>
            <a:chExt cx="459033" cy="507700"/>
          </a:xfrm>
        </p:grpSpPr>
        <p:grpSp>
          <p:nvGrpSpPr>
            <p:cNvPr id="33" name="Group 32"/>
            <p:cNvGrpSpPr/>
            <p:nvPr/>
          </p:nvGrpSpPr>
          <p:grpSpPr>
            <a:xfrm>
              <a:off x="7400059" y="5033918"/>
              <a:ext cx="459033" cy="507700"/>
              <a:chOff x="6812404" y="4014427"/>
              <a:chExt cx="1532462" cy="1723166"/>
            </a:xfrm>
          </p:grpSpPr>
          <p:sp>
            <p:nvSpPr>
              <p:cNvPr id="49" name="Rectangle 4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ame 4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a:off x="7420768" y="5051835"/>
              <a:ext cx="406698" cy="472892"/>
              <a:chOff x="6652901" y="3444547"/>
              <a:chExt cx="1339017" cy="1205400"/>
            </a:xfrm>
          </p:grpSpPr>
          <p:sp>
            <p:nvSpPr>
              <p:cNvPr id="35" name="Cloud 34"/>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9405997">
                <a:off x="7054531" y="3641911"/>
                <a:ext cx="937387" cy="83181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8"/>
              <p:cNvGrpSpPr/>
              <p:nvPr/>
            </p:nvGrpSpPr>
            <p:grpSpPr>
              <a:xfrm rot="2570505">
                <a:off x="6737343" y="3557881"/>
                <a:ext cx="210131" cy="627297"/>
                <a:chOff x="4876800" y="2209800"/>
                <a:chExt cx="721689" cy="2209800"/>
              </a:xfrm>
              <a:solidFill>
                <a:schemeClr val="bg1">
                  <a:lumMod val="75000"/>
                </a:schemeClr>
              </a:solidFill>
            </p:grpSpPr>
            <p:sp>
              <p:nvSpPr>
                <p:cNvPr id="46" name="Moon 4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79"/>
              <p:cNvGrpSpPr/>
              <p:nvPr/>
            </p:nvGrpSpPr>
            <p:grpSpPr>
              <a:xfrm rot="19276754" flipH="1">
                <a:off x="7712141" y="3559421"/>
                <a:ext cx="210131" cy="627297"/>
                <a:chOff x="4876800" y="2209800"/>
                <a:chExt cx="721689" cy="2209800"/>
              </a:xfrm>
              <a:solidFill>
                <a:schemeClr val="bg1">
                  <a:lumMod val="75000"/>
                </a:schemeClr>
              </a:solidFill>
            </p:grpSpPr>
            <p:sp>
              <p:nvSpPr>
                <p:cNvPr id="43" name="Moon 4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7509842" y="141524"/>
            <a:ext cx="952255" cy="1011122"/>
            <a:chOff x="6709871" y="4952518"/>
            <a:chExt cx="459033" cy="507700"/>
          </a:xfrm>
        </p:grpSpPr>
        <p:grpSp>
          <p:nvGrpSpPr>
            <p:cNvPr id="52" name="Group 51"/>
            <p:cNvGrpSpPr/>
            <p:nvPr/>
          </p:nvGrpSpPr>
          <p:grpSpPr>
            <a:xfrm>
              <a:off x="6709871" y="4952518"/>
              <a:ext cx="459033" cy="507700"/>
              <a:chOff x="6812404" y="4014427"/>
              <a:chExt cx="1532462" cy="1723166"/>
            </a:xfrm>
          </p:grpSpPr>
          <p:sp>
            <p:nvSpPr>
              <p:cNvPr id="88" name="Rectangle 8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ame 8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p:cNvGrpSpPr/>
            <p:nvPr/>
          </p:nvGrpSpPr>
          <p:grpSpPr>
            <a:xfrm>
              <a:off x="6793637" y="5004838"/>
              <a:ext cx="259014" cy="418188"/>
              <a:chOff x="5409227" y="3337761"/>
              <a:chExt cx="866744" cy="1375844"/>
            </a:xfrm>
          </p:grpSpPr>
          <p:sp>
            <p:nvSpPr>
              <p:cNvPr id="54" name="Trapezoid 53"/>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284"/>
              <p:cNvGrpSpPr/>
              <p:nvPr/>
            </p:nvGrpSpPr>
            <p:grpSpPr>
              <a:xfrm flipH="1">
                <a:off x="5417436" y="3337761"/>
                <a:ext cx="844513" cy="587871"/>
                <a:chOff x="3818466" y="457200"/>
                <a:chExt cx="1547496" cy="1041881"/>
              </a:xfrm>
            </p:grpSpPr>
            <p:grpSp>
              <p:nvGrpSpPr>
                <p:cNvPr id="69" name="Group 18"/>
                <p:cNvGrpSpPr/>
                <p:nvPr/>
              </p:nvGrpSpPr>
              <p:grpSpPr>
                <a:xfrm flipH="1">
                  <a:off x="3847638" y="457200"/>
                  <a:ext cx="1518324" cy="1041881"/>
                  <a:chOff x="4850118" y="788842"/>
                  <a:chExt cx="2160282" cy="1573358"/>
                </a:xfrm>
              </p:grpSpPr>
              <p:grpSp>
                <p:nvGrpSpPr>
                  <p:cNvPr id="72" name="Group 10"/>
                  <p:cNvGrpSpPr/>
                  <p:nvPr/>
                </p:nvGrpSpPr>
                <p:grpSpPr>
                  <a:xfrm rot="10800000">
                    <a:off x="5181600" y="1371600"/>
                    <a:ext cx="1295400" cy="990600"/>
                    <a:chOff x="4850118" y="788842"/>
                    <a:chExt cx="2160282" cy="1497158"/>
                  </a:xfrm>
                </p:grpSpPr>
                <p:sp>
                  <p:nvSpPr>
                    <p:cNvPr id="81" name="Moon 8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a:off x="4850118" y="788842"/>
                    <a:ext cx="2160282" cy="1497158"/>
                    <a:chOff x="4850118" y="788842"/>
                    <a:chExt cx="2160282" cy="1497158"/>
                  </a:xfrm>
                </p:grpSpPr>
                <p:sp>
                  <p:nvSpPr>
                    <p:cNvPr id="74" name="Moon 7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Oval 69"/>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5409227" y="3671706"/>
                <a:ext cx="866744" cy="176920"/>
                <a:chOff x="6598652" y="3262350"/>
                <a:chExt cx="1132641" cy="460283"/>
              </a:xfrm>
            </p:grpSpPr>
            <p:sp>
              <p:nvSpPr>
                <p:cNvPr id="58" name="Rounded Rectangle 57"/>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701427" y="3319491"/>
                  <a:ext cx="1023542" cy="303832"/>
                  <a:chOff x="6545687" y="3859098"/>
                  <a:chExt cx="1578458" cy="468555"/>
                </a:xfrm>
              </p:grpSpPr>
              <p:grpSp>
                <p:nvGrpSpPr>
                  <p:cNvPr id="60" name="Group 59"/>
                  <p:cNvGrpSpPr/>
                  <p:nvPr/>
                </p:nvGrpSpPr>
                <p:grpSpPr>
                  <a:xfrm flipH="1">
                    <a:off x="6545687" y="3863453"/>
                    <a:ext cx="529075" cy="459845"/>
                    <a:chOff x="6545687" y="3863453"/>
                    <a:chExt cx="529075" cy="459845"/>
                  </a:xfrm>
                </p:grpSpPr>
                <p:sp>
                  <p:nvSpPr>
                    <p:cNvPr id="67" name="Block Arc 6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H="1">
                    <a:off x="7072556" y="3859098"/>
                    <a:ext cx="529075" cy="459845"/>
                    <a:chOff x="6545687" y="3863453"/>
                    <a:chExt cx="529075" cy="459845"/>
                  </a:xfrm>
                </p:grpSpPr>
                <p:sp>
                  <p:nvSpPr>
                    <p:cNvPr id="65" name="Block Arc 6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ounded Rectangle 6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flipH="1">
                    <a:off x="7595070" y="3867808"/>
                    <a:ext cx="529075" cy="459845"/>
                    <a:chOff x="6545687" y="3863453"/>
                    <a:chExt cx="529075" cy="459845"/>
                  </a:xfrm>
                </p:grpSpPr>
                <p:sp>
                  <p:nvSpPr>
                    <p:cNvPr id="63" name="Block Arc 6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90" name="Group 89"/>
          <p:cNvGrpSpPr/>
          <p:nvPr/>
        </p:nvGrpSpPr>
        <p:grpSpPr>
          <a:xfrm>
            <a:off x="5637349" y="5623118"/>
            <a:ext cx="998907" cy="986791"/>
            <a:chOff x="6812404" y="4782789"/>
            <a:chExt cx="849134" cy="954803"/>
          </a:xfrm>
        </p:grpSpPr>
        <p:grpSp>
          <p:nvGrpSpPr>
            <p:cNvPr id="91" name="Group 90"/>
            <p:cNvGrpSpPr/>
            <p:nvPr/>
          </p:nvGrpSpPr>
          <p:grpSpPr>
            <a:xfrm>
              <a:off x="6812404" y="4782789"/>
              <a:ext cx="849134" cy="954803"/>
              <a:chOff x="6812404" y="4014427"/>
              <a:chExt cx="1532462" cy="1723166"/>
            </a:xfrm>
          </p:grpSpPr>
          <p:sp>
            <p:nvSpPr>
              <p:cNvPr id="103" name="Rectangle 10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ame 10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91"/>
            <p:cNvGrpSpPr/>
            <p:nvPr/>
          </p:nvGrpSpPr>
          <p:grpSpPr>
            <a:xfrm>
              <a:off x="6888541" y="4860256"/>
              <a:ext cx="657510" cy="817888"/>
              <a:chOff x="1717426" y="610207"/>
              <a:chExt cx="1272475" cy="1582855"/>
            </a:xfrm>
          </p:grpSpPr>
          <p:sp>
            <p:nvSpPr>
              <p:cNvPr id="93" name="Cloud 92"/>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00" name="Trapezoid 99"/>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3811486" y="5575707"/>
            <a:ext cx="935065" cy="1034202"/>
            <a:chOff x="7001463" y="2112155"/>
            <a:chExt cx="459033" cy="507700"/>
          </a:xfrm>
        </p:grpSpPr>
        <p:grpSp>
          <p:nvGrpSpPr>
            <p:cNvPr id="106" name="Group 105"/>
            <p:cNvGrpSpPr/>
            <p:nvPr/>
          </p:nvGrpSpPr>
          <p:grpSpPr>
            <a:xfrm>
              <a:off x="7001463" y="2112155"/>
              <a:ext cx="459033" cy="507700"/>
              <a:chOff x="6812404" y="4014427"/>
              <a:chExt cx="1532462" cy="1723166"/>
            </a:xfrm>
          </p:grpSpPr>
          <p:sp>
            <p:nvSpPr>
              <p:cNvPr id="183" name="Rectangle 18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ame 18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7063108" y="2172832"/>
              <a:ext cx="360734" cy="404463"/>
              <a:chOff x="1497157" y="344790"/>
              <a:chExt cx="1300625" cy="1383924"/>
            </a:xfrm>
          </p:grpSpPr>
          <p:sp>
            <p:nvSpPr>
              <p:cNvPr id="108" name="Trapezoid 107"/>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1497157" y="344790"/>
                <a:ext cx="1300625" cy="1347713"/>
                <a:chOff x="1735183" y="108823"/>
                <a:chExt cx="1300625" cy="1347713"/>
              </a:xfrm>
            </p:grpSpPr>
            <p:sp>
              <p:nvSpPr>
                <p:cNvPr id="110" name="Cloud 109"/>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891332" y="305708"/>
                  <a:ext cx="933596" cy="288192"/>
                  <a:chOff x="3811872" y="17998"/>
                  <a:chExt cx="805120" cy="270515"/>
                </a:xfrm>
              </p:grpSpPr>
              <p:grpSp>
                <p:nvGrpSpPr>
                  <p:cNvPr id="117" name="Group 116"/>
                  <p:cNvGrpSpPr/>
                  <p:nvPr/>
                </p:nvGrpSpPr>
                <p:grpSpPr>
                  <a:xfrm>
                    <a:off x="3811872" y="17998"/>
                    <a:ext cx="627615" cy="262087"/>
                    <a:chOff x="4649991" y="5423557"/>
                    <a:chExt cx="2704332" cy="1129307"/>
                  </a:xfrm>
                </p:grpSpPr>
                <p:grpSp>
                  <p:nvGrpSpPr>
                    <p:cNvPr id="131" name="Group 130"/>
                    <p:cNvGrpSpPr/>
                    <p:nvPr/>
                  </p:nvGrpSpPr>
                  <p:grpSpPr>
                    <a:xfrm>
                      <a:off x="4649991" y="5427911"/>
                      <a:ext cx="516959" cy="1119063"/>
                      <a:chOff x="4649991" y="5427911"/>
                      <a:chExt cx="516959" cy="1119063"/>
                    </a:xfrm>
                  </p:grpSpPr>
                  <p:grpSp>
                    <p:nvGrpSpPr>
                      <p:cNvPr id="171" name="Group 118"/>
                      <p:cNvGrpSpPr/>
                      <p:nvPr/>
                    </p:nvGrpSpPr>
                    <p:grpSpPr>
                      <a:xfrm rot="1912894">
                        <a:off x="4649991" y="5427911"/>
                        <a:ext cx="321016" cy="1106001"/>
                        <a:chOff x="2438400" y="990600"/>
                        <a:chExt cx="762000" cy="3200400"/>
                      </a:xfrm>
                    </p:grpSpPr>
                    <p:sp>
                      <p:nvSpPr>
                        <p:cNvPr id="178" name="Pentagon 1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aque 1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2" name="Group 118"/>
                      <p:cNvGrpSpPr/>
                      <p:nvPr/>
                    </p:nvGrpSpPr>
                    <p:grpSpPr>
                      <a:xfrm rot="19542321">
                        <a:off x="4845934" y="5440973"/>
                        <a:ext cx="321016" cy="1106001"/>
                        <a:chOff x="2438400" y="990600"/>
                        <a:chExt cx="762000" cy="3200400"/>
                      </a:xfrm>
                    </p:grpSpPr>
                    <p:sp>
                      <p:nvSpPr>
                        <p:cNvPr id="173" name="Pentagon 1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laque 1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onut 1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2" name="Group 131"/>
                    <p:cNvGrpSpPr/>
                    <p:nvPr/>
                  </p:nvGrpSpPr>
                  <p:grpSpPr>
                    <a:xfrm rot="10800000">
                      <a:off x="5378679" y="5433801"/>
                      <a:ext cx="516959" cy="1119063"/>
                      <a:chOff x="4649991" y="5427911"/>
                      <a:chExt cx="516959" cy="1119063"/>
                    </a:xfrm>
                  </p:grpSpPr>
                  <p:grpSp>
                    <p:nvGrpSpPr>
                      <p:cNvPr id="159" name="Group 118"/>
                      <p:cNvGrpSpPr/>
                      <p:nvPr/>
                    </p:nvGrpSpPr>
                    <p:grpSpPr>
                      <a:xfrm rot="1912894">
                        <a:off x="4649991" y="5427911"/>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18"/>
                      <p:cNvGrpSpPr/>
                      <p:nvPr/>
                    </p:nvGrpSpPr>
                    <p:grpSpPr>
                      <a:xfrm rot="19542321">
                        <a:off x="4845934" y="5440973"/>
                        <a:ext cx="321016" cy="1106001"/>
                        <a:chOff x="2438400" y="990600"/>
                        <a:chExt cx="762000" cy="3200400"/>
                      </a:xfrm>
                    </p:grpSpPr>
                    <p:sp>
                      <p:nvSpPr>
                        <p:cNvPr id="161" name="Pentagon 16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nut 16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3" name="Group 132"/>
                    <p:cNvGrpSpPr/>
                    <p:nvPr/>
                  </p:nvGrpSpPr>
                  <p:grpSpPr>
                    <a:xfrm>
                      <a:off x="6108676" y="5423557"/>
                      <a:ext cx="516959" cy="1119063"/>
                      <a:chOff x="4649991" y="5427911"/>
                      <a:chExt cx="516959" cy="1119063"/>
                    </a:xfrm>
                  </p:grpSpPr>
                  <p:grpSp>
                    <p:nvGrpSpPr>
                      <p:cNvPr id="147" name="Group 118"/>
                      <p:cNvGrpSpPr/>
                      <p:nvPr/>
                    </p:nvGrpSpPr>
                    <p:grpSpPr>
                      <a:xfrm rot="1912894">
                        <a:off x="4649991" y="5427911"/>
                        <a:ext cx="321016" cy="1106001"/>
                        <a:chOff x="2438400" y="990600"/>
                        <a:chExt cx="762000" cy="3200400"/>
                      </a:xfrm>
                    </p:grpSpPr>
                    <p:sp>
                      <p:nvSpPr>
                        <p:cNvPr id="154" name="Pentagon 15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nut 15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18"/>
                      <p:cNvGrpSpPr/>
                      <p:nvPr/>
                    </p:nvGrpSpPr>
                    <p:grpSpPr>
                      <a:xfrm rot="19542321">
                        <a:off x="4845934" y="5440973"/>
                        <a:ext cx="321016" cy="1106001"/>
                        <a:chOff x="2438400" y="990600"/>
                        <a:chExt cx="762000" cy="3200400"/>
                      </a:xfrm>
                    </p:grpSpPr>
                    <p:sp>
                      <p:nvSpPr>
                        <p:cNvPr id="149" name="Pentagon 14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14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onut 15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4" name="Group 133"/>
                    <p:cNvGrpSpPr/>
                    <p:nvPr/>
                  </p:nvGrpSpPr>
                  <p:grpSpPr>
                    <a:xfrm rot="10800000">
                      <a:off x="6837364" y="5429447"/>
                      <a:ext cx="516959" cy="1119063"/>
                      <a:chOff x="4649991" y="5427911"/>
                      <a:chExt cx="516959" cy="1119063"/>
                    </a:xfrm>
                  </p:grpSpPr>
                  <p:grpSp>
                    <p:nvGrpSpPr>
                      <p:cNvPr id="135" name="Group 118"/>
                      <p:cNvGrpSpPr/>
                      <p:nvPr/>
                    </p:nvGrpSpPr>
                    <p:grpSpPr>
                      <a:xfrm rot="1912894">
                        <a:off x="4649991" y="5427911"/>
                        <a:ext cx="321016" cy="1106001"/>
                        <a:chOff x="2438400" y="990600"/>
                        <a:chExt cx="762000" cy="3200400"/>
                      </a:xfrm>
                    </p:grpSpPr>
                    <p:sp>
                      <p:nvSpPr>
                        <p:cNvPr id="142" name="Pentagon 1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nut 1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118"/>
                      <p:cNvGrpSpPr/>
                      <p:nvPr/>
                    </p:nvGrpSpPr>
                    <p:grpSpPr>
                      <a:xfrm rot="19542321">
                        <a:off x="4845934" y="5440973"/>
                        <a:ext cx="321016" cy="1106001"/>
                        <a:chOff x="2438400" y="990600"/>
                        <a:chExt cx="762000" cy="3200400"/>
                      </a:xfrm>
                    </p:grpSpPr>
                    <p:sp>
                      <p:nvSpPr>
                        <p:cNvPr id="137" name="Pentagon 13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aque 13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nut 13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8" name="Group 117"/>
                  <p:cNvGrpSpPr/>
                  <p:nvPr/>
                </p:nvGrpSpPr>
                <p:grpSpPr>
                  <a:xfrm>
                    <a:off x="4497017" y="28803"/>
                    <a:ext cx="119975" cy="259710"/>
                    <a:chOff x="4649991" y="5427911"/>
                    <a:chExt cx="516959" cy="1119063"/>
                  </a:xfrm>
                </p:grpSpPr>
                <p:grpSp>
                  <p:nvGrpSpPr>
                    <p:cNvPr id="119" name="Group 118"/>
                    <p:cNvGrpSpPr/>
                    <p:nvPr/>
                  </p:nvGrpSpPr>
                  <p:grpSpPr>
                    <a:xfrm rot="1912894">
                      <a:off x="4649991" y="5427911"/>
                      <a:ext cx="321016" cy="1106001"/>
                      <a:chOff x="2438400" y="990600"/>
                      <a:chExt cx="762000" cy="3200400"/>
                    </a:xfrm>
                  </p:grpSpPr>
                  <p:sp>
                    <p:nvSpPr>
                      <p:cNvPr id="126" name="Pentagon 12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nut 12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8"/>
                    <p:cNvGrpSpPr/>
                    <p:nvPr/>
                  </p:nvGrpSpPr>
                  <p:grpSpPr>
                    <a:xfrm rot="19542321">
                      <a:off x="4845934" y="5440973"/>
                      <a:ext cx="321016" cy="1106001"/>
                      <a:chOff x="2438400" y="990600"/>
                      <a:chExt cx="762000" cy="3200400"/>
                    </a:xfrm>
                  </p:grpSpPr>
                  <p:sp>
                    <p:nvSpPr>
                      <p:cNvPr id="121" name="Pentagon 12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aque 12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nut 12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185" name="Group 184"/>
          <p:cNvGrpSpPr/>
          <p:nvPr/>
        </p:nvGrpSpPr>
        <p:grpSpPr>
          <a:xfrm>
            <a:off x="7513229" y="5575707"/>
            <a:ext cx="927136" cy="1020108"/>
            <a:chOff x="8029894" y="3559127"/>
            <a:chExt cx="459033" cy="542915"/>
          </a:xfrm>
        </p:grpSpPr>
        <p:grpSp>
          <p:nvGrpSpPr>
            <p:cNvPr id="186" name="Group 185"/>
            <p:cNvGrpSpPr/>
            <p:nvPr/>
          </p:nvGrpSpPr>
          <p:grpSpPr>
            <a:xfrm>
              <a:off x="8029894" y="3559127"/>
              <a:ext cx="459033" cy="507700"/>
              <a:chOff x="6812404" y="4014427"/>
              <a:chExt cx="1532462" cy="1723166"/>
            </a:xfrm>
          </p:grpSpPr>
          <p:sp>
            <p:nvSpPr>
              <p:cNvPr id="229" name="Rectangle 22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ame 22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7" name="Group 186"/>
            <p:cNvGrpSpPr/>
            <p:nvPr/>
          </p:nvGrpSpPr>
          <p:grpSpPr>
            <a:xfrm>
              <a:off x="8110751" y="3598299"/>
              <a:ext cx="321925" cy="503743"/>
              <a:chOff x="3434062" y="145729"/>
              <a:chExt cx="1036333" cy="1621637"/>
            </a:xfrm>
          </p:grpSpPr>
          <p:sp>
            <p:nvSpPr>
              <p:cNvPr id="188" name="Trapezoid 187"/>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26"/>
              <p:cNvGrpSpPr/>
              <p:nvPr/>
            </p:nvGrpSpPr>
            <p:grpSpPr>
              <a:xfrm>
                <a:off x="3575349" y="145729"/>
                <a:ext cx="752390" cy="503086"/>
                <a:chOff x="3276599" y="3962400"/>
                <a:chExt cx="2362200" cy="1430616"/>
              </a:xfrm>
            </p:grpSpPr>
            <p:sp>
              <p:nvSpPr>
                <p:cNvPr id="221" name="Moon 220"/>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entagon 224"/>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entagon 225"/>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entagon 226"/>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Cloud 192"/>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44"/>
              <p:cNvGrpSpPr/>
              <p:nvPr/>
            </p:nvGrpSpPr>
            <p:grpSpPr>
              <a:xfrm>
                <a:off x="3630420" y="1296759"/>
                <a:ext cx="543951" cy="288954"/>
                <a:chOff x="3416724" y="3667852"/>
                <a:chExt cx="2655030" cy="1513748"/>
              </a:xfrm>
            </p:grpSpPr>
            <p:grpSp>
              <p:nvGrpSpPr>
                <p:cNvPr id="209" name="Group 31"/>
                <p:cNvGrpSpPr/>
                <p:nvPr/>
              </p:nvGrpSpPr>
              <p:grpSpPr>
                <a:xfrm>
                  <a:off x="4114800" y="4495800"/>
                  <a:ext cx="1219200" cy="685800"/>
                  <a:chOff x="4114800" y="4495800"/>
                  <a:chExt cx="1219200" cy="685800"/>
                </a:xfrm>
              </p:grpSpPr>
              <p:sp>
                <p:nvSpPr>
                  <p:cNvPr id="218"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36"/>
                <p:cNvGrpSpPr/>
                <p:nvPr/>
              </p:nvGrpSpPr>
              <p:grpSpPr>
                <a:xfrm rot="3976231">
                  <a:off x="3150024" y="3934552"/>
                  <a:ext cx="1219200" cy="685800"/>
                  <a:chOff x="4114800" y="4495800"/>
                  <a:chExt cx="1219200" cy="685800"/>
                </a:xfrm>
              </p:grpSpPr>
              <p:sp>
                <p:nvSpPr>
                  <p:cNvPr id="215" name="Trapezoid 214"/>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40"/>
                <p:cNvGrpSpPr/>
                <p:nvPr/>
              </p:nvGrpSpPr>
              <p:grpSpPr>
                <a:xfrm rot="18434064">
                  <a:off x="5119254" y="3990109"/>
                  <a:ext cx="1219200" cy="685800"/>
                  <a:chOff x="4114800" y="4495800"/>
                  <a:chExt cx="1219200" cy="685800"/>
                </a:xfrm>
              </p:grpSpPr>
              <p:sp>
                <p:nvSpPr>
                  <p:cNvPr id="212" name="Trapezoid 21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60"/>
              <p:cNvGrpSpPr/>
              <p:nvPr/>
            </p:nvGrpSpPr>
            <p:grpSpPr>
              <a:xfrm>
                <a:off x="3713895" y="1505186"/>
                <a:ext cx="364753" cy="262180"/>
                <a:chOff x="4724400" y="4267200"/>
                <a:chExt cx="1905000" cy="1369291"/>
              </a:xfrm>
            </p:grpSpPr>
            <p:sp>
              <p:nvSpPr>
                <p:cNvPr id="197" name="Hexagon 196"/>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1" name="Group 230"/>
          <p:cNvGrpSpPr/>
          <p:nvPr/>
        </p:nvGrpSpPr>
        <p:grpSpPr>
          <a:xfrm>
            <a:off x="265031" y="2869321"/>
            <a:ext cx="903605" cy="999406"/>
            <a:chOff x="743475" y="5949315"/>
            <a:chExt cx="459033" cy="507700"/>
          </a:xfrm>
        </p:grpSpPr>
        <p:grpSp>
          <p:nvGrpSpPr>
            <p:cNvPr id="232" name="Group 231"/>
            <p:cNvGrpSpPr/>
            <p:nvPr/>
          </p:nvGrpSpPr>
          <p:grpSpPr>
            <a:xfrm>
              <a:off x="743475" y="5949315"/>
              <a:ext cx="459033" cy="507700"/>
              <a:chOff x="6812404" y="4014427"/>
              <a:chExt cx="1532462" cy="1723166"/>
            </a:xfrm>
          </p:grpSpPr>
          <p:sp>
            <p:nvSpPr>
              <p:cNvPr id="261" name="Rectangle 26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ame 26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3" name="Group 232"/>
            <p:cNvGrpSpPr/>
            <p:nvPr/>
          </p:nvGrpSpPr>
          <p:grpSpPr>
            <a:xfrm>
              <a:off x="796704" y="6028949"/>
              <a:ext cx="364033" cy="380905"/>
              <a:chOff x="9045034" y="3188136"/>
              <a:chExt cx="1533708" cy="1576241"/>
            </a:xfrm>
          </p:grpSpPr>
          <p:sp>
            <p:nvSpPr>
              <p:cNvPr id="234" name="Round Diagonal Corner Rectangle 233"/>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 Diagonal Corner Rectangle 234"/>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36" name="Trapezoid 235"/>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46"/>
              <p:cNvGrpSpPr/>
              <p:nvPr/>
            </p:nvGrpSpPr>
            <p:grpSpPr>
              <a:xfrm>
                <a:off x="9045034" y="3188136"/>
                <a:ext cx="1533708" cy="744487"/>
                <a:chOff x="518540" y="1084217"/>
                <a:chExt cx="2193567" cy="1008603"/>
              </a:xfrm>
              <a:solidFill>
                <a:srgbClr val="663300"/>
              </a:solidFill>
            </p:grpSpPr>
            <p:sp>
              <p:nvSpPr>
                <p:cNvPr id="252" name="Moon 251"/>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9124272" y="3468485"/>
                <a:ext cx="1371051" cy="192879"/>
                <a:chOff x="4492674" y="468559"/>
                <a:chExt cx="2030314" cy="440258"/>
              </a:xfrm>
            </p:grpSpPr>
            <p:grpSp>
              <p:nvGrpSpPr>
                <p:cNvPr id="241" name="Group 240"/>
                <p:cNvGrpSpPr/>
                <p:nvPr/>
              </p:nvGrpSpPr>
              <p:grpSpPr>
                <a:xfrm>
                  <a:off x="4492674" y="468559"/>
                  <a:ext cx="724258" cy="436918"/>
                  <a:chOff x="4492674" y="468559"/>
                  <a:chExt cx="724258" cy="436918"/>
                </a:xfrm>
              </p:grpSpPr>
              <p:sp>
                <p:nvSpPr>
                  <p:cNvPr id="249" name="Hexagon 24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5229042" y="471899"/>
                  <a:ext cx="724258" cy="436918"/>
                  <a:chOff x="4492674" y="468559"/>
                  <a:chExt cx="724258" cy="436918"/>
                </a:xfrm>
              </p:grpSpPr>
              <p:sp>
                <p:nvSpPr>
                  <p:cNvPr id="246" name="Hexagon 24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5960371" y="491492"/>
                  <a:ext cx="562617" cy="394746"/>
                  <a:chOff x="4492674" y="499522"/>
                  <a:chExt cx="562617" cy="394746"/>
                </a:xfrm>
              </p:grpSpPr>
              <p:sp>
                <p:nvSpPr>
                  <p:cNvPr id="244" name="Hexagon 243"/>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63" name="Group 262"/>
          <p:cNvGrpSpPr/>
          <p:nvPr/>
        </p:nvGrpSpPr>
        <p:grpSpPr>
          <a:xfrm>
            <a:off x="264418" y="1546140"/>
            <a:ext cx="903605" cy="999406"/>
            <a:chOff x="5679008" y="4907252"/>
            <a:chExt cx="459033" cy="507700"/>
          </a:xfrm>
        </p:grpSpPr>
        <p:grpSp>
          <p:nvGrpSpPr>
            <p:cNvPr id="264" name="Group 263"/>
            <p:cNvGrpSpPr/>
            <p:nvPr/>
          </p:nvGrpSpPr>
          <p:grpSpPr>
            <a:xfrm>
              <a:off x="5679008" y="4907252"/>
              <a:ext cx="459033" cy="507700"/>
              <a:chOff x="6812404" y="4014427"/>
              <a:chExt cx="1532462" cy="1723166"/>
            </a:xfrm>
          </p:grpSpPr>
          <p:sp>
            <p:nvSpPr>
              <p:cNvPr id="295" name="Rectangle 29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ame 29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5" name="Group 264"/>
            <p:cNvGrpSpPr/>
            <p:nvPr/>
          </p:nvGrpSpPr>
          <p:grpSpPr>
            <a:xfrm>
              <a:off x="5727564" y="4934139"/>
              <a:ext cx="365417" cy="441315"/>
              <a:chOff x="9490957" y="3436938"/>
              <a:chExt cx="1208250" cy="1401894"/>
            </a:xfrm>
          </p:grpSpPr>
          <p:sp>
            <p:nvSpPr>
              <p:cNvPr id="266" name="Oval 265"/>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269"/>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57"/>
              <p:cNvGrpSpPr/>
              <p:nvPr/>
            </p:nvGrpSpPr>
            <p:grpSpPr>
              <a:xfrm rot="10800000">
                <a:off x="9501077" y="3729182"/>
                <a:ext cx="1150804" cy="171151"/>
                <a:chOff x="6096000" y="1376597"/>
                <a:chExt cx="3810000" cy="1867525"/>
              </a:xfrm>
            </p:grpSpPr>
            <p:grpSp>
              <p:nvGrpSpPr>
                <p:cNvPr id="275" name="Group 34"/>
                <p:cNvGrpSpPr/>
                <p:nvPr/>
              </p:nvGrpSpPr>
              <p:grpSpPr>
                <a:xfrm>
                  <a:off x="6096000" y="1447800"/>
                  <a:ext cx="3810000" cy="1752600"/>
                  <a:chOff x="4800600" y="183630"/>
                  <a:chExt cx="5791200" cy="1311639"/>
                </a:xfrm>
              </p:grpSpPr>
              <p:grpSp>
                <p:nvGrpSpPr>
                  <p:cNvPr id="286" name="Group 28"/>
                  <p:cNvGrpSpPr/>
                  <p:nvPr/>
                </p:nvGrpSpPr>
                <p:grpSpPr>
                  <a:xfrm>
                    <a:off x="4800600" y="184879"/>
                    <a:ext cx="2895600" cy="1295400"/>
                    <a:chOff x="4800600" y="184879"/>
                    <a:chExt cx="2895600" cy="1295400"/>
                  </a:xfrm>
                </p:grpSpPr>
                <p:sp>
                  <p:nvSpPr>
                    <p:cNvPr id="292" name="Flowchart: Decision 29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Decision 29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4-Point Star 29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9"/>
                  <p:cNvGrpSpPr/>
                  <p:nvPr/>
                </p:nvGrpSpPr>
                <p:grpSpPr>
                  <a:xfrm>
                    <a:off x="7696200" y="183630"/>
                    <a:ext cx="2895600" cy="1295400"/>
                    <a:chOff x="4800600" y="184879"/>
                    <a:chExt cx="2895600" cy="1295400"/>
                  </a:xfrm>
                </p:grpSpPr>
                <p:sp>
                  <p:nvSpPr>
                    <p:cNvPr id="289" name="Flowchart: Decision 288"/>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Decision 289"/>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4-Point Star 290"/>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4-Point Star 287"/>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7" name="Group 296"/>
          <p:cNvGrpSpPr/>
          <p:nvPr/>
        </p:nvGrpSpPr>
        <p:grpSpPr>
          <a:xfrm>
            <a:off x="271152" y="4206562"/>
            <a:ext cx="903605" cy="999406"/>
            <a:chOff x="10201461" y="5510756"/>
            <a:chExt cx="459033" cy="507700"/>
          </a:xfrm>
        </p:grpSpPr>
        <p:grpSp>
          <p:nvGrpSpPr>
            <p:cNvPr id="298" name="Group 297"/>
            <p:cNvGrpSpPr/>
            <p:nvPr/>
          </p:nvGrpSpPr>
          <p:grpSpPr>
            <a:xfrm>
              <a:off x="10201461" y="5510756"/>
              <a:ext cx="459033" cy="507700"/>
              <a:chOff x="6812404" y="4014427"/>
              <a:chExt cx="1532462" cy="1723166"/>
            </a:xfrm>
          </p:grpSpPr>
          <p:sp>
            <p:nvSpPr>
              <p:cNvPr id="321" name="Rectangle 32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ame 32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298"/>
            <p:cNvGrpSpPr/>
            <p:nvPr/>
          </p:nvGrpSpPr>
          <p:grpSpPr>
            <a:xfrm>
              <a:off x="10248523" y="5549774"/>
              <a:ext cx="388601" cy="453646"/>
              <a:chOff x="8741000" y="2944622"/>
              <a:chExt cx="1483387" cy="1661455"/>
            </a:xfrm>
          </p:grpSpPr>
          <p:sp>
            <p:nvSpPr>
              <p:cNvPr id="300" name="Trapezoid 299"/>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loud 301"/>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Cloud 302"/>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Cloud 303"/>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p:cNvGrpSpPr/>
              <p:nvPr/>
            </p:nvGrpSpPr>
            <p:grpSpPr>
              <a:xfrm>
                <a:off x="8820957" y="3249422"/>
                <a:ext cx="1295400" cy="228600"/>
                <a:chOff x="4267200" y="3733800"/>
                <a:chExt cx="1981200" cy="1524000"/>
              </a:xfrm>
            </p:grpSpPr>
            <p:sp>
              <p:nvSpPr>
                <p:cNvPr id="306" name="Rectangle 305"/>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306"/>
                <p:cNvGrpSpPr/>
                <p:nvPr/>
              </p:nvGrpSpPr>
              <p:grpSpPr>
                <a:xfrm>
                  <a:off x="4438482" y="3818965"/>
                  <a:ext cx="1706545" cy="1362635"/>
                  <a:chOff x="4438482" y="3818965"/>
                  <a:chExt cx="1706545" cy="1362635"/>
                </a:xfrm>
              </p:grpSpPr>
              <p:grpSp>
                <p:nvGrpSpPr>
                  <p:cNvPr id="308" name="Group 307"/>
                  <p:cNvGrpSpPr/>
                  <p:nvPr/>
                </p:nvGrpSpPr>
                <p:grpSpPr>
                  <a:xfrm>
                    <a:off x="4438482" y="4052314"/>
                    <a:ext cx="536650" cy="863189"/>
                    <a:chOff x="4438482" y="4052314"/>
                    <a:chExt cx="536650" cy="863189"/>
                  </a:xfrm>
                </p:grpSpPr>
                <p:sp>
                  <p:nvSpPr>
                    <p:cNvPr id="319" name="Chevron 31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Chevron 31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9" name="Group 308"/>
                  <p:cNvGrpSpPr/>
                  <p:nvPr/>
                </p:nvGrpSpPr>
                <p:grpSpPr>
                  <a:xfrm>
                    <a:off x="5025671" y="4043350"/>
                    <a:ext cx="536650" cy="863189"/>
                    <a:chOff x="4438482" y="4052314"/>
                    <a:chExt cx="536650" cy="863189"/>
                  </a:xfrm>
                </p:grpSpPr>
                <p:sp>
                  <p:nvSpPr>
                    <p:cNvPr id="317" name="Chevron 31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Chevron 31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0" name="Group 309"/>
                  <p:cNvGrpSpPr/>
                  <p:nvPr/>
                </p:nvGrpSpPr>
                <p:grpSpPr>
                  <a:xfrm>
                    <a:off x="5608377" y="4038867"/>
                    <a:ext cx="536650" cy="863189"/>
                    <a:chOff x="4438482" y="4052314"/>
                    <a:chExt cx="536650" cy="863189"/>
                  </a:xfrm>
                </p:grpSpPr>
                <p:sp>
                  <p:nvSpPr>
                    <p:cNvPr id="315" name="Chevron 31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Chevron 31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1" name="Diamond 310"/>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23" name="Group 322"/>
          <p:cNvGrpSpPr/>
          <p:nvPr/>
        </p:nvGrpSpPr>
        <p:grpSpPr>
          <a:xfrm>
            <a:off x="10837822" y="2926467"/>
            <a:ext cx="890974" cy="956796"/>
            <a:chOff x="9490279" y="3972469"/>
            <a:chExt cx="472773" cy="507700"/>
          </a:xfrm>
        </p:grpSpPr>
        <p:grpSp>
          <p:nvGrpSpPr>
            <p:cNvPr id="324" name="Group 323"/>
            <p:cNvGrpSpPr/>
            <p:nvPr/>
          </p:nvGrpSpPr>
          <p:grpSpPr>
            <a:xfrm>
              <a:off x="9490279" y="3972469"/>
              <a:ext cx="459033" cy="507700"/>
              <a:chOff x="6812404" y="4014427"/>
              <a:chExt cx="1532462" cy="1723166"/>
            </a:xfrm>
          </p:grpSpPr>
          <p:sp>
            <p:nvSpPr>
              <p:cNvPr id="526" name="Rectangle 52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ame 52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5" name="Group 324"/>
            <p:cNvGrpSpPr/>
            <p:nvPr/>
          </p:nvGrpSpPr>
          <p:grpSpPr>
            <a:xfrm>
              <a:off x="9502359" y="4000177"/>
              <a:ext cx="460693" cy="456361"/>
              <a:chOff x="4420561" y="478856"/>
              <a:chExt cx="1493146" cy="1479106"/>
            </a:xfrm>
          </p:grpSpPr>
          <p:sp>
            <p:nvSpPr>
              <p:cNvPr id="326" name="Trapezoid 325"/>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gular Pentagon 326"/>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29" name="Group 70"/>
              <p:cNvGrpSpPr/>
              <p:nvPr/>
            </p:nvGrpSpPr>
            <p:grpSpPr>
              <a:xfrm>
                <a:off x="4512033" y="552733"/>
                <a:ext cx="1377894" cy="962821"/>
                <a:chOff x="2731569" y="4101704"/>
                <a:chExt cx="2435810" cy="2042401"/>
              </a:xfrm>
            </p:grpSpPr>
            <p:sp>
              <p:nvSpPr>
                <p:cNvPr id="51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125"/>
              <p:cNvGrpSpPr/>
              <p:nvPr/>
            </p:nvGrpSpPr>
            <p:grpSpPr>
              <a:xfrm flipV="1">
                <a:off x="4512032" y="899906"/>
                <a:ext cx="1305373" cy="168627"/>
                <a:chOff x="5029200" y="838200"/>
                <a:chExt cx="1905000" cy="457200"/>
              </a:xfrm>
            </p:grpSpPr>
            <p:sp>
              <p:nvSpPr>
                <p:cNvPr id="506" name="Rounded Rectangle 505"/>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114"/>
                <p:cNvGrpSpPr/>
                <p:nvPr/>
              </p:nvGrpSpPr>
              <p:grpSpPr>
                <a:xfrm rot="10800000">
                  <a:off x="5334000" y="914400"/>
                  <a:ext cx="1211525" cy="322729"/>
                  <a:chOff x="6019800" y="5334000"/>
                  <a:chExt cx="2590800" cy="914400"/>
                </a:xfrm>
              </p:grpSpPr>
              <p:grpSp>
                <p:nvGrpSpPr>
                  <p:cNvPr id="508" name="Group 79"/>
                  <p:cNvGrpSpPr/>
                  <p:nvPr/>
                </p:nvGrpSpPr>
                <p:grpSpPr>
                  <a:xfrm>
                    <a:off x="6019800" y="5334000"/>
                    <a:ext cx="914400" cy="914400"/>
                    <a:chOff x="6019800" y="5334000"/>
                    <a:chExt cx="914400" cy="914400"/>
                  </a:xfrm>
                </p:grpSpPr>
                <p:sp>
                  <p:nvSpPr>
                    <p:cNvPr id="515" name="Quad Arrow 51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mond 51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80"/>
                  <p:cNvGrpSpPr/>
                  <p:nvPr/>
                </p:nvGrpSpPr>
                <p:grpSpPr>
                  <a:xfrm>
                    <a:off x="6858000" y="5334000"/>
                    <a:ext cx="914400" cy="914400"/>
                    <a:chOff x="6019800" y="5334000"/>
                    <a:chExt cx="914400" cy="914400"/>
                  </a:xfrm>
                </p:grpSpPr>
                <p:sp>
                  <p:nvSpPr>
                    <p:cNvPr id="513" name="Quad Arrow 5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Diamond 5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83"/>
                  <p:cNvGrpSpPr/>
                  <p:nvPr/>
                </p:nvGrpSpPr>
                <p:grpSpPr>
                  <a:xfrm>
                    <a:off x="7696200" y="5334000"/>
                    <a:ext cx="914400" cy="914400"/>
                    <a:chOff x="6019800" y="5334000"/>
                    <a:chExt cx="914400" cy="914400"/>
                  </a:xfrm>
                </p:grpSpPr>
                <p:sp>
                  <p:nvSpPr>
                    <p:cNvPr id="511" name="Quad Arrow 5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mond 5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1" name="Group 330"/>
              <p:cNvGrpSpPr/>
              <p:nvPr/>
            </p:nvGrpSpPr>
            <p:grpSpPr>
              <a:xfrm>
                <a:off x="4420561" y="478856"/>
                <a:ext cx="1493146" cy="652928"/>
                <a:chOff x="4823577" y="4053405"/>
                <a:chExt cx="2270956" cy="1287310"/>
              </a:xfrm>
            </p:grpSpPr>
            <p:grpSp>
              <p:nvGrpSpPr>
                <p:cNvPr id="332" name="Group 113"/>
                <p:cNvGrpSpPr/>
                <p:nvPr/>
              </p:nvGrpSpPr>
              <p:grpSpPr>
                <a:xfrm>
                  <a:off x="4823577" y="4493188"/>
                  <a:ext cx="1404453" cy="847527"/>
                  <a:chOff x="5334000" y="1676401"/>
                  <a:chExt cx="3200400" cy="2295940"/>
                </a:xfrm>
              </p:grpSpPr>
              <p:grpSp>
                <p:nvGrpSpPr>
                  <p:cNvPr id="449" name="Group 59"/>
                  <p:cNvGrpSpPr/>
                  <p:nvPr/>
                </p:nvGrpSpPr>
                <p:grpSpPr>
                  <a:xfrm>
                    <a:off x="5334000" y="1676401"/>
                    <a:ext cx="3200400" cy="2295940"/>
                    <a:chOff x="3329709" y="1676400"/>
                    <a:chExt cx="5204691" cy="3733801"/>
                  </a:xfrm>
                </p:grpSpPr>
                <p:grpSp>
                  <p:nvGrpSpPr>
                    <p:cNvPr id="453" name="Group 139"/>
                    <p:cNvGrpSpPr/>
                    <p:nvPr/>
                  </p:nvGrpSpPr>
                  <p:grpSpPr>
                    <a:xfrm>
                      <a:off x="5784951" y="1676400"/>
                      <a:ext cx="2749449" cy="2932281"/>
                      <a:chOff x="4370181" y="2237947"/>
                      <a:chExt cx="1395285" cy="1533800"/>
                    </a:xfrm>
                    <a:solidFill>
                      <a:schemeClr val="accent6">
                        <a:lumMod val="50000"/>
                      </a:schemeClr>
                    </a:solidFill>
                  </p:grpSpPr>
                  <p:sp>
                    <p:nvSpPr>
                      <p:cNvPr id="48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122"/>
                      <p:cNvGrpSpPr/>
                      <p:nvPr/>
                    </p:nvGrpSpPr>
                    <p:grpSpPr>
                      <a:xfrm>
                        <a:off x="4975163" y="2434420"/>
                        <a:ext cx="790303" cy="409072"/>
                        <a:chOff x="4975163" y="2434420"/>
                        <a:chExt cx="790303" cy="409072"/>
                      </a:xfrm>
                      <a:grpFill/>
                    </p:grpSpPr>
                    <p:sp>
                      <p:nvSpPr>
                        <p:cNvPr id="50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123"/>
                      <p:cNvGrpSpPr/>
                      <p:nvPr/>
                    </p:nvGrpSpPr>
                    <p:grpSpPr>
                      <a:xfrm>
                        <a:off x="4842164" y="2673927"/>
                        <a:ext cx="856672" cy="364837"/>
                        <a:chOff x="4975163" y="2434420"/>
                        <a:chExt cx="790303" cy="409072"/>
                      </a:xfrm>
                      <a:grpFill/>
                    </p:grpSpPr>
                    <p:sp>
                      <p:nvSpPr>
                        <p:cNvPr id="50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127"/>
                      <p:cNvGrpSpPr/>
                      <p:nvPr/>
                    </p:nvGrpSpPr>
                    <p:grpSpPr>
                      <a:xfrm>
                        <a:off x="4702690" y="2882384"/>
                        <a:ext cx="790303" cy="409072"/>
                        <a:chOff x="4975163" y="2434420"/>
                        <a:chExt cx="790303" cy="409072"/>
                      </a:xfrm>
                      <a:grpFill/>
                    </p:grpSpPr>
                    <p:sp>
                      <p:nvSpPr>
                        <p:cNvPr id="49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131"/>
                      <p:cNvGrpSpPr/>
                      <p:nvPr/>
                    </p:nvGrpSpPr>
                    <p:grpSpPr>
                      <a:xfrm>
                        <a:off x="4545672" y="3122529"/>
                        <a:ext cx="790303" cy="409072"/>
                        <a:chOff x="4975163" y="2434420"/>
                        <a:chExt cx="790303" cy="409072"/>
                      </a:xfrm>
                      <a:grpFill/>
                    </p:grpSpPr>
                    <p:sp>
                      <p:nvSpPr>
                        <p:cNvPr id="49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135"/>
                      <p:cNvGrpSpPr/>
                      <p:nvPr/>
                    </p:nvGrpSpPr>
                    <p:grpSpPr>
                      <a:xfrm rot="1269795">
                        <a:off x="4370181" y="3362675"/>
                        <a:ext cx="790303" cy="409072"/>
                        <a:chOff x="4975163" y="2434420"/>
                        <a:chExt cx="790303" cy="409072"/>
                      </a:xfrm>
                      <a:grpFill/>
                    </p:grpSpPr>
                    <p:sp>
                      <p:nvSpPr>
                        <p:cNvPr id="49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4" name="Group 140"/>
                    <p:cNvGrpSpPr/>
                    <p:nvPr/>
                  </p:nvGrpSpPr>
                  <p:grpSpPr>
                    <a:xfrm flipH="1">
                      <a:off x="3329709" y="1768267"/>
                      <a:ext cx="2749449" cy="2932281"/>
                      <a:chOff x="4370181" y="2237947"/>
                      <a:chExt cx="1395285" cy="1533800"/>
                    </a:xfrm>
                    <a:solidFill>
                      <a:schemeClr val="accent6">
                        <a:lumMod val="50000"/>
                      </a:schemeClr>
                    </a:solidFill>
                  </p:grpSpPr>
                  <p:sp>
                    <p:nvSpPr>
                      <p:cNvPr id="464" name="Rounded Rectangle 46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5" name="Group 122"/>
                      <p:cNvGrpSpPr/>
                      <p:nvPr/>
                    </p:nvGrpSpPr>
                    <p:grpSpPr>
                      <a:xfrm>
                        <a:off x="4975163" y="2434420"/>
                        <a:ext cx="790303" cy="409072"/>
                        <a:chOff x="4975163" y="2434420"/>
                        <a:chExt cx="790303" cy="409072"/>
                      </a:xfrm>
                      <a:grpFill/>
                    </p:grpSpPr>
                    <p:sp>
                      <p:nvSpPr>
                        <p:cNvPr id="48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123"/>
                      <p:cNvGrpSpPr/>
                      <p:nvPr/>
                    </p:nvGrpSpPr>
                    <p:grpSpPr>
                      <a:xfrm>
                        <a:off x="4842164" y="2673927"/>
                        <a:ext cx="856672" cy="364837"/>
                        <a:chOff x="4975163" y="2434420"/>
                        <a:chExt cx="790303" cy="409072"/>
                      </a:xfrm>
                      <a:grpFill/>
                    </p:grpSpPr>
                    <p:sp>
                      <p:nvSpPr>
                        <p:cNvPr id="47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127"/>
                      <p:cNvGrpSpPr/>
                      <p:nvPr/>
                    </p:nvGrpSpPr>
                    <p:grpSpPr>
                      <a:xfrm>
                        <a:off x="4702690" y="2882384"/>
                        <a:ext cx="790303" cy="409072"/>
                        <a:chOff x="4975163" y="2434420"/>
                        <a:chExt cx="790303" cy="409072"/>
                      </a:xfrm>
                      <a:grpFill/>
                    </p:grpSpPr>
                    <p:sp>
                      <p:nvSpPr>
                        <p:cNvPr id="47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131"/>
                      <p:cNvGrpSpPr/>
                      <p:nvPr/>
                    </p:nvGrpSpPr>
                    <p:grpSpPr>
                      <a:xfrm>
                        <a:off x="4545672" y="3122529"/>
                        <a:ext cx="790303" cy="409072"/>
                        <a:chOff x="4975163" y="2434420"/>
                        <a:chExt cx="790303" cy="409072"/>
                      </a:xfrm>
                      <a:grpFill/>
                    </p:grpSpPr>
                    <p:sp>
                      <p:nvSpPr>
                        <p:cNvPr id="473" name="Moon 4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135"/>
                      <p:cNvGrpSpPr/>
                      <p:nvPr/>
                    </p:nvGrpSpPr>
                    <p:grpSpPr>
                      <a:xfrm rot="1269795">
                        <a:off x="4370181" y="3362675"/>
                        <a:ext cx="790303" cy="409072"/>
                        <a:chOff x="4975163" y="2434420"/>
                        <a:chExt cx="790303" cy="409072"/>
                      </a:xfrm>
                      <a:grpFill/>
                    </p:grpSpPr>
                    <p:sp>
                      <p:nvSpPr>
                        <p:cNvPr id="470" name="Moon 46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5" name="Group 162"/>
                    <p:cNvGrpSpPr/>
                    <p:nvPr/>
                  </p:nvGrpSpPr>
                  <p:grpSpPr>
                    <a:xfrm rot="4467257">
                      <a:off x="4822952" y="4237309"/>
                      <a:ext cx="1510882" cy="806088"/>
                      <a:chOff x="4975163" y="2434420"/>
                      <a:chExt cx="790303" cy="409072"/>
                    </a:xfrm>
                    <a:solidFill>
                      <a:schemeClr val="accent6">
                        <a:lumMod val="50000"/>
                      </a:schemeClr>
                    </a:solidFill>
                  </p:grpSpPr>
                  <p:sp>
                    <p:nvSpPr>
                      <p:cNvPr id="461" name="Moon 46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5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Oval 45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110"/>
                  <p:cNvGrpSpPr/>
                  <p:nvPr/>
                </p:nvGrpSpPr>
                <p:grpSpPr>
                  <a:xfrm>
                    <a:off x="6705600" y="2819400"/>
                    <a:ext cx="457200" cy="457200"/>
                    <a:chOff x="6019800" y="5334000"/>
                    <a:chExt cx="914400" cy="914400"/>
                  </a:xfrm>
                </p:grpSpPr>
                <p:sp>
                  <p:nvSpPr>
                    <p:cNvPr id="451" name="Quad Arrow 45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113"/>
                <p:cNvGrpSpPr/>
                <p:nvPr/>
              </p:nvGrpSpPr>
              <p:grpSpPr>
                <a:xfrm rot="10800000">
                  <a:off x="5254651" y="4053405"/>
                  <a:ext cx="1404453" cy="847527"/>
                  <a:chOff x="5334000" y="1676401"/>
                  <a:chExt cx="3200400" cy="2295940"/>
                </a:xfrm>
              </p:grpSpPr>
              <p:grpSp>
                <p:nvGrpSpPr>
                  <p:cNvPr id="392" name="Group 59"/>
                  <p:cNvGrpSpPr/>
                  <p:nvPr/>
                </p:nvGrpSpPr>
                <p:grpSpPr>
                  <a:xfrm>
                    <a:off x="5334000" y="1676401"/>
                    <a:ext cx="3200400" cy="2295940"/>
                    <a:chOff x="3329709" y="1676400"/>
                    <a:chExt cx="5204691" cy="3733801"/>
                  </a:xfrm>
                </p:grpSpPr>
                <p:grpSp>
                  <p:nvGrpSpPr>
                    <p:cNvPr id="396" name="Group 139"/>
                    <p:cNvGrpSpPr/>
                    <p:nvPr/>
                  </p:nvGrpSpPr>
                  <p:grpSpPr>
                    <a:xfrm>
                      <a:off x="5784951" y="1676400"/>
                      <a:ext cx="2749449" cy="2932281"/>
                      <a:chOff x="4370181" y="2237947"/>
                      <a:chExt cx="1395285" cy="1533800"/>
                    </a:xfrm>
                    <a:solidFill>
                      <a:schemeClr val="accent6">
                        <a:lumMod val="50000"/>
                      </a:schemeClr>
                    </a:solidFill>
                  </p:grpSpPr>
                  <p:sp>
                    <p:nvSpPr>
                      <p:cNvPr id="42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122"/>
                      <p:cNvGrpSpPr/>
                      <p:nvPr/>
                    </p:nvGrpSpPr>
                    <p:grpSpPr>
                      <a:xfrm>
                        <a:off x="4975163" y="2434420"/>
                        <a:ext cx="790303" cy="409072"/>
                        <a:chOff x="4975163" y="2434420"/>
                        <a:chExt cx="790303" cy="409072"/>
                      </a:xfrm>
                      <a:grpFill/>
                    </p:grpSpPr>
                    <p:sp>
                      <p:nvSpPr>
                        <p:cNvPr id="44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123"/>
                      <p:cNvGrpSpPr/>
                      <p:nvPr/>
                    </p:nvGrpSpPr>
                    <p:grpSpPr>
                      <a:xfrm>
                        <a:off x="4842164" y="2673927"/>
                        <a:ext cx="856672" cy="364837"/>
                        <a:chOff x="4975163" y="2434420"/>
                        <a:chExt cx="790303" cy="409072"/>
                      </a:xfrm>
                      <a:grpFill/>
                    </p:grpSpPr>
                    <p:sp>
                      <p:nvSpPr>
                        <p:cNvPr id="44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7"/>
                      <p:cNvGrpSpPr/>
                      <p:nvPr/>
                    </p:nvGrpSpPr>
                    <p:grpSpPr>
                      <a:xfrm>
                        <a:off x="4702690" y="2882384"/>
                        <a:ext cx="790303" cy="409072"/>
                        <a:chOff x="4975163" y="2434420"/>
                        <a:chExt cx="790303" cy="409072"/>
                      </a:xfrm>
                      <a:grpFill/>
                    </p:grpSpPr>
                    <p:sp>
                      <p:nvSpPr>
                        <p:cNvPr id="44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131"/>
                      <p:cNvGrpSpPr/>
                      <p:nvPr/>
                    </p:nvGrpSpPr>
                    <p:grpSpPr>
                      <a:xfrm>
                        <a:off x="4545672" y="3122529"/>
                        <a:ext cx="790303" cy="409072"/>
                        <a:chOff x="4975163" y="2434420"/>
                        <a:chExt cx="790303" cy="409072"/>
                      </a:xfrm>
                      <a:grpFill/>
                    </p:grpSpPr>
                    <p:sp>
                      <p:nvSpPr>
                        <p:cNvPr id="43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35"/>
                      <p:cNvGrpSpPr/>
                      <p:nvPr/>
                    </p:nvGrpSpPr>
                    <p:grpSpPr>
                      <a:xfrm rot="1269795">
                        <a:off x="4370181" y="3362675"/>
                        <a:ext cx="790303" cy="409072"/>
                        <a:chOff x="4975163" y="2434420"/>
                        <a:chExt cx="790303" cy="409072"/>
                      </a:xfrm>
                      <a:grpFill/>
                    </p:grpSpPr>
                    <p:sp>
                      <p:nvSpPr>
                        <p:cNvPr id="43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140"/>
                    <p:cNvGrpSpPr/>
                    <p:nvPr/>
                  </p:nvGrpSpPr>
                  <p:grpSpPr>
                    <a:xfrm flipH="1">
                      <a:off x="3329709" y="1768267"/>
                      <a:ext cx="2749449" cy="2932281"/>
                      <a:chOff x="4370181" y="2237947"/>
                      <a:chExt cx="1395285" cy="1533800"/>
                    </a:xfrm>
                    <a:solidFill>
                      <a:schemeClr val="accent6">
                        <a:lumMod val="50000"/>
                      </a:schemeClr>
                    </a:solidFill>
                  </p:grpSpPr>
                  <p:sp>
                    <p:nvSpPr>
                      <p:cNvPr id="407" name="Rounded Rectangle 40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122"/>
                      <p:cNvGrpSpPr/>
                      <p:nvPr/>
                    </p:nvGrpSpPr>
                    <p:grpSpPr>
                      <a:xfrm>
                        <a:off x="4975163" y="2434420"/>
                        <a:ext cx="790303" cy="409072"/>
                        <a:chOff x="4975163" y="2434420"/>
                        <a:chExt cx="790303" cy="409072"/>
                      </a:xfrm>
                      <a:grpFill/>
                    </p:grpSpPr>
                    <p:sp>
                      <p:nvSpPr>
                        <p:cNvPr id="42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123"/>
                      <p:cNvGrpSpPr/>
                      <p:nvPr/>
                    </p:nvGrpSpPr>
                    <p:grpSpPr>
                      <a:xfrm>
                        <a:off x="4842164" y="2673927"/>
                        <a:ext cx="856672" cy="364837"/>
                        <a:chOff x="4975163" y="2434420"/>
                        <a:chExt cx="790303" cy="409072"/>
                      </a:xfrm>
                      <a:grpFill/>
                    </p:grpSpPr>
                    <p:sp>
                      <p:nvSpPr>
                        <p:cNvPr id="42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7"/>
                      <p:cNvGrpSpPr/>
                      <p:nvPr/>
                    </p:nvGrpSpPr>
                    <p:grpSpPr>
                      <a:xfrm>
                        <a:off x="4702690" y="2882384"/>
                        <a:ext cx="790303" cy="409072"/>
                        <a:chOff x="4975163" y="2434420"/>
                        <a:chExt cx="790303" cy="409072"/>
                      </a:xfrm>
                      <a:grpFill/>
                    </p:grpSpPr>
                    <p:sp>
                      <p:nvSpPr>
                        <p:cNvPr id="41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31"/>
                      <p:cNvGrpSpPr/>
                      <p:nvPr/>
                    </p:nvGrpSpPr>
                    <p:grpSpPr>
                      <a:xfrm>
                        <a:off x="4545672" y="3122529"/>
                        <a:ext cx="790303" cy="409072"/>
                        <a:chOff x="4975163" y="2434420"/>
                        <a:chExt cx="790303" cy="409072"/>
                      </a:xfrm>
                      <a:grpFill/>
                    </p:grpSpPr>
                    <p:sp>
                      <p:nvSpPr>
                        <p:cNvPr id="416" name="Moon 41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135"/>
                      <p:cNvGrpSpPr/>
                      <p:nvPr/>
                    </p:nvGrpSpPr>
                    <p:grpSpPr>
                      <a:xfrm rot="1269795">
                        <a:off x="4370181" y="3362675"/>
                        <a:ext cx="790303" cy="409072"/>
                        <a:chOff x="4975163" y="2434420"/>
                        <a:chExt cx="790303" cy="409072"/>
                      </a:xfrm>
                      <a:grpFill/>
                    </p:grpSpPr>
                    <p:sp>
                      <p:nvSpPr>
                        <p:cNvPr id="413" name="Moon 41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8" name="Group 162"/>
                    <p:cNvGrpSpPr/>
                    <p:nvPr/>
                  </p:nvGrpSpPr>
                  <p:grpSpPr>
                    <a:xfrm rot="4467257">
                      <a:off x="4822952" y="4237309"/>
                      <a:ext cx="1510882" cy="806088"/>
                      <a:chOff x="4975163" y="2434420"/>
                      <a:chExt cx="790303" cy="409072"/>
                    </a:xfrm>
                    <a:solidFill>
                      <a:schemeClr val="accent6">
                        <a:lumMod val="50000"/>
                      </a:schemeClr>
                    </a:solidFill>
                  </p:grpSpPr>
                  <p:sp>
                    <p:nvSpPr>
                      <p:cNvPr id="404" name="Moon 40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0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0" name="Oval 39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110"/>
                  <p:cNvGrpSpPr/>
                  <p:nvPr/>
                </p:nvGrpSpPr>
                <p:grpSpPr>
                  <a:xfrm>
                    <a:off x="6705600" y="2819400"/>
                    <a:ext cx="457200" cy="457200"/>
                    <a:chOff x="6019800" y="5334000"/>
                    <a:chExt cx="914400" cy="914400"/>
                  </a:xfrm>
                </p:grpSpPr>
                <p:sp>
                  <p:nvSpPr>
                    <p:cNvPr id="394" name="Quad Arrow 39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113"/>
                <p:cNvGrpSpPr/>
                <p:nvPr/>
              </p:nvGrpSpPr>
              <p:grpSpPr>
                <a:xfrm>
                  <a:off x="5690080" y="4462708"/>
                  <a:ext cx="1404453" cy="847527"/>
                  <a:chOff x="5334000" y="1676401"/>
                  <a:chExt cx="3200400" cy="2295940"/>
                </a:xfrm>
              </p:grpSpPr>
              <p:grpSp>
                <p:nvGrpSpPr>
                  <p:cNvPr id="335" name="Group 59"/>
                  <p:cNvGrpSpPr/>
                  <p:nvPr/>
                </p:nvGrpSpPr>
                <p:grpSpPr>
                  <a:xfrm>
                    <a:off x="5334000" y="1676401"/>
                    <a:ext cx="3200400" cy="2295940"/>
                    <a:chOff x="3329709" y="1676400"/>
                    <a:chExt cx="5204691" cy="3733801"/>
                  </a:xfrm>
                </p:grpSpPr>
                <p:grpSp>
                  <p:nvGrpSpPr>
                    <p:cNvPr id="339" name="Group 139"/>
                    <p:cNvGrpSpPr/>
                    <p:nvPr/>
                  </p:nvGrpSpPr>
                  <p:grpSpPr>
                    <a:xfrm>
                      <a:off x="5784951" y="1676400"/>
                      <a:ext cx="2749449" cy="2932281"/>
                      <a:chOff x="4370181" y="2237947"/>
                      <a:chExt cx="1395285" cy="1533800"/>
                    </a:xfrm>
                    <a:solidFill>
                      <a:schemeClr val="accent6">
                        <a:lumMod val="50000"/>
                      </a:schemeClr>
                    </a:solidFill>
                  </p:grpSpPr>
                  <p:sp>
                    <p:nvSpPr>
                      <p:cNvPr id="37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22"/>
                      <p:cNvGrpSpPr/>
                      <p:nvPr/>
                    </p:nvGrpSpPr>
                    <p:grpSpPr>
                      <a:xfrm>
                        <a:off x="4975163" y="2434420"/>
                        <a:ext cx="790303" cy="409072"/>
                        <a:chOff x="4975163" y="2434420"/>
                        <a:chExt cx="790303" cy="409072"/>
                      </a:xfrm>
                      <a:grpFill/>
                    </p:grpSpPr>
                    <p:sp>
                      <p:nvSpPr>
                        <p:cNvPr id="38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3"/>
                      <p:cNvGrpSpPr/>
                      <p:nvPr/>
                    </p:nvGrpSpPr>
                    <p:grpSpPr>
                      <a:xfrm>
                        <a:off x="4842164" y="2673927"/>
                        <a:ext cx="856672" cy="364837"/>
                        <a:chOff x="4975163" y="2434420"/>
                        <a:chExt cx="790303" cy="409072"/>
                      </a:xfrm>
                      <a:grpFill/>
                    </p:grpSpPr>
                    <p:sp>
                      <p:nvSpPr>
                        <p:cNvPr id="38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27"/>
                      <p:cNvGrpSpPr/>
                      <p:nvPr/>
                    </p:nvGrpSpPr>
                    <p:grpSpPr>
                      <a:xfrm>
                        <a:off x="4702690" y="2882384"/>
                        <a:ext cx="790303" cy="409072"/>
                        <a:chOff x="4975163" y="2434420"/>
                        <a:chExt cx="790303" cy="409072"/>
                      </a:xfrm>
                      <a:grpFill/>
                    </p:grpSpPr>
                    <p:sp>
                      <p:nvSpPr>
                        <p:cNvPr id="38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31"/>
                      <p:cNvGrpSpPr/>
                      <p:nvPr/>
                    </p:nvGrpSpPr>
                    <p:grpSpPr>
                      <a:xfrm>
                        <a:off x="4545672" y="3122529"/>
                        <a:ext cx="790303" cy="409072"/>
                        <a:chOff x="4975163" y="2434420"/>
                        <a:chExt cx="790303" cy="409072"/>
                      </a:xfrm>
                      <a:grpFill/>
                    </p:grpSpPr>
                    <p:sp>
                      <p:nvSpPr>
                        <p:cNvPr id="38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35"/>
                      <p:cNvGrpSpPr/>
                      <p:nvPr/>
                    </p:nvGrpSpPr>
                    <p:grpSpPr>
                      <a:xfrm rot="1269795">
                        <a:off x="4370181" y="3362675"/>
                        <a:ext cx="790303" cy="409072"/>
                        <a:chOff x="4975163" y="2434420"/>
                        <a:chExt cx="790303" cy="409072"/>
                      </a:xfrm>
                      <a:grpFill/>
                    </p:grpSpPr>
                    <p:sp>
                      <p:nvSpPr>
                        <p:cNvPr id="37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140"/>
                    <p:cNvGrpSpPr/>
                    <p:nvPr/>
                  </p:nvGrpSpPr>
                  <p:grpSpPr>
                    <a:xfrm flipH="1">
                      <a:off x="3329709" y="1768267"/>
                      <a:ext cx="2749449" cy="2932281"/>
                      <a:chOff x="4370181" y="2237947"/>
                      <a:chExt cx="1395285" cy="1533800"/>
                    </a:xfrm>
                    <a:solidFill>
                      <a:schemeClr val="accent6">
                        <a:lumMod val="50000"/>
                      </a:schemeClr>
                    </a:solidFill>
                  </p:grpSpPr>
                  <p:sp>
                    <p:nvSpPr>
                      <p:cNvPr id="350" name="Rounded Rectangle 34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22"/>
                      <p:cNvGrpSpPr/>
                      <p:nvPr/>
                    </p:nvGrpSpPr>
                    <p:grpSpPr>
                      <a:xfrm>
                        <a:off x="4975163" y="2434420"/>
                        <a:ext cx="790303" cy="409072"/>
                        <a:chOff x="4975163" y="2434420"/>
                        <a:chExt cx="790303" cy="409072"/>
                      </a:xfrm>
                      <a:grpFill/>
                    </p:grpSpPr>
                    <p:sp>
                      <p:nvSpPr>
                        <p:cNvPr id="36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3"/>
                      <p:cNvGrpSpPr/>
                      <p:nvPr/>
                    </p:nvGrpSpPr>
                    <p:grpSpPr>
                      <a:xfrm>
                        <a:off x="4842164" y="2673927"/>
                        <a:ext cx="856672" cy="364837"/>
                        <a:chOff x="4975163" y="2434420"/>
                        <a:chExt cx="790303" cy="409072"/>
                      </a:xfrm>
                      <a:grpFill/>
                    </p:grpSpPr>
                    <p:sp>
                      <p:nvSpPr>
                        <p:cNvPr id="36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7"/>
                      <p:cNvGrpSpPr/>
                      <p:nvPr/>
                    </p:nvGrpSpPr>
                    <p:grpSpPr>
                      <a:xfrm>
                        <a:off x="4702690" y="2882384"/>
                        <a:ext cx="790303" cy="409072"/>
                        <a:chOff x="4975163" y="2434420"/>
                        <a:chExt cx="790303" cy="409072"/>
                      </a:xfrm>
                      <a:grpFill/>
                    </p:grpSpPr>
                    <p:sp>
                      <p:nvSpPr>
                        <p:cNvPr id="36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31"/>
                      <p:cNvGrpSpPr/>
                      <p:nvPr/>
                    </p:nvGrpSpPr>
                    <p:grpSpPr>
                      <a:xfrm>
                        <a:off x="4545672" y="3122529"/>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35"/>
                      <p:cNvGrpSpPr/>
                      <p:nvPr/>
                    </p:nvGrpSpPr>
                    <p:grpSpPr>
                      <a:xfrm rot="1269795">
                        <a:off x="4370181" y="3362675"/>
                        <a:ext cx="790303" cy="409072"/>
                        <a:chOff x="4975163" y="2434420"/>
                        <a:chExt cx="790303" cy="409072"/>
                      </a:xfrm>
                      <a:grpFill/>
                    </p:grpSpPr>
                    <p:sp>
                      <p:nvSpPr>
                        <p:cNvPr id="356" name="Moon 35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162"/>
                    <p:cNvGrpSpPr/>
                    <p:nvPr/>
                  </p:nvGrpSpPr>
                  <p:grpSpPr>
                    <a:xfrm rot="4467257">
                      <a:off x="4822952" y="4237309"/>
                      <a:ext cx="1510882" cy="806088"/>
                      <a:chOff x="4975163" y="2434420"/>
                      <a:chExt cx="790303" cy="409072"/>
                    </a:xfrm>
                    <a:solidFill>
                      <a:schemeClr val="accent6">
                        <a:lumMod val="50000"/>
                      </a:schemeClr>
                    </a:solidFill>
                  </p:grpSpPr>
                  <p:sp>
                    <p:nvSpPr>
                      <p:cNvPr id="347" name="Moon 3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Oval 34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10"/>
                  <p:cNvGrpSpPr/>
                  <p:nvPr/>
                </p:nvGrpSpPr>
                <p:grpSpPr>
                  <a:xfrm>
                    <a:off x="6705600" y="2819400"/>
                    <a:ext cx="457200" cy="4572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528" name="Group 527"/>
          <p:cNvGrpSpPr/>
          <p:nvPr/>
        </p:nvGrpSpPr>
        <p:grpSpPr>
          <a:xfrm>
            <a:off x="10890673" y="4317897"/>
            <a:ext cx="865080" cy="956796"/>
            <a:chOff x="6793509" y="4122454"/>
            <a:chExt cx="459033" cy="507700"/>
          </a:xfrm>
        </p:grpSpPr>
        <p:grpSp>
          <p:nvGrpSpPr>
            <p:cNvPr id="529" name="Group 528"/>
            <p:cNvGrpSpPr/>
            <p:nvPr/>
          </p:nvGrpSpPr>
          <p:grpSpPr>
            <a:xfrm>
              <a:off x="6793509" y="4122454"/>
              <a:ext cx="459033" cy="507700"/>
              <a:chOff x="6812404" y="4014427"/>
              <a:chExt cx="1532462" cy="1723166"/>
            </a:xfrm>
          </p:grpSpPr>
          <p:sp>
            <p:nvSpPr>
              <p:cNvPr id="563" name="Rectangle 56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Frame 56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0" name="Group 529"/>
            <p:cNvGrpSpPr/>
            <p:nvPr/>
          </p:nvGrpSpPr>
          <p:grpSpPr>
            <a:xfrm>
              <a:off x="6833002" y="4173648"/>
              <a:ext cx="373556" cy="423040"/>
              <a:chOff x="7547862" y="393823"/>
              <a:chExt cx="1312604" cy="1402584"/>
            </a:xfrm>
          </p:grpSpPr>
          <p:sp>
            <p:nvSpPr>
              <p:cNvPr id="531" name="Trapezoid 530"/>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2" name="Group 531"/>
              <p:cNvGrpSpPr/>
              <p:nvPr/>
            </p:nvGrpSpPr>
            <p:grpSpPr>
              <a:xfrm>
                <a:off x="7547862" y="393823"/>
                <a:ext cx="1312604" cy="1386455"/>
                <a:chOff x="5972512" y="382610"/>
                <a:chExt cx="1312604" cy="1386455"/>
              </a:xfrm>
            </p:grpSpPr>
            <p:sp>
              <p:nvSpPr>
                <p:cNvPr id="533" name="Cloud 532"/>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Cloud 533"/>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7" name="Group 536"/>
                <p:cNvGrpSpPr/>
                <p:nvPr/>
              </p:nvGrpSpPr>
              <p:grpSpPr>
                <a:xfrm>
                  <a:off x="6036962" y="571671"/>
                  <a:ext cx="1197394" cy="315103"/>
                  <a:chOff x="7086600" y="914400"/>
                  <a:chExt cx="1828800" cy="472130"/>
                </a:xfrm>
              </p:grpSpPr>
              <p:sp>
                <p:nvSpPr>
                  <p:cNvPr id="544" name="Rounded Rectangle 54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544"/>
                  <p:cNvGrpSpPr/>
                  <p:nvPr/>
                </p:nvGrpSpPr>
                <p:grpSpPr>
                  <a:xfrm>
                    <a:off x="7086600" y="914400"/>
                    <a:ext cx="1828800" cy="472130"/>
                    <a:chOff x="1578077" y="297425"/>
                    <a:chExt cx="3603523" cy="958646"/>
                  </a:xfrm>
                </p:grpSpPr>
                <p:grpSp>
                  <p:nvGrpSpPr>
                    <p:cNvPr id="546" name="Group 545"/>
                    <p:cNvGrpSpPr/>
                    <p:nvPr/>
                  </p:nvGrpSpPr>
                  <p:grpSpPr>
                    <a:xfrm>
                      <a:off x="3352800" y="304800"/>
                      <a:ext cx="1828800" cy="951271"/>
                      <a:chOff x="3352800" y="304800"/>
                      <a:chExt cx="1828800" cy="951271"/>
                    </a:xfrm>
                  </p:grpSpPr>
                  <p:grpSp>
                    <p:nvGrpSpPr>
                      <p:cNvPr id="556" name="Group 555"/>
                      <p:cNvGrpSpPr/>
                      <p:nvPr/>
                    </p:nvGrpSpPr>
                    <p:grpSpPr>
                      <a:xfrm>
                        <a:off x="4267200" y="341671"/>
                        <a:ext cx="914400" cy="914400"/>
                        <a:chOff x="3352800" y="304800"/>
                        <a:chExt cx="914400" cy="914400"/>
                      </a:xfrm>
                    </p:grpSpPr>
                    <p:sp>
                      <p:nvSpPr>
                        <p:cNvPr id="561" name="Quad Arrow Callout 5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Quad Arrow 5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7" name="Group 556"/>
                      <p:cNvGrpSpPr/>
                      <p:nvPr/>
                    </p:nvGrpSpPr>
                    <p:grpSpPr>
                      <a:xfrm>
                        <a:off x="3352800" y="304800"/>
                        <a:ext cx="914400" cy="914400"/>
                        <a:chOff x="3352800" y="304800"/>
                        <a:chExt cx="914400" cy="914400"/>
                      </a:xfrm>
                    </p:grpSpPr>
                    <p:sp>
                      <p:nvSpPr>
                        <p:cNvPr id="559" name="Quad Arrow Callout 55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8" name="Quad Arrow 55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p:cNvGrpSpPr/>
                    <p:nvPr/>
                  </p:nvGrpSpPr>
                  <p:grpSpPr>
                    <a:xfrm>
                      <a:off x="1578077" y="297425"/>
                      <a:ext cx="1828800" cy="951271"/>
                      <a:chOff x="3352800" y="304800"/>
                      <a:chExt cx="1828800" cy="951271"/>
                    </a:xfrm>
                  </p:grpSpPr>
                  <p:grpSp>
                    <p:nvGrpSpPr>
                      <p:cNvPr id="549" name="Group 256"/>
                      <p:cNvGrpSpPr/>
                      <p:nvPr/>
                    </p:nvGrpSpPr>
                    <p:grpSpPr>
                      <a:xfrm>
                        <a:off x="4267200" y="341671"/>
                        <a:ext cx="914400" cy="914400"/>
                        <a:chOff x="3352800" y="304800"/>
                        <a:chExt cx="914400" cy="914400"/>
                      </a:xfrm>
                    </p:grpSpPr>
                    <p:sp>
                      <p:nvSpPr>
                        <p:cNvPr id="554" name="Quad Arrow Callout 5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5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254"/>
                      <p:cNvGrpSpPr/>
                      <p:nvPr/>
                    </p:nvGrpSpPr>
                    <p:grpSpPr>
                      <a:xfrm>
                        <a:off x="3352800" y="304800"/>
                        <a:ext cx="914400" cy="914400"/>
                        <a:chOff x="3352800" y="304800"/>
                        <a:chExt cx="914400" cy="914400"/>
                      </a:xfrm>
                    </p:grpSpPr>
                    <p:sp>
                      <p:nvSpPr>
                        <p:cNvPr id="552" name="Quad Arrow Callout 55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Quad Arrow 55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1" name="Quad Arrow 55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8" name="Quad Arrow 54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537"/>
                <p:cNvGrpSpPr/>
                <p:nvPr/>
              </p:nvGrpSpPr>
              <p:grpSpPr>
                <a:xfrm>
                  <a:off x="6289045" y="1516982"/>
                  <a:ext cx="189062" cy="252083"/>
                  <a:chOff x="3352800" y="304800"/>
                  <a:chExt cx="914400" cy="914400"/>
                </a:xfrm>
              </p:grpSpPr>
              <p:sp>
                <p:nvSpPr>
                  <p:cNvPr id="542" name="Quad Arrow Callout 5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Quad Arrow 5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538"/>
                <p:cNvGrpSpPr/>
                <p:nvPr/>
              </p:nvGrpSpPr>
              <p:grpSpPr>
                <a:xfrm>
                  <a:off x="6730190" y="1516982"/>
                  <a:ext cx="189062" cy="252083"/>
                  <a:chOff x="3352800" y="304800"/>
                  <a:chExt cx="914400" cy="914400"/>
                </a:xfrm>
              </p:grpSpPr>
              <p:sp>
                <p:nvSpPr>
                  <p:cNvPr id="540" name="Quad Arrow Callout 5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Quad Arrow 54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65" name="Group 564"/>
          <p:cNvGrpSpPr/>
          <p:nvPr/>
        </p:nvGrpSpPr>
        <p:grpSpPr>
          <a:xfrm>
            <a:off x="10863716" y="1546158"/>
            <a:ext cx="865080" cy="956796"/>
            <a:chOff x="8742190" y="5136297"/>
            <a:chExt cx="459033" cy="507700"/>
          </a:xfrm>
        </p:grpSpPr>
        <p:grpSp>
          <p:nvGrpSpPr>
            <p:cNvPr id="566" name="Group 565"/>
            <p:cNvGrpSpPr/>
            <p:nvPr/>
          </p:nvGrpSpPr>
          <p:grpSpPr>
            <a:xfrm>
              <a:off x="8742190" y="5136297"/>
              <a:ext cx="459033" cy="507700"/>
              <a:chOff x="6812404" y="4014427"/>
              <a:chExt cx="1532462" cy="1723166"/>
            </a:xfrm>
          </p:grpSpPr>
          <p:sp>
            <p:nvSpPr>
              <p:cNvPr id="598" name="Rectangle 59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Frame 59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7" name="Group 566"/>
            <p:cNvGrpSpPr/>
            <p:nvPr/>
          </p:nvGrpSpPr>
          <p:grpSpPr>
            <a:xfrm>
              <a:off x="8799969" y="5187182"/>
              <a:ext cx="315668" cy="444073"/>
              <a:chOff x="7879965" y="906115"/>
              <a:chExt cx="975921" cy="1293876"/>
            </a:xfrm>
          </p:grpSpPr>
          <p:sp>
            <p:nvSpPr>
              <p:cNvPr id="568" name="Cloud 567"/>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9" name="Group 568"/>
              <p:cNvGrpSpPr/>
              <p:nvPr/>
            </p:nvGrpSpPr>
            <p:grpSpPr>
              <a:xfrm>
                <a:off x="7971578" y="906115"/>
                <a:ext cx="757705" cy="1293876"/>
                <a:chOff x="9076117" y="3567575"/>
                <a:chExt cx="757705" cy="1293876"/>
              </a:xfrm>
            </p:grpSpPr>
            <p:sp>
              <p:nvSpPr>
                <p:cNvPr id="570" name="Trapezoid 569"/>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Cloud 572"/>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Cloud 573"/>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7" name="Group 576"/>
                <p:cNvGrpSpPr/>
                <p:nvPr/>
              </p:nvGrpSpPr>
              <p:grpSpPr>
                <a:xfrm>
                  <a:off x="9091606" y="3716708"/>
                  <a:ext cx="716666" cy="260068"/>
                  <a:chOff x="4720480" y="4388132"/>
                  <a:chExt cx="1756255" cy="533320"/>
                </a:xfrm>
              </p:grpSpPr>
              <p:grpSp>
                <p:nvGrpSpPr>
                  <p:cNvPr id="578" name="Group 577"/>
                  <p:cNvGrpSpPr/>
                  <p:nvPr/>
                </p:nvGrpSpPr>
                <p:grpSpPr>
                  <a:xfrm>
                    <a:off x="4720480" y="4427320"/>
                    <a:ext cx="471740" cy="446235"/>
                    <a:chOff x="5108731" y="4165198"/>
                    <a:chExt cx="1206700" cy="1141460"/>
                  </a:xfrm>
                </p:grpSpPr>
                <p:sp>
                  <p:nvSpPr>
                    <p:cNvPr id="595" name="Right Triangle 59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ight Triangle 59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Diagonal Stripe 59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9" name="Group 578"/>
                  <p:cNvGrpSpPr/>
                  <p:nvPr/>
                </p:nvGrpSpPr>
                <p:grpSpPr>
                  <a:xfrm rot="10800000">
                    <a:off x="5064468" y="4388132"/>
                    <a:ext cx="471740" cy="446235"/>
                    <a:chOff x="5108731" y="4165198"/>
                    <a:chExt cx="1206700" cy="1141460"/>
                  </a:xfrm>
                </p:grpSpPr>
                <p:sp>
                  <p:nvSpPr>
                    <p:cNvPr id="592" name="Right Triangle 59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ight Triangle 59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Diagonal Stripe 59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0" name="Group 579"/>
                  <p:cNvGrpSpPr/>
                  <p:nvPr/>
                </p:nvGrpSpPr>
                <p:grpSpPr>
                  <a:xfrm>
                    <a:off x="5360560" y="4449092"/>
                    <a:ext cx="471740" cy="446235"/>
                    <a:chOff x="5108731" y="4165198"/>
                    <a:chExt cx="1206700" cy="1141460"/>
                  </a:xfrm>
                </p:grpSpPr>
                <p:sp>
                  <p:nvSpPr>
                    <p:cNvPr id="589" name="Right Triangle 58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ight Triangle 58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gonal Stripe 59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1" name="Group 580"/>
                  <p:cNvGrpSpPr/>
                  <p:nvPr/>
                </p:nvGrpSpPr>
                <p:grpSpPr>
                  <a:xfrm rot="10800000">
                    <a:off x="5704548" y="4409904"/>
                    <a:ext cx="471740" cy="446235"/>
                    <a:chOff x="5108731" y="4165198"/>
                    <a:chExt cx="1206700" cy="1141460"/>
                  </a:xfrm>
                </p:grpSpPr>
                <p:sp>
                  <p:nvSpPr>
                    <p:cNvPr id="586" name="Right Triangle 58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ight Triangle 58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gonal Stripe 58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2" name="Group 581"/>
                  <p:cNvGrpSpPr/>
                  <p:nvPr/>
                </p:nvGrpSpPr>
                <p:grpSpPr>
                  <a:xfrm>
                    <a:off x="6004995" y="4475217"/>
                    <a:ext cx="471740" cy="446235"/>
                    <a:chOff x="5108731" y="4165198"/>
                    <a:chExt cx="1206700" cy="1141460"/>
                  </a:xfrm>
                </p:grpSpPr>
                <p:sp>
                  <p:nvSpPr>
                    <p:cNvPr id="583" name="Right Triangle 58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ight Triangle 58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Diagonal Stripe 58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600" name="Group 599"/>
          <p:cNvGrpSpPr/>
          <p:nvPr/>
        </p:nvGrpSpPr>
        <p:grpSpPr>
          <a:xfrm>
            <a:off x="3058934" y="3091217"/>
            <a:ext cx="1002991" cy="935048"/>
            <a:chOff x="10083769" y="1672385"/>
            <a:chExt cx="1857829" cy="1931327"/>
          </a:xfrm>
        </p:grpSpPr>
        <p:grpSp>
          <p:nvGrpSpPr>
            <p:cNvPr id="601" name="Group 600"/>
            <p:cNvGrpSpPr/>
            <p:nvPr/>
          </p:nvGrpSpPr>
          <p:grpSpPr>
            <a:xfrm>
              <a:off x="10083769" y="1672385"/>
              <a:ext cx="1857829" cy="1931327"/>
              <a:chOff x="6812404" y="4014427"/>
              <a:chExt cx="1532462" cy="1723166"/>
            </a:xfrm>
          </p:grpSpPr>
          <p:sp>
            <p:nvSpPr>
              <p:cNvPr id="609" name="Rectangle 60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Frame 60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2" name="Trapezoid 60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60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60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60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60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Moon 60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610"/>
          <p:cNvGrpSpPr/>
          <p:nvPr/>
        </p:nvGrpSpPr>
        <p:grpSpPr>
          <a:xfrm>
            <a:off x="4630282" y="3205665"/>
            <a:ext cx="1283303" cy="860627"/>
            <a:chOff x="364542" y="2677886"/>
            <a:chExt cx="2388364" cy="1288869"/>
          </a:xfrm>
        </p:grpSpPr>
        <p:sp>
          <p:nvSpPr>
            <p:cNvPr id="612" name="Trapezoid 611"/>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626"/>
          <p:cNvGrpSpPr/>
          <p:nvPr/>
        </p:nvGrpSpPr>
        <p:grpSpPr>
          <a:xfrm>
            <a:off x="9540397" y="2966441"/>
            <a:ext cx="881291" cy="947410"/>
            <a:chOff x="3060403" y="827873"/>
            <a:chExt cx="1857829" cy="1931327"/>
          </a:xfrm>
        </p:grpSpPr>
        <p:grpSp>
          <p:nvGrpSpPr>
            <p:cNvPr id="628" name="Group 627"/>
            <p:cNvGrpSpPr/>
            <p:nvPr/>
          </p:nvGrpSpPr>
          <p:grpSpPr>
            <a:xfrm>
              <a:off x="3060403" y="827873"/>
              <a:ext cx="1857829" cy="1931327"/>
              <a:chOff x="6812404" y="4014427"/>
              <a:chExt cx="1532462" cy="1723166"/>
            </a:xfrm>
          </p:grpSpPr>
          <p:sp>
            <p:nvSpPr>
              <p:cNvPr id="645" name="Rectangle 64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ame 64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9" name="Group 628"/>
            <p:cNvGrpSpPr/>
            <p:nvPr/>
          </p:nvGrpSpPr>
          <p:grpSpPr>
            <a:xfrm>
              <a:off x="3378283" y="972225"/>
              <a:ext cx="1133536" cy="1660280"/>
              <a:chOff x="3374873" y="341670"/>
              <a:chExt cx="1133536" cy="1660280"/>
            </a:xfrm>
          </p:grpSpPr>
          <p:sp>
            <p:nvSpPr>
              <p:cNvPr id="630" name="Cloud 629"/>
              <p:cNvSpPr/>
              <p:nvPr/>
            </p:nvSpPr>
            <p:spPr>
              <a:xfrm rot="594526">
                <a:off x="3374873" y="761033"/>
                <a:ext cx="1133536" cy="845405"/>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p:cNvSpPr/>
              <p:nvPr/>
            </p:nvSpPr>
            <p:spPr>
              <a:xfrm>
                <a:off x="3644289" y="1693276"/>
                <a:ext cx="561406" cy="308674"/>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Trapezoid 631"/>
              <p:cNvSpPr/>
              <p:nvPr/>
            </p:nvSpPr>
            <p:spPr>
              <a:xfrm rot="10800000">
                <a:off x="3754531" y="1686217"/>
                <a:ext cx="370337" cy="213868"/>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16200000">
                <a:off x="3362215" y="737581"/>
                <a:ext cx="1168793" cy="8901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633"/>
              <p:cNvGrpSpPr/>
              <p:nvPr/>
            </p:nvGrpSpPr>
            <p:grpSpPr>
              <a:xfrm>
                <a:off x="3531511" y="341670"/>
                <a:ext cx="859659" cy="987408"/>
                <a:chOff x="7162215" y="2186809"/>
                <a:chExt cx="1025439" cy="1320738"/>
              </a:xfrm>
            </p:grpSpPr>
            <p:sp>
              <p:nvSpPr>
                <p:cNvPr id="643" name="Chord 642"/>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643"/>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5" name="Cloud 634"/>
              <p:cNvSpPr/>
              <p:nvPr/>
            </p:nvSpPr>
            <p:spPr>
              <a:xfrm rot="594526">
                <a:off x="3612979" y="1416657"/>
                <a:ext cx="620320" cy="45281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290080">
                <a:off x="3832233" y="1509973"/>
                <a:ext cx="180839" cy="116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17675704">
                <a:off x="4272342" y="785986"/>
                <a:ext cx="203682" cy="161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8" name="Group 637"/>
              <p:cNvGrpSpPr/>
              <p:nvPr/>
            </p:nvGrpSpPr>
            <p:grpSpPr>
              <a:xfrm rot="21167713">
                <a:off x="4370915" y="825043"/>
                <a:ext cx="61077" cy="208304"/>
                <a:chOff x="6449412" y="4529706"/>
                <a:chExt cx="227402" cy="1379720"/>
              </a:xfrm>
            </p:grpSpPr>
            <p:sp>
              <p:nvSpPr>
                <p:cNvPr id="639" name="Oval 638"/>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7" name="Group 646"/>
          <p:cNvGrpSpPr/>
          <p:nvPr/>
        </p:nvGrpSpPr>
        <p:grpSpPr>
          <a:xfrm>
            <a:off x="8717616" y="2962383"/>
            <a:ext cx="914796" cy="924277"/>
            <a:chOff x="5784377" y="3058971"/>
            <a:chExt cx="1857829" cy="1931327"/>
          </a:xfrm>
        </p:grpSpPr>
        <p:grpSp>
          <p:nvGrpSpPr>
            <p:cNvPr id="648" name="Group 647"/>
            <p:cNvGrpSpPr/>
            <p:nvPr/>
          </p:nvGrpSpPr>
          <p:grpSpPr>
            <a:xfrm>
              <a:off x="5784377" y="3058971"/>
              <a:ext cx="1857829" cy="1931327"/>
              <a:chOff x="6812404" y="4014427"/>
              <a:chExt cx="1532462" cy="1723166"/>
            </a:xfrm>
          </p:grpSpPr>
          <p:sp>
            <p:nvSpPr>
              <p:cNvPr id="656" name="Rectangle 65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rame 65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9" name="Group 648"/>
            <p:cNvGrpSpPr/>
            <p:nvPr/>
          </p:nvGrpSpPr>
          <p:grpSpPr>
            <a:xfrm>
              <a:off x="6191033" y="3376217"/>
              <a:ext cx="1007278" cy="1494234"/>
              <a:chOff x="4538901" y="825351"/>
              <a:chExt cx="676583" cy="1133739"/>
            </a:xfrm>
          </p:grpSpPr>
          <p:sp>
            <p:nvSpPr>
              <p:cNvPr id="650" name="Trapezoid 34"/>
              <p:cNvSpPr/>
              <p:nvPr/>
            </p:nvSpPr>
            <p:spPr>
              <a:xfrm>
                <a:off x="4601463" y="1549353"/>
                <a:ext cx="554267" cy="40973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Cloud 36"/>
              <p:cNvSpPr/>
              <p:nvPr/>
            </p:nvSpPr>
            <p:spPr>
              <a:xfrm>
                <a:off x="4538901" y="860296"/>
                <a:ext cx="243437" cy="6989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Cloud 37"/>
              <p:cNvSpPr/>
              <p:nvPr/>
            </p:nvSpPr>
            <p:spPr>
              <a:xfrm rot="21175570">
                <a:off x="4941616" y="876921"/>
                <a:ext cx="273868" cy="71994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38"/>
              <p:cNvSpPr/>
              <p:nvPr/>
            </p:nvSpPr>
            <p:spPr>
              <a:xfrm>
                <a:off x="4630190" y="825351"/>
                <a:ext cx="486875" cy="83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Cloud 653"/>
              <p:cNvSpPr/>
              <p:nvPr/>
            </p:nvSpPr>
            <p:spPr>
              <a:xfrm rot="21175570">
                <a:off x="4629484" y="1274833"/>
                <a:ext cx="457858" cy="58685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5225831">
                <a:off x="4785645" y="1337358"/>
                <a:ext cx="127376" cy="2184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8" name="Group 657"/>
          <p:cNvGrpSpPr/>
          <p:nvPr/>
        </p:nvGrpSpPr>
        <p:grpSpPr>
          <a:xfrm>
            <a:off x="6321899" y="3664646"/>
            <a:ext cx="370779" cy="344015"/>
            <a:chOff x="457200" y="914400"/>
            <a:chExt cx="1219200" cy="1131193"/>
          </a:xfrm>
        </p:grpSpPr>
        <p:grpSp>
          <p:nvGrpSpPr>
            <p:cNvPr id="659" name="Group 658"/>
            <p:cNvGrpSpPr/>
            <p:nvPr/>
          </p:nvGrpSpPr>
          <p:grpSpPr>
            <a:xfrm>
              <a:off x="457200" y="914400"/>
              <a:ext cx="1219200" cy="1131193"/>
              <a:chOff x="914400" y="3657600"/>
              <a:chExt cx="1219200" cy="1902151"/>
            </a:xfrm>
          </p:grpSpPr>
          <p:grpSp>
            <p:nvGrpSpPr>
              <p:cNvPr id="674" name="Group 21"/>
              <p:cNvGrpSpPr/>
              <p:nvPr/>
            </p:nvGrpSpPr>
            <p:grpSpPr>
              <a:xfrm>
                <a:off x="914400" y="3657600"/>
                <a:ext cx="1219200" cy="1902151"/>
                <a:chOff x="3200400" y="3581400"/>
                <a:chExt cx="1219200" cy="1902151"/>
              </a:xfrm>
              <a:solidFill>
                <a:srgbClr val="FFC000"/>
              </a:solidFill>
            </p:grpSpPr>
            <p:sp>
              <p:nvSpPr>
                <p:cNvPr id="676" name="Oval 675"/>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Flowchart: Delay 678"/>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5" name="Oval 674"/>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659"/>
            <p:cNvGrpSpPr/>
            <p:nvPr/>
          </p:nvGrpSpPr>
          <p:grpSpPr>
            <a:xfrm>
              <a:off x="630363" y="955587"/>
              <a:ext cx="872871" cy="281640"/>
              <a:chOff x="553566" y="2804854"/>
              <a:chExt cx="1555061" cy="522257"/>
            </a:xfrm>
            <a:solidFill>
              <a:srgbClr val="D2AF56"/>
            </a:solidFill>
          </p:grpSpPr>
          <p:grpSp>
            <p:nvGrpSpPr>
              <p:cNvPr id="662" name="Group 661"/>
              <p:cNvGrpSpPr/>
              <p:nvPr/>
            </p:nvGrpSpPr>
            <p:grpSpPr>
              <a:xfrm>
                <a:off x="553566" y="2813364"/>
                <a:ext cx="437033" cy="513747"/>
                <a:chOff x="553566" y="2813364"/>
                <a:chExt cx="941217" cy="513747"/>
              </a:xfrm>
              <a:grpFill/>
            </p:grpSpPr>
            <p:sp>
              <p:nvSpPr>
                <p:cNvPr id="672" name="Quad Arrow 67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3" name="Group 662"/>
              <p:cNvGrpSpPr/>
              <p:nvPr/>
            </p:nvGrpSpPr>
            <p:grpSpPr>
              <a:xfrm>
                <a:off x="932705" y="2813363"/>
                <a:ext cx="437033" cy="513747"/>
                <a:chOff x="553566" y="2813364"/>
                <a:chExt cx="941217" cy="513747"/>
              </a:xfrm>
              <a:grpFill/>
            </p:grpSpPr>
            <p:sp>
              <p:nvSpPr>
                <p:cNvPr id="670" name="Quad Arrow 66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4" name="Group 663"/>
              <p:cNvGrpSpPr/>
              <p:nvPr/>
            </p:nvGrpSpPr>
            <p:grpSpPr>
              <a:xfrm>
                <a:off x="1298626" y="2804854"/>
                <a:ext cx="437033" cy="513747"/>
                <a:chOff x="553566" y="2813364"/>
                <a:chExt cx="941217" cy="513747"/>
              </a:xfrm>
              <a:grpFill/>
            </p:grpSpPr>
            <p:sp>
              <p:nvSpPr>
                <p:cNvPr id="668" name="Quad Arrow 66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664"/>
              <p:cNvGrpSpPr/>
              <p:nvPr/>
            </p:nvGrpSpPr>
            <p:grpSpPr>
              <a:xfrm>
                <a:off x="1671594" y="2804854"/>
                <a:ext cx="437033" cy="513747"/>
                <a:chOff x="553566" y="2813364"/>
                <a:chExt cx="941217" cy="513747"/>
              </a:xfrm>
              <a:grpFill/>
            </p:grpSpPr>
            <p:sp>
              <p:nvSpPr>
                <p:cNvPr id="666" name="Quad Arrow 665"/>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1" name="Oval 660"/>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0" name="Group 679"/>
          <p:cNvGrpSpPr/>
          <p:nvPr/>
        </p:nvGrpSpPr>
        <p:grpSpPr>
          <a:xfrm>
            <a:off x="7135608" y="3117716"/>
            <a:ext cx="1362801" cy="936821"/>
            <a:chOff x="2193350" y="4113494"/>
            <a:chExt cx="3298619" cy="2267548"/>
          </a:xfrm>
        </p:grpSpPr>
        <p:sp>
          <p:nvSpPr>
            <p:cNvPr id="681" name="Rounded Rectangle 680"/>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2" name="Group 681"/>
            <p:cNvGrpSpPr/>
            <p:nvPr/>
          </p:nvGrpSpPr>
          <p:grpSpPr>
            <a:xfrm rot="18389260">
              <a:off x="3131206" y="4657048"/>
              <a:ext cx="1642008" cy="1805979"/>
              <a:chOff x="3131206" y="4657048"/>
              <a:chExt cx="1642008" cy="1805979"/>
            </a:xfrm>
          </p:grpSpPr>
          <p:sp>
            <p:nvSpPr>
              <p:cNvPr id="706" name="Cube 705"/>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7" name="Group 706"/>
              <p:cNvGrpSpPr/>
              <p:nvPr/>
            </p:nvGrpSpPr>
            <p:grpSpPr>
              <a:xfrm rot="1257461" flipV="1">
                <a:off x="3895778" y="4657048"/>
                <a:ext cx="877436" cy="1348641"/>
                <a:chOff x="6666368" y="3810000"/>
                <a:chExt cx="877436" cy="775066"/>
              </a:xfrm>
              <a:scene3d>
                <a:camera prst="isometricOffAxis1Top"/>
                <a:lightRig rig="threePt" dir="t"/>
              </a:scene3d>
            </p:grpSpPr>
            <p:cxnSp>
              <p:nvCxnSpPr>
                <p:cNvPr id="708" name="Straight Connector 707"/>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5" name="Group 714"/>
                <p:cNvGrpSpPr/>
                <p:nvPr/>
              </p:nvGrpSpPr>
              <p:grpSpPr>
                <a:xfrm rot="16200000">
                  <a:off x="6717556" y="3758818"/>
                  <a:ext cx="775063" cy="877433"/>
                  <a:chOff x="6921137" y="3962400"/>
                  <a:chExt cx="775063" cy="877433"/>
                </a:xfrm>
              </p:grpSpPr>
              <p:cxnSp>
                <p:nvCxnSpPr>
                  <p:cNvPr id="716" name="Straight Connector 715"/>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83" name="Rounded Rectangle 682"/>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Block Arc 683"/>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Block Arc 684"/>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6" name="Group 685"/>
            <p:cNvGrpSpPr/>
            <p:nvPr/>
          </p:nvGrpSpPr>
          <p:grpSpPr>
            <a:xfrm>
              <a:off x="4678994" y="4188232"/>
              <a:ext cx="229845" cy="729578"/>
              <a:chOff x="4678994" y="4188232"/>
              <a:chExt cx="229845" cy="729578"/>
            </a:xfrm>
          </p:grpSpPr>
          <p:sp>
            <p:nvSpPr>
              <p:cNvPr id="704" name="Moon 703"/>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686"/>
            <p:cNvGrpSpPr/>
            <p:nvPr/>
          </p:nvGrpSpPr>
          <p:grpSpPr>
            <a:xfrm>
              <a:off x="3645025" y="4113494"/>
              <a:ext cx="229845" cy="729578"/>
              <a:chOff x="4678994" y="4188232"/>
              <a:chExt cx="229845" cy="729578"/>
            </a:xfrm>
          </p:grpSpPr>
          <p:sp>
            <p:nvSpPr>
              <p:cNvPr id="702" name="Moon 701"/>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8" name="Group 687"/>
            <p:cNvGrpSpPr/>
            <p:nvPr/>
          </p:nvGrpSpPr>
          <p:grpSpPr>
            <a:xfrm>
              <a:off x="3087665" y="4697476"/>
              <a:ext cx="229845" cy="729578"/>
              <a:chOff x="4678994" y="4188232"/>
              <a:chExt cx="229845" cy="729578"/>
            </a:xfrm>
          </p:grpSpPr>
          <p:sp>
            <p:nvSpPr>
              <p:cNvPr id="700" name="Moon 699"/>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688"/>
            <p:cNvGrpSpPr/>
            <p:nvPr/>
          </p:nvGrpSpPr>
          <p:grpSpPr>
            <a:xfrm rot="19232379">
              <a:off x="3543511" y="4579146"/>
              <a:ext cx="798877" cy="816101"/>
              <a:chOff x="6592120" y="2543038"/>
              <a:chExt cx="1180280" cy="1190762"/>
            </a:xfrm>
          </p:grpSpPr>
          <p:sp>
            <p:nvSpPr>
              <p:cNvPr id="693" name="Moon 69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69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69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69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0" name="Group 689"/>
            <p:cNvGrpSpPr/>
            <p:nvPr/>
          </p:nvGrpSpPr>
          <p:grpSpPr>
            <a:xfrm>
              <a:off x="4082851" y="4748935"/>
              <a:ext cx="229845" cy="729578"/>
              <a:chOff x="4678994" y="4188232"/>
              <a:chExt cx="229845" cy="729578"/>
            </a:xfrm>
          </p:grpSpPr>
          <p:sp>
            <p:nvSpPr>
              <p:cNvPr id="691" name="Moon 690"/>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2" name="Footer Placeholder 14">
            <a:extLst>
              <a:ext uri="{FF2B5EF4-FFF2-40B4-BE49-F238E27FC236}">
                <a16:creationId xmlns:a16="http://schemas.microsoft.com/office/drawing/2014/main" id="{90F6D646-C7E4-47B6-B80B-0AC5DE70677A}"/>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96810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63328" y="366623"/>
            <a:ext cx="6983024" cy="6124754"/>
          </a:xfrm>
          <a:prstGeom prst="rect">
            <a:avLst/>
          </a:prstGeom>
          <a:noFill/>
        </p:spPr>
        <p:txBody>
          <a:bodyPr wrap="square" rtlCol="0">
            <a:spAutoFit/>
          </a:bodyPr>
          <a:lstStyle/>
          <a:p>
            <a:pPr fontAlgn="base"/>
            <a:r>
              <a:rPr lang="en-US" sz="2800" dirty="0">
                <a:solidFill>
                  <a:schemeClr val="bg1"/>
                </a:solidFill>
              </a:rPr>
              <a:t>“The Lord organized the Church in a way that offers each member an opportunity for service, which, in turn, leads to personal spiritual growth. …</a:t>
            </a:r>
          </a:p>
          <a:p>
            <a:pPr fontAlgn="base"/>
            <a:endParaRPr lang="en-US" sz="2800" dirty="0">
              <a:solidFill>
                <a:schemeClr val="bg1"/>
              </a:solidFill>
            </a:endParaRPr>
          </a:p>
          <a:p>
            <a:pPr fontAlgn="base"/>
            <a:r>
              <a:rPr lang="en-US" sz="2800" dirty="0">
                <a:solidFill>
                  <a:schemeClr val="bg1"/>
                </a:solidFill>
              </a:rPr>
              <a:t>“You may feel that there are others who are more capable or more experienced who could fulfill your callings and assignments better than you can, but the Lord gave you your responsibilities for a reason. </a:t>
            </a:r>
          </a:p>
          <a:p>
            <a:pPr fontAlgn="base"/>
            <a:endParaRPr lang="en-US" sz="2800" dirty="0">
              <a:solidFill>
                <a:schemeClr val="bg1"/>
              </a:solidFill>
            </a:endParaRPr>
          </a:p>
          <a:p>
            <a:pPr fontAlgn="base"/>
            <a:r>
              <a:rPr lang="en-US" sz="2800" dirty="0">
                <a:solidFill>
                  <a:schemeClr val="bg1"/>
                </a:solidFill>
              </a:rPr>
              <a:t>There may be people and hearts only you can reach and touch. Perhaps no one else could do it in quite the same way” (5)</a:t>
            </a:r>
          </a:p>
        </p:txBody>
      </p:sp>
      <p:grpSp>
        <p:nvGrpSpPr>
          <p:cNvPr id="6" name="Group 5"/>
          <p:cNvGrpSpPr/>
          <p:nvPr/>
        </p:nvGrpSpPr>
        <p:grpSpPr>
          <a:xfrm>
            <a:off x="522902" y="297742"/>
            <a:ext cx="3279553" cy="1873313"/>
            <a:chOff x="228600" y="381000"/>
            <a:chExt cx="3505068" cy="2501531"/>
          </a:xfrm>
        </p:grpSpPr>
        <p:grpSp>
          <p:nvGrpSpPr>
            <p:cNvPr id="7" name="Group 6"/>
            <p:cNvGrpSpPr/>
            <p:nvPr/>
          </p:nvGrpSpPr>
          <p:grpSpPr>
            <a:xfrm>
              <a:off x="228600" y="381000"/>
              <a:ext cx="3505068" cy="2501531"/>
              <a:chOff x="534986" y="381000"/>
              <a:chExt cx="2637111" cy="2501531"/>
            </a:xfrm>
          </p:grpSpPr>
          <p:sp>
            <p:nvSpPr>
              <p:cNvPr id="9" name="Rectangle 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4986" y="384805"/>
                <a:ext cx="457200"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714897" y="381000"/>
                <a:ext cx="457200"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842492" y="972693"/>
              <a:ext cx="2293346" cy="1077218"/>
            </a:xfrm>
            <a:prstGeom prst="rect">
              <a:avLst/>
            </a:prstGeom>
          </p:spPr>
          <p:txBody>
            <a:bodyPr wrap="square">
              <a:spAutoFit/>
            </a:bodyPr>
            <a:lstStyle/>
            <a:p>
              <a:pPr algn="ctr"/>
              <a:r>
                <a:rPr lang="en-US" sz="1600" b="1" dirty="0"/>
                <a:t>The Lord assigns specific responsibilities to individuals in His kingdom</a:t>
              </a:r>
              <a:endParaRPr lang="en-US" sz="1600" i="1"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215" y="2468797"/>
            <a:ext cx="2608112" cy="3257521"/>
          </a:xfrm>
          <a:prstGeom prst="rect">
            <a:avLst/>
          </a:prstGeom>
        </p:spPr>
      </p:pic>
    </p:spTree>
    <p:extLst>
      <p:ext uri="{BB962C8B-B14F-4D97-AF65-F5344CB8AC3E}">
        <p14:creationId xmlns:p14="http://schemas.microsoft.com/office/powerpoint/2010/main" val="417864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830997"/>
          </a:xfrm>
          <a:prstGeom prst="rect">
            <a:avLst/>
          </a:prstGeom>
          <a:noFill/>
        </p:spPr>
        <p:txBody>
          <a:bodyPr wrap="square" rtlCol="0">
            <a:spAutoFit/>
          </a:bodyPr>
          <a:lstStyle/>
          <a:p>
            <a:pPr algn="ctr"/>
            <a:r>
              <a:rPr lang="en-US" sz="4800" dirty="0">
                <a:solidFill>
                  <a:schemeClr val="bg1"/>
                </a:solidFill>
                <a:latin typeface="Gungsuh" panose="02030600000101010101" pitchFamily="18" charset="-127"/>
                <a:ea typeface="Gungsuh" panose="02030600000101010101" pitchFamily="18" charset="-127"/>
              </a:rPr>
              <a:t>Separation—Defile Not the Camp</a:t>
            </a:r>
          </a:p>
        </p:txBody>
      </p:sp>
      <p:sp>
        <p:nvSpPr>
          <p:cNvPr id="21" name="Rectangle 20"/>
          <p:cNvSpPr/>
          <p:nvPr/>
        </p:nvSpPr>
        <p:spPr>
          <a:xfrm>
            <a:off x="364658" y="1512564"/>
            <a:ext cx="4953902" cy="1754326"/>
          </a:xfrm>
          <a:prstGeom prst="rect">
            <a:avLst/>
          </a:prstGeom>
        </p:spPr>
        <p:txBody>
          <a:bodyPr wrap="square">
            <a:spAutoFit/>
          </a:bodyPr>
          <a:lstStyle/>
          <a:p>
            <a:r>
              <a:rPr lang="en-US" dirty="0">
                <a:solidFill>
                  <a:schemeClr val="bg1"/>
                </a:solidFill>
                <a:latin typeface="Calibri" panose="020F0502020204030204" pitchFamily="34" charset="0"/>
              </a:rPr>
              <a:t>Those with leprosy or sunning sores were not allowed to march or camp with the rest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to be put out of the camp=only separate from the main body, not a total rejection or abandonment.</a:t>
            </a:r>
            <a:endParaRPr lang="en-US" dirty="0">
              <a:solidFill>
                <a:schemeClr val="bg1"/>
              </a:solidFill>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5</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(6)</a:t>
            </a:r>
            <a:endParaRPr lang="en-US" dirty="0"/>
          </a:p>
        </p:txBody>
      </p:sp>
      <p:sp>
        <p:nvSpPr>
          <p:cNvPr id="24" name="Rectangle 23"/>
          <p:cNvSpPr/>
          <p:nvPr/>
        </p:nvSpPr>
        <p:spPr>
          <a:xfrm>
            <a:off x="5116541" y="3504899"/>
            <a:ext cx="3911657" cy="923330"/>
          </a:xfrm>
          <a:prstGeom prst="rect">
            <a:avLst/>
          </a:prstGeom>
        </p:spPr>
        <p:txBody>
          <a:bodyPr wrap="square">
            <a:spAutoFit/>
          </a:bodyPr>
          <a:lstStyle/>
          <a:p>
            <a:r>
              <a:rPr lang="en-US" dirty="0">
                <a:solidFill>
                  <a:schemeClr val="bg1"/>
                </a:solidFill>
                <a:latin typeface="Calibri" panose="020F0502020204030204" pitchFamily="34" charset="0"/>
              </a:rPr>
              <a:t>Men and women were also separated from the main body of the camp if they had issues with adultery or any sin.</a:t>
            </a:r>
            <a:endParaRPr lang="en-US" dirty="0">
              <a:solidFill>
                <a:schemeClr val="bg1"/>
              </a:solidFill>
            </a:endParaRPr>
          </a:p>
        </p:txBody>
      </p:sp>
      <p:pic>
        <p:nvPicPr>
          <p:cNvPr id="3074" name="Picture 2" descr="http://www.lifeintheholyland.com/images/Lepers,_mat106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187" y="3822034"/>
            <a:ext cx="2048666" cy="24232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ixteensmallstones.org/wp-content/uploads/2014/03/Dore-THE-WOMAN-TAKEN-IN-ADULTERY.jpg"/>
          <p:cNvPicPr>
            <a:picLocks noChangeAspect="1" noChangeArrowheads="1"/>
          </p:cNvPicPr>
          <p:nvPr/>
        </p:nvPicPr>
        <p:blipFill rotWithShape="1">
          <a:blip r:embed="rId4">
            <a:extLst>
              <a:ext uri="{28A0092B-C50C-407E-A947-70E740481C1C}">
                <a14:useLocalDpi xmlns:a14="http://schemas.microsoft.com/office/drawing/2010/main" val="0"/>
              </a:ext>
            </a:extLst>
          </a:blip>
          <a:srcRect l="17898" t="3574" r="51007" b="6006"/>
          <a:stretch/>
        </p:blipFill>
        <p:spPr bwMode="auto">
          <a:xfrm flipH="1">
            <a:off x="9230217" y="1319468"/>
            <a:ext cx="2385091" cy="500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Separation Today</a:t>
            </a:r>
          </a:p>
        </p:txBody>
      </p:sp>
      <p:sp>
        <p:nvSpPr>
          <p:cNvPr id="21" name="Rectangle 20"/>
          <p:cNvSpPr/>
          <p:nvPr/>
        </p:nvSpPr>
        <p:spPr>
          <a:xfrm>
            <a:off x="1350400" y="1528086"/>
            <a:ext cx="3265782" cy="646331"/>
          </a:xfrm>
          <a:prstGeom prst="rect">
            <a:avLst/>
          </a:prstGeom>
        </p:spPr>
        <p:txBody>
          <a:bodyPr wrap="square">
            <a:spAutoFit/>
          </a:bodyPr>
          <a:lstStyle/>
          <a:p>
            <a:r>
              <a:rPr lang="en-US" dirty="0">
                <a:solidFill>
                  <a:schemeClr val="bg1"/>
                </a:solidFill>
                <a:latin typeface="Calibri" panose="020F0502020204030204" pitchFamily="34" charset="0"/>
              </a:rPr>
              <a:t>Those with contagious diseases are put in quarantine </a:t>
            </a:r>
            <a:endParaRPr lang="en-US" dirty="0">
              <a:solidFill>
                <a:schemeClr val="bg1"/>
              </a:solidFill>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5</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24" name="Rectangle 23"/>
          <p:cNvSpPr/>
          <p:nvPr/>
        </p:nvSpPr>
        <p:spPr>
          <a:xfrm>
            <a:off x="4282323" y="2958753"/>
            <a:ext cx="7715077" cy="3693319"/>
          </a:xfrm>
          <a:prstGeom prst="rect">
            <a:avLst/>
          </a:prstGeom>
        </p:spPr>
        <p:txBody>
          <a:bodyPr wrap="square">
            <a:spAutoFit/>
          </a:bodyPr>
          <a:lstStyle/>
          <a:p>
            <a:r>
              <a:rPr lang="en-US" dirty="0">
                <a:solidFill>
                  <a:schemeClr val="bg1"/>
                </a:solidFill>
                <a:latin typeface="Calibri" panose="020F0502020204030204" pitchFamily="34" charset="0"/>
              </a:rPr>
              <a:t>Spiritual Separation- Those who have broken their covenants: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Murder=excommunication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law of chastity = </a:t>
            </a:r>
            <a:r>
              <a:rPr lang="en-US" dirty="0">
                <a:solidFill>
                  <a:schemeClr val="bg1"/>
                </a:solidFill>
              </a:rPr>
              <a:t> the Church leader may-especially in cases of adultery, fornication, or homosexuality-convene a disciplinary council to help the transgressor through repentance and to protect the integrity of the Church. Depending on the offense and the spiritual maturity of the offender, a disciplinary council may excommunicate, </a:t>
            </a:r>
            <a:r>
              <a:rPr lang="en-US" dirty="0" err="1">
                <a:solidFill>
                  <a:schemeClr val="bg1"/>
                </a:solidFill>
              </a:rPr>
              <a:t>disfellowship</a:t>
            </a:r>
            <a:r>
              <a:rPr lang="en-US" dirty="0">
                <a:solidFill>
                  <a:schemeClr val="bg1"/>
                </a:solidFill>
              </a:rPr>
              <a:t>, place on probation, or exonerate the person.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Other sins=non participation in church services, depending upon the sin and the bishop’s judgement</a:t>
            </a:r>
            <a:endParaRPr lang="en-US" dirty="0">
              <a:solidFill>
                <a:schemeClr val="bg1"/>
              </a:solidFill>
            </a:endParaRPr>
          </a:p>
        </p:txBody>
      </p:sp>
      <p:pic>
        <p:nvPicPr>
          <p:cNvPr id="2" name="Picture 2" descr="http://shsroundtable.com/wp-content/uploads/2014/11/ebola-quarantine-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11" y="2501947"/>
            <a:ext cx="3590813" cy="2691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TX1979DtnEhEmLmfCstK2EN4f250srm0sneWcP910LwfRqCmQ4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086" y="1272827"/>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jnphd.files.wordpress.com/2010/08/man-crying-in-profile-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9195" y="988551"/>
            <a:ext cx="2452797" cy="163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6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Nazarite Vow</a:t>
            </a:r>
          </a:p>
        </p:txBody>
      </p:sp>
      <p:sp>
        <p:nvSpPr>
          <p:cNvPr id="21" name="Rectangle 20"/>
          <p:cNvSpPr/>
          <p:nvPr/>
        </p:nvSpPr>
        <p:spPr>
          <a:xfrm>
            <a:off x="508271" y="1492153"/>
            <a:ext cx="3265782" cy="1477328"/>
          </a:xfrm>
          <a:prstGeom prst="rect">
            <a:avLst/>
          </a:prstGeom>
        </p:spPr>
        <p:txBody>
          <a:bodyPr wrap="square">
            <a:spAutoFit/>
          </a:bodyPr>
          <a:lstStyle/>
          <a:p>
            <a:r>
              <a:rPr lang="en-US" dirty="0">
                <a:solidFill>
                  <a:schemeClr val="bg1"/>
                </a:solidFill>
                <a:latin typeface="Calibri" panose="020F0502020204030204" pitchFamily="34" charset="0"/>
              </a:rPr>
              <a:t>A Nazarite was a man or woman who took a voluntary vow to separate his life for the service of the Lord, or to live consecrated unto Him. (8)</a:t>
            </a:r>
            <a:endParaRPr lang="en-US" dirty="0">
              <a:solidFill>
                <a:schemeClr val="bg1"/>
              </a:solidFill>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6</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24" name="Rectangle 23"/>
          <p:cNvSpPr/>
          <p:nvPr/>
        </p:nvSpPr>
        <p:spPr>
          <a:xfrm>
            <a:off x="4010685" y="2069514"/>
            <a:ext cx="4434235" cy="3416320"/>
          </a:xfrm>
          <a:prstGeom prst="rect">
            <a:avLst/>
          </a:prstGeom>
        </p:spPr>
        <p:txBody>
          <a:bodyPr wrap="square">
            <a:spAutoFit/>
          </a:bodyPr>
          <a:lstStyle/>
          <a:p>
            <a:r>
              <a:rPr lang="en-US" dirty="0">
                <a:solidFill>
                  <a:schemeClr val="bg1"/>
                </a:solidFill>
                <a:latin typeface="Calibri" panose="020F0502020204030204" pitchFamily="34" charset="0"/>
              </a:rPr>
              <a:t>Nazarite—3 vows (covenant or promise):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Abstain absolutely from wine or strong drink, including any products of the vine in any form.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Would not let a razor touch his head, but would let his hair grow naturally as a crown to God.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Would not allow himself to draw near a dead person, even a member of his own family.</a:t>
            </a:r>
            <a:endParaRPr lang="en-US" dirty="0">
              <a:solidFill>
                <a:schemeClr val="bg1"/>
              </a:solidFill>
            </a:endParaRPr>
          </a:p>
        </p:txBody>
      </p:sp>
      <p:sp>
        <p:nvSpPr>
          <p:cNvPr id="11" name="Rectangle 10"/>
          <p:cNvSpPr/>
          <p:nvPr/>
        </p:nvSpPr>
        <p:spPr>
          <a:xfrm>
            <a:off x="4010685" y="915854"/>
            <a:ext cx="4523982" cy="369332"/>
          </a:xfrm>
          <a:prstGeom prst="rect">
            <a:avLst/>
          </a:prstGeom>
        </p:spPr>
        <p:txBody>
          <a:bodyPr wrap="square">
            <a:spAutoFit/>
          </a:bodyPr>
          <a:lstStyle/>
          <a:p>
            <a:r>
              <a:rPr lang="en-US" dirty="0">
                <a:solidFill>
                  <a:schemeClr val="bg1"/>
                </a:solidFill>
                <a:latin typeface="Calibri" panose="020F0502020204030204" pitchFamily="34" charset="0"/>
              </a:rPr>
              <a:t>Nothing to do with the town of Nazareth</a:t>
            </a:r>
            <a:endParaRPr lang="en-US" dirty="0">
              <a:solidFill>
                <a:schemeClr val="bg1"/>
              </a:solidFill>
            </a:endParaRPr>
          </a:p>
        </p:txBody>
      </p:sp>
      <p:pic>
        <p:nvPicPr>
          <p:cNvPr id="5124" name="Picture 4" descr="http://j-walk.com/images/TheNaziriteReligion_88BD/nazar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98" y="3170992"/>
            <a:ext cx="2448927" cy="32693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tationsfromzion.files.wordpress.com/2014/02/naziri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60" t="6724" r="10724" b="7248"/>
          <a:stretch/>
        </p:blipFill>
        <p:spPr bwMode="auto">
          <a:xfrm>
            <a:off x="9089980" y="1781794"/>
            <a:ext cx="1865013" cy="3023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34667" y="5044301"/>
            <a:ext cx="3472152" cy="1169551"/>
          </a:xfrm>
          <a:prstGeom prst="rect">
            <a:avLst/>
          </a:prstGeom>
        </p:spPr>
        <p:txBody>
          <a:bodyPr wrap="square">
            <a:spAutoFit/>
          </a:bodyPr>
          <a:lstStyle/>
          <a:p>
            <a:r>
              <a:rPr lang="en-US" sz="1400" b="1" i="1" dirty="0">
                <a:solidFill>
                  <a:srgbClr val="FFFF00"/>
                </a:solidFill>
                <a:latin typeface="verdana" panose="020B0604030504040204" pitchFamily="34" charset="0"/>
              </a:rPr>
              <a:t>“Speak to the Israelites and say to them: ‘If a man or woman wants to make a special vow, a vow of dedication to the </a:t>
            </a:r>
            <a:r>
              <a:rPr lang="en-US" sz="1400" b="1" i="1" cap="small" dirty="0">
                <a:solidFill>
                  <a:srgbClr val="FFFF00"/>
                </a:solidFill>
                <a:latin typeface="verdana" panose="020B0604030504040204" pitchFamily="34" charset="0"/>
              </a:rPr>
              <a:t>Lord</a:t>
            </a:r>
            <a:r>
              <a:rPr lang="en-US" sz="1400" b="1" i="1" dirty="0">
                <a:solidFill>
                  <a:srgbClr val="FFFF00"/>
                </a:solidFill>
                <a:latin typeface="verdana" panose="020B0604030504040204" pitchFamily="34" charset="0"/>
              </a:rPr>
              <a:t> as a Nazirite, … Numbers 6:2</a:t>
            </a:r>
            <a:endParaRPr lang="en-US" sz="1400" i="1" dirty="0">
              <a:solidFill>
                <a:srgbClr val="FFFF00"/>
              </a:solidFill>
            </a:endParaRPr>
          </a:p>
        </p:txBody>
      </p:sp>
    </p:spTree>
    <p:extLst>
      <p:ext uri="{BB962C8B-B14F-4D97-AF65-F5344CB8AC3E}">
        <p14:creationId xmlns:p14="http://schemas.microsoft.com/office/powerpoint/2010/main" val="8719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fade">
                                      <p:cBhvr>
                                        <p:cTn id="3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Those Who Took Nazarite Vow</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6</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12" name="Rectangle 11"/>
          <p:cNvSpPr/>
          <p:nvPr/>
        </p:nvSpPr>
        <p:spPr>
          <a:xfrm>
            <a:off x="73157" y="1040535"/>
            <a:ext cx="5723349" cy="1477328"/>
          </a:xfrm>
          <a:prstGeom prst="rect">
            <a:avLst/>
          </a:prstGeom>
        </p:spPr>
        <p:txBody>
          <a:bodyPr wrap="square">
            <a:spAutoFit/>
          </a:bodyPr>
          <a:lstStyle/>
          <a:p>
            <a:r>
              <a:rPr lang="en-US" dirty="0">
                <a:solidFill>
                  <a:schemeClr val="bg1"/>
                </a:solidFill>
                <a:latin typeface="Calibri" panose="020F0502020204030204" pitchFamily="34" charset="0"/>
              </a:rPr>
              <a:t>His life and all his efforts were completely and expressly dedicated to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Those who seem to have take such vows, or had parents who made the vows for them:</a:t>
            </a:r>
          </a:p>
        </p:txBody>
      </p:sp>
      <p:grpSp>
        <p:nvGrpSpPr>
          <p:cNvPr id="13" name="Group 12"/>
          <p:cNvGrpSpPr/>
          <p:nvPr/>
        </p:nvGrpSpPr>
        <p:grpSpPr>
          <a:xfrm>
            <a:off x="8823509" y="2690158"/>
            <a:ext cx="2407160" cy="3099969"/>
            <a:chOff x="8320665" y="3453202"/>
            <a:chExt cx="2407160" cy="3099969"/>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0665" y="3453202"/>
              <a:ext cx="2407160" cy="2721584"/>
            </a:xfrm>
            <a:prstGeom prst="rect">
              <a:avLst/>
            </a:prstGeom>
          </p:spPr>
        </p:pic>
        <p:sp>
          <p:nvSpPr>
            <p:cNvPr id="4" name="Rectangle 3"/>
            <p:cNvSpPr/>
            <p:nvPr/>
          </p:nvSpPr>
          <p:spPr>
            <a:xfrm>
              <a:off x="8465924" y="6183839"/>
              <a:ext cx="2208938" cy="369332"/>
            </a:xfrm>
            <a:prstGeom prst="rect">
              <a:avLst/>
            </a:prstGeom>
          </p:spPr>
          <p:txBody>
            <a:bodyPr wrap="none">
              <a:spAutoFit/>
            </a:bodyPr>
            <a:lstStyle/>
            <a:p>
              <a:r>
                <a:rPr lang="en-US" dirty="0">
                  <a:solidFill>
                    <a:schemeClr val="bg1"/>
                  </a:solidFill>
                  <a:latin typeface="Calibri" panose="020F0502020204030204" pitchFamily="34" charset="0"/>
                </a:rPr>
                <a:t>Samson (Judges 13:5)</a:t>
              </a:r>
            </a:p>
          </p:txBody>
        </p:sp>
      </p:grpSp>
      <p:grpSp>
        <p:nvGrpSpPr>
          <p:cNvPr id="8" name="Group 7"/>
          <p:cNvGrpSpPr/>
          <p:nvPr/>
        </p:nvGrpSpPr>
        <p:grpSpPr>
          <a:xfrm>
            <a:off x="5219790" y="923330"/>
            <a:ext cx="2786532" cy="3015124"/>
            <a:chOff x="5219790" y="923330"/>
            <a:chExt cx="2786532" cy="3015124"/>
          </a:xfrm>
        </p:grpSpPr>
        <p:pic>
          <p:nvPicPr>
            <p:cNvPr id="6148" name="Picture 4" descr="https://s-media-cache-ak0.pinimg.com/236x/36/86/16/368616cb5296fcf2601030a4b8711788.jpg"/>
            <p:cNvPicPr>
              <a:picLocks noChangeAspect="1" noChangeArrowheads="1"/>
            </p:cNvPicPr>
            <p:nvPr/>
          </p:nvPicPr>
          <p:blipFill rotWithShape="1">
            <a:blip r:embed="rId4">
              <a:extLst>
                <a:ext uri="{28A0092B-C50C-407E-A947-70E740481C1C}">
                  <a14:useLocalDpi xmlns:a14="http://schemas.microsoft.com/office/drawing/2010/main" val="0"/>
                </a:ext>
              </a:extLst>
            </a:blip>
            <a:srcRect l="16421" t="19398" r="41290" b="2198"/>
            <a:stretch/>
          </p:blipFill>
          <p:spPr bwMode="auto">
            <a:xfrm>
              <a:off x="5869662" y="923330"/>
              <a:ext cx="1973656" cy="2744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19790" y="3569122"/>
              <a:ext cx="2786532" cy="369332"/>
            </a:xfrm>
            <a:prstGeom prst="rect">
              <a:avLst/>
            </a:prstGeom>
          </p:spPr>
          <p:txBody>
            <a:bodyPr wrap="none">
              <a:spAutoFit/>
            </a:bodyPr>
            <a:lstStyle/>
            <a:p>
              <a:r>
                <a:rPr lang="en-US" dirty="0">
                  <a:solidFill>
                    <a:schemeClr val="bg1"/>
                  </a:solidFill>
                  <a:latin typeface="Calibri" panose="020F0502020204030204" pitchFamily="34" charset="0"/>
                </a:rPr>
                <a:t>John the Baptist (Luke 1:15)</a:t>
              </a:r>
            </a:p>
          </p:txBody>
        </p:sp>
      </p:grpSp>
      <p:grpSp>
        <p:nvGrpSpPr>
          <p:cNvPr id="10" name="Group 9"/>
          <p:cNvGrpSpPr/>
          <p:nvPr/>
        </p:nvGrpSpPr>
        <p:grpSpPr>
          <a:xfrm>
            <a:off x="3239779" y="4086594"/>
            <a:ext cx="3428246" cy="2594573"/>
            <a:chOff x="3505667" y="3998923"/>
            <a:chExt cx="3428246" cy="2594573"/>
          </a:xfrm>
        </p:grpSpPr>
        <p:pic>
          <p:nvPicPr>
            <p:cNvPr id="5122" name="Picture 2" descr="http://mormonbible.org/files/2010/05/Samuel-morm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667" y="3998923"/>
              <a:ext cx="3428246" cy="22583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46871" y="6224164"/>
              <a:ext cx="2741456" cy="369332"/>
            </a:xfrm>
            <a:prstGeom prst="rect">
              <a:avLst/>
            </a:prstGeom>
          </p:spPr>
          <p:txBody>
            <a:bodyPr wrap="none">
              <a:spAutoFit/>
            </a:bodyPr>
            <a:lstStyle/>
            <a:p>
              <a:r>
                <a:rPr lang="en-US" dirty="0">
                  <a:solidFill>
                    <a:schemeClr val="bg1"/>
                  </a:solidFill>
                  <a:latin typeface="Calibri" panose="020F0502020204030204" pitchFamily="34" charset="0"/>
                </a:rPr>
                <a:t>Samuel (1 Samuel 1:11, 28)</a:t>
              </a:r>
            </a:p>
          </p:txBody>
        </p:sp>
      </p:grpSp>
      <p:grpSp>
        <p:nvGrpSpPr>
          <p:cNvPr id="9" name="Group 8"/>
          <p:cNvGrpSpPr/>
          <p:nvPr/>
        </p:nvGrpSpPr>
        <p:grpSpPr>
          <a:xfrm>
            <a:off x="732139" y="2752555"/>
            <a:ext cx="1758687" cy="2375547"/>
            <a:chOff x="687705" y="4130504"/>
            <a:chExt cx="1758687" cy="2375547"/>
          </a:xfrm>
        </p:grpSpPr>
        <p:pic>
          <p:nvPicPr>
            <p:cNvPr id="6150" name="Picture 6" descr="http://www.paoline.org/paoline/allegati/4496/63%20-%20S.%20Paolo%20-%20Vatican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280" y="4130504"/>
              <a:ext cx="1329927" cy="20144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7705" y="6136719"/>
              <a:ext cx="1758687" cy="369332"/>
            </a:xfrm>
            <a:prstGeom prst="rect">
              <a:avLst/>
            </a:prstGeom>
          </p:spPr>
          <p:txBody>
            <a:bodyPr wrap="none">
              <a:spAutoFit/>
            </a:bodyPr>
            <a:lstStyle/>
            <a:p>
              <a:r>
                <a:rPr lang="en-US" dirty="0">
                  <a:solidFill>
                    <a:schemeClr val="bg1"/>
                  </a:solidFill>
                  <a:latin typeface="Calibri" panose="020F0502020204030204" pitchFamily="34" charset="0"/>
                </a:rPr>
                <a:t>Paul (Acts 18:18)</a:t>
              </a:r>
              <a:endParaRPr lang="en-US" dirty="0">
                <a:solidFill>
                  <a:schemeClr val="bg1"/>
                </a:solidFill>
              </a:endParaRPr>
            </a:p>
          </p:txBody>
        </p:sp>
      </p:grpSp>
    </p:spTree>
    <p:extLst>
      <p:ext uri="{BB962C8B-B14F-4D97-AF65-F5344CB8AC3E}">
        <p14:creationId xmlns:p14="http://schemas.microsoft.com/office/powerpoint/2010/main" val="377781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Prince—Leader of the Tribe</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7</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12" name="Rectangle 11"/>
          <p:cNvSpPr/>
          <p:nvPr/>
        </p:nvSpPr>
        <p:spPr>
          <a:xfrm>
            <a:off x="94380" y="879040"/>
            <a:ext cx="7685663" cy="2585323"/>
          </a:xfrm>
          <a:prstGeom prst="rect">
            <a:avLst/>
          </a:prstGeom>
        </p:spPr>
        <p:txBody>
          <a:bodyPr wrap="square">
            <a:spAutoFit/>
          </a:bodyPr>
          <a:lstStyle/>
          <a:p>
            <a:r>
              <a:rPr lang="en-US" dirty="0">
                <a:solidFill>
                  <a:schemeClr val="bg1"/>
                </a:solidFill>
                <a:latin typeface="Calibri" panose="020F0502020204030204" pitchFamily="34" charset="0"/>
              </a:rPr>
              <a:t>Dedication at the altar:</a:t>
            </a:r>
          </a:p>
          <a:p>
            <a:r>
              <a:rPr lang="en-US" dirty="0">
                <a:solidFill>
                  <a:schemeClr val="bg1"/>
                </a:solidFill>
                <a:latin typeface="Calibri" panose="020F0502020204030204" pitchFamily="34" charset="0"/>
              </a:rPr>
              <a:t>1 silver charger of 130 shekels </a:t>
            </a:r>
            <a:r>
              <a:rPr lang="en-US" sz="1200" dirty="0">
                <a:solidFill>
                  <a:schemeClr val="bg1"/>
                </a:solidFill>
                <a:latin typeface="Calibri" panose="020F0502020204030204" pitchFamily="34" charset="0"/>
              </a:rPr>
              <a:t>(3.25 lbs.)</a:t>
            </a:r>
          </a:p>
          <a:p>
            <a:r>
              <a:rPr lang="en-US" dirty="0">
                <a:solidFill>
                  <a:schemeClr val="bg1"/>
                </a:solidFill>
                <a:latin typeface="Calibri" panose="020F0502020204030204" pitchFamily="34" charset="0"/>
              </a:rPr>
              <a:t>1 silver bowl of 70 shekels full of flour mingled with oil</a:t>
            </a:r>
          </a:p>
          <a:p>
            <a:r>
              <a:rPr lang="en-US" dirty="0">
                <a:solidFill>
                  <a:schemeClr val="bg1"/>
                </a:solidFill>
                <a:latin typeface="Calibri" panose="020F0502020204030204" pitchFamily="34" charset="0"/>
              </a:rPr>
              <a:t>1 golden spoon of 10 shekels of incense</a:t>
            </a:r>
          </a:p>
          <a:p>
            <a:r>
              <a:rPr lang="en-US" dirty="0">
                <a:solidFill>
                  <a:schemeClr val="bg1"/>
                </a:solidFill>
                <a:latin typeface="Calibri" panose="020F0502020204030204" pitchFamily="34" charset="0"/>
              </a:rPr>
              <a:t>1 young bullock</a:t>
            </a:r>
          </a:p>
          <a:p>
            <a:r>
              <a:rPr lang="en-US" dirty="0">
                <a:solidFill>
                  <a:schemeClr val="bg1"/>
                </a:solidFill>
                <a:latin typeface="Calibri" panose="020F0502020204030204" pitchFamily="34" charset="0"/>
              </a:rPr>
              <a:t>1 ram</a:t>
            </a:r>
          </a:p>
          <a:p>
            <a:r>
              <a:rPr lang="en-US" dirty="0">
                <a:solidFill>
                  <a:schemeClr val="bg1"/>
                </a:solidFill>
                <a:latin typeface="Calibri" panose="020F0502020204030204" pitchFamily="34" charset="0"/>
              </a:rPr>
              <a:t>1 lamb (1</a:t>
            </a:r>
            <a:r>
              <a:rPr lang="en-US" baseline="30000" dirty="0">
                <a:solidFill>
                  <a:schemeClr val="bg1"/>
                </a:solidFill>
                <a:latin typeface="Calibri" panose="020F0502020204030204" pitchFamily="34" charset="0"/>
              </a:rPr>
              <a:t>st</a:t>
            </a:r>
            <a:r>
              <a:rPr lang="en-US" dirty="0">
                <a:solidFill>
                  <a:schemeClr val="bg1"/>
                </a:solidFill>
                <a:latin typeface="Calibri" panose="020F0502020204030204" pitchFamily="34" charset="0"/>
              </a:rPr>
              <a:t> yearling) for burnt offering</a:t>
            </a:r>
          </a:p>
          <a:p>
            <a:r>
              <a:rPr lang="en-US" dirty="0">
                <a:solidFill>
                  <a:schemeClr val="bg1"/>
                </a:solidFill>
                <a:latin typeface="Calibri" panose="020F0502020204030204" pitchFamily="34" charset="0"/>
              </a:rPr>
              <a:t>1 kid for sin offering</a:t>
            </a:r>
          </a:p>
          <a:p>
            <a:r>
              <a:rPr lang="en-US" dirty="0">
                <a:solidFill>
                  <a:schemeClr val="bg1"/>
                </a:solidFill>
                <a:latin typeface="Calibri" panose="020F0502020204030204" pitchFamily="34" charset="0"/>
              </a:rPr>
              <a:t>2 oxen, 5 ram, 5 he goats, and 5 lambs (1</a:t>
            </a:r>
            <a:r>
              <a:rPr lang="en-US" baseline="30000" dirty="0">
                <a:solidFill>
                  <a:schemeClr val="bg1"/>
                </a:solidFill>
                <a:latin typeface="Calibri" panose="020F0502020204030204" pitchFamily="34" charset="0"/>
              </a:rPr>
              <a:t>st</a:t>
            </a:r>
            <a:r>
              <a:rPr lang="en-US" dirty="0">
                <a:solidFill>
                  <a:schemeClr val="bg1"/>
                </a:solidFill>
                <a:latin typeface="Calibri" panose="020F0502020204030204" pitchFamily="34" charset="0"/>
              </a:rPr>
              <a:t> yearling) for a peace offering</a:t>
            </a:r>
          </a:p>
        </p:txBody>
      </p:sp>
      <p:grpSp>
        <p:nvGrpSpPr>
          <p:cNvPr id="11" name="Group 10"/>
          <p:cNvGrpSpPr/>
          <p:nvPr/>
        </p:nvGrpSpPr>
        <p:grpSpPr>
          <a:xfrm>
            <a:off x="-42629" y="3776349"/>
            <a:ext cx="1953197" cy="1544367"/>
            <a:chOff x="1059846" y="3949960"/>
            <a:chExt cx="1953197" cy="1544367"/>
          </a:xfrm>
        </p:grpSpPr>
        <p:grpSp>
          <p:nvGrpSpPr>
            <p:cNvPr id="162" name="Group 161"/>
            <p:cNvGrpSpPr/>
            <p:nvPr/>
          </p:nvGrpSpPr>
          <p:grpSpPr>
            <a:xfrm>
              <a:off x="1800057" y="3949960"/>
              <a:ext cx="472773" cy="507700"/>
              <a:chOff x="9490279" y="3972469"/>
              <a:chExt cx="472773" cy="507700"/>
            </a:xfrm>
          </p:grpSpPr>
          <p:grpSp>
            <p:nvGrpSpPr>
              <p:cNvPr id="163" name="Group 162"/>
              <p:cNvGrpSpPr/>
              <p:nvPr/>
            </p:nvGrpSpPr>
            <p:grpSpPr>
              <a:xfrm>
                <a:off x="9490279" y="3972469"/>
                <a:ext cx="459033" cy="507700"/>
                <a:chOff x="6812404" y="4014427"/>
                <a:chExt cx="1532462" cy="1723166"/>
              </a:xfrm>
            </p:grpSpPr>
            <p:sp>
              <p:nvSpPr>
                <p:cNvPr id="365" name="Rectangle 36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ame 36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a:off x="9502359" y="4000177"/>
                <a:ext cx="460693" cy="456361"/>
                <a:chOff x="4420561" y="478856"/>
                <a:chExt cx="1493146" cy="1479106"/>
              </a:xfrm>
            </p:grpSpPr>
            <p:sp>
              <p:nvSpPr>
                <p:cNvPr id="165" name="Trapezoid 164"/>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gular Pentagon 165"/>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8" name="Group 70"/>
                <p:cNvGrpSpPr/>
                <p:nvPr/>
              </p:nvGrpSpPr>
              <p:grpSpPr>
                <a:xfrm>
                  <a:off x="4512033" y="552733"/>
                  <a:ext cx="1377894" cy="962821"/>
                  <a:chOff x="2731569" y="4101704"/>
                  <a:chExt cx="2435810" cy="2042401"/>
                </a:xfrm>
              </p:grpSpPr>
              <p:sp>
                <p:nvSpPr>
                  <p:cNvPr id="356"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25"/>
                <p:cNvGrpSpPr/>
                <p:nvPr/>
              </p:nvGrpSpPr>
              <p:grpSpPr>
                <a:xfrm flipV="1">
                  <a:off x="4512032" y="899906"/>
                  <a:ext cx="1305373" cy="168627"/>
                  <a:chOff x="5029200" y="838200"/>
                  <a:chExt cx="1905000" cy="457200"/>
                </a:xfrm>
              </p:grpSpPr>
              <p:sp>
                <p:nvSpPr>
                  <p:cNvPr id="345" name="Rounded Rectangle 34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14"/>
                  <p:cNvGrpSpPr/>
                  <p:nvPr/>
                </p:nvGrpSpPr>
                <p:grpSpPr>
                  <a:xfrm rot="10800000">
                    <a:off x="5334000" y="914400"/>
                    <a:ext cx="1211525" cy="322729"/>
                    <a:chOff x="6019800" y="5334000"/>
                    <a:chExt cx="2590800" cy="914400"/>
                  </a:xfrm>
                </p:grpSpPr>
                <p:grpSp>
                  <p:nvGrpSpPr>
                    <p:cNvPr id="347" name="Group 79"/>
                    <p:cNvGrpSpPr/>
                    <p:nvPr/>
                  </p:nvGrpSpPr>
                  <p:grpSpPr>
                    <a:xfrm>
                      <a:off x="6019800" y="5334000"/>
                      <a:ext cx="914400" cy="914400"/>
                      <a:chOff x="6019800" y="5334000"/>
                      <a:chExt cx="914400" cy="914400"/>
                    </a:xfrm>
                  </p:grpSpPr>
                  <p:sp>
                    <p:nvSpPr>
                      <p:cNvPr id="354" name="Quad Arrow 35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80"/>
                    <p:cNvGrpSpPr/>
                    <p:nvPr/>
                  </p:nvGrpSpPr>
                  <p:grpSpPr>
                    <a:xfrm>
                      <a:off x="6858000" y="5334000"/>
                      <a:ext cx="914400" cy="914400"/>
                      <a:chOff x="6019800" y="5334000"/>
                      <a:chExt cx="914400" cy="914400"/>
                    </a:xfrm>
                  </p:grpSpPr>
                  <p:sp>
                    <p:nvSpPr>
                      <p:cNvPr id="352" name="Quad Arrow 35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83"/>
                    <p:cNvGrpSpPr/>
                    <p:nvPr/>
                  </p:nvGrpSpPr>
                  <p:grpSpPr>
                    <a:xfrm>
                      <a:off x="7696200" y="5334000"/>
                      <a:ext cx="914400" cy="914400"/>
                      <a:chOff x="6019800" y="5334000"/>
                      <a:chExt cx="914400" cy="914400"/>
                    </a:xfrm>
                  </p:grpSpPr>
                  <p:sp>
                    <p:nvSpPr>
                      <p:cNvPr id="350" name="Quad Arrow 34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0" name="Group 169"/>
                <p:cNvGrpSpPr/>
                <p:nvPr/>
              </p:nvGrpSpPr>
              <p:grpSpPr>
                <a:xfrm>
                  <a:off x="4420561" y="478856"/>
                  <a:ext cx="1493146" cy="652928"/>
                  <a:chOff x="4823577" y="4053405"/>
                  <a:chExt cx="2270956" cy="1287310"/>
                </a:xfrm>
              </p:grpSpPr>
              <p:grpSp>
                <p:nvGrpSpPr>
                  <p:cNvPr id="171" name="Group 113"/>
                  <p:cNvGrpSpPr/>
                  <p:nvPr/>
                </p:nvGrpSpPr>
                <p:grpSpPr>
                  <a:xfrm>
                    <a:off x="4823577" y="4493188"/>
                    <a:ext cx="1404453" cy="847527"/>
                    <a:chOff x="5334000" y="1676401"/>
                    <a:chExt cx="3200400" cy="2295940"/>
                  </a:xfrm>
                </p:grpSpPr>
                <p:grpSp>
                  <p:nvGrpSpPr>
                    <p:cNvPr id="288" name="Group 59"/>
                    <p:cNvGrpSpPr/>
                    <p:nvPr/>
                  </p:nvGrpSpPr>
                  <p:grpSpPr>
                    <a:xfrm>
                      <a:off x="5334000" y="1676401"/>
                      <a:ext cx="3200400" cy="2295940"/>
                      <a:chOff x="3329709" y="1676400"/>
                      <a:chExt cx="5204691" cy="3733801"/>
                    </a:xfrm>
                  </p:grpSpPr>
                  <p:grpSp>
                    <p:nvGrpSpPr>
                      <p:cNvPr id="292" name="Group 139"/>
                      <p:cNvGrpSpPr/>
                      <p:nvPr/>
                    </p:nvGrpSpPr>
                    <p:grpSpPr>
                      <a:xfrm>
                        <a:off x="5784951" y="1676400"/>
                        <a:ext cx="2749449" cy="2932281"/>
                        <a:chOff x="4370181" y="2237947"/>
                        <a:chExt cx="1395285" cy="1533800"/>
                      </a:xfrm>
                      <a:solidFill>
                        <a:schemeClr val="accent6">
                          <a:lumMod val="50000"/>
                        </a:schemeClr>
                      </a:solidFill>
                    </p:grpSpPr>
                    <p:sp>
                      <p:nvSpPr>
                        <p:cNvPr id="32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122"/>
                        <p:cNvGrpSpPr/>
                        <p:nvPr/>
                      </p:nvGrpSpPr>
                      <p:grpSpPr>
                        <a:xfrm>
                          <a:off x="4975163" y="2434420"/>
                          <a:ext cx="790303" cy="409072"/>
                          <a:chOff x="4975163" y="2434420"/>
                          <a:chExt cx="790303" cy="409072"/>
                        </a:xfrm>
                        <a:grpFill/>
                      </p:grpSpPr>
                      <p:sp>
                        <p:nvSpPr>
                          <p:cNvPr id="34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123"/>
                        <p:cNvGrpSpPr/>
                        <p:nvPr/>
                      </p:nvGrpSpPr>
                      <p:grpSpPr>
                        <a:xfrm>
                          <a:off x="4842164" y="2673927"/>
                          <a:ext cx="856672" cy="364837"/>
                          <a:chOff x="4975163" y="2434420"/>
                          <a:chExt cx="790303" cy="409072"/>
                        </a:xfrm>
                        <a:grpFill/>
                      </p:grpSpPr>
                      <p:sp>
                        <p:nvSpPr>
                          <p:cNvPr id="33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27"/>
                        <p:cNvGrpSpPr/>
                        <p:nvPr/>
                      </p:nvGrpSpPr>
                      <p:grpSpPr>
                        <a:xfrm>
                          <a:off x="4702690" y="2882384"/>
                          <a:ext cx="790303" cy="409072"/>
                          <a:chOff x="4975163" y="2434420"/>
                          <a:chExt cx="790303" cy="409072"/>
                        </a:xfrm>
                        <a:grpFill/>
                      </p:grpSpPr>
                      <p:sp>
                        <p:nvSpPr>
                          <p:cNvPr id="33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131"/>
                        <p:cNvGrpSpPr/>
                        <p:nvPr/>
                      </p:nvGrpSpPr>
                      <p:grpSpPr>
                        <a:xfrm>
                          <a:off x="4545672" y="3122529"/>
                          <a:ext cx="790303" cy="409072"/>
                          <a:chOff x="4975163" y="2434420"/>
                          <a:chExt cx="790303" cy="409072"/>
                        </a:xfrm>
                        <a:grpFill/>
                      </p:grpSpPr>
                      <p:sp>
                        <p:nvSpPr>
                          <p:cNvPr id="33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135"/>
                        <p:cNvGrpSpPr/>
                        <p:nvPr/>
                      </p:nvGrpSpPr>
                      <p:grpSpPr>
                        <a:xfrm rot="1269795">
                          <a:off x="4370181" y="3362675"/>
                          <a:ext cx="790303" cy="409072"/>
                          <a:chOff x="4975163" y="2434420"/>
                          <a:chExt cx="790303" cy="409072"/>
                        </a:xfrm>
                        <a:grpFill/>
                      </p:grpSpPr>
                      <p:sp>
                        <p:nvSpPr>
                          <p:cNvPr id="33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3" name="Group 140"/>
                      <p:cNvGrpSpPr/>
                      <p:nvPr/>
                    </p:nvGrpSpPr>
                    <p:grpSpPr>
                      <a:xfrm flipH="1">
                        <a:off x="3329709" y="1768267"/>
                        <a:ext cx="2749449" cy="2932281"/>
                        <a:chOff x="4370181" y="2237947"/>
                        <a:chExt cx="1395285" cy="1533800"/>
                      </a:xfrm>
                      <a:solidFill>
                        <a:schemeClr val="accent6">
                          <a:lumMod val="50000"/>
                        </a:schemeClr>
                      </a:solidFill>
                    </p:grpSpPr>
                    <p:sp>
                      <p:nvSpPr>
                        <p:cNvPr id="303" name="Rounded Rectangle 30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122"/>
                        <p:cNvGrpSpPr/>
                        <p:nvPr/>
                      </p:nvGrpSpPr>
                      <p:grpSpPr>
                        <a:xfrm>
                          <a:off x="4975163" y="2434420"/>
                          <a:ext cx="790303" cy="409072"/>
                          <a:chOff x="4975163" y="2434420"/>
                          <a:chExt cx="790303" cy="409072"/>
                        </a:xfrm>
                        <a:grpFill/>
                      </p:grpSpPr>
                      <p:sp>
                        <p:nvSpPr>
                          <p:cNvPr id="32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123"/>
                        <p:cNvGrpSpPr/>
                        <p:nvPr/>
                      </p:nvGrpSpPr>
                      <p:grpSpPr>
                        <a:xfrm>
                          <a:off x="4842164" y="2673927"/>
                          <a:ext cx="856672" cy="364837"/>
                          <a:chOff x="4975163" y="2434420"/>
                          <a:chExt cx="790303" cy="409072"/>
                        </a:xfrm>
                        <a:grpFill/>
                      </p:grpSpPr>
                      <p:sp>
                        <p:nvSpPr>
                          <p:cNvPr id="31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27"/>
                        <p:cNvGrpSpPr/>
                        <p:nvPr/>
                      </p:nvGrpSpPr>
                      <p:grpSpPr>
                        <a:xfrm>
                          <a:off x="4702690" y="2882384"/>
                          <a:ext cx="790303" cy="409072"/>
                          <a:chOff x="4975163" y="2434420"/>
                          <a:chExt cx="790303" cy="409072"/>
                        </a:xfrm>
                        <a:grpFill/>
                      </p:grpSpPr>
                      <p:sp>
                        <p:nvSpPr>
                          <p:cNvPr id="31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131"/>
                        <p:cNvGrpSpPr/>
                        <p:nvPr/>
                      </p:nvGrpSpPr>
                      <p:grpSpPr>
                        <a:xfrm>
                          <a:off x="4545672" y="3122529"/>
                          <a:ext cx="790303" cy="409072"/>
                          <a:chOff x="4975163" y="2434420"/>
                          <a:chExt cx="790303" cy="409072"/>
                        </a:xfrm>
                        <a:grpFill/>
                      </p:grpSpPr>
                      <p:sp>
                        <p:nvSpPr>
                          <p:cNvPr id="312" name="Moon 3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35"/>
                        <p:cNvGrpSpPr/>
                        <p:nvPr/>
                      </p:nvGrpSpPr>
                      <p:grpSpPr>
                        <a:xfrm rot="1269795">
                          <a:off x="4370181" y="3362675"/>
                          <a:ext cx="790303" cy="409072"/>
                          <a:chOff x="4975163" y="2434420"/>
                          <a:chExt cx="790303" cy="409072"/>
                        </a:xfrm>
                        <a:grpFill/>
                      </p:grpSpPr>
                      <p:sp>
                        <p:nvSpPr>
                          <p:cNvPr id="309" name="Moon 30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162"/>
                      <p:cNvGrpSpPr/>
                      <p:nvPr/>
                    </p:nvGrpSpPr>
                    <p:grpSpPr>
                      <a:xfrm rot="4467257">
                        <a:off x="4822952" y="4237309"/>
                        <a:ext cx="1510882" cy="806088"/>
                        <a:chOff x="4975163" y="2434420"/>
                        <a:chExt cx="790303" cy="409072"/>
                      </a:xfrm>
                      <a:solidFill>
                        <a:schemeClr val="accent6">
                          <a:lumMod val="50000"/>
                        </a:schemeClr>
                      </a:solidFill>
                    </p:grpSpPr>
                    <p:sp>
                      <p:nvSpPr>
                        <p:cNvPr id="300" name="Moon 29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9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Oval 29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10"/>
                    <p:cNvGrpSpPr/>
                    <p:nvPr/>
                  </p:nvGrpSpPr>
                  <p:grpSpPr>
                    <a:xfrm>
                      <a:off x="6705600" y="2819400"/>
                      <a:ext cx="457200" cy="457200"/>
                      <a:chOff x="6019800" y="5334000"/>
                      <a:chExt cx="914400" cy="914400"/>
                    </a:xfrm>
                  </p:grpSpPr>
                  <p:sp>
                    <p:nvSpPr>
                      <p:cNvPr id="290" name="Quad Arrow 28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113"/>
                  <p:cNvGrpSpPr/>
                  <p:nvPr/>
                </p:nvGrpSpPr>
                <p:grpSpPr>
                  <a:xfrm rot="10800000">
                    <a:off x="5254651" y="4053405"/>
                    <a:ext cx="1404453" cy="847527"/>
                    <a:chOff x="5334000" y="1676401"/>
                    <a:chExt cx="3200400" cy="2295940"/>
                  </a:xfrm>
                </p:grpSpPr>
                <p:grpSp>
                  <p:nvGrpSpPr>
                    <p:cNvPr id="231" name="Group 59"/>
                    <p:cNvGrpSpPr/>
                    <p:nvPr/>
                  </p:nvGrpSpPr>
                  <p:grpSpPr>
                    <a:xfrm>
                      <a:off x="5334000" y="1676401"/>
                      <a:ext cx="3200400" cy="2295940"/>
                      <a:chOff x="3329709" y="1676400"/>
                      <a:chExt cx="5204691" cy="3733801"/>
                    </a:xfrm>
                  </p:grpSpPr>
                  <p:grpSp>
                    <p:nvGrpSpPr>
                      <p:cNvPr id="235" name="Group 139"/>
                      <p:cNvGrpSpPr/>
                      <p:nvPr/>
                    </p:nvGrpSpPr>
                    <p:grpSpPr>
                      <a:xfrm>
                        <a:off x="5784951" y="1676400"/>
                        <a:ext cx="2749449" cy="2932281"/>
                        <a:chOff x="4370181" y="2237947"/>
                        <a:chExt cx="1395285" cy="1533800"/>
                      </a:xfrm>
                      <a:solidFill>
                        <a:schemeClr val="accent6">
                          <a:lumMod val="50000"/>
                        </a:schemeClr>
                      </a:solidFill>
                    </p:grpSpPr>
                    <p:sp>
                      <p:nvSpPr>
                        <p:cNvPr id="26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122"/>
                        <p:cNvGrpSpPr/>
                        <p:nvPr/>
                      </p:nvGrpSpPr>
                      <p:grpSpPr>
                        <a:xfrm>
                          <a:off x="4975163" y="2434420"/>
                          <a:ext cx="790303" cy="409072"/>
                          <a:chOff x="4975163" y="2434420"/>
                          <a:chExt cx="790303" cy="409072"/>
                        </a:xfrm>
                        <a:grpFill/>
                      </p:grpSpPr>
                      <p:sp>
                        <p:nvSpPr>
                          <p:cNvPr id="28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3"/>
                        <p:cNvGrpSpPr/>
                        <p:nvPr/>
                      </p:nvGrpSpPr>
                      <p:grpSpPr>
                        <a:xfrm>
                          <a:off x="4842164" y="2673927"/>
                          <a:ext cx="856672" cy="364837"/>
                          <a:chOff x="4975163" y="2434420"/>
                          <a:chExt cx="790303" cy="409072"/>
                        </a:xfrm>
                        <a:grpFill/>
                      </p:grpSpPr>
                      <p:sp>
                        <p:nvSpPr>
                          <p:cNvPr id="28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27"/>
                        <p:cNvGrpSpPr/>
                        <p:nvPr/>
                      </p:nvGrpSpPr>
                      <p:grpSpPr>
                        <a:xfrm>
                          <a:off x="4702690" y="2882384"/>
                          <a:ext cx="790303" cy="409072"/>
                          <a:chOff x="4975163" y="2434420"/>
                          <a:chExt cx="790303" cy="409072"/>
                        </a:xfrm>
                        <a:grpFill/>
                      </p:grpSpPr>
                      <p:sp>
                        <p:nvSpPr>
                          <p:cNvPr id="27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131"/>
                        <p:cNvGrpSpPr/>
                        <p:nvPr/>
                      </p:nvGrpSpPr>
                      <p:grpSpPr>
                        <a:xfrm>
                          <a:off x="4545672" y="3122529"/>
                          <a:ext cx="790303" cy="409072"/>
                          <a:chOff x="4975163" y="2434420"/>
                          <a:chExt cx="790303" cy="409072"/>
                        </a:xfrm>
                        <a:grpFill/>
                      </p:grpSpPr>
                      <p:sp>
                        <p:nvSpPr>
                          <p:cNvPr id="27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135"/>
                        <p:cNvGrpSpPr/>
                        <p:nvPr/>
                      </p:nvGrpSpPr>
                      <p:grpSpPr>
                        <a:xfrm rot="1269795">
                          <a:off x="4370181" y="3362675"/>
                          <a:ext cx="790303" cy="409072"/>
                          <a:chOff x="4975163" y="2434420"/>
                          <a:chExt cx="790303" cy="409072"/>
                        </a:xfrm>
                        <a:grpFill/>
                      </p:grpSpPr>
                      <p:sp>
                        <p:nvSpPr>
                          <p:cNvPr id="27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6" name="Group 140"/>
                      <p:cNvGrpSpPr/>
                      <p:nvPr/>
                    </p:nvGrpSpPr>
                    <p:grpSpPr>
                      <a:xfrm flipH="1">
                        <a:off x="3329709" y="1768267"/>
                        <a:ext cx="2749449" cy="2932281"/>
                        <a:chOff x="4370181" y="2237947"/>
                        <a:chExt cx="1395285" cy="1533800"/>
                      </a:xfrm>
                      <a:solidFill>
                        <a:schemeClr val="accent6">
                          <a:lumMod val="50000"/>
                        </a:schemeClr>
                      </a:solidFill>
                    </p:grpSpPr>
                    <p:sp>
                      <p:nvSpPr>
                        <p:cNvPr id="246" name="Rounded Rectangle 24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122"/>
                        <p:cNvGrpSpPr/>
                        <p:nvPr/>
                      </p:nvGrpSpPr>
                      <p:grpSpPr>
                        <a:xfrm>
                          <a:off x="4975163" y="2434420"/>
                          <a:ext cx="790303" cy="409072"/>
                          <a:chOff x="4975163" y="2434420"/>
                          <a:chExt cx="790303" cy="409072"/>
                        </a:xfrm>
                        <a:grpFill/>
                      </p:grpSpPr>
                      <p:sp>
                        <p:nvSpPr>
                          <p:cNvPr id="26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23"/>
                        <p:cNvGrpSpPr/>
                        <p:nvPr/>
                      </p:nvGrpSpPr>
                      <p:grpSpPr>
                        <a:xfrm>
                          <a:off x="4842164" y="2673927"/>
                          <a:ext cx="856672" cy="364837"/>
                          <a:chOff x="4975163" y="2434420"/>
                          <a:chExt cx="790303" cy="409072"/>
                        </a:xfrm>
                        <a:grpFill/>
                      </p:grpSpPr>
                      <p:sp>
                        <p:nvSpPr>
                          <p:cNvPr id="26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7"/>
                        <p:cNvGrpSpPr/>
                        <p:nvPr/>
                      </p:nvGrpSpPr>
                      <p:grpSpPr>
                        <a:xfrm>
                          <a:off x="4702690" y="2882384"/>
                          <a:ext cx="790303" cy="409072"/>
                          <a:chOff x="4975163" y="2434420"/>
                          <a:chExt cx="790303" cy="409072"/>
                        </a:xfrm>
                        <a:grpFill/>
                      </p:grpSpPr>
                      <p:sp>
                        <p:nvSpPr>
                          <p:cNvPr id="25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31"/>
                        <p:cNvGrpSpPr/>
                        <p:nvPr/>
                      </p:nvGrpSpPr>
                      <p:grpSpPr>
                        <a:xfrm>
                          <a:off x="4545672" y="3122529"/>
                          <a:ext cx="790303" cy="409072"/>
                          <a:chOff x="4975163" y="2434420"/>
                          <a:chExt cx="790303" cy="409072"/>
                        </a:xfrm>
                        <a:grpFill/>
                      </p:grpSpPr>
                      <p:sp>
                        <p:nvSpPr>
                          <p:cNvPr id="255" name="Moon 25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35"/>
                        <p:cNvGrpSpPr/>
                        <p:nvPr/>
                      </p:nvGrpSpPr>
                      <p:grpSpPr>
                        <a:xfrm rot="1269795">
                          <a:off x="4370181" y="3362675"/>
                          <a:ext cx="790303" cy="409072"/>
                          <a:chOff x="4975163" y="2434420"/>
                          <a:chExt cx="790303" cy="409072"/>
                        </a:xfrm>
                        <a:grpFill/>
                      </p:grpSpPr>
                      <p:sp>
                        <p:nvSpPr>
                          <p:cNvPr id="252" name="Moon 2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162"/>
                      <p:cNvGrpSpPr/>
                      <p:nvPr/>
                    </p:nvGrpSpPr>
                    <p:grpSpPr>
                      <a:xfrm rot="4467257">
                        <a:off x="4822952" y="4237309"/>
                        <a:ext cx="1510882" cy="806088"/>
                        <a:chOff x="4975163" y="2434420"/>
                        <a:chExt cx="790303" cy="409072"/>
                      </a:xfrm>
                      <a:solidFill>
                        <a:schemeClr val="accent6">
                          <a:lumMod val="50000"/>
                        </a:schemeClr>
                      </a:solidFill>
                    </p:grpSpPr>
                    <p:sp>
                      <p:nvSpPr>
                        <p:cNvPr id="243" name="Moon 24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4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Oval 23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10"/>
                    <p:cNvGrpSpPr/>
                    <p:nvPr/>
                  </p:nvGrpSpPr>
                  <p:grpSpPr>
                    <a:xfrm>
                      <a:off x="6705600" y="2819400"/>
                      <a:ext cx="457200" cy="457200"/>
                      <a:chOff x="6019800" y="5334000"/>
                      <a:chExt cx="914400" cy="914400"/>
                    </a:xfrm>
                  </p:grpSpPr>
                  <p:sp>
                    <p:nvSpPr>
                      <p:cNvPr id="233" name="Quad Arrow 23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13"/>
                  <p:cNvGrpSpPr/>
                  <p:nvPr/>
                </p:nvGrpSpPr>
                <p:grpSpPr>
                  <a:xfrm>
                    <a:off x="5690080" y="4462708"/>
                    <a:ext cx="1404453" cy="847527"/>
                    <a:chOff x="5334000" y="1676401"/>
                    <a:chExt cx="3200400" cy="2295940"/>
                  </a:xfrm>
                </p:grpSpPr>
                <p:grpSp>
                  <p:nvGrpSpPr>
                    <p:cNvPr id="174" name="Group 59"/>
                    <p:cNvGrpSpPr/>
                    <p:nvPr/>
                  </p:nvGrpSpPr>
                  <p:grpSpPr>
                    <a:xfrm>
                      <a:off x="5334000" y="1676401"/>
                      <a:ext cx="3200400" cy="2295940"/>
                      <a:chOff x="3329709" y="1676400"/>
                      <a:chExt cx="5204691" cy="3733801"/>
                    </a:xfrm>
                  </p:grpSpPr>
                  <p:grpSp>
                    <p:nvGrpSpPr>
                      <p:cNvPr id="178" name="Group 139"/>
                      <p:cNvGrpSpPr/>
                      <p:nvPr/>
                    </p:nvGrpSpPr>
                    <p:grpSpPr>
                      <a:xfrm>
                        <a:off x="5784951" y="1676400"/>
                        <a:ext cx="2749449" cy="2932281"/>
                        <a:chOff x="4370181" y="2237947"/>
                        <a:chExt cx="1395285" cy="1533800"/>
                      </a:xfrm>
                      <a:solidFill>
                        <a:schemeClr val="accent6">
                          <a:lumMod val="50000"/>
                        </a:schemeClr>
                      </a:solidFill>
                    </p:grpSpPr>
                    <p:sp>
                      <p:nvSpPr>
                        <p:cNvPr id="21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122"/>
                        <p:cNvGrpSpPr/>
                        <p:nvPr/>
                      </p:nvGrpSpPr>
                      <p:grpSpPr>
                        <a:xfrm>
                          <a:off x="4975163" y="2434420"/>
                          <a:ext cx="790303" cy="409072"/>
                          <a:chOff x="4975163" y="2434420"/>
                          <a:chExt cx="790303" cy="409072"/>
                        </a:xfrm>
                        <a:grpFill/>
                      </p:grpSpPr>
                      <p:sp>
                        <p:nvSpPr>
                          <p:cNvPr id="22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23"/>
                        <p:cNvGrpSpPr/>
                        <p:nvPr/>
                      </p:nvGrpSpPr>
                      <p:grpSpPr>
                        <a:xfrm>
                          <a:off x="4842164" y="2673927"/>
                          <a:ext cx="856672" cy="364837"/>
                          <a:chOff x="4975163" y="2434420"/>
                          <a:chExt cx="790303" cy="409072"/>
                        </a:xfrm>
                        <a:grpFill/>
                      </p:grpSpPr>
                      <p:sp>
                        <p:nvSpPr>
                          <p:cNvPr id="22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27"/>
                        <p:cNvGrpSpPr/>
                        <p:nvPr/>
                      </p:nvGrpSpPr>
                      <p:grpSpPr>
                        <a:xfrm>
                          <a:off x="4702690" y="2882384"/>
                          <a:ext cx="790303" cy="409072"/>
                          <a:chOff x="4975163" y="2434420"/>
                          <a:chExt cx="790303" cy="409072"/>
                        </a:xfrm>
                        <a:grpFill/>
                      </p:grpSpPr>
                      <p:sp>
                        <p:nvSpPr>
                          <p:cNvPr id="22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31"/>
                        <p:cNvGrpSpPr/>
                        <p:nvPr/>
                      </p:nvGrpSpPr>
                      <p:grpSpPr>
                        <a:xfrm>
                          <a:off x="4545672" y="3122529"/>
                          <a:ext cx="790303" cy="409072"/>
                          <a:chOff x="4975163" y="2434420"/>
                          <a:chExt cx="790303" cy="409072"/>
                        </a:xfrm>
                        <a:grpFill/>
                      </p:grpSpPr>
                      <p:sp>
                        <p:nvSpPr>
                          <p:cNvPr id="21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35"/>
                        <p:cNvGrpSpPr/>
                        <p:nvPr/>
                      </p:nvGrpSpPr>
                      <p:grpSpPr>
                        <a:xfrm rot="1269795">
                          <a:off x="4370181" y="3362675"/>
                          <a:ext cx="790303" cy="409072"/>
                          <a:chOff x="4975163" y="2434420"/>
                          <a:chExt cx="790303" cy="409072"/>
                        </a:xfrm>
                        <a:grpFill/>
                      </p:grpSpPr>
                      <p:sp>
                        <p:nvSpPr>
                          <p:cNvPr id="21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140"/>
                      <p:cNvGrpSpPr/>
                      <p:nvPr/>
                    </p:nvGrpSpPr>
                    <p:grpSpPr>
                      <a:xfrm flipH="1">
                        <a:off x="3329709" y="1768267"/>
                        <a:ext cx="2749449" cy="2932281"/>
                        <a:chOff x="4370181" y="2237947"/>
                        <a:chExt cx="1395285" cy="1533800"/>
                      </a:xfrm>
                      <a:solidFill>
                        <a:schemeClr val="accent6">
                          <a:lumMod val="50000"/>
                        </a:schemeClr>
                      </a:solidFill>
                    </p:grpSpPr>
                    <p:sp>
                      <p:nvSpPr>
                        <p:cNvPr id="189" name="Rounded Rectangle 18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22"/>
                        <p:cNvGrpSpPr/>
                        <p:nvPr/>
                      </p:nvGrpSpPr>
                      <p:grpSpPr>
                        <a:xfrm>
                          <a:off x="4975163" y="2434420"/>
                          <a:ext cx="790303" cy="409072"/>
                          <a:chOff x="4975163" y="2434420"/>
                          <a:chExt cx="790303" cy="409072"/>
                        </a:xfrm>
                        <a:grpFill/>
                      </p:grpSpPr>
                      <p:sp>
                        <p:nvSpPr>
                          <p:cNvPr id="20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23"/>
                        <p:cNvGrpSpPr/>
                        <p:nvPr/>
                      </p:nvGrpSpPr>
                      <p:grpSpPr>
                        <a:xfrm>
                          <a:off x="4842164" y="2673927"/>
                          <a:ext cx="856672" cy="364837"/>
                          <a:chOff x="4975163" y="2434420"/>
                          <a:chExt cx="790303" cy="409072"/>
                        </a:xfrm>
                        <a:grpFill/>
                      </p:grpSpPr>
                      <p:sp>
                        <p:nvSpPr>
                          <p:cNvPr id="20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27"/>
                        <p:cNvGrpSpPr/>
                        <p:nvPr/>
                      </p:nvGrpSpPr>
                      <p:grpSpPr>
                        <a:xfrm>
                          <a:off x="4702690" y="2882384"/>
                          <a:ext cx="790303" cy="409072"/>
                          <a:chOff x="4975163" y="2434420"/>
                          <a:chExt cx="790303" cy="409072"/>
                        </a:xfrm>
                        <a:grpFill/>
                      </p:grpSpPr>
                      <p:sp>
                        <p:nvSpPr>
                          <p:cNvPr id="20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31"/>
                        <p:cNvGrpSpPr/>
                        <p:nvPr/>
                      </p:nvGrpSpPr>
                      <p:grpSpPr>
                        <a:xfrm>
                          <a:off x="4545672" y="3122529"/>
                          <a:ext cx="790303" cy="409072"/>
                          <a:chOff x="4975163" y="2434420"/>
                          <a:chExt cx="790303" cy="409072"/>
                        </a:xfrm>
                        <a:grpFill/>
                      </p:grpSpPr>
                      <p:sp>
                        <p:nvSpPr>
                          <p:cNvPr id="198" name="Moon 19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35"/>
                        <p:cNvGrpSpPr/>
                        <p:nvPr/>
                      </p:nvGrpSpPr>
                      <p:grpSpPr>
                        <a:xfrm rot="1269795">
                          <a:off x="4370181" y="3362675"/>
                          <a:ext cx="790303" cy="409072"/>
                          <a:chOff x="4975163" y="2434420"/>
                          <a:chExt cx="790303" cy="409072"/>
                        </a:xfrm>
                        <a:grpFill/>
                      </p:grpSpPr>
                      <p:sp>
                        <p:nvSpPr>
                          <p:cNvPr id="195" name="Moon 19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62"/>
                      <p:cNvGrpSpPr/>
                      <p:nvPr/>
                    </p:nvGrpSpPr>
                    <p:grpSpPr>
                      <a:xfrm rot="4467257">
                        <a:off x="4822952" y="4237309"/>
                        <a:ext cx="1510882" cy="806088"/>
                        <a:chOff x="4975163" y="2434420"/>
                        <a:chExt cx="790303" cy="409072"/>
                      </a:xfrm>
                      <a:solidFill>
                        <a:schemeClr val="accent6">
                          <a:lumMod val="50000"/>
                        </a:schemeClr>
                      </a:solidFill>
                    </p:grpSpPr>
                    <p:sp>
                      <p:nvSpPr>
                        <p:cNvPr id="186" name="Moon 18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8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10"/>
                    <p:cNvGrpSpPr/>
                    <p:nvPr/>
                  </p:nvGrpSpPr>
                  <p:grpSpPr>
                    <a:xfrm>
                      <a:off x="6705600" y="2819400"/>
                      <a:ext cx="457200" cy="457200"/>
                      <a:chOff x="6019800" y="5334000"/>
                      <a:chExt cx="914400" cy="914400"/>
                    </a:xfrm>
                  </p:grpSpPr>
                  <p:sp>
                    <p:nvSpPr>
                      <p:cNvPr id="176" name="Quad Arrow 17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439" name="Rectangle 438"/>
            <p:cNvSpPr/>
            <p:nvPr/>
          </p:nvSpPr>
          <p:spPr>
            <a:xfrm>
              <a:off x="1059846" y="4570997"/>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a:t>
              </a:r>
            </a:p>
            <a:p>
              <a:pPr algn="ctr"/>
              <a:r>
                <a:rPr lang="en-US" dirty="0">
                  <a:solidFill>
                    <a:schemeClr val="bg1"/>
                  </a:solidFill>
                  <a:latin typeface="Calibri" panose="020F0502020204030204" pitchFamily="34" charset="0"/>
                </a:rPr>
                <a:t>Tribe of Judah</a:t>
              </a:r>
            </a:p>
            <a:p>
              <a:pPr algn="ctr"/>
              <a:r>
                <a:rPr lang="en-US" dirty="0" err="1">
                  <a:solidFill>
                    <a:schemeClr val="bg1"/>
                  </a:solidFill>
                  <a:latin typeface="Calibri" panose="020F0502020204030204" pitchFamily="34" charset="0"/>
                </a:rPr>
                <a:t>Nahshon</a:t>
              </a:r>
              <a:endParaRPr lang="en-US" dirty="0">
                <a:solidFill>
                  <a:schemeClr val="bg1"/>
                </a:solidFill>
              </a:endParaRPr>
            </a:p>
          </p:txBody>
        </p:sp>
      </p:grpSp>
      <p:grpSp>
        <p:nvGrpSpPr>
          <p:cNvPr id="16" name="Group 15"/>
          <p:cNvGrpSpPr/>
          <p:nvPr/>
        </p:nvGrpSpPr>
        <p:grpSpPr>
          <a:xfrm>
            <a:off x="875688" y="4975511"/>
            <a:ext cx="1953197" cy="1362797"/>
            <a:chOff x="3241505" y="3622733"/>
            <a:chExt cx="1953197" cy="1362797"/>
          </a:xfrm>
        </p:grpSpPr>
        <p:grpSp>
          <p:nvGrpSpPr>
            <p:cNvPr id="367" name="Group 366"/>
            <p:cNvGrpSpPr/>
            <p:nvPr/>
          </p:nvGrpSpPr>
          <p:grpSpPr>
            <a:xfrm>
              <a:off x="3970294" y="3622733"/>
              <a:ext cx="459033" cy="507700"/>
              <a:chOff x="6793509" y="4122454"/>
              <a:chExt cx="459033" cy="507700"/>
            </a:xfrm>
          </p:grpSpPr>
          <p:grpSp>
            <p:nvGrpSpPr>
              <p:cNvPr id="368" name="Group 367"/>
              <p:cNvGrpSpPr/>
              <p:nvPr/>
            </p:nvGrpSpPr>
            <p:grpSpPr>
              <a:xfrm>
                <a:off x="6793509" y="4122454"/>
                <a:ext cx="459033" cy="507700"/>
                <a:chOff x="6812404" y="4014427"/>
                <a:chExt cx="1532462" cy="1723166"/>
              </a:xfrm>
            </p:grpSpPr>
            <p:sp>
              <p:nvSpPr>
                <p:cNvPr id="402" name="Rectangle 40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ame 40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a:off x="6833002" y="4173648"/>
                <a:ext cx="373556" cy="423040"/>
                <a:chOff x="7547862" y="393823"/>
                <a:chExt cx="1312604" cy="1402584"/>
              </a:xfrm>
            </p:grpSpPr>
            <p:sp>
              <p:nvSpPr>
                <p:cNvPr id="370" name="Trapezoid 369"/>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370"/>
                <p:cNvGrpSpPr/>
                <p:nvPr/>
              </p:nvGrpSpPr>
              <p:grpSpPr>
                <a:xfrm>
                  <a:off x="7547862" y="393823"/>
                  <a:ext cx="1312604" cy="1386455"/>
                  <a:chOff x="5972512" y="382610"/>
                  <a:chExt cx="1312604" cy="1386455"/>
                </a:xfrm>
              </p:grpSpPr>
              <p:sp>
                <p:nvSpPr>
                  <p:cNvPr id="372" name="Cloud 371"/>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loud 372"/>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loud 374"/>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375"/>
                  <p:cNvGrpSpPr/>
                  <p:nvPr/>
                </p:nvGrpSpPr>
                <p:grpSpPr>
                  <a:xfrm>
                    <a:off x="6036962" y="571671"/>
                    <a:ext cx="1197394" cy="315103"/>
                    <a:chOff x="7086600" y="914400"/>
                    <a:chExt cx="1828800" cy="472130"/>
                  </a:xfrm>
                </p:grpSpPr>
                <p:sp>
                  <p:nvSpPr>
                    <p:cNvPr id="383" name="Rounded Rectangle 38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383"/>
                    <p:cNvGrpSpPr/>
                    <p:nvPr/>
                  </p:nvGrpSpPr>
                  <p:grpSpPr>
                    <a:xfrm>
                      <a:off x="7086600" y="914400"/>
                      <a:ext cx="1828800" cy="472130"/>
                      <a:chOff x="1578077" y="297425"/>
                      <a:chExt cx="3603523" cy="958646"/>
                    </a:xfrm>
                  </p:grpSpPr>
                  <p:grpSp>
                    <p:nvGrpSpPr>
                      <p:cNvPr id="385" name="Group 384"/>
                      <p:cNvGrpSpPr/>
                      <p:nvPr/>
                    </p:nvGrpSpPr>
                    <p:grpSpPr>
                      <a:xfrm>
                        <a:off x="3352800" y="304800"/>
                        <a:ext cx="1828800" cy="951271"/>
                        <a:chOff x="3352800" y="304800"/>
                        <a:chExt cx="1828800" cy="951271"/>
                      </a:xfrm>
                    </p:grpSpPr>
                    <p:grpSp>
                      <p:nvGrpSpPr>
                        <p:cNvPr id="395" name="Group 394"/>
                        <p:cNvGrpSpPr/>
                        <p:nvPr/>
                      </p:nvGrpSpPr>
                      <p:grpSpPr>
                        <a:xfrm>
                          <a:off x="4267200" y="341671"/>
                          <a:ext cx="914400" cy="914400"/>
                          <a:chOff x="3352800" y="304800"/>
                          <a:chExt cx="914400" cy="914400"/>
                        </a:xfrm>
                      </p:grpSpPr>
                      <p:sp>
                        <p:nvSpPr>
                          <p:cNvPr id="400" name="Quad Arrow Callout 39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p:cNvGrpSpPr/>
                        <p:nvPr/>
                      </p:nvGrpSpPr>
                      <p:grpSpPr>
                        <a:xfrm>
                          <a:off x="3352800" y="304800"/>
                          <a:ext cx="914400" cy="914400"/>
                          <a:chOff x="3352800" y="304800"/>
                          <a:chExt cx="914400" cy="914400"/>
                        </a:xfrm>
                      </p:grpSpPr>
                      <p:sp>
                        <p:nvSpPr>
                          <p:cNvPr id="398" name="Quad Arrow Callout 39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39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7" name="Quad Arrow 39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385"/>
                      <p:cNvGrpSpPr/>
                      <p:nvPr/>
                    </p:nvGrpSpPr>
                    <p:grpSpPr>
                      <a:xfrm>
                        <a:off x="1578077" y="297425"/>
                        <a:ext cx="1828800" cy="951271"/>
                        <a:chOff x="3352800" y="304800"/>
                        <a:chExt cx="1828800" cy="951271"/>
                      </a:xfrm>
                    </p:grpSpPr>
                    <p:grpSp>
                      <p:nvGrpSpPr>
                        <p:cNvPr id="388" name="Group 256"/>
                        <p:cNvGrpSpPr/>
                        <p:nvPr/>
                      </p:nvGrpSpPr>
                      <p:grpSpPr>
                        <a:xfrm>
                          <a:off x="4267200" y="341671"/>
                          <a:ext cx="914400" cy="914400"/>
                          <a:chOff x="3352800" y="304800"/>
                          <a:chExt cx="914400" cy="914400"/>
                        </a:xfrm>
                      </p:grpSpPr>
                      <p:sp>
                        <p:nvSpPr>
                          <p:cNvPr id="393" name="Quad Arrow Callout 39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39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254"/>
                        <p:cNvGrpSpPr/>
                        <p:nvPr/>
                      </p:nvGrpSpPr>
                      <p:grpSpPr>
                        <a:xfrm>
                          <a:off x="3352800" y="304800"/>
                          <a:ext cx="914400" cy="914400"/>
                          <a:chOff x="3352800" y="304800"/>
                          <a:chExt cx="914400" cy="914400"/>
                        </a:xfrm>
                      </p:grpSpPr>
                      <p:sp>
                        <p:nvSpPr>
                          <p:cNvPr id="391" name="Quad Arrow Callout 3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0" name="Quad Arrow 38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Quad Arrow 38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376"/>
                  <p:cNvGrpSpPr/>
                  <p:nvPr/>
                </p:nvGrpSpPr>
                <p:grpSpPr>
                  <a:xfrm>
                    <a:off x="6289045" y="1516982"/>
                    <a:ext cx="189062" cy="252083"/>
                    <a:chOff x="3352800" y="304800"/>
                    <a:chExt cx="914400" cy="914400"/>
                  </a:xfrm>
                </p:grpSpPr>
                <p:sp>
                  <p:nvSpPr>
                    <p:cNvPr id="381" name="Quad Arrow Callout 38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38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6730190" y="1516982"/>
                    <a:ext cx="189062" cy="252083"/>
                    <a:chOff x="3352800" y="304800"/>
                    <a:chExt cx="914400" cy="914400"/>
                  </a:xfrm>
                </p:grpSpPr>
                <p:sp>
                  <p:nvSpPr>
                    <p:cNvPr id="379" name="Quad Arrow Callout 3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440" name="Rectangle 439"/>
            <p:cNvSpPr/>
            <p:nvPr/>
          </p:nvSpPr>
          <p:spPr>
            <a:xfrm>
              <a:off x="3241505" y="4062200"/>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2</a:t>
              </a:r>
            </a:p>
            <a:p>
              <a:pPr algn="ctr"/>
              <a:r>
                <a:rPr lang="en-US" dirty="0">
                  <a:solidFill>
                    <a:schemeClr val="bg1"/>
                  </a:solidFill>
                  <a:latin typeface="Calibri" panose="020F0502020204030204" pitchFamily="34" charset="0"/>
                </a:rPr>
                <a:t>Tribe of Issachar</a:t>
              </a:r>
            </a:p>
            <a:p>
              <a:pPr algn="ctr"/>
              <a:r>
                <a:rPr lang="en-US" dirty="0" err="1">
                  <a:solidFill>
                    <a:schemeClr val="bg1"/>
                  </a:solidFill>
                  <a:latin typeface="Calibri" panose="020F0502020204030204" pitchFamily="34" charset="0"/>
                </a:rPr>
                <a:t>Nethaneel</a:t>
              </a:r>
              <a:endParaRPr lang="en-US" dirty="0">
                <a:solidFill>
                  <a:schemeClr val="bg1"/>
                </a:solidFill>
                <a:latin typeface="Calibri" panose="020F0502020204030204" pitchFamily="34" charset="0"/>
              </a:endParaRPr>
            </a:p>
          </p:txBody>
        </p:sp>
      </p:grpSp>
      <p:grpSp>
        <p:nvGrpSpPr>
          <p:cNvPr id="15" name="Group 14"/>
          <p:cNvGrpSpPr/>
          <p:nvPr/>
        </p:nvGrpSpPr>
        <p:grpSpPr>
          <a:xfrm>
            <a:off x="1845955" y="3803104"/>
            <a:ext cx="1953197" cy="1426629"/>
            <a:chOff x="4398507" y="4600887"/>
            <a:chExt cx="1953197" cy="1426629"/>
          </a:xfrm>
        </p:grpSpPr>
        <p:grpSp>
          <p:nvGrpSpPr>
            <p:cNvPr id="404" name="Group 403"/>
            <p:cNvGrpSpPr/>
            <p:nvPr/>
          </p:nvGrpSpPr>
          <p:grpSpPr>
            <a:xfrm>
              <a:off x="5116383" y="4600887"/>
              <a:ext cx="459033" cy="507700"/>
              <a:chOff x="8742190" y="5136297"/>
              <a:chExt cx="459033" cy="507700"/>
            </a:xfrm>
          </p:grpSpPr>
          <p:grpSp>
            <p:nvGrpSpPr>
              <p:cNvPr id="405" name="Group 404"/>
              <p:cNvGrpSpPr/>
              <p:nvPr/>
            </p:nvGrpSpPr>
            <p:grpSpPr>
              <a:xfrm>
                <a:off x="8742190" y="5136297"/>
                <a:ext cx="459033" cy="507700"/>
                <a:chOff x="6812404" y="4014427"/>
                <a:chExt cx="1532462" cy="1723166"/>
              </a:xfrm>
            </p:grpSpPr>
            <p:sp>
              <p:nvSpPr>
                <p:cNvPr id="437" name="Rectangle 43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ame 43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6" name="Group 405"/>
              <p:cNvGrpSpPr/>
              <p:nvPr/>
            </p:nvGrpSpPr>
            <p:grpSpPr>
              <a:xfrm>
                <a:off x="8799969" y="5187182"/>
                <a:ext cx="315668" cy="444073"/>
                <a:chOff x="7879965" y="906115"/>
                <a:chExt cx="975921" cy="1293876"/>
              </a:xfrm>
            </p:grpSpPr>
            <p:sp>
              <p:nvSpPr>
                <p:cNvPr id="407" name="Cloud 406"/>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407"/>
                <p:cNvGrpSpPr/>
                <p:nvPr/>
              </p:nvGrpSpPr>
              <p:grpSpPr>
                <a:xfrm>
                  <a:off x="7971578" y="906115"/>
                  <a:ext cx="757705" cy="1293876"/>
                  <a:chOff x="9076117" y="3567575"/>
                  <a:chExt cx="757705" cy="1293876"/>
                </a:xfrm>
              </p:grpSpPr>
              <p:sp>
                <p:nvSpPr>
                  <p:cNvPr id="409" name="Trapezoid 408"/>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409"/>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loud 411"/>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loud 412"/>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6" name="Group 415"/>
                  <p:cNvGrpSpPr/>
                  <p:nvPr/>
                </p:nvGrpSpPr>
                <p:grpSpPr>
                  <a:xfrm>
                    <a:off x="9091606" y="3716708"/>
                    <a:ext cx="716666" cy="260068"/>
                    <a:chOff x="4720480" y="4388132"/>
                    <a:chExt cx="1756255" cy="533320"/>
                  </a:xfrm>
                </p:grpSpPr>
                <p:grpSp>
                  <p:nvGrpSpPr>
                    <p:cNvPr id="417" name="Group 416"/>
                    <p:cNvGrpSpPr/>
                    <p:nvPr/>
                  </p:nvGrpSpPr>
                  <p:grpSpPr>
                    <a:xfrm>
                      <a:off x="4720480" y="4427320"/>
                      <a:ext cx="471740" cy="446235"/>
                      <a:chOff x="5108731" y="4165198"/>
                      <a:chExt cx="1206700" cy="1141460"/>
                    </a:xfrm>
                  </p:grpSpPr>
                  <p:sp>
                    <p:nvSpPr>
                      <p:cNvPr id="434" name="Right Triangle 43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ight Triangle 43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gonal Stripe 43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rot="10800000">
                      <a:off x="5064468" y="4388132"/>
                      <a:ext cx="471740" cy="446235"/>
                      <a:chOff x="5108731" y="4165198"/>
                      <a:chExt cx="1206700" cy="1141460"/>
                    </a:xfrm>
                  </p:grpSpPr>
                  <p:sp>
                    <p:nvSpPr>
                      <p:cNvPr id="431" name="Right Triangle 43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ight Triangle 43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gonal Stripe 43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9" name="Group 418"/>
                    <p:cNvGrpSpPr/>
                    <p:nvPr/>
                  </p:nvGrpSpPr>
                  <p:grpSpPr>
                    <a:xfrm>
                      <a:off x="5360560" y="4449092"/>
                      <a:ext cx="471740" cy="446235"/>
                      <a:chOff x="5108731" y="4165198"/>
                      <a:chExt cx="1206700" cy="1141460"/>
                    </a:xfrm>
                  </p:grpSpPr>
                  <p:sp>
                    <p:nvSpPr>
                      <p:cNvPr id="428" name="Right Triangle 42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ight Triangle 42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gonal Stripe 42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0" name="Group 419"/>
                    <p:cNvGrpSpPr/>
                    <p:nvPr/>
                  </p:nvGrpSpPr>
                  <p:grpSpPr>
                    <a:xfrm rot="10800000">
                      <a:off x="5704548" y="4409904"/>
                      <a:ext cx="471740" cy="446235"/>
                      <a:chOff x="5108731" y="4165198"/>
                      <a:chExt cx="1206700" cy="1141460"/>
                    </a:xfrm>
                  </p:grpSpPr>
                  <p:sp>
                    <p:nvSpPr>
                      <p:cNvPr id="425" name="Right Triangle 42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ight Triangle 42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gonal Stripe 42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1" name="Group 420"/>
                    <p:cNvGrpSpPr/>
                    <p:nvPr/>
                  </p:nvGrpSpPr>
                  <p:grpSpPr>
                    <a:xfrm>
                      <a:off x="6004995" y="4475217"/>
                      <a:ext cx="471740" cy="446235"/>
                      <a:chOff x="5108731" y="4165198"/>
                      <a:chExt cx="1206700" cy="1141460"/>
                    </a:xfrm>
                  </p:grpSpPr>
                  <p:sp>
                    <p:nvSpPr>
                      <p:cNvPr id="422" name="Right Triangle 42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ight Triangle 42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gonal Stripe 42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sp>
          <p:nvSpPr>
            <p:cNvPr id="441" name="Rectangle 440"/>
            <p:cNvSpPr/>
            <p:nvPr/>
          </p:nvSpPr>
          <p:spPr>
            <a:xfrm>
              <a:off x="4398507" y="5104186"/>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3</a:t>
              </a:r>
            </a:p>
            <a:p>
              <a:pPr algn="ctr"/>
              <a:r>
                <a:rPr lang="en-US" dirty="0">
                  <a:solidFill>
                    <a:schemeClr val="bg1"/>
                  </a:solidFill>
                  <a:latin typeface="Calibri" panose="020F0502020204030204" pitchFamily="34" charset="0"/>
                </a:rPr>
                <a:t>Tribe of Zebulun</a:t>
              </a:r>
            </a:p>
            <a:p>
              <a:pPr algn="ctr"/>
              <a:r>
                <a:rPr lang="en-US" dirty="0">
                  <a:solidFill>
                    <a:schemeClr val="bg1"/>
                  </a:solidFill>
                  <a:latin typeface="Calibri" panose="020F0502020204030204" pitchFamily="34" charset="0"/>
                </a:rPr>
                <a:t>Eliab</a:t>
              </a:r>
              <a:endParaRPr lang="en-US" dirty="0">
                <a:solidFill>
                  <a:schemeClr val="bg1"/>
                </a:solidFill>
              </a:endParaRPr>
            </a:p>
          </p:txBody>
        </p:sp>
      </p:grpSp>
      <p:grpSp>
        <p:nvGrpSpPr>
          <p:cNvPr id="14" name="Group 13"/>
          <p:cNvGrpSpPr/>
          <p:nvPr/>
        </p:nvGrpSpPr>
        <p:grpSpPr>
          <a:xfrm>
            <a:off x="2776557" y="4936093"/>
            <a:ext cx="1953197" cy="1407667"/>
            <a:chOff x="5535093" y="3587716"/>
            <a:chExt cx="1953197" cy="1407667"/>
          </a:xfrm>
        </p:grpSpPr>
        <p:grpSp>
          <p:nvGrpSpPr>
            <p:cNvPr id="19" name="Group 18"/>
            <p:cNvGrpSpPr/>
            <p:nvPr/>
          </p:nvGrpSpPr>
          <p:grpSpPr>
            <a:xfrm>
              <a:off x="6225627" y="3587716"/>
              <a:ext cx="464465" cy="522265"/>
              <a:chOff x="6812404" y="4782789"/>
              <a:chExt cx="849134" cy="954803"/>
            </a:xfrm>
          </p:grpSpPr>
          <p:grpSp>
            <p:nvGrpSpPr>
              <p:cNvPr id="21" name="Group 20"/>
              <p:cNvGrpSpPr/>
              <p:nvPr/>
            </p:nvGrpSpPr>
            <p:grpSpPr>
              <a:xfrm>
                <a:off x="6812404" y="4782789"/>
                <a:ext cx="849134" cy="954803"/>
                <a:chOff x="6812404" y="4014427"/>
                <a:chExt cx="1532462" cy="1723166"/>
              </a:xfrm>
            </p:grpSpPr>
            <p:sp>
              <p:nvSpPr>
                <p:cNvPr id="34" name="Rectangle 3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p:cNvGrpSpPr/>
              <p:nvPr/>
            </p:nvGrpSpPr>
            <p:grpSpPr>
              <a:xfrm>
                <a:off x="6888541" y="4860256"/>
                <a:ext cx="657510" cy="817888"/>
                <a:chOff x="1717426" y="610207"/>
                <a:chExt cx="1272475" cy="1582855"/>
              </a:xfrm>
            </p:grpSpPr>
            <p:sp>
              <p:nvSpPr>
                <p:cNvPr id="24" name="Cloud 23"/>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31" name="Trapezoid 30"/>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2" name="Rectangle 441"/>
            <p:cNvSpPr/>
            <p:nvPr/>
          </p:nvSpPr>
          <p:spPr>
            <a:xfrm>
              <a:off x="5535093" y="4072053"/>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4</a:t>
              </a:r>
            </a:p>
            <a:p>
              <a:pPr algn="ctr"/>
              <a:r>
                <a:rPr lang="en-US" dirty="0">
                  <a:solidFill>
                    <a:schemeClr val="bg1"/>
                  </a:solidFill>
                  <a:latin typeface="Calibri" panose="020F0502020204030204" pitchFamily="34" charset="0"/>
                </a:rPr>
                <a:t>Tribe of Reuben</a:t>
              </a:r>
            </a:p>
            <a:p>
              <a:pPr algn="ctr"/>
              <a:r>
                <a:rPr lang="en-US" dirty="0" err="1">
                  <a:solidFill>
                    <a:schemeClr val="bg1"/>
                  </a:solidFill>
                  <a:latin typeface="Calibri" panose="020F0502020204030204" pitchFamily="34" charset="0"/>
                </a:rPr>
                <a:t>Elizar</a:t>
              </a:r>
              <a:endParaRPr lang="en-US" dirty="0">
                <a:solidFill>
                  <a:schemeClr val="bg1"/>
                </a:solidFill>
              </a:endParaRPr>
            </a:p>
          </p:txBody>
        </p:sp>
      </p:grpSp>
      <p:grpSp>
        <p:nvGrpSpPr>
          <p:cNvPr id="17" name="Group 16"/>
          <p:cNvGrpSpPr/>
          <p:nvPr/>
        </p:nvGrpSpPr>
        <p:grpSpPr>
          <a:xfrm>
            <a:off x="3766796" y="3860184"/>
            <a:ext cx="1953197" cy="1402376"/>
            <a:chOff x="4826894" y="3915773"/>
            <a:chExt cx="1953197" cy="1402376"/>
          </a:xfrm>
        </p:grpSpPr>
        <p:grpSp>
          <p:nvGrpSpPr>
            <p:cNvPr id="36" name="Group 35"/>
            <p:cNvGrpSpPr/>
            <p:nvPr/>
          </p:nvGrpSpPr>
          <p:grpSpPr>
            <a:xfrm>
              <a:off x="5568301" y="3915773"/>
              <a:ext cx="459033" cy="507700"/>
              <a:chOff x="7001463" y="2112155"/>
              <a:chExt cx="459033" cy="507700"/>
            </a:xfrm>
          </p:grpSpPr>
          <p:grpSp>
            <p:nvGrpSpPr>
              <p:cNvPr id="37" name="Group 36"/>
              <p:cNvGrpSpPr/>
              <p:nvPr/>
            </p:nvGrpSpPr>
            <p:grpSpPr>
              <a:xfrm>
                <a:off x="7001463" y="2112155"/>
                <a:ext cx="459033" cy="507700"/>
                <a:chOff x="6812404" y="4014427"/>
                <a:chExt cx="1532462" cy="1723166"/>
              </a:xfrm>
            </p:grpSpPr>
            <p:sp>
              <p:nvSpPr>
                <p:cNvPr id="114" name="Rectangle 11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ame 11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7"/>
              <p:cNvGrpSpPr/>
              <p:nvPr/>
            </p:nvGrpSpPr>
            <p:grpSpPr>
              <a:xfrm>
                <a:off x="7063108" y="2172832"/>
                <a:ext cx="360734" cy="404463"/>
                <a:chOff x="1497157" y="344790"/>
                <a:chExt cx="1300625" cy="1383924"/>
              </a:xfrm>
            </p:grpSpPr>
            <p:sp>
              <p:nvSpPr>
                <p:cNvPr id="39" name="Trapezoid 38"/>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497157" y="344790"/>
                  <a:ext cx="1300625" cy="1347713"/>
                  <a:chOff x="1735183" y="108823"/>
                  <a:chExt cx="1300625" cy="1347713"/>
                </a:xfrm>
              </p:grpSpPr>
              <p:sp>
                <p:nvSpPr>
                  <p:cNvPr id="41" name="Cloud 40"/>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1891332" y="305708"/>
                    <a:ext cx="933596" cy="288192"/>
                    <a:chOff x="3811872" y="17998"/>
                    <a:chExt cx="805120" cy="270515"/>
                  </a:xfrm>
                </p:grpSpPr>
                <p:grpSp>
                  <p:nvGrpSpPr>
                    <p:cNvPr id="48" name="Group 47"/>
                    <p:cNvGrpSpPr/>
                    <p:nvPr/>
                  </p:nvGrpSpPr>
                  <p:grpSpPr>
                    <a:xfrm>
                      <a:off x="3811872" y="17998"/>
                      <a:ext cx="627615" cy="262087"/>
                      <a:chOff x="4649991" y="5423557"/>
                      <a:chExt cx="2704332" cy="1129307"/>
                    </a:xfrm>
                  </p:grpSpPr>
                  <p:grpSp>
                    <p:nvGrpSpPr>
                      <p:cNvPr id="62" name="Group 61"/>
                      <p:cNvGrpSpPr/>
                      <p:nvPr/>
                    </p:nvGrpSpPr>
                    <p:grpSpPr>
                      <a:xfrm>
                        <a:off x="4649991" y="5427911"/>
                        <a:ext cx="516959" cy="1119063"/>
                        <a:chOff x="4649991" y="5427911"/>
                        <a:chExt cx="516959" cy="1119063"/>
                      </a:xfrm>
                    </p:grpSpPr>
                    <p:grpSp>
                      <p:nvGrpSpPr>
                        <p:cNvPr id="102" name="Group 118"/>
                        <p:cNvGrpSpPr/>
                        <p:nvPr/>
                      </p:nvGrpSpPr>
                      <p:grpSpPr>
                        <a:xfrm rot="1912894">
                          <a:off x="4649991" y="5427911"/>
                          <a:ext cx="321016" cy="1106001"/>
                          <a:chOff x="2438400" y="990600"/>
                          <a:chExt cx="762000" cy="3200400"/>
                        </a:xfrm>
                      </p:grpSpPr>
                      <p:sp>
                        <p:nvSpPr>
                          <p:cNvPr id="109" name="Pentagon 10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laque 10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nut 11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18"/>
                        <p:cNvGrpSpPr/>
                        <p:nvPr/>
                      </p:nvGrpSpPr>
                      <p:grpSpPr>
                        <a:xfrm rot="19542321">
                          <a:off x="4845934" y="5440973"/>
                          <a:ext cx="321016" cy="1106001"/>
                          <a:chOff x="2438400" y="990600"/>
                          <a:chExt cx="762000" cy="3200400"/>
                        </a:xfrm>
                      </p:grpSpPr>
                      <p:sp>
                        <p:nvSpPr>
                          <p:cNvPr id="104" name="Pentagon 10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nut 10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3" name="Group 62"/>
                      <p:cNvGrpSpPr/>
                      <p:nvPr/>
                    </p:nvGrpSpPr>
                    <p:grpSpPr>
                      <a:xfrm rot="10800000">
                        <a:off x="5378679" y="5433801"/>
                        <a:ext cx="516959" cy="1119063"/>
                        <a:chOff x="4649991" y="5427911"/>
                        <a:chExt cx="516959" cy="1119063"/>
                      </a:xfrm>
                    </p:grpSpPr>
                    <p:grpSp>
                      <p:nvGrpSpPr>
                        <p:cNvPr id="90" name="Group 118"/>
                        <p:cNvGrpSpPr/>
                        <p:nvPr/>
                      </p:nvGrpSpPr>
                      <p:grpSpPr>
                        <a:xfrm rot="1912894">
                          <a:off x="4649991" y="5427911"/>
                          <a:ext cx="321016" cy="1106001"/>
                          <a:chOff x="2438400" y="990600"/>
                          <a:chExt cx="762000" cy="3200400"/>
                        </a:xfrm>
                      </p:grpSpPr>
                      <p:sp>
                        <p:nvSpPr>
                          <p:cNvPr id="97" name="Pentagon 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aque 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118"/>
                        <p:cNvGrpSpPr/>
                        <p:nvPr/>
                      </p:nvGrpSpPr>
                      <p:grpSpPr>
                        <a:xfrm rot="19542321">
                          <a:off x="4845934" y="5440973"/>
                          <a:ext cx="321016" cy="1106001"/>
                          <a:chOff x="2438400" y="990600"/>
                          <a:chExt cx="762000" cy="3200400"/>
                        </a:xfrm>
                      </p:grpSpPr>
                      <p:sp>
                        <p:nvSpPr>
                          <p:cNvPr id="92" name="Pentagon 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aque 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nut 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4" name="Group 63"/>
                      <p:cNvGrpSpPr/>
                      <p:nvPr/>
                    </p:nvGrpSpPr>
                    <p:grpSpPr>
                      <a:xfrm>
                        <a:off x="6108676" y="5423557"/>
                        <a:ext cx="516959" cy="1119063"/>
                        <a:chOff x="4649991" y="5427911"/>
                        <a:chExt cx="516959" cy="1119063"/>
                      </a:xfrm>
                    </p:grpSpPr>
                    <p:grpSp>
                      <p:nvGrpSpPr>
                        <p:cNvPr id="78" name="Group 118"/>
                        <p:cNvGrpSpPr/>
                        <p:nvPr/>
                      </p:nvGrpSpPr>
                      <p:grpSpPr>
                        <a:xfrm rot="1912894">
                          <a:off x="4649991" y="5427911"/>
                          <a:ext cx="321016" cy="1106001"/>
                          <a:chOff x="2438400" y="990600"/>
                          <a:chExt cx="762000" cy="3200400"/>
                        </a:xfrm>
                      </p:grpSpPr>
                      <p:sp>
                        <p:nvSpPr>
                          <p:cNvPr id="85" name="Pentagon 8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nut 8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118"/>
                        <p:cNvGrpSpPr/>
                        <p:nvPr/>
                      </p:nvGrpSpPr>
                      <p:grpSpPr>
                        <a:xfrm rot="19542321">
                          <a:off x="4845934" y="5440973"/>
                          <a:ext cx="321016" cy="1106001"/>
                          <a:chOff x="2438400" y="990600"/>
                          <a:chExt cx="762000" cy="3200400"/>
                        </a:xfrm>
                      </p:grpSpPr>
                      <p:sp>
                        <p:nvSpPr>
                          <p:cNvPr id="80" name="Pentagon 7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aque 8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8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5" name="Group 64"/>
                      <p:cNvGrpSpPr/>
                      <p:nvPr/>
                    </p:nvGrpSpPr>
                    <p:grpSpPr>
                      <a:xfrm rot="10800000">
                        <a:off x="6837364" y="5429447"/>
                        <a:ext cx="516959" cy="1119063"/>
                        <a:chOff x="4649991" y="5427911"/>
                        <a:chExt cx="516959" cy="1119063"/>
                      </a:xfrm>
                    </p:grpSpPr>
                    <p:grpSp>
                      <p:nvGrpSpPr>
                        <p:cNvPr id="66" name="Group 118"/>
                        <p:cNvGrpSpPr/>
                        <p:nvPr/>
                      </p:nvGrpSpPr>
                      <p:grpSpPr>
                        <a:xfrm rot="1912894">
                          <a:off x="4649991" y="5427911"/>
                          <a:ext cx="321016" cy="1106001"/>
                          <a:chOff x="2438400" y="990600"/>
                          <a:chExt cx="762000" cy="3200400"/>
                        </a:xfrm>
                      </p:grpSpPr>
                      <p:sp>
                        <p:nvSpPr>
                          <p:cNvPr id="73" name="Pentagon 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aque 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nut 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118"/>
                        <p:cNvGrpSpPr/>
                        <p:nvPr/>
                      </p:nvGrpSpPr>
                      <p:grpSpPr>
                        <a:xfrm rot="19542321">
                          <a:off x="4845934" y="5440973"/>
                          <a:ext cx="321016" cy="1106001"/>
                          <a:chOff x="2438400" y="990600"/>
                          <a:chExt cx="762000" cy="3200400"/>
                        </a:xfrm>
                      </p:grpSpPr>
                      <p:sp>
                        <p:nvSpPr>
                          <p:cNvPr id="68" name="Pentagon 6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nut 7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9" name="Group 48"/>
                    <p:cNvGrpSpPr/>
                    <p:nvPr/>
                  </p:nvGrpSpPr>
                  <p:grpSpPr>
                    <a:xfrm>
                      <a:off x="4497017" y="28803"/>
                      <a:ext cx="119975" cy="259710"/>
                      <a:chOff x="4649991" y="5427911"/>
                      <a:chExt cx="516959" cy="1119063"/>
                    </a:xfrm>
                  </p:grpSpPr>
                  <p:grpSp>
                    <p:nvGrpSpPr>
                      <p:cNvPr id="50" name="Group 118"/>
                      <p:cNvGrpSpPr/>
                      <p:nvPr/>
                    </p:nvGrpSpPr>
                    <p:grpSpPr>
                      <a:xfrm rot="1912894">
                        <a:off x="4649991" y="5427911"/>
                        <a:ext cx="321016" cy="1106001"/>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18"/>
                      <p:cNvGrpSpPr/>
                      <p:nvPr/>
                    </p:nvGrpSpPr>
                    <p:grpSpPr>
                      <a:xfrm rot="19542321">
                        <a:off x="4845934" y="5440973"/>
                        <a:ext cx="321016" cy="1106001"/>
                        <a:chOff x="2438400" y="990600"/>
                        <a:chExt cx="762000" cy="3200400"/>
                      </a:xfrm>
                    </p:grpSpPr>
                    <p:sp>
                      <p:nvSpPr>
                        <p:cNvPr id="52" name="Pentagon 5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5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sp>
          <p:nvSpPr>
            <p:cNvPr id="443" name="Rectangle 442"/>
            <p:cNvSpPr/>
            <p:nvPr/>
          </p:nvSpPr>
          <p:spPr>
            <a:xfrm>
              <a:off x="4826894" y="4394819"/>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5</a:t>
              </a:r>
            </a:p>
            <a:p>
              <a:pPr algn="ctr"/>
              <a:r>
                <a:rPr lang="en-US" dirty="0">
                  <a:solidFill>
                    <a:schemeClr val="bg1"/>
                  </a:solidFill>
                  <a:latin typeface="Calibri" panose="020F0502020204030204" pitchFamily="34" charset="0"/>
                </a:rPr>
                <a:t>Tribe of Simeon</a:t>
              </a:r>
            </a:p>
            <a:p>
              <a:pPr algn="ctr"/>
              <a:r>
                <a:rPr lang="en-US" dirty="0" err="1">
                  <a:solidFill>
                    <a:schemeClr val="bg1"/>
                  </a:solidFill>
                  <a:latin typeface="Calibri" panose="020F0502020204030204" pitchFamily="34" charset="0"/>
                </a:rPr>
                <a:t>Shelumiel</a:t>
              </a:r>
              <a:endParaRPr lang="en-US" dirty="0">
                <a:solidFill>
                  <a:schemeClr val="bg1"/>
                </a:solidFill>
              </a:endParaRPr>
            </a:p>
          </p:txBody>
        </p:sp>
      </p:grpSp>
      <p:grpSp>
        <p:nvGrpSpPr>
          <p:cNvPr id="18" name="Group 17"/>
          <p:cNvGrpSpPr/>
          <p:nvPr/>
        </p:nvGrpSpPr>
        <p:grpSpPr>
          <a:xfrm>
            <a:off x="4701919" y="4983091"/>
            <a:ext cx="1953197" cy="1382088"/>
            <a:chOff x="6459074" y="4829596"/>
            <a:chExt cx="1953197" cy="1382088"/>
          </a:xfrm>
        </p:grpSpPr>
        <p:grpSp>
          <p:nvGrpSpPr>
            <p:cNvPr id="116" name="Group 115"/>
            <p:cNvGrpSpPr/>
            <p:nvPr/>
          </p:nvGrpSpPr>
          <p:grpSpPr>
            <a:xfrm>
              <a:off x="7161353" y="4829596"/>
              <a:ext cx="459033" cy="542915"/>
              <a:chOff x="8029894" y="3559127"/>
              <a:chExt cx="459033" cy="542915"/>
            </a:xfrm>
          </p:grpSpPr>
          <p:grpSp>
            <p:nvGrpSpPr>
              <p:cNvPr id="117" name="Group 116"/>
              <p:cNvGrpSpPr/>
              <p:nvPr/>
            </p:nvGrpSpPr>
            <p:grpSpPr>
              <a:xfrm>
                <a:off x="8029894" y="3559127"/>
                <a:ext cx="459033" cy="507700"/>
                <a:chOff x="6812404" y="4014427"/>
                <a:chExt cx="1532462" cy="1723166"/>
              </a:xfrm>
            </p:grpSpPr>
            <p:sp>
              <p:nvSpPr>
                <p:cNvPr id="160" name="Rectangle 15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p:nvPr/>
            </p:nvGrpSpPr>
            <p:grpSpPr>
              <a:xfrm>
                <a:off x="8110751" y="3598299"/>
                <a:ext cx="321925" cy="503743"/>
                <a:chOff x="3434062" y="145729"/>
                <a:chExt cx="1036333" cy="1621637"/>
              </a:xfrm>
            </p:grpSpPr>
            <p:sp>
              <p:nvSpPr>
                <p:cNvPr id="119" name="Trapezoid 118"/>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6"/>
                <p:cNvGrpSpPr/>
                <p:nvPr/>
              </p:nvGrpSpPr>
              <p:grpSpPr>
                <a:xfrm>
                  <a:off x="3575349" y="145729"/>
                  <a:ext cx="752390" cy="503086"/>
                  <a:chOff x="3276599" y="3962400"/>
                  <a:chExt cx="2362200" cy="1430616"/>
                </a:xfrm>
              </p:grpSpPr>
              <p:sp>
                <p:nvSpPr>
                  <p:cNvPr id="152" name="Moon 151"/>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entagon 155"/>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entagon 156"/>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entagon 157"/>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Cloud 123"/>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44"/>
                <p:cNvGrpSpPr/>
                <p:nvPr/>
              </p:nvGrpSpPr>
              <p:grpSpPr>
                <a:xfrm>
                  <a:off x="3630420" y="1296759"/>
                  <a:ext cx="543951" cy="288954"/>
                  <a:chOff x="3416724" y="3667852"/>
                  <a:chExt cx="2655030" cy="1513748"/>
                </a:xfrm>
              </p:grpSpPr>
              <p:grpSp>
                <p:nvGrpSpPr>
                  <p:cNvPr id="140" name="Group 31"/>
                  <p:cNvGrpSpPr/>
                  <p:nvPr/>
                </p:nvGrpSpPr>
                <p:grpSpPr>
                  <a:xfrm>
                    <a:off x="4114800" y="4495800"/>
                    <a:ext cx="1219200" cy="685800"/>
                    <a:chOff x="4114800" y="4495800"/>
                    <a:chExt cx="1219200" cy="685800"/>
                  </a:xfrm>
                </p:grpSpPr>
                <p:sp>
                  <p:nvSpPr>
                    <p:cNvPr id="149"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36"/>
                  <p:cNvGrpSpPr/>
                  <p:nvPr/>
                </p:nvGrpSpPr>
                <p:grpSpPr>
                  <a:xfrm rot="3976231">
                    <a:off x="3150024" y="3934552"/>
                    <a:ext cx="1219200" cy="685800"/>
                    <a:chOff x="4114800" y="4495800"/>
                    <a:chExt cx="1219200" cy="685800"/>
                  </a:xfrm>
                </p:grpSpPr>
                <p:sp>
                  <p:nvSpPr>
                    <p:cNvPr id="146" name="Trapezoid 14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40"/>
                  <p:cNvGrpSpPr/>
                  <p:nvPr/>
                </p:nvGrpSpPr>
                <p:grpSpPr>
                  <a:xfrm rot="18434064">
                    <a:off x="5119254" y="3990109"/>
                    <a:ext cx="1219200" cy="685800"/>
                    <a:chOff x="4114800" y="4495800"/>
                    <a:chExt cx="1219200" cy="685800"/>
                  </a:xfrm>
                </p:grpSpPr>
                <p:sp>
                  <p:nvSpPr>
                    <p:cNvPr id="143" name="Trapezoid 14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60"/>
                <p:cNvGrpSpPr/>
                <p:nvPr/>
              </p:nvGrpSpPr>
              <p:grpSpPr>
                <a:xfrm>
                  <a:off x="3713895" y="1505186"/>
                  <a:ext cx="364753" cy="262180"/>
                  <a:chOff x="4724400" y="4267200"/>
                  <a:chExt cx="1905000" cy="1369291"/>
                </a:xfrm>
              </p:grpSpPr>
              <p:sp>
                <p:nvSpPr>
                  <p:cNvPr id="128" name="Hexagon 127"/>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47" name="Rectangle 446"/>
            <p:cNvSpPr/>
            <p:nvPr/>
          </p:nvSpPr>
          <p:spPr>
            <a:xfrm>
              <a:off x="6459074" y="5288354"/>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6</a:t>
              </a:r>
            </a:p>
            <a:p>
              <a:pPr algn="ctr"/>
              <a:r>
                <a:rPr lang="en-US" dirty="0">
                  <a:solidFill>
                    <a:schemeClr val="bg1"/>
                  </a:solidFill>
                  <a:latin typeface="Calibri" panose="020F0502020204030204" pitchFamily="34" charset="0"/>
                </a:rPr>
                <a:t>Tribe of Gad</a:t>
              </a:r>
            </a:p>
            <a:p>
              <a:pPr algn="ctr"/>
              <a:r>
                <a:rPr lang="en-US" dirty="0" err="1">
                  <a:solidFill>
                    <a:schemeClr val="bg1"/>
                  </a:solidFill>
                  <a:latin typeface="Calibri" panose="020F0502020204030204" pitchFamily="34" charset="0"/>
                </a:rPr>
                <a:t>Eliasaph</a:t>
              </a:r>
              <a:endParaRPr lang="en-US" dirty="0">
                <a:solidFill>
                  <a:schemeClr val="bg1"/>
                </a:solidFill>
              </a:endParaRPr>
            </a:p>
          </p:txBody>
        </p:sp>
      </p:grpSp>
      <p:grpSp>
        <p:nvGrpSpPr>
          <p:cNvPr id="1025" name="Group 1024"/>
          <p:cNvGrpSpPr/>
          <p:nvPr/>
        </p:nvGrpSpPr>
        <p:grpSpPr>
          <a:xfrm>
            <a:off x="5613599" y="3908792"/>
            <a:ext cx="1953197" cy="1360013"/>
            <a:chOff x="6763840" y="3790362"/>
            <a:chExt cx="1953197" cy="1360013"/>
          </a:xfrm>
        </p:grpSpPr>
        <p:sp>
          <p:nvSpPr>
            <p:cNvPr id="449" name="Rectangle 448"/>
            <p:cNvSpPr/>
            <p:nvPr/>
          </p:nvSpPr>
          <p:spPr>
            <a:xfrm>
              <a:off x="6763840" y="4227045"/>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7</a:t>
              </a:r>
            </a:p>
            <a:p>
              <a:pPr algn="ctr"/>
              <a:r>
                <a:rPr lang="en-US" dirty="0">
                  <a:solidFill>
                    <a:schemeClr val="bg1"/>
                  </a:solidFill>
                  <a:latin typeface="Calibri" panose="020F0502020204030204" pitchFamily="34" charset="0"/>
                </a:rPr>
                <a:t>Tribe of Ephraim</a:t>
              </a:r>
            </a:p>
            <a:p>
              <a:pPr algn="ctr"/>
              <a:r>
                <a:rPr lang="en-US" dirty="0" err="1">
                  <a:solidFill>
                    <a:schemeClr val="bg1"/>
                  </a:solidFill>
                  <a:latin typeface="Calibri" panose="020F0502020204030204" pitchFamily="34" charset="0"/>
                </a:rPr>
                <a:t>Elishama</a:t>
              </a:r>
              <a:endParaRPr lang="en-US" dirty="0">
                <a:solidFill>
                  <a:schemeClr val="bg1"/>
                </a:solidFill>
              </a:endParaRPr>
            </a:p>
          </p:txBody>
        </p:sp>
        <p:grpSp>
          <p:nvGrpSpPr>
            <p:cNvPr id="455" name="Group 454"/>
            <p:cNvGrpSpPr/>
            <p:nvPr/>
          </p:nvGrpSpPr>
          <p:grpSpPr>
            <a:xfrm>
              <a:off x="7490412" y="3790362"/>
              <a:ext cx="459033" cy="507700"/>
              <a:chOff x="743475" y="5949315"/>
              <a:chExt cx="459033" cy="507700"/>
            </a:xfrm>
          </p:grpSpPr>
          <p:grpSp>
            <p:nvGrpSpPr>
              <p:cNvPr id="456" name="Group 455"/>
              <p:cNvGrpSpPr/>
              <p:nvPr/>
            </p:nvGrpSpPr>
            <p:grpSpPr>
              <a:xfrm>
                <a:off x="743475" y="5949315"/>
                <a:ext cx="459033" cy="507700"/>
                <a:chOff x="6812404" y="4014427"/>
                <a:chExt cx="1532462" cy="1723166"/>
              </a:xfrm>
            </p:grpSpPr>
            <p:sp>
              <p:nvSpPr>
                <p:cNvPr id="485" name="Rectangle 48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ame 48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p:cNvGrpSpPr/>
              <p:nvPr/>
            </p:nvGrpSpPr>
            <p:grpSpPr>
              <a:xfrm>
                <a:off x="796704" y="6028949"/>
                <a:ext cx="364033" cy="380905"/>
                <a:chOff x="9045034" y="3188136"/>
                <a:chExt cx="1533708" cy="1576241"/>
              </a:xfrm>
            </p:grpSpPr>
            <p:sp>
              <p:nvSpPr>
                <p:cNvPr id="458" name="Round Diagonal Corner Rectangle 457"/>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Round Diagonal Corner Rectangle 458"/>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60" name="Trapezoid 459"/>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46"/>
                <p:cNvGrpSpPr/>
                <p:nvPr/>
              </p:nvGrpSpPr>
              <p:grpSpPr>
                <a:xfrm>
                  <a:off x="9045034" y="3188136"/>
                  <a:ext cx="1533708" cy="744487"/>
                  <a:chOff x="518540" y="1084217"/>
                  <a:chExt cx="2193567" cy="1008603"/>
                </a:xfrm>
                <a:solidFill>
                  <a:srgbClr val="663300"/>
                </a:solidFill>
              </p:grpSpPr>
              <p:sp>
                <p:nvSpPr>
                  <p:cNvPr id="476" name="Moon 475"/>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p:cNvGrpSpPr/>
                <p:nvPr/>
              </p:nvGrpSpPr>
              <p:grpSpPr>
                <a:xfrm>
                  <a:off x="9124272" y="3468485"/>
                  <a:ext cx="1371051" cy="192879"/>
                  <a:chOff x="4492674" y="468559"/>
                  <a:chExt cx="2030314" cy="440258"/>
                </a:xfrm>
              </p:grpSpPr>
              <p:grpSp>
                <p:nvGrpSpPr>
                  <p:cNvPr id="465" name="Group 464"/>
                  <p:cNvGrpSpPr/>
                  <p:nvPr/>
                </p:nvGrpSpPr>
                <p:grpSpPr>
                  <a:xfrm>
                    <a:off x="4492674" y="468559"/>
                    <a:ext cx="724258" cy="436918"/>
                    <a:chOff x="4492674" y="468559"/>
                    <a:chExt cx="724258" cy="436918"/>
                  </a:xfrm>
                </p:grpSpPr>
                <p:sp>
                  <p:nvSpPr>
                    <p:cNvPr id="473" name="Hexagon 47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a:off x="5229042" y="471899"/>
                    <a:ext cx="724258" cy="436918"/>
                    <a:chOff x="4492674" y="468559"/>
                    <a:chExt cx="724258" cy="436918"/>
                  </a:xfrm>
                </p:grpSpPr>
                <p:sp>
                  <p:nvSpPr>
                    <p:cNvPr id="470" name="Hexagon 46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5960371" y="491492"/>
                    <a:ext cx="562617" cy="394746"/>
                    <a:chOff x="4492674" y="499522"/>
                    <a:chExt cx="562617" cy="394746"/>
                  </a:xfrm>
                </p:grpSpPr>
                <p:sp>
                  <p:nvSpPr>
                    <p:cNvPr id="468" name="Hexagon 46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Diamond 46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027" name="Group 1026"/>
          <p:cNvGrpSpPr/>
          <p:nvPr/>
        </p:nvGrpSpPr>
        <p:grpSpPr>
          <a:xfrm>
            <a:off x="6373911" y="4952713"/>
            <a:ext cx="2372429" cy="1379519"/>
            <a:chOff x="7622597" y="4745176"/>
            <a:chExt cx="2372429" cy="1379519"/>
          </a:xfrm>
        </p:grpSpPr>
        <p:sp>
          <p:nvSpPr>
            <p:cNvPr id="450" name="Rectangle 449"/>
            <p:cNvSpPr/>
            <p:nvPr/>
          </p:nvSpPr>
          <p:spPr>
            <a:xfrm>
              <a:off x="7622597" y="5201365"/>
              <a:ext cx="2372429" cy="923330"/>
            </a:xfrm>
            <a:prstGeom prst="rect">
              <a:avLst/>
            </a:prstGeom>
          </p:spPr>
          <p:txBody>
            <a:bodyPr wrap="square">
              <a:spAutoFit/>
            </a:bodyPr>
            <a:lstStyle/>
            <a:p>
              <a:pPr algn="ctr"/>
              <a:r>
                <a:rPr lang="en-US" dirty="0">
                  <a:solidFill>
                    <a:schemeClr val="bg1"/>
                  </a:solidFill>
                  <a:latin typeface="Calibri" panose="020F0502020204030204" pitchFamily="34" charset="0"/>
                </a:rPr>
                <a:t>Day 8</a:t>
              </a:r>
            </a:p>
            <a:p>
              <a:pPr algn="ctr"/>
              <a:r>
                <a:rPr lang="en-US" dirty="0">
                  <a:solidFill>
                    <a:schemeClr val="bg1"/>
                  </a:solidFill>
                  <a:latin typeface="Calibri" panose="020F0502020204030204" pitchFamily="34" charset="0"/>
                </a:rPr>
                <a:t>Tribe of Manasseh</a:t>
              </a:r>
            </a:p>
            <a:p>
              <a:pPr algn="ctr"/>
              <a:r>
                <a:rPr lang="en-US" dirty="0">
                  <a:solidFill>
                    <a:schemeClr val="bg1"/>
                  </a:solidFill>
                  <a:latin typeface="Calibri" panose="020F0502020204030204" pitchFamily="34" charset="0"/>
                </a:rPr>
                <a:t>Gamaliel</a:t>
              </a:r>
              <a:endParaRPr lang="en-US" dirty="0">
                <a:solidFill>
                  <a:schemeClr val="bg1"/>
                </a:solidFill>
              </a:endParaRPr>
            </a:p>
          </p:txBody>
        </p:sp>
        <p:grpSp>
          <p:nvGrpSpPr>
            <p:cNvPr id="487" name="Group 486"/>
            <p:cNvGrpSpPr/>
            <p:nvPr/>
          </p:nvGrpSpPr>
          <p:grpSpPr>
            <a:xfrm>
              <a:off x="8523818" y="4745176"/>
              <a:ext cx="459033" cy="507700"/>
              <a:chOff x="5679008" y="4907252"/>
              <a:chExt cx="459033" cy="507700"/>
            </a:xfrm>
          </p:grpSpPr>
          <p:grpSp>
            <p:nvGrpSpPr>
              <p:cNvPr id="488" name="Group 487"/>
              <p:cNvGrpSpPr/>
              <p:nvPr/>
            </p:nvGrpSpPr>
            <p:grpSpPr>
              <a:xfrm>
                <a:off x="5679008" y="4907252"/>
                <a:ext cx="459033" cy="507700"/>
                <a:chOff x="6812404" y="4014427"/>
                <a:chExt cx="1532462" cy="1723166"/>
              </a:xfrm>
            </p:grpSpPr>
            <p:sp>
              <p:nvSpPr>
                <p:cNvPr id="519" name="Rectangle 51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ame 51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9" name="Group 488"/>
              <p:cNvGrpSpPr/>
              <p:nvPr/>
            </p:nvGrpSpPr>
            <p:grpSpPr>
              <a:xfrm>
                <a:off x="5727564" y="4934139"/>
                <a:ext cx="365417" cy="441315"/>
                <a:chOff x="9490957" y="3436938"/>
                <a:chExt cx="1208250" cy="1401894"/>
              </a:xfrm>
            </p:grpSpPr>
            <p:sp>
              <p:nvSpPr>
                <p:cNvPr id="490" name="Oval 489"/>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492"/>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493"/>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oup 57"/>
                <p:cNvGrpSpPr/>
                <p:nvPr/>
              </p:nvGrpSpPr>
              <p:grpSpPr>
                <a:xfrm rot="10800000">
                  <a:off x="9501077" y="3729182"/>
                  <a:ext cx="1150804" cy="171151"/>
                  <a:chOff x="6096000" y="1376597"/>
                  <a:chExt cx="3810000" cy="1867525"/>
                </a:xfrm>
              </p:grpSpPr>
              <p:grpSp>
                <p:nvGrpSpPr>
                  <p:cNvPr id="499" name="Group 34"/>
                  <p:cNvGrpSpPr/>
                  <p:nvPr/>
                </p:nvGrpSpPr>
                <p:grpSpPr>
                  <a:xfrm>
                    <a:off x="6096000" y="1447800"/>
                    <a:ext cx="3810000" cy="1752600"/>
                    <a:chOff x="4800600" y="183630"/>
                    <a:chExt cx="5791200" cy="1311639"/>
                  </a:xfrm>
                </p:grpSpPr>
                <p:grpSp>
                  <p:nvGrpSpPr>
                    <p:cNvPr id="510" name="Group 28"/>
                    <p:cNvGrpSpPr/>
                    <p:nvPr/>
                  </p:nvGrpSpPr>
                  <p:grpSpPr>
                    <a:xfrm>
                      <a:off x="4800600" y="184879"/>
                      <a:ext cx="2895600" cy="1295400"/>
                      <a:chOff x="4800600" y="184879"/>
                      <a:chExt cx="2895600" cy="1295400"/>
                    </a:xfrm>
                  </p:grpSpPr>
                  <p:sp>
                    <p:nvSpPr>
                      <p:cNvPr id="516" name="Flowchart: Decision 51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lowchart: Decision 51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4-Point Star 51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29"/>
                    <p:cNvGrpSpPr/>
                    <p:nvPr/>
                  </p:nvGrpSpPr>
                  <p:grpSpPr>
                    <a:xfrm>
                      <a:off x="7696200" y="183630"/>
                      <a:ext cx="2895600" cy="1295400"/>
                      <a:chOff x="4800600" y="184879"/>
                      <a:chExt cx="2895600" cy="1295400"/>
                    </a:xfrm>
                  </p:grpSpPr>
                  <p:sp>
                    <p:nvSpPr>
                      <p:cNvPr id="513" name="Flowchart: Decision 51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lowchart: Decision 51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4-Point Star 51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4-Point Star 51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Oval 49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29" name="Group 1028"/>
          <p:cNvGrpSpPr/>
          <p:nvPr/>
        </p:nvGrpSpPr>
        <p:grpSpPr>
          <a:xfrm>
            <a:off x="8329249" y="4922123"/>
            <a:ext cx="2149707" cy="1682732"/>
            <a:chOff x="8873277" y="3726007"/>
            <a:chExt cx="2149707" cy="1682732"/>
          </a:xfrm>
        </p:grpSpPr>
        <p:sp>
          <p:nvSpPr>
            <p:cNvPr id="451" name="Rectangle 450"/>
            <p:cNvSpPr/>
            <p:nvPr/>
          </p:nvSpPr>
          <p:spPr>
            <a:xfrm>
              <a:off x="8873277" y="4208410"/>
              <a:ext cx="2149707" cy="1200329"/>
            </a:xfrm>
            <a:prstGeom prst="rect">
              <a:avLst/>
            </a:prstGeom>
          </p:spPr>
          <p:txBody>
            <a:bodyPr wrap="square">
              <a:spAutoFit/>
            </a:bodyPr>
            <a:lstStyle/>
            <a:p>
              <a:pPr algn="ctr"/>
              <a:r>
                <a:rPr lang="en-US" dirty="0">
                  <a:solidFill>
                    <a:schemeClr val="bg1"/>
                  </a:solidFill>
                  <a:latin typeface="Calibri" panose="020F0502020204030204" pitchFamily="34" charset="0"/>
                </a:rPr>
                <a:t>Day 9</a:t>
              </a:r>
            </a:p>
            <a:p>
              <a:pPr algn="ctr"/>
              <a:r>
                <a:rPr lang="en-US" dirty="0">
                  <a:solidFill>
                    <a:schemeClr val="bg1"/>
                  </a:solidFill>
                  <a:latin typeface="Calibri" panose="020F0502020204030204" pitchFamily="34" charset="0"/>
                </a:rPr>
                <a:t>Tribe of </a:t>
              </a:r>
            </a:p>
            <a:p>
              <a:pPr algn="ctr"/>
              <a:r>
                <a:rPr lang="en-US" dirty="0">
                  <a:solidFill>
                    <a:schemeClr val="bg1"/>
                  </a:solidFill>
                  <a:latin typeface="Calibri" panose="020F0502020204030204" pitchFamily="34" charset="0"/>
                </a:rPr>
                <a:t>Benjamin</a:t>
              </a:r>
            </a:p>
            <a:p>
              <a:pPr algn="ctr"/>
              <a:r>
                <a:rPr lang="en-US" dirty="0" err="1">
                  <a:solidFill>
                    <a:schemeClr val="bg1"/>
                  </a:solidFill>
                  <a:latin typeface="Calibri" panose="020F0502020204030204" pitchFamily="34" charset="0"/>
                </a:rPr>
                <a:t>Abidan</a:t>
              </a:r>
              <a:endParaRPr lang="en-US" dirty="0">
                <a:solidFill>
                  <a:schemeClr val="bg1"/>
                </a:solidFill>
              </a:endParaRPr>
            </a:p>
          </p:txBody>
        </p:sp>
        <p:grpSp>
          <p:nvGrpSpPr>
            <p:cNvPr id="521" name="Group 520"/>
            <p:cNvGrpSpPr/>
            <p:nvPr/>
          </p:nvGrpSpPr>
          <p:grpSpPr>
            <a:xfrm>
              <a:off x="9592261" y="3726007"/>
              <a:ext cx="459033" cy="507700"/>
              <a:chOff x="10201461" y="5510756"/>
              <a:chExt cx="459033" cy="507700"/>
            </a:xfrm>
          </p:grpSpPr>
          <p:grpSp>
            <p:nvGrpSpPr>
              <p:cNvPr id="522" name="Group 521"/>
              <p:cNvGrpSpPr/>
              <p:nvPr/>
            </p:nvGrpSpPr>
            <p:grpSpPr>
              <a:xfrm>
                <a:off x="10201461" y="5510756"/>
                <a:ext cx="459033" cy="507700"/>
                <a:chOff x="6812404" y="4014427"/>
                <a:chExt cx="1532462" cy="1723166"/>
              </a:xfrm>
            </p:grpSpPr>
            <p:sp>
              <p:nvSpPr>
                <p:cNvPr id="545" name="Rectangle 54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ame 54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3" name="Group 522"/>
              <p:cNvGrpSpPr/>
              <p:nvPr/>
            </p:nvGrpSpPr>
            <p:grpSpPr>
              <a:xfrm>
                <a:off x="10248523" y="5549774"/>
                <a:ext cx="388601" cy="453646"/>
                <a:chOff x="8741000" y="2944622"/>
                <a:chExt cx="1483387" cy="1661455"/>
              </a:xfrm>
            </p:grpSpPr>
            <p:sp>
              <p:nvSpPr>
                <p:cNvPr id="524" name="Trapezoid 523"/>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Cloud 525"/>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Cloud 526"/>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Cloud 527"/>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528"/>
                <p:cNvGrpSpPr/>
                <p:nvPr/>
              </p:nvGrpSpPr>
              <p:grpSpPr>
                <a:xfrm>
                  <a:off x="8820957" y="3249422"/>
                  <a:ext cx="1295400" cy="228600"/>
                  <a:chOff x="4267200" y="3733800"/>
                  <a:chExt cx="1981200" cy="1524000"/>
                </a:xfrm>
              </p:grpSpPr>
              <p:sp>
                <p:nvSpPr>
                  <p:cNvPr id="530" name="Rectangle 529"/>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530"/>
                  <p:cNvGrpSpPr/>
                  <p:nvPr/>
                </p:nvGrpSpPr>
                <p:grpSpPr>
                  <a:xfrm>
                    <a:off x="4438482" y="3818965"/>
                    <a:ext cx="1706545" cy="1362635"/>
                    <a:chOff x="4438482" y="3818965"/>
                    <a:chExt cx="1706545" cy="1362635"/>
                  </a:xfrm>
                </p:grpSpPr>
                <p:grpSp>
                  <p:nvGrpSpPr>
                    <p:cNvPr id="532" name="Group 531"/>
                    <p:cNvGrpSpPr/>
                    <p:nvPr/>
                  </p:nvGrpSpPr>
                  <p:grpSpPr>
                    <a:xfrm>
                      <a:off x="4438482" y="4052314"/>
                      <a:ext cx="536650" cy="863189"/>
                      <a:chOff x="4438482" y="4052314"/>
                      <a:chExt cx="536650" cy="863189"/>
                    </a:xfrm>
                  </p:grpSpPr>
                  <p:sp>
                    <p:nvSpPr>
                      <p:cNvPr id="543" name="Chevron 542"/>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4" name="Chevron 543"/>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3" name="Group 532"/>
                    <p:cNvGrpSpPr/>
                    <p:nvPr/>
                  </p:nvGrpSpPr>
                  <p:grpSpPr>
                    <a:xfrm>
                      <a:off x="5025671" y="4043350"/>
                      <a:ext cx="536650" cy="863189"/>
                      <a:chOff x="4438482" y="4052314"/>
                      <a:chExt cx="536650" cy="863189"/>
                    </a:xfrm>
                  </p:grpSpPr>
                  <p:sp>
                    <p:nvSpPr>
                      <p:cNvPr id="541" name="Chevron 54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Chevron 54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4" name="Group 533"/>
                    <p:cNvGrpSpPr/>
                    <p:nvPr/>
                  </p:nvGrpSpPr>
                  <p:grpSpPr>
                    <a:xfrm>
                      <a:off x="5608377" y="4038867"/>
                      <a:ext cx="536650" cy="863189"/>
                      <a:chOff x="4438482" y="4052314"/>
                      <a:chExt cx="536650" cy="863189"/>
                    </a:xfrm>
                  </p:grpSpPr>
                  <p:sp>
                    <p:nvSpPr>
                      <p:cNvPr id="539" name="Chevron 53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Chevron 53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5" name="Diamond 534"/>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Diamond 537"/>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028" name="Group 1027"/>
          <p:cNvGrpSpPr/>
          <p:nvPr/>
        </p:nvGrpSpPr>
        <p:grpSpPr>
          <a:xfrm>
            <a:off x="7376580" y="3936493"/>
            <a:ext cx="1953197" cy="1363238"/>
            <a:chOff x="9271340" y="1655243"/>
            <a:chExt cx="1953197" cy="1363238"/>
          </a:xfrm>
        </p:grpSpPr>
        <p:sp>
          <p:nvSpPr>
            <p:cNvPr id="452" name="Rectangle 451"/>
            <p:cNvSpPr/>
            <p:nvPr/>
          </p:nvSpPr>
          <p:spPr>
            <a:xfrm>
              <a:off x="9271340" y="2095151"/>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10</a:t>
              </a:r>
            </a:p>
            <a:p>
              <a:pPr algn="ctr"/>
              <a:r>
                <a:rPr lang="en-US" dirty="0">
                  <a:solidFill>
                    <a:schemeClr val="bg1"/>
                  </a:solidFill>
                  <a:latin typeface="Calibri" panose="020F0502020204030204" pitchFamily="34" charset="0"/>
                </a:rPr>
                <a:t>Tribe of Dan</a:t>
              </a:r>
            </a:p>
            <a:p>
              <a:pPr algn="ctr"/>
              <a:r>
                <a:rPr lang="en-US" dirty="0" err="1">
                  <a:solidFill>
                    <a:schemeClr val="bg1"/>
                  </a:solidFill>
                  <a:latin typeface="Calibri" panose="020F0502020204030204" pitchFamily="34" charset="0"/>
                </a:rPr>
                <a:t>Ahiezer</a:t>
              </a:r>
              <a:endParaRPr lang="en-US" dirty="0">
                <a:solidFill>
                  <a:schemeClr val="bg1"/>
                </a:solidFill>
              </a:endParaRPr>
            </a:p>
          </p:txBody>
        </p:sp>
        <p:grpSp>
          <p:nvGrpSpPr>
            <p:cNvPr id="547" name="Group 546"/>
            <p:cNvGrpSpPr/>
            <p:nvPr/>
          </p:nvGrpSpPr>
          <p:grpSpPr>
            <a:xfrm>
              <a:off x="9996546" y="1655243"/>
              <a:ext cx="459033" cy="507700"/>
              <a:chOff x="5477413" y="5902127"/>
              <a:chExt cx="459033" cy="507700"/>
            </a:xfrm>
          </p:grpSpPr>
          <p:grpSp>
            <p:nvGrpSpPr>
              <p:cNvPr id="548" name="Group 547"/>
              <p:cNvGrpSpPr/>
              <p:nvPr/>
            </p:nvGrpSpPr>
            <p:grpSpPr>
              <a:xfrm>
                <a:off x="5477413" y="5902127"/>
                <a:ext cx="459033" cy="507700"/>
                <a:chOff x="6812404" y="4014427"/>
                <a:chExt cx="1532462" cy="1723166"/>
              </a:xfrm>
            </p:grpSpPr>
            <p:sp>
              <p:nvSpPr>
                <p:cNvPr id="569" name="Rectangle 56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Frame 56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9" name="Group 548"/>
              <p:cNvGrpSpPr/>
              <p:nvPr/>
            </p:nvGrpSpPr>
            <p:grpSpPr>
              <a:xfrm>
                <a:off x="5516479" y="5936642"/>
                <a:ext cx="393516" cy="443747"/>
                <a:chOff x="8414775" y="3915682"/>
                <a:chExt cx="1194375" cy="1346834"/>
              </a:xfrm>
            </p:grpSpPr>
            <p:sp>
              <p:nvSpPr>
                <p:cNvPr id="550" name="Double Wave 549"/>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ouble Wave 550"/>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Double Wave 551"/>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ouble Wave 552"/>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Isosceles Triangle 554"/>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Double Wave 556"/>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Double Wave 557"/>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ouble Wave 558"/>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3" name="Group 91"/>
                <p:cNvGrpSpPr/>
                <p:nvPr/>
              </p:nvGrpSpPr>
              <p:grpSpPr>
                <a:xfrm>
                  <a:off x="8531490" y="4146185"/>
                  <a:ext cx="894819" cy="156271"/>
                  <a:chOff x="4038600" y="287312"/>
                  <a:chExt cx="5102902" cy="474688"/>
                </a:xfrm>
                <a:solidFill>
                  <a:srgbClr val="996633"/>
                </a:solidFill>
              </p:grpSpPr>
              <p:sp>
                <p:nvSpPr>
                  <p:cNvPr id="565" name="Quad Arrow Callout 56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Quad Arrow Callout 56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Quad Arrow Callout 56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Quad Arrow Callout 56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4" name="Oval 563"/>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0" name="Group 1029"/>
          <p:cNvGrpSpPr/>
          <p:nvPr/>
        </p:nvGrpSpPr>
        <p:grpSpPr>
          <a:xfrm>
            <a:off x="9345688" y="3882850"/>
            <a:ext cx="1953197" cy="1339830"/>
            <a:chOff x="9785524" y="2688004"/>
            <a:chExt cx="1953197" cy="1339830"/>
          </a:xfrm>
        </p:grpSpPr>
        <p:sp>
          <p:nvSpPr>
            <p:cNvPr id="453" name="Rectangle 452"/>
            <p:cNvSpPr/>
            <p:nvPr/>
          </p:nvSpPr>
          <p:spPr>
            <a:xfrm>
              <a:off x="9785524" y="3104504"/>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11</a:t>
              </a:r>
            </a:p>
            <a:p>
              <a:pPr algn="ctr"/>
              <a:r>
                <a:rPr lang="en-US" dirty="0">
                  <a:solidFill>
                    <a:schemeClr val="bg1"/>
                  </a:solidFill>
                  <a:latin typeface="Calibri" panose="020F0502020204030204" pitchFamily="34" charset="0"/>
                </a:rPr>
                <a:t>Tribe of Asher</a:t>
              </a:r>
            </a:p>
            <a:p>
              <a:pPr algn="ctr"/>
              <a:r>
                <a:rPr lang="en-US" dirty="0" err="1">
                  <a:solidFill>
                    <a:schemeClr val="bg1"/>
                  </a:solidFill>
                  <a:latin typeface="Calibri" panose="020F0502020204030204" pitchFamily="34" charset="0"/>
                </a:rPr>
                <a:t>Pagiel</a:t>
              </a:r>
              <a:endParaRPr lang="en-US" dirty="0">
                <a:solidFill>
                  <a:schemeClr val="bg1"/>
                </a:solidFill>
              </a:endParaRPr>
            </a:p>
          </p:txBody>
        </p:sp>
        <p:grpSp>
          <p:nvGrpSpPr>
            <p:cNvPr id="571" name="Group 570"/>
            <p:cNvGrpSpPr/>
            <p:nvPr/>
          </p:nvGrpSpPr>
          <p:grpSpPr>
            <a:xfrm>
              <a:off x="10560182" y="2688004"/>
              <a:ext cx="459033" cy="507700"/>
              <a:chOff x="6709871" y="4952518"/>
              <a:chExt cx="459033" cy="507700"/>
            </a:xfrm>
          </p:grpSpPr>
          <p:grpSp>
            <p:nvGrpSpPr>
              <p:cNvPr id="572" name="Group 571"/>
              <p:cNvGrpSpPr/>
              <p:nvPr/>
            </p:nvGrpSpPr>
            <p:grpSpPr>
              <a:xfrm>
                <a:off x="6709871" y="4952518"/>
                <a:ext cx="459033" cy="507700"/>
                <a:chOff x="6812404" y="4014427"/>
                <a:chExt cx="1532462" cy="1723166"/>
              </a:xfrm>
            </p:grpSpPr>
            <p:sp>
              <p:nvSpPr>
                <p:cNvPr id="608" name="Rectangle 60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Frame 60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3" name="Group 572"/>
              <p:cNvGrpSpPr/>
              <p:nvPr/>
            </p:nvGrpSpPr>
            <p:grpSpPr>
              <a:xfrm>
                <a:off x="6793637" y="5004838"/>
                <a:ext cx="259014" cy="418188"/>
                <a:chOff x="5409227" y="3337761"/>
                <a:chExt cx="866744" cy="1375844"/>
              </a:xfrm>
            </p:grpSpPr>
            <p:sp>
              <p:nvSpPr>
                <p:cNvPr id="574" name="Trapezoid 573"/>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284"/>
                <p:cNvGrpSpPr/>
                <p:nvPr/>
              </p:nvGrpSpPr>
              <p:grpSpPr>
                <a:xfrm flipH="1">
                  <a:off x="5417436" y="3337761"/>
                  <a:ext cx="844513" cy="587871"/>
                  <a:chOff x="3818466" y="457200"/>
                  <a:chExt cx="1547496" cy="1041881"/>
                </a:xfrm>
              </p:grpSpPr>
              <p:grpSp>
                <p:nvGrpSpPr>
                  <p:cNvPr id="589" name="Group 18"/>
                  <p:cNvGrpSpPr/>
                  <p:nvPr/>
                </p:nvGrpSpPr>
                <p:grpSpPr>
                  <a:xfrm flipH="1">
                    <a:off x="3847638" y="457200"/>
                    <a:ext cx="1518324" cy="1041881"/>
                    <a:chOff x="4850118" y="788842"/>
                    <a:chExt cx="2160282" cy="1573358"/>
                  </a:xfrm>
                </p:grpSpPr>
                <p:grpSp>
                  <p:nvGrpSpPr>
                    <p:cNvPr id="592" name="Group 10"/>
                    <p:cNvGrpSpPr/>
                    <p:nvPr/>
                  </p:nvGrpSpPr>
                  <p:grpSpPr>
                    <a:xfrm rot="10800000">
                      <a:off x="5181600" y="1371600"/>
                      <a:ext cx="1295400" cy="990600"/>
                      <a:chOff x="4850118" y="788842"/>
                      <a:chExt cx="2160282" cy="1497158"/>
                    </a:xfrm>
                  </p:grpSpPr>
                  <p:sp>
                    <p:nvSpPr>
                      <p:cNvPr id="601" name="Moon 60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Moon 601"/>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9"/>
                    <p:cNvGrpSpPr/>
                    <p:nvPr/>
                  </p:nvGrpSpPr>
                  <p:grpSpPr>
                    <a:xfrm>
                      <a:off x="4850118" y="788842"/>
                      <a:ext cx="2160282" cy="1497158"/>
                      <a:chOff x="4850118" y="788842"/>
                      <a:chExt cx="2160282" cy="1497158"/>
                    </a:xfrm>
                  </p:grpSpPr>
                  <p:sp>
                    <p:nvSpPr>
                      <p:cNvPr id="594" name="Moon 59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0" name="Oval 589"/>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576"/>
                <p:cNvGrpSpPr/>
                <p:nvPr/>
              </p:nvGrpSpPr>
              <p:grpSpPr>
                <a:xfrm>
                  <a:off x="5409227" y="3671706"/>
                  <a:ext cx="866744" cy="176920"/>
                  <a:chOff x="6598652" y="3262350"/>
                  <a:chExt cx="1132641" cy="460283"/>
                </a:xfrm>
              </p:grpSpPr>
              <p:sp>
                <p:nvSpPr>
                  <p:cNvPr id="578" name="Rounded Rectangle 577"/>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578"/>
                  <p:cNvGrpSpPr/>
                  <p:nvPr/>
                </p:nvGrpSpPr>
                <p:grpSpPr>
                  <a:xfrm>
                    <a:off x="6701427" y="3319491"/>
                    <a:ext cx="1023542" cy="303832"/>
                    <a:chOff x="6545687" y="3859098"/>
                    <a:chExt cx="1578458" cy="468555"/>
                  </a:xfrm>
                </p:grpSpPr>
                <p:grpSp>
                  <p:nvGrpSpPr>
                    <p:cNvPr id="580" name="Group 579"/>
                    <p:cNvGrpSpPr/>
                    <p:nvPr/>
                  </p:nvGrpSpPr>
                  <p:grpSpPr>
                    <a:xfrm flipH="1">
                      <a:off x="6545687" y="3863453"/>
                      <a:ext cx="529075" cy="459845"/>
                      <a:chOff x="6545687" y="3863453"/>
                      <a:chExt cx="529075" cy="459845"/>
                    </a:xfrm>
                  </p:grpSpPr>
                  <p:sp>
                    <p:nvSpPr>
                      <p:cNvPr id="587" name="Block Arc 58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8" name="Rounded Rectangle 58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p:cNvGrpSpPr/>
                    <p:nvPr/>
                  </p:nvGrpSpPr>
                  <p:grpSpPr>
                    <a:xfrm flipH="1">
                      <a:off x="7072556" y="3859098"/>
                      <a:ext cx="529075" cy="459845"/>
                      <a:chOff x="6545687" y="3863453"/>
                      <a:chExt cx="529075" cy="459845"/>
                    </a:xfrm>
                  </p:grpSpPr>
                  <p:sp>
                    <p:nvSpPr>
                      <p:cNvPr id="585" name="Block Arc 58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Rounded Rectangle 58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581"/>
                    <p:cNvGrpSpPr/>
                    <p:nvPr/>
                  </p:nvGrpSpPr>
                  <p:grpSpPr>
                    <a:xfrm flipH="1">
                      <a:off x="7595070" y="3867808"/>
                      <a:ext cx="529075" cy="459845"/>
                      <a:chOff x="6545687" y="3863453"/>
                      <a:chExt cx="529075" cy="459845"/>
                    </a:xfrm>
                  </p:grpSpPr>
                  <p:sp>
                    <p:nvSpPr>
                      <p:cNvPr id="583" name="Block Arc 58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Rounded Rectangle 58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1024" name="Group 1023"/>
          <p:cNvGrpSpPr/>
          <p:nvPr/>
        </p:nvGrpSpPr>
        <p:grpSpPr>
          <a:xfrm>
            <a:off x="10198956" y="4928674"/>
            <a:ext cx="1953197" cy="1393072"/>
            <a:chOff x="10560182" y="4601582"/>
            <a:chExt cx="1953197" cy="1393072"/>
          </a:xfrm>
        </p:grpSpPr>
        <p:sp>
          <p:nvSpPr>
            <p:cNvPr id="454" name="Rectangle 453"/>
            <p:cNvSpPr/>
            <p:nvPr/>
          </p:nvSpPr>
          <p:spPr>
            <a:xfrm>
              <a:off x="10560182" y="5071324"/>
              <a:ext cx="1953197" cy="923330"/>
            </a:xfrm>
            <a:prstGeom prst="rect">
              <a:avLst/>
            </a:prstGeom>
          </p:spPr>
          <p:txBody>
            <a:bodyPr wrap="square">
              <a:spAutoFit/>
            </a:bodyPr>
            <a:lstStyle/>
            <a:p>
              <a:pPr algn="ctr"/>
              <a:r>
                <a:rPr lang="en-US" dirty="0">
                  <a:solidFill>
                    <a:schemeClr val="bg1"/>
                  </a:solidFill>
                  <a:latin typeface="Calibri" panose="020F0502020204030204" pitchFamily="34" charset="0"/>
                </a:rPr>
                <a:t>Day 12</a:t>
              </a:r>
            </a:p>
            <a:p>
              <a:pPr algn="ctr"/>
              <a:r>
                <a:rPr lang="en-US" dirty="0">
                  <a:solidFill>
                    <a:schemeClr val="bg1"/>
                  </a:solidFill>
                  <a:latin typeface="Calibri" panose="020F0502020204030204" pitchFamily="34" charset="0"/>
                </a:rPr>
                <a:t>Tribe of Naphtali</a:t>
              </a:r>
            </a:p>
            <a:p>
              <a:pPr algn="ctr"/>
              <a:r>
                <a:rPr lang="en-US" dirty="0" err="1">
                  <a:solidFill>
                    <a:schemeClr val="bg1"/>
                  </a:solidFill>
                  <a:latin typeface="Calibri" panose="020F0502020204030204" pitchFamily="34" charset="0"/>
                </a:rPr>
                <a:t>Ahira</a:t>
              </a:r>
              <a:endParaRPr lang="en-US" dirty="0">
                <a:solidFill>
                  <a:schemeClr val="bg1"/>
                </a:solidFill>
              </a:endParaRPr>
            </a:p>
          </p:txBody>
        </p:sp>
        <p:grpSp>
          <p:nvGrpSpPr>
            <p:cNvPr id="610" name="Group 609"/>
            <p:cNvGrpSpPr/>
            <p:nvPr/>
          </p:nvGrpSpPr>
          <p:grpSpPr>
            <a:xfrm>
              <a:off x="11279688" y="4601582"/>
              <a:ext cx="459033" cy="507700"/>
              <a:chOff x="7400059" y="5033918"/>
              <a:chExt cx="459033" cy="507700"/>
            </a:xfrm>
          </p:grpSpPr>
          <p:grpSp>
            <p:nvGrpSpPr>
              <p:cNvPr id="611" name="Group 610"/>
              <p:cNvGrpSpPr/>
              <p:nvPr/>
            </p:nvGrpSpPr>
            <p:grpSpPr>
              <a:xfrm>
                <a:off x="7400059" y="5033918"/>
                <a:ext cx="459033" cy="507700"/>
                <a:chOff x="6812404" y="4014427"/>
                <a:chExt cx="1532462" cy="1723166"/>
              </a:xfrm>
            </p:grpSpPr>
            <p:sp>
              <p:nvSpPr>
                <p:cNvPr id="627" name="Rectangle 62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Frame 62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2" name="Group 611"/>
              <p:cNvGrpSpPr/>
              <p:nvPr/>
            </p:nvGrpSpPr>
            <p:grpSpPr>
              <a:xfrm>
                <a:off x="7420767" y="5051835"/>
                <a:ext cx="419534" cy="472892"/>
                <a:chOff x="6652901" y="3444547"/>
                <a:chExt cx="1381279" cy="1205400"/>
              </a:xfrm>
            </p:grpSpPr>
            <p:sp>
              <p:nvSpPr>
                <p:cNvPr id="613" name="Cloud 612"/>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Cloud 613"/>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Trapezoid 614"/>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Cloud 615"/>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7" name="Group 78"/>
                <p:cNvGrpSpPr/>
                <p:nvPr/>
              </p:nvGrpSpPr>
              <p:grpSpPr>
                <a:xfrm rot="2570505">
                  <a:off x="6737343" y="3557881"/>
                  <a:ext cx="210131" cy="627297"/>
                  <a:chOff x="4876800" y="2209800"/>
                  <a:chExt cx="721689" cy="2209800"/>
                </a:xfrm>
                <a:solidFill>
                  <a:schemeClr val="bg1">
                    <a:lumMod val="75000"/>
                  </a:schemeClr>
                </a:solidFill>
              </p:grpSpPr>
              <p:sp>
                <p:nvSpPr>
                  <p:cNvPr id="624" name="Moon 623"/>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Moon 624"/>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Moon 625"/>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79"/>
                <p:cNvGrpSpPr/>
                <p:nvPr/>
              </p:nvGrpSpPr>
              <p:grpSpPr>
                <a:xfrm rot="19276754" flipH="1">
                  <a:off x="7712141" y="3559421"/>
                  <a:ext cx="210131" cy="627297"/>
                  <a:chOff x="4876800" y="2209800"/>
                  <a:chExt cx="721689" cy="2209800"/>
                </a:xfrm>
                <a:solidFill>
                  <a:schemeClr val="bg1">
                    <a:lumMod val="75000"/>
                  </a:schemeClr>
                </a:solidFill>
              </p:grpSpPr>
              <p:sp>
                <p:nvSpPr>
                  <p:cNvPr id="621" name="Moon 620"/>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621"/>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622"/>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9" name="Oval 618"/>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5" name="Rectangle 634"/>
          <p:cNvSpPr/>
          <p:nvPr/>
        </p:nvSpPr>
        <p:spPr>
          <a:xfrm>
            <a:off x="5894827" y="851198"/>
            <a:ext cx="4446672" cy="1569660"/>
          </a:xfrm>
          <a:prstGeom prst="rect">
            <a:avLst/>
          </a:prstGeom>
        </p:spPr>
        <p:txBody>
          <a:bodyPr wrap="square">
            <a:spAutoFit/>
          </a:bodyPr>
          <a:lstStyle/>
          <a:p>
            <a:r>
              <a:rPr lang="en-US" dirty="0">
                <a:solidFill>
                  <a:schemeClr val="bg1"/>
                </a:solidFill>
                <a:latin typeface="Calibri" panose="020F0502020204030204" pitchFamily="34" charset="0"/>
              </a:rPr>
              <a:t>Total:</a:t>
            </a:r>
          </a:p>
          <a:p>
            <a:r>
              <a:rPr lang="en-US" dirty="0">
                <a:solidFill>
                  <a:schemeClr val="bg1"/>
                </a:solidFill>
                <a:latin typeface="Calibri" panose="020F0502020204030204" pitchFamily="34" charset="0"/>
              </a:rPr>
              <a:t>12 silver chargers—weight 2,400 shekels </a:t>
            </a:r>
            <a:r>
              <a:rPr lang="en-US" sz="1200" dirty="0">
                <a:solidFill>
                  <a:schemeClr val="bg1"/>
                </a:solidFill>
                <a:latin typeface="Calibri" panose="020F0502020204030204" pitchFamily="34" charset="0"/>
              </a:rPr>
              <a:t>(60 lbs. or 27.22 kilograms)</a:t>
            </a:r>
          </a:p>
          <a:p>
            <a:r>
              <a:rPr lang="en-US" dirty="0">
                <a:solidFill>
                  <a:schemeClr val="bg1"/>
                </a:solidFill>
                <a:latin typeface="Calibri" panose="020F0502020204030204" pitchFamily="34" charset="0"/>
              </a:rPr>
              <a:t>12 golden spoons—weight 120 shekels </a:t>
            </a:r>
          </a:p>
          <a:p>
            <a:r>
              <a:rPr lang="en-US" sz="1200" dirty="0">
                <a:solidFill>
                  <a:schemeClr val="bg1"/>
                </a:solidFill>
                <a:latin typeface="Calibri" panose="020F0502020204030204" pitchFamily="34" charset="0"/>
              </a:rPr>
              <a:t>(3 lbs. or 1.361 kilograms)</a:t>
            </a:r>
          </a:p>
          <a:p>
            <a:r>
              <a:rPr lang="en-US" dirty="0">
                <a:solidFill>
                  <a:schemeClr val="bg1"/>
                </a:solidFill>
                <a:latin typeface="Calibri" panose="020F0502020204030204" pitchFamily="34" charset="0"/>
              </a:rPr>
              <a:t>12 oxen, rams, lambs, goats </a:t>
            </a:r>
          </a:p>
        </p:txBody>
      </p:sp>
      <p:sp>
        <p:nvSpPr>
          <p:cNvPr id="636" name="Rectangle 635"/>
          <p:cNvSpPr/>
          <p:nvPr/>
        </p:nvSpPr>
        <p:spPr>
          <a:xfrm>
            <a:off x="8917910" y="2489479"/>
            <a:ext cx="3274090" cy="1200329"/>
          </a:xfrm>
          <a:prstGeom prst="rect">
            <a:avLst/>
          </a:prstGeom>
        </p:spPr>
        <p:txBody>
          <a:bodyPr wrap="square">
            <a:spAutoFit/>
          </a:bodyPr>
          <a:lstStyle/>
          <a:p>
            <a:r>
              <a:rPr lang="en-US" dirty="0">
                <a:solidFill>
                  <a:schemeClr val="bg1"/>
                </a:solidFill>
                <a:latin typeface="Calibri" panose="020F0502020204030204" pitchFamily="34" charset="0"/>
              </a:rPr>
              <a:t>Total Offerings:</a:t>
            </a:r>
          </a:p>
          <a:p>
            <a:r>
              <a:rPr lang="en-US" dirty="0">
                <a:solidFill>
                  <a:schemeClr val="bg1"/>
                </a:solidFill>
                <a:latin typeface="Calibri" panose="020F0502020204030204" pitchFamily="34" charset="0"/>
              </a:rPr>
              <a:t>24 bullocks</a:t>
            </a:r>
          </a:p>
          <a:p>
            <a:r>
              <a:rPr lang="en-US" dirty="0">
                <a:solidFill>
                  <a:schemeClr val="bg1"/>
                </a:solidFill>
                <a:latin typeface="Calibri" panose="020F0502020204030204" pitchFamily="34" charset="0"/>
              </a:rPr>
              <a:t>60 rams, he goat, lambs all dedicated at the alter</a:t>
            </a:r>
          </a:p>
        </p:txBody>
      </p:sp>
    </p:spTree>
    <p:extLst>
      <p:ext uri="{BB962C8B-B14F-4D97-AF65-F5344CB8AC3E}">
        <p14:creationId xmlns:p14="http://schemas.microsoft.com/office/powerpoint/2010/main" val="42241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35"/>
                                        </p:tgtEl>
                                        <p:attrNameLst>
                                          <p:attrName>style.visibility</p:attrName>
                                        </p:attrNameLst>
                                      </p:cBhvr>
                                      <p:to>
                                        <p:strVal val="visible"/>
                                      </p:to>
                                    </p:set>
                                    <p:animEffect transition="in" filter="fade">
                                      <p:cBhvr>
                                        <p:cTn id="14" dur="1000"/>
                                        <p:tgtEl>
                                          <p:spTgt spid="635"/>
                                        </p:tgtEl>
                                      </p:cBhvr>
                                    </p:animEffect>
                                    <p:anim calcmode="lin" valueType="num">
                                      <p:cBhvr>
                                        <p:cTn id="15" dur="1000" fill="hold"/>
                                        <p:tgtEl>
                                          <p:spTgt spid="635"/>
                                        </p:tgtEl>
                                        <p:attrNameLst>
                                          <p:attrName>ppt_x</p:attrName>
                                        </p:attrNameLst>
                                      </p:cBhvr>
                                      <p:tavLst>
                                        <p:tav tm="0">
                                          <p:val>
                                            <p:strVal val="#ppt_x"/>
                                          </p:val>
                                        </p:tav>
                                        <p:tav tm="100000">
                                          <p:val>
                                            <p:strVal val="#ppt_x"/>
                                          </p:val>
                                        </p:tav>
                                      </p:tavLst>
                                    </p:anim>
                                    <p:anim calcmode="lin" valueType="num">
                                      <p:cBhvr>
                                        <p:cTn id="16" dur="1000" fill="hold"/>
                                        <p:tgtEl>
                                          <p:spTgt spid="6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36"/>
                                        </p:tgtEl>
                                        <p:attrNameLst>
                                          <p:attrName>style.visibility</p:attrName>
                                        </p:attrNameLst>
                                      </p:cBhvr>
                                      <p:to>
                                        <p:strVal val="visible"/>
                                      </p:to>
                                    </p:set>
                                    <p:animEffect transition="in" filter="fade">
                                      <p:cBhvr>
                                        <p:cTn id="21" dur="1000"/>
                                        <p:tgtEl>
                                          <p:spTgt spid="636"/>
                                        </p:tgtEl>
                                      </p:cBhvr>
                                    </p:animEffect>
                                    <p:anim calcmode="lin" valueType="num">
                                      <p:cBhvr>
                                        <p:cTn id="22" dur="1000" fill="hold"/>
                                        <p:tgtEl>
                                          <p:spTgt spid="636"/>
                                        </p:tgtEl>
                                        <p:attrNameLst>
                                          <p:attrName>ppt_x</p:attrName>
                                        </p:attrNameLst>
                                      </p:cBhvr>
                                      <p:tavLst>
                                        <p:tav tm="0">
                                          <p:val>
                                            <p:strVal val="#ppt_x"/>
                                          </p:val>
                                        </p:tav>
                                        <p:tav tm="100000">
                                          <p:val>
                                            <p:strVal val="#ppt_x"/>
                                          </p:val>
                                        </p:tav>
                                      </p:tavLst>
                                    </p:anim>
                                    <p:anim calcmode="lin" valueType="num">
                                      <p:cBhvr>
                                        <p:cTn id="23" dur="1000" fill="hold"/>
                                        <p:tgtEl>
                                          <p:spTgt spid="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35" grpId="0"/>
      <p:bldP spid="6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Levites Are Consecrated</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8</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(7)</a:t>
            </a:r>
            <a:endParaRPr lang="en-US" dirty="0"/>
          </a:p>
        </p:txBody>
      </p:sp>
      <p:sp>
        <p:nvSpPr>
          <p:cNvPr id="19" name="Rectangle 18"/>
          <p:cNvSpPr/>
          <p:nvPr/>
        </p:nvSpPr>
        <p:spPr>
          <a:xfrm>
            <a:off x="378736" y="1622293"/>
            <a:ext cx="4953902" cy="2585323"/>
          </a:xfrm>
          <a:prstGeom prst="rect">
            <a:avLst/>
          </a:prstGeom>
        </p:spPr>
        <p:txBody>
          <a:bodyPr wrap="square">
            <a:spAutoFit/>
          </a:bodyPr>
          <a:lstStyle/>
          <a:p>
            <a:r>
              <a:rPr lang="en-US" dirty="0">
                <a:solidFill>
                  <a:schemeClr val="bg1"/>
                </a:solidFill>
                <a:latin typeface="Calibri" panose="020F0502020204030204" pitchFamily="34" charset="0"/>
              </a:rPr>
              <a:t>The Levites are washed clean upon entering into their service in the Tabernacle.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People laid hands upon the priest, who were then set apart for his service.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could mean that they were symbolically sustained to become the representative before the Lord. </a:t>
            </a:r>
            <a:endParaRPr lang="en-US" dirty="0">
              <a:solidFill>
                <a:schemeClr val="bg1"/>
              </a:solidFill>
            </a:endParaRPr>
          </a:p>
        </p:txBody>
      </p:sp>
      <p:sp>
        <p:nvSpPr>
          <p:cNvPr id="21" name="Rectangle 20"/>
          <p:cNvSpPr/>
          <p:nvPr/>
        </p:nvSpPr>
        <p:spPr>
          <a:xfrm>
            <a:off x="6095999" y="1466875"/>
            <a:ext cx="4953902" cy="923330"/>
          </a:xfrm>
          <a:prstGeom prst="rect">
            <a:avLst/>
          </a:prstGeom>
        </p:spPr>
        <p:txBody>
          <a:bodyPr wrap="square">
            <a:spAutoFit/>
          </a:bodyPr>
          <a:lstStyle/>
          <a:p>
            <a:r>
              <a:rPr lang="en-US" dirty="0">
                <a:solidFill>
                  <a:schemeClr val="bg1"/>
                </a:solidFill>
                <a:latin typeface="Calibri" panose="020F0502020204030204" pitchFamily="34" charset="0"/>
              </a:rPr>
              <a:t>“Over against the Candlestick”</a:t>
            </a:r>
          </a:p>
          <a:p>
            <a:r>
              <a:rPr lang="en-US" dirty="0">
                <a:solidFill>
                  <a:schemeClr val="bg1"/>
                </a:solidFill>
                <a:latin typeface="Calibri" panose="020F0502020204030204" pitchFamily="34" charset="0"/>
              </a:rPr>
              <a:t>Hebrew: its light illuminated whatever was on the opposite side of the room. </a:t>
            </a:r>
            <a:endParaRPr lang="en-US" dirty="0">
              <a:solidFill>
                <a:schemeClr val="bg1"/>
              </a:solidFill>
            </a:endParaRPr>
          </a:p>
        </p:txBody>
      </p:sp>
      <p:pic>
        <p:nvPicPr>
          <p:cNvPr id="7174" name="Picture 6" descr="https://media.giphy.com/media/E9sLi4yz3SSHu/giphy.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2" y="2808254"/>
            <a:ext cx="4990450" cy="332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Aaronic VS </a:t>
            </a:r>
            <a:r>
              <a:rPr lang="en-US" sz="5400" dirty="0" err="1">
                <a:solidFill>
                  <a:schemeClr val="bg1"/>
                </a:solidFill>
                <a:latin typeface="Gungsuh" panose="02030600000101010101" pitchFamily="18" charset="-127"/>
                <a:ea typeface="Gungsuh" panose="02030600000101010101" pitchFamily="18" charset="-127"/>
              </a:rPr>
              <a:t>Levitcal</a:t>
            </a:r>
            <a:endParaRPr lang="en-US" sz="5400" dirty="0">
              <a:solidFill>
                <a:schemeClr val="bg1"/>
              </a:solidFill>
              <a:latin typeface="Gungsuh" panose="02030600000101010101" pitchFamily="18" charset="-127"/>
              <a:ea typeface="Gungsuh" panose="02030600000101010101" pitchFamily="18" charset="-127"/>
            </a:endParaRP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8</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(9)</a:t>
            </a:r>
            <a:endParaRPr lang="en-US" dirty="0"/>
          </a:p>
        </p:txBody>
      </p:sp>
      <p:sp>
        <p:nvSpPr>
          <p:cNvPr id="19" name="Rectangle 18"/>
          <p:cNvSpPr/>
          <p:nvPr/>
        </p:nvSpPr>
        <p:spPr>
          <a:xfrm>
            <a:off x="378736" y="1115581"/>
            <a:ext cx="4953902" cy="1754326"/>
          </a:xfrm>
          <a:prstGeom prst="rect">
            <a:avLst/>
          </a:prstGeom>
        </p:spPr>
        <p:txBody>
          <a:bodyPr wrap="square">
            <a:spAutoFit/>
          </a:bodyPr>
          <a:lstStyle/>
          <a:p>
            <a:r>
              <a:rPr lang="en-US" dirty="0">
                <a:solidFill>
                  <a:schemeClr val="bg1"/>
                </a:solidFill>
              </a:rPr>
              <a:t>The Aaronic Priesthood is sometimes called the lesser priesthood.</a:t>
            </a:r>
          </a:p>
          <a:p>
            <a:endParaRPr lang="en-US" dirty="0">
              <a:solidFill>
                <a:schemeClr val="bg1"/>
              </a:solidFill>
            </a:endParaRPr>
          </a:p>
          <a:p>
            <a:r>
              <a:rPr lang="en-US" dirty="0">
                <a:solidFill>
                  <a:schemeClr val="bg1"/>
                </a:solidFill>
              </a:rPr>
              <a:t>The fact that it is called the lesser priesthood does not diminish at all the importance of the Aaronic Priesthood. </a:t>
            </a:r>
          </a:p>
        </p:txBody>
      </p:sp>
      <p:sp>
        <p:nvSpPr>
          <p:cNvPr id="21" name="Rectangle 20"/>
          <p:cNvSpPr/>
          <p:nvPr/>
        </p:nvSpPr>
        <p:spPr>
          <a:xfrm>
            <a:off x="6706322" y="1099836"/>
            <a:ext cx="4953902" cy="1200329"/>
          </a:xfrm>
          <a:prstGeom prst="rect">
            <a:avLst/>
          </a:prstGeom>
        </p:spPr>
        <p:txBody>
          <a:bodyPr wrap="square">
            <a:spAutoFit/>
          </a:bodyPr>
          <a:lstStyle/>
          <a:p>
            <a:r>
              <a:rPr lang="en-US" dirty="0">
                <a:solidFill>
                  <a:schemeClr val="bg1"/>
                </a:solidFill>
              </a:rPr>
              <a:t>The Aaronic Priesthood is also called the Levitical Priesthood. The word </a:t>
            </a:r>
            <a:r>
              <a:rPr lang="en-US" i="1" dirty="0">
                <a:solidFill>
                  <a:schemeClr val="bg1"/>
                </a:solidFill>
              </a:rPr>
              <a:t>Levitical</a:t>
            </a:r>
            <a:r>
              <a:rPr lang="en-US" dirty="0">
                <a:solidFill>
                  <a:schemeClr val="bg1"/>
                </a:solidFill>
              </a:rPr>
              <a:t> comes from the name Levi, one of the twelve sons of Israel. Moses and Aaron, who were brothers, were Levites.</a:t>
            </a:r>
          </a:p>
        </p:txBody>
      </p:sp>
      <p:sp>
        <p:nvSpPr>
          <p:cNvPr id="2" name="Rectangle 1"/>
          <p:cNvSpPr/>
          <p:nvPr/>
        </p:nvSpPr>
        <p:spPr>
          <a:xfrm>
            <a:off x="1256866" y="3179638"/>
            <a:ext cx="5631926" cy="369332"/>
          </a:xfrm>
          <a:prstGeom prst="rect">
            <a:avLst/>
          </a:prstGeom>
        </p:spPr>
        <p:txBody>
          <a:bodyPr wrap="none">
            <a:spAutoFit/>
          </a:bodyPr>
          <a:lstStyle/>
          <a:p>
            <a:r>
              <a:rPr lang="en-US" dirty="0">
                <a:solidFill>
                  <a:schemeClr val="bg1"/>
                </a:solidFill>
                <a:latin typeface="Calibri" panose="020F0502020204030204" pitchFamily="34" charset="0"/>
              </a:rPr>
              <a:t>It is a matter of designating duties; it is all one priesthood.</a:t>
            </a:r>
            <a:endParaRPr lang="en-US" dirty="0">
              <a:solidFill>
                <a:schemeClr val="bg1"/>
              </a:solidFill>
            </a:endParaRPr>
          </a:p>
        </p:txBody>
      </p:sp>
      <p:sp>
        <p:nvSpPr>
          <p:cNvPr id="4" name="Rectangle 3"/>
          <p:cNvSpPr/>
          <p:nvPr/>
        </p:nvSpPr>
        <p:spPr>
          <a:xfrm>
            <a:off x="6237469" y="5361720"/>
            <a:ext cx="5132175" cy="923330"/>
          </a:xfrm>
          <a:prstGeom prst="rect">
            <a:avLst/>
          </a:prstGeom>
        </p:spPr>
        <p:txBody>
          <a:bodyPr wrap="square">
            <a:spAutoFit/>
          </a:bodyPr>
          <a:lstStyle/>
          <a:p>
            <a:r>
              <a:rPr lang="en-US" dirty="0">
                <a:solidFill>
                  <a:schemeClr val="bg1"/>
                </a:solidFill>
                <a:latin typeface="Calibri" panose="020F0502020204030204" pitchFamily="34" charset="0"/>
              </a:rPr>
              <a:t>Levitical--</a:t>
            </a:r>
            <a:r>
              <a:rPr lang="en-US" i="1" dirty="0">
                <a:solidFill>
                  <a:schemeClr val="bg1"/>
                </a:solidFill>
              </a:rPr>
              <a:t>presiding</a:t>
            </a:r>
            <a:r>
              <a:rPr lang="en-US" dirty="0">
                <a:solidFill>
                  <a:schemeClr val="bg1"/>
                </a:solidFill>
              </a:rPr>
              <a:t> and administrative responsibility.</a:t>
            </a:r>
          </a:p>
          <a:p>
            <a:r>
              <a:rPr lang="en-US" dirty="0">
                <a:solidFill>
                  <a:schemeClr val="bg1"/>
                </a:solidFill>
              </a:rPr>
              <a:t>They were put in charge of the ceremonies of the tabernacle, including the Mosaic law of sacrifice.</a:t>
            </a:r>
          </a:p>
        </p:txBody>
      </p:sp>
      <p:sp>
        <p:nvSpPr>
          <p:cNvPr id="5" name="Rectangle 4"/>
          <p:cNvSpPr/>
          <p:nvPr/>
        </p:nvSpPr>
        <p:spPr>
          <a:xfrm>
            <a:off x="123425" y="3823659"/>
            <a:ext cx="3976184" cy="2585323"/>
          </a:xfrm>
          <a:prstGeom prst="rect">
            <a:avLst/>
          </a:prstGeom>
        </p:spPr>
        <p:txBody>
          <a:bodyPr wrap="square">
            <a:spAutoFit/>
          </a:bodyPr>
          <a:lstStyle/>
          <a:p>
            <a:r>
              <a:rPr lang="en-US" dirty="0">
                <a:solidFill>
                  <a:schemeClr val="bg1"/>
                </a:solidFill>
                <a:latin typeface="Calibri" panose="020F0502020204030204" pitchFamily="34" charset="0"/>
              </a:rPr>
              <a:t>Aaronic-- The Preparatory Priesthood: </a:t>
            </a:r>
          </a:p>
          <a:p>
            <a:endParaRPr lang="en-US" dirty="0">
              <a:solidFill>
                <a:schemeClr val="bg1"/>
              </a:solidFill>
            </a:endParaRPr>
          </a:p>
          <a:p>
            <a:r>
              <a:rPr lang="en-US" dirty="0">
                <a:solidFill>
                  <a:schemeClr val="bg1"/>
                </a:solidFill>
              </a:rPr>
              <a:t>Within the tribe, only Aaron and his sons could hold the office of priest. (10)</a:t>
            </a:r>
          </a:p>
          <a:p>
            <a:endParaRPr lang="en-US" dirty="0">
              <a:solidFill>
                <a:schemeClr val="bg1"/>
              </a:solidFill>
            </a:endParaRPr>
          </a:p>
          <a:p>
            <a:r>
              <a:rPr lang="en-US" dirty="0">
                <a:solidFill>
                  <a:schemeClr val="bg1"/>
                </a:solidFill>
              </a:rPr>
              <a:t>Today: It prepares young men to hold the higher priesthood, for missions, and for temple marriage.</a:t>
            </a:r>
          </a:p>
          <a:p>
            <a:endParaRPr lang="en-US" dirty="0">
              <a:solidFill>
                <a:schemeClr val="bg1"/>
              </a:solidFill>
            </a:endParaRPr>
          </a:p>
        </p:txBody>
      </p:sp>
      <p:pic>
        <p:nvPicPr>
          <p:cNvPr id="10242" name="Picture 2" descr="http://mormonbeliefs.org/files/2012/04/moses-giving-aaron-the-priesth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35" y="2471030"/>
            <a:ext cx="4105703" cy="27354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nearingkolob.com/wp-content/uploads/2014/04/2011_Blessing_the_sacra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00" y="3990601"/>
            <a:ext cx="2303340" cy="130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7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0" presetClass="exit" presetSubtype="0" fill="hold" grpId="0" nodeType="withEffect">
                                  <p:stCondLst>
                                    <p:cond delay="0"/>
                                  </p:stCondLst>
                                  <p:childTnLst>
                                    <p:animEffect transition="out" filter="fade">
                                      <p:cBhvr>
                                        <p:cTn id="23" dur="500"/>
                                        <p:tgtEl>
                                          <p:spTgt spid="19">
                                            <p:txEl>
                                              <p:pRg st="0" end="0"/>
                                            </p:txEl>
                                          </p:spTgt>
                                        </p:tgtEl>
                                      </p:cBhvr>
                                    </p:animEffect>
                                    <p:set>
                                      <p:cBhvr>
                                        <p:cTn id="24" dur="1" fill="hold">
                                          <p:stCondLst>
                                            <p:cond delay="499"/>
                                          </p:stCondLst>
                                        </p:cTn>
                                        <p:tgtEl>
                                          <p:spTgt spid="19">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9">
                                            <p:txEl>
                                              <p:pRg st="2" end="2"/>
                                            </p:txEl>
                                          </p:spTgt>
                                        </p:tgtEl>
                                      </p:cBhvr>
                                    </p:animEffect>
                                    <p:set>
                                      <p:cBhvr>
                                        <p:cTn id="27" dur="1" fill="hold">
                                          <p:stCondLst>
                                            <p:cond delay="499"/>
                                          </p:stCondLst>
                                        </p:cTn>
                                        <p:tgtEl>
                                          <p:spTgt spid="19">
                                            <p:txEl>
                                              <p:pRg st="2" end="2"/>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10244"/>
                                        </p:tgtEl>
                                        <p:attrNameLst>
                                          <p:attrName>style.visibility</p:attrName>
                                        </p:attrNameLst>
                                      </p:cBhvr>
                                      <p:to>
                                        <p:strVal val="visible"/>
                                      </p:to>
                                    </p:set>
                                    <p:animEffect transition="in" filter="fade">
                                      <p:cBhvr>
                                        <p:cTn id="44" dur="500"/>
                                        <p:tgtEl>
                                          <p:spTgt spid="1024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1" grpId="0"/>
      <p:bldP spid="21" grpId="1"/>
      <p:bldP spid="2" grpId="0"/>
      <p:bldP spid="2"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Priests VS Levites</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8</a:t>
            </a:r>
            <a:endParaRPr lang="en-US" dirty="0">
              <a:solidFill>
                <a:schemeClr val="bg1"/>
              </a:solidFill>
            </a:endParaRPr>
          </a:p>
        </p:txBody>
      </p:sp>
      <p:sp>
        <p:nvSpPr>
          <p:cNvPr id="3" name="Rectangle 2"/>
          <p:cNvSpPr/>
          <p:nvPr/>
        </p:nvSpPr>
        <p:spPr>
          <a:xfrm>
            <a:off x="11660224" y="6440310"/>
            <a:ext cx="559769" cy="369332"/>
          </a:xfrm>
          <a:prstGeom prst="rect">
            <a:avLst/>
          </a:prstGeom>
        </p:spPr>
        <p:txBody>
          <a:bodyPr wrap="none">
            <a:spAutoFit/>
          </a:bodyPr>
          <a:lstStyle/>
          <a:p>
            <a:r>
              <a:rPr lang="en-US" dirty="0">
                <a:solidFill>
                  <a:schemeClr val="bg1"/>
                </a:solidFill>
              </a:rPr>
              <a:t>(10)</a:t>
            </a:r>
            <a:endParaRPr lang="en-US" dirty="0"/>
          </a:p>
        </p:txBody>
      </p:sp>
      <p:sp>
        <p:nvSpPr>
          <p:cNvPr id="19" name="Rectangle 18"/>
          <p:cNvSpPr/>
          <p:nvPr/>
        </p:nvSpPr>
        <p:spPr>
          <a:xfrm>
            <a:off x="378736" y="1622293"/>
            <a:ext cx="4953902" cy="646331"/>
          </a:xfrm>
          <a:prstGeom prst="rect">
            <a:avLst/>
          </a:prstGeom>
        </p:spPr>
        <p:txBody>
          <a:bodyPr wrap="square">
            <a:spAutoFit/>
          </a:bodyPr>
          <a:lstStyle/>
          <a:p>
            <a:r>
              <a:rPr lang="en-US" dirty="0">
                <a:solidFill>
                  <a:schemeClr val="bg1"/>
                </a:solidFill>
              </a:rPr>
              <a:t>The priests could offer sacrifices for the people, burn incense on the altar, and teach the law</a:t>
            </a:r>
          </a:p>
        </p:txBody>
      </p:sp>
      <p:sp>
        <p:nvSpPr>
          <p:cNvPr id="21" name="Rectangle 20"/>
          <p:cNvSpPr/>
          <p:nvPr/>
        </p:nvSpPr>
        <p:spPr>
          <a:xfrm>
            <a:off x="6095999" y="1494035"/>
            <a:ext cx="4953902" cy="1754326"/>
          </a:xfrm>
          <a:prstGeom prst="rect">
            <a:avLst/>
          </a:prstGeom>
        </p:spPr>
        <p:txBody>
          <a:bodyPr wrap="square">
            <a:spAutoFit/>
          </a:bodyPr>
          <a:lstStyle/>
          <a:p>
            <a:r>
              <a:rPr lang="en-US" dirty="0">
                <a:solidFill>
                  <a:schemeClr val="bg1"/>
                </a:solidFill>
              </a:rPr>
              <a:t>The other Levites were employed in more menial tasks, such as the housekeeping of the tabernacle, keeping oil in the lamps, transporting the Ark of the Covenant, taking down and setting up the tabernacle when moving, and related tasks in assisting the priests </a:t>
            </a:r>
          </a:p>
        </p:txBody>
      </p:sp>
      <p:sp>
        <p:nvSpPr>
          <p:cNvPr id="2" name="Rectangle 1"/>
          <p:cNvSpPr/>
          <p:nvPr/>
        </p:nvSpPr>
        <p:spPr>
          <a:xfrm>
            <a:off x="3482524" y="3836646"/>
            <a:ext cx="6061976" cy="923330"/>
          </a:xfrm>
          <a:prstGeom prst="rect">
            <a:avLst/>
          </a:prstGeom>
        </p:spPr>
        <p:txBody>
          <a:bodyPr wrap="square">
            <a:spAutoFit/>
          </a:bodyPr>
          <a:lstStyle/>
          <a:p>
            <a:r>
              <a:rPr lang="en-US" dirty="0">
                <a:solidFill>
                  <a:schemeClr val="bg1"/>
                </a:solidFill>
              </a:rPr>
              <a:t>The Aaronic (or Levitical) Priesthood thus functioned only within the tribe of Levi, and the right to have it conferred upon one was determined by lineage and worthiness.</a:t>
            </a:r>
          </a:p>
        </p:txBody>
      </p:sp>
      <p:sp>
        <p:nvSpPr>
          <p:cNvPr id="6" name="Rectangle 5"/>
          <p:cNvSpPr/>
          <p:nvPr/>
        </p:nvSpPr>
        <p:spPr>
          <a:xfrm>
            <a:off x="5027424" y="5348262"/>
            <a:ext cx="6096000" cy="1200329"/>
          </a:xfrm>
          <a:prstGeom prst="rect">
            <a:avLst/>
          </a:prstGeom>
        </p:spPr>
        <p:txBody>
          <a:bodyPr>
            <a:spAutoFit/>
          </a:bodyPr>
          <a:lstStyle/>
          <a:p>
            <a:r>
              <a:rPr lang="en-US" dirty="0">
                <a:solidFill>
                  <a:schemeClr val="bg1"/>
                </a:solidFill>
                <a:latin typeface="Calibri" panose="020F0502020204030204" pitchFamily="34" charset="0"/>
              </a:rPr>
              <a:t>The lineal restrictions of that Aaronic (Levitical) Priesthood were lifted when the law of Moses was fulfilled, and thereafter the offices of the priesthood were conferred upon worthy men without limitation to the tribe of Levi. </a:t>
            </a:r>
            <a:endParaRPr lang="en-US" dirty="0">
              <a:solidFill>
                <a:schemeClr val="bg1"/>
              </a:solidFill>
            </a:endParaRPr>
          </a:p>
        </p:txBody>
      </p:sp>
      <p:pic>
        <p:nvPicPr>
          <p:cNvPr id="9218" name="Picture 2" descr="http://www.newlife.org/images/blog/20110209/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37" y="2500286"/>
            <a:ext cx="22288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Passover</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9:1-14</a:t>
            </a:r>
            <a:endParaRPr lang="en-US" dirty="0">
              <a:solidFill>
                <a:schemeClr val="bg1"/>
              </a:solidFill>
            </a:endParaRPr>
          </a:p>
        </p:txBody>
      </p:sp>
      <p:sp>
        <p:nvSpPr>
          <p:cNvPr id="3" name="Rectangle 2"/>
          <p:cNvSpPr/>
          <p:nvPr/>
        </p:nvSpPr>
        <p:spPr>
          <a:xfrm>
            <a:off x="11660224" y="6440310"/>
            <a:ext cx="559769" cy="369332"/>
          </a:xfrm>
          <a:prstGeom prst="rect">
            <a:avLst/>
          </a:prstGeom>
        </p:spPr>
        <p:txBody>
          <a:bodyPr wrap="none">
            <a:spAutoFit/>
          </a:bodyPr>
          <a:lstStyle/>
          <a:p>
            <a:r>
              <a:rPr lang="en-US" dirty="0">
                <a:solidFill>
                  <a:schemeClr val="bg1"/>
                </a:solidFill>
              </a:rPr>
              <a:t>(11)</a:t>
            </a:r>
            <a:endParaRPr lang="en-US" dirty="0"/>
          </a:p>
        </p:txBody>
      </p:sp>
      <p:sp>
        <p:nvSpPr>
          <p:cNvPr id="19" name="Rectangle 18"/>
          <p:cNvSpPr/>
          <p:nvPr/>
        </p:nvSpPr>
        <p:spPr>
          <a:xfrm>
            <a:off x="532645" y="902067"/>
            <a:ext cx="4953902" cy="923330"/>
          </a:xfrm>
          <a:prstGeom prst="rect">
            <a:avLst/>
          </a:prstGeom>
        </p:spPr>
        <p:txBody>
          <a:bodyPr wrap="square">
            <a:spAutoFit/>
          </a:bodyPr>
          <a:lstStyle/>
          <a:p>
            <a:r>
              <a:rPr lang="en-US" dirty="0">
                <a:solidFill>
                  <a:schemeClr val="bg1"/>
                </a:solidFill>
              </a:rPr>
              <a:t>It is the oldest of the Jewish festivals, celebrating an event in advance of receiving the traditional Mosaic Law. </a:t>
            </a:r>
          </a:p>
        </p:txBody>
      </p:sp>
      <p:sp>
        <p:nvSpPr>
          <p:cNvPr id="21" name="Rectangle 20"/>
          <p:cNvSpPr/>
          <p:nvPr/>
        </p:nvSpPr>
        <p:spPr>
          <a:xfrm>
            <a:off x="6249908" y="773809"/>
            <a:ext cx="4953902" cy="923330"/>
          </a:xfrm>
          <a:prstGeom prst="rect">
            <a:avLst/>
          </a:prstGeom>
        </p:spPr>
        <p:txBody>
          <a:bodyPr wrap="square">
            <a:spAutoFit/>
          </a:bodyPr>
          <a:lstStyle/>
          <a:p>
            <a:r>
              <a:rPr lang="en-US" dirty="0">
                <a:solidFill>
                  <a:schemeClr val="bg1"/>
                </a:solidFill>
              </a:rPr>
              <a:t>It reminds every generation of the return of the children of Israel to the promised land and of the great travail in Egypt which preceded it. </a:t>
            </a:r>
          </a:p>
        </p:txBody>
      </p:sp>
      <p:sp>
        <p:nvSpPr>
          <p:cNvPr id="2" name="Rectangle 1"/>
          <p:cNvSpPr/>
          <p:nvPr/>
        </p:nvSpPr>
        <p:spPr>
          <a:xfrm>
            <a:off x="3627379" y="1936955"/>
            <a:ext cx="6061976" cy="646331"/>
          </a:xfrm>
          <a:prstGeom prst="rect">
            <a:avLst/>
          </a:prstGeom>
        </p:spPr>
        <p:txBody>
          <a:bodyPr wrap="square">
            <a:spAutoFit/>
          </a:bodyPr>
          <a:lstStyle/>
          <a:p>
            <a:r>
              <a:rPr lang="en-US" dirty="0">
                <a:solidFill>
                  <a:schemeClr val="bg1"/>
                </a:solidFill>
              </a:rPr>
              <a:t>It commemorates the passage of a people from subjection and bondage to freedom and deliverance. </a:t>
            </a:r>
          </a:p>
        </p:txBody>
      </p:sp>
      <p:sp>
        <p:nvSpPr>
          <p:cNvPr id="6" name="Rectangle 5"/>
          <p:cNvSpPr/>
          <p:nvPr/>
        </p:nvSpPr>
        <p:spPr>
          <a:xfrm>
            <a:off x="7721831" y="3321619"/>
            <a:ext cx="3847442" cy="3139321"/>
          </a:xfrm>
          <a:prstGeom prst="rect">
            <a:avLst/>
          </a:prstGeom>
        </p:spPr>
        <p:txBody>
          <a:bodyPr wrap="square">
            <a:spAutoFit/>
          </a:bodyPr>
          <a:lstStyle/>
          <a:p>
            <a:r>
              <a:rPr lang="en-US" dirty="0">
                <a:solidFill>
                  <a:schemeClr val="bg1"/>
                </a:solidFill>
              </a:rPr>
              <a:t>The Last Feast:</a:t>
            </a:r>
          </a:p>
          <a:p>
            <a:r>
              <a:rPr lang="en-US" dirty="0">
                <a:solidFill>
                  <a:schemeClr val="bg1"/>
                </a:solidFill>
              </a:rPr>
              <a:t>By that final week of His mortal ministry, Jesus knew clearly what this particular Passover would mean to him. </a:t>
            </a:r>
          </a:p>
          <a:p>
            <a:r>
              <a:rPr lang="en-US" dirty="0">
                <a:solidFill>
                  <a:schemeClr val="bg1"/>
                </a:solidFill>
              </a:rPr>
              <a:t> Jesus sat down with his disciples and, after the eating of the sacrificial lamb and of the bread and wine of this ancient feast, he taught them a newer and holier meaning of that ancient blessing from God.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54" y="2727464"/>
            <a:ext cx="6554723" cy="3692494"/>
          </a:xfrm>
          <a:prstGeom prst="rect">
            <a:avLst/>
          </a:prstGeom>
        </p:spPr>
      </p:pic>
    </p:spTree>
    <p:extLst>
      <p:ext uri="{BB962C8B-B14F-4D97-AF65-F5344CB8AC3E}">
        <p14:creationId xmlns:p14="http://schemas.microsoft.com/office/powerpoint/2010/main" val="32843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10" presetClass="exit" presetSubtype="0" fill="hold" grpId="1"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1" grpId="1"/>
      <p:bldP spid="2" grpId="0"/>
      <p:bldP spid="2"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16443" y="954645"/>
            <a:ext cx="4381877" cy="369332"/>
          </a:xfrm>
          <a:prstGeom prst="rect">
            <a:avLst/>
          </a:prstGeom>
          <a:noFill/>
        </p:spPr>
        <p:txBody>
          <a:bodyPr wrap="square" rtlCol="0">
            <a:spAutoFit/>
          </a:bodyPr>
          <a:lstStyle/>
          <a:p>
            <a:r>
              <a:rPr lang="en-US" dirty="0">
                <a:solidFill>
                  <a:schemeClr val="bg1"/>
                </a:solidFill>
              </a:rPr>
              <a:t>4</a:t>
            </a:r>
            <a:r>
              <a:rPr lang="en-US" baseline="30000" dirty="0">
                <a:solidFill>
                  <a:schemeClr val="bg1"/>
                </a:solidFill>
              </a:rPr>
              <a:t>th</a:t>
            </a:r>
            <a:r>
              <a:rPr lang="en-US" dirty="0">
                <a:solidFill>
                  <a:schemeClr val="bg1"/>
                </a:solidFill>
              </a:rPr>
              <a:t> book in Pentateuch</a:t>
            </a:r>
          </a:p>
        </p:txBody>
      </p:sp>
      <p:sp>
        <p:nvSpPr>
          <p:cNvPr id="6" name="TextBox 5"/>
          <p:cNvSpPr txBox="1"/>
          <p:nvPr/>
        </p:nvSpPr>
        <p:spPr>
          <a:xfrm>
            <a:off x="178051" y="61824"/>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Book of Numbers</a:t>
            </a:r>
          </a:p>
        </p:txBody>
      </p:sp>
      <p:sp>
        <p:nvSpPr>
          <p:cNvPr id="5" name="TextBox 4"/>
          <p:cNvSpPr txBox="1"/>
          <p:nvPr/>
        </p:nvSpPr>
        <p:spPr>
          <a:xfrm>
            <a:off x="785922" y="1292825"/>
            <a:ext cx="3106848" cy="1754326"/>
          </a:xfrm>
          <a:prstGeom prst="rect">
            <a:avLst/>
          </a:prstGeom>
          <a:noFill/>
        </p:spPr>
        <p:txBody>
          <a:bodyPr wrap="square" rtlCol="0">
            <a:spAutoFit/>
          </a:bodyPr>
          <a:lstStyle/>
          <a:p>
            <a:r>
              <a:rPr lang="en-US" dirty="0">
                <a:solidFill>
                  <a:schemeClr val="bg1"/>
                </a:solidFill>
              </a:rPr>
              <a:t>“Numbers is the book of wanderings. It take its name from the two numberings of the Israelites—the first at Mount Sinai, and the second on the plains of Moab…</a:t>
            </a:r>
          </a:p>
        </p:txBody>
      </p:sp>
      <p:sp>
        <p:nvSpPr>
          <p:cNvPr id="7" name="TextBox 6"/>
          <p:cNvSpPr txBox="1"/>
          <p:nvPr/>
        </p:nvSpPr>
        <p:spPr>
          <a:xfrm>
            <a:off x="1538329" y="3575170"/>
            <a:ext cx="3106848" cy="923330"/>
          </a:xfrm>
          <a:prstGeom prst="rect">
            <a:avLst/>
          </a:prstGeom>
          <a:noFill/>
        </p:spPr>
        <p:txBody>
          <a:bodyPr wrap="square" rtlCol="0">
            <a:spAutoFit/>
          </a:bodyPr>
          <a:lstStyle/>
          <a:p>
            <a:r>
              <a:rPr lang="en-US" dirty="0">
                <a:solidFill>
                  <a:schemeClr val="bg1"/>
                </a:solidFill>
              </a:rPr>
              <a:t>“…Most of the book describes Israel’s experiences as they wander in the wilderness.” (1)</a:t>
            </a:r>
          </a:p>
        </p:txBody>
      </p:sp>
      <p:sp>
        <p:nvSpPr>
          <p:cNvPr id="8" name="TextBox 7"/>
          <p:cNvSpPr txBox="1"/>
          <p:nvPr/>
        </p:nvSpPr>
        <p:spPr>
          <a:xfrm>
            <a:off x="8012362" y="1312918"/>
            <a:ext cx="3106848" cy="2308324"/>
          </a:xfrm>
          <a:prstGeom prst="rect">
            <a:avLst/>
          </a:prstGeom>
          <a:noFill/>
        </p:spPr>
        <p:txBody>
          <a:bodyPr wrap="square" rtlCol="0">
            <a:spAutoFit/>
          </a:bodyPr>
          <a:lstStyle/>
          <a:p>
            <a:r>
              <a:rPr lang="en-US" dirty="0">
                <a:solidFill>
                  <a:schemeClr val="bg1"/>
                </a:solidFill>
              </a:rPr>
              <a:t>Leviticus covered one month but during the 2</a:t>
            </a:r>
            <a:r>
              <a:rPr lang="en-US" baseline="30000" dirty="0">
                <a:solidFill>
                  <a:schemeClr val="bg1"/>
                </a:solidFill>
              </a:rPr>
              <a:t>nd</a:t>
            </a:r>
            <a:r>
              <a:rPr lang="en-US" dirty="0">
                <a:solidFill>
                  <a:schemeClr val="bg1"/>
                </a:solidFill>
              </a:rPr>
              <a:t> year in the wilderness Israel is counted and organized and Numbers stretches over 38 years. </a:t>
            </a:r>
          </a:p>
          <a:p>
            <a:endParaRPr lang="en-US" dirty="0">
              <a:solidFill>
                <a:schemeClr val="bg1"/>
              </a:solidFill>
            </a:endParaRPr>
          </a:p>
          <a:p>
            <a:r>
              <a:rPr lang="en-US" dirty="0">
                <a:solidFill>
                  <a:schemeClr val="bg1"/>
                </a:solidFill>
              </a:rPr>
              <a:t>Numbers starts 21 days before the Israelites leave Mt. Sinai</a:t>
            </a:r>
          </a:p>
        </p:txBody>
      </p:sp>
      <p:grpSp>
        <p:nvGrpSpPr>
          <p:cNvPr id="9" name="Group 8"/>
          <p:cNvGrpSpPr/>
          <p:nvPr/>
        </p:nvGrpSpPr>
        <p:grpSpPr>
          <a:xfrm>
            <a:off x="4485992" y="1443676"/>
            <a:ext cx="3020978" cy="2521676"/>
            <a:chOff x="457200" y="457200"/>
            <a:chExt cx="3020978" cy="2521676"/>
          </a:xfrm>
        </p:grpSpPr>
        <p:grpSp>
          <p:nvGrpSpPr>
            <p:cNvPr id="10" name="Group 9"/>
            <p:cNvGrpSpPr/>
            <p:nvPr/>
          </p:nvGrpSpPr>
          <p:grpSpPr>
            <a:xfrm>
              <a:off x="457200" y="457200"/>
              <a:ext cx="1215358" cy="2497726"/>
              <a:chOff x="5410200" y="1299205"/>
              <a:chExt cx="1215358" cy="2497726"/>
            </a:xfrm>
          </p:grpSpPr>
          <p:grpSp>
            <p:nvGrpSpPr>
              <p:cNvPr id="32" name="Group 31"/>
              <p:cNvGrpSpPr/>
              <p:nvPr/>
            </p:nvGrpSpPr>
            <p:grpSpPr>
              <a:xfrm>
                <a:off x="5410200" y="1299205"/>
                <a:ext cx="607679" cy="2497726"/>
                <a:chOff x="533400" y="381000"/>
                <a:chExt cx="457200" cy="2497726"/>
              </a:xfrm>
            </p:grpSpPr>
            <p:sp>
              <p:nvSpPr>
                <p:cNvPr id="38" name="Oval 3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17879" y="1299205"/>
                <a:ext cx="607679" cy="2497726"/>
                <a:chOff x="2714897" y="457200"/>
                <a:chExt cx="457200" cy="2497726"/>
              </a:xfrm>
            </p:grpSpPr>
            <p:sp>
              <p:nvSpPr>
                <p:cNvPr id="34" name="Oval 3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655141" y="459377"/>
              <a:ext cx="1215358" cy="2497726"/>
              <a:chOff x="5410200" y="1299205"/>
              <a:chExt cx="1215358" cy="2497726"/>
            </a:xfrm>
          </p:grpSpPr>
          <p:grpSp>
            <p:nvGrpSpPr>
              <p:cNvPr id="22" name="Group 21"/>
              <p:cNvGrpSpPr/>
              <p:nvPr/>
            </p:nvGrpSpPr>
            <p:grpSpPr>
              <a:xfrm>
                <a:off x="5410200" y="1299205"/>
                <a:ext cx="607679"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017879" y="1299205"/>
                <a:ext cx="607679"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2870499" y="481150"/>
              <a:ext cx="607679"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rot="16200000">
              <a:off x="172742" y="1579450"/>
              <a:ext cx="1141131" cy="400110"/>
            </a:xfrm>
            <a:prstGeom prst="rect">
              <a:avLst/>
            </a:prstGeom>
            <a:noFill/>
          </p:spPr>
          <p:txBody>
            <a:bodyPr wrap="square" rtlCol="0">
              <a:spAutoFit/>
            </a:bodyPr>
            <a:lstStyle/>
            <a:p>
              <a:r>
                <a:rPr lang="en-US" sz="2000" dirty="0">
                  <a:latin typeface="Harrington" panose="04040505050A02020702" pitchFamily="82" charset="0"/>
                </a:rPr>
                <a:t>Genesis</a:t>
              </a:r>
            </a:p>
          </p:txBody>
        </p:sp>
        <p:sp>
          <p:nvSpPr>
            <p:cNvPr id="14" name="TextBox 13"/>
            <p:cNvSpPr txBox="1"/>
            <p:nvPr/>
          </p:nvSpPr>
          <p:spPr>
            <a:xfrm rot="16200000">
              <a:off x="756116" y="1554023"/>
              <a:ext cx="1141131" cy="400110"/>
            </a:xfrm>
            <a:prstGeom prst="rect">
              <a:avLst/>
            </a:prstGeom>
            <a:noFill/>
          </p:spPr>
          <p:txBody>
            <a:bodyPr wrap="square" rtlCol="0">
              <a:spAutoFit/>
            </a:bodyPr>
            <a:lstStyle/>
            <a:p>
              <a:r>
                <a:rPr lang="en-US" sz="2000" dirty="0">
                  <a:latin typeface="Harrington" panose="04040505050A02020702" pitchFamily="82" charset="0"/>
                </a:rPr>
                <a:t>Exodus</a:t>
              </a:r>
            </a:p>
          </p:txBody>
        </p:sp>
        <p:sp>
          <p:nvSpPr>
            <p:cNvPr id="15" name="TextBox 14"/>
            <p:cNvSpPr txBox="1"/>
            <p:nvPr/>
          </p:nvSpPr>
          <p:spPr>
            <a:xfrm rot="16200000">
              <a:off x="1359568" y="1583960"/>
              <a:ext cx="1216243" cy="400110"/>
            </a:xfrm>
            <a:prstGeom prst="rect">
              <a:avLst/>
            </a:prstGeom>
            <a:noFill/>
          </p:spPr>
          <p:txBody>
            <a:bodyPr wrap="square" rtlCol="0">
              <a:spAutoFit/>
            </a:bodyPr>
            <a:lstStyle/>
            <a:p>
              <a:r>
                <a:rPr lang="en-US" sz="2000" dirty="0">
                  <a:latin typeface="Harrington" panose="04040505050A02020702" pitchFamily="82" charset="0"/>
                </a:rPr>
                <a:t>Leviticus</a:t>
              </a:r>
            </a:p>
          </p:txBody>
        </p:sp>
        <p:sp>
          <p:nvSpPr>
            <p:cNvPr id="16" name="TextBox 15"/>
            <p:cNvSpPr txBox="1"/>
            <p:nvPr/>
          </p:nvSpPr>
          <p:spPr>
            <a:xfrm rot="16200000">
              <a:off x="1977761" y="1598461"/>
              <a:ext cx="1187242" cy="400110"/>
            </a:xfrm>
            <a:prstGeom prst="rect">
              <a:avLst/>
            </a:prstGeom>
            <a:noFill/>
          </p:spPr>
          <p:txBody>
            <a:bodyPr wrap="square" rtlCol="0">
              <a:spAutoFit/>
            </a:bodyPr>
            <a:lstStyle/>
            <a:p>
              <a:r>
                <a:rPr lang="en-US" sz="2000" dirty="0">
                  <a:latin typeface="Harrington" panose="04040505050A02020702" pitchFamily="82" charset="0"/>
                </a:rPr>
                <a:t>Numbers</a:t>
              </a:r>
            </a:p>
          </p:txBody>
        </p:sp>
        <p:sp>
          <p:nvSpPr>
            <p:cNvPr id="17" name="TextBox 16"/>
            <p:cNvSpPr txBox="1"/>
            <p:nvPr/>
          </p:nvSpPr>
          <p:spPr>
            <a:xfrm rot="16200000">
              <a:off x="2366815" y="1596238"/>
              <a:ext cx="1600200" cy="369332"/>
            </a:xfrm>
            <a:prstGeom prst="rect">
              <a:avLst/>
            </a:prstGeom>
            <a:noFill/>
          </p:spPr>
          <p:txBody>
            <a:bodyPr wrap="square" rtlCol="0">
              <a:spAutoFit/>
            </a:bodyPr>
            <a:lstStyle/>
            <a:p>
              <a:r>
                <a:rPr lang="en-US" dirty="0">
                  <a:latin typeface="Harrington" panose="04040505050A02020702" pitchFamily="82" charset="0"/>
                </a:rPr>
                <a:t>Deuteronomy</a:t>
              </a:r>
            </a:p>
          </p:txBody>
        </p:sp>
      </p:grpSp>
      <p:sp>
        <p:nvSpPr>
          <p:cNvPr id="42" name="TextBox 41"/>
          <p:cNvSpPr txBox="1"/>
          <p:nvPr/>
        </p:nvSpPr>
        <p:spPr>
          <a:xfrm>
            <a:off x="3116763" y="5189809"/>
            <a:ext cx="4086367" cy="1477328"/>
          </a:xfrm>
          <a:prstGeom prst="rect">
            <a:avLst/>
          </a:prstGeom>
          <a:noFill/>
        </p:spPr>
        <p:txBody>
          <a:bodyPr wrap="square" rtlCol="0">
            <a:spAutoFit/>
          </a:bodyPr>
          <a:lstStyle/>
          <a:p>
            <a:r>
              <a:rPr lang="en-US" dirty="0">
                <a:solidFill>
                  <a:schemeClr val="bg1"/>
                </a:solidFill>
              </a:rPr>
              <a:t>Scholars believe there have been textual errors in the transmission of numbers down through the centuries and that the total number of Israelites would be closer to half a million. (2)</a:t>
            </a:r>
          </a:p>
        </p:txBody>
      </p:sp>
      <p:sp>
        <p:nvSpPr>
          <p:cNvPr id="43" name="TextBox 42"/>
          <p:cNvSpPr txBox="1"/>
          <p:nvPr/>
        </p:nvSpPr>
        <p:spPr>
          <a:xfrm>
            <a:off x="7654381" y="4682605"/>
            <a:ext cx="4086367" cy="830997"/>
          </a:xfrm>
          <a:prstGeom prst="rect">
            <a:avLst/>
          </a:prstGeom>
          <a:noFill/>
        </p:spPr>
        <p:txBody>
          <a:bodyPr wrap="square" rtlCol="0">
            <a:spAutoFit/>
          </a:bodyPr>
          <a:lstStyle/>
          <a:p>
            <a:r>
              <a:rPr lang="en-US" i="1" dirty="0">
                <a:solidFill>
                  <a:srgbClr val="FFFF00"/>
                </a:solidFill>
              </a:rPr>
              <a:t>We believe the Bible to be the word of God as far as it is translated correctly…</a:t>
            </a:r>
          </a:p>
          <a:p>
            <a:r>
              <a:rPr lang="en-US" sz="1200" i="1" dirty="0">
                <a:solidFill>
                  <a:srgbClr val="FFFF00"/>
                </a:solidFill>
              </a:rPr>
              <a:t>Article of Faith 8</a:t>
            </a:r>
          </a:p>
        </p:txBody>
      </p:sp>
    </p:spTree>
    <p:extLst>
      <p:ext uri="{BB962C8B-B14F-4D97-AF65-F5344CB8AC3E}">
        <p14:creationId xmlns:p14="http://schemas.microsoft.com/office/powerpoint/2010/main" val="41465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Cloud—Divine Protection</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9:15-23</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(2)</a:t>
            </a:r>
            <a:endParaRPr lang="en-US" dirty="0"/>
          </a:p>
        </p:txBody>
      </p:sp>
      <p:sp>
        <p:nvSpPr>
          <p:cNvPr id="19" name="Rectangle 18"/>
          <p:cNvSpPr/>
          <p:nvPr/>
        </p:nvSpPr>
        <p:spPr>
          <a:xfrm>
            <a:off x="2977079" y="905223"/>
            <a:ext cx="9688717" cy="369332"/>
          </a:xfrm>
          <a:prstGeom prst="rect">
            <a:avLst/>
          </a:prstGeom>
        </p:spPr>
        <p:txBody>
          <a:bodyPr wrap="square">
            <a:spAutoFit/>
          </a:bodyPr>
          <a:lstStyle/>
          <a:p>
            <a:r>
              <a:rPr lang="en-US" dirty="0">
                <a:solidFill>
                  <a:srgbClr val="FFFF00"/>
                </a:solidFill>
              </a:rPr>
              <a:t>The Law of the Lord concerning the movement of the camp of Israel</a:t>
            </a:r>
          </a:p>
        </p:txBody>
      </p:sp>
      <p:sp>
        <p:nvSpPr>
          <p:cNvPr id="21" name="Rectangle 20"/>
          <p:cNvSpPr/>
          <p:nvPr/>
        </p:nvSpPr>
        <p:spPr>
          <a:xfrm>
            <a:off x="872150" y="1627361"/>
            <a:ext cx="3736064" cy="923330"/>
          </a:xfrm>
          <a:prstGeom prst="rect">
            <a:avLst/>
          </a:prstGeom>
        </p:spPr>
        <p:txBody>
          <a:bodyPr wrap="square">
            <a:spAutoFit/>
          </a:bodyPr>
          <a:lstStyle/>
          <a:p>
            <a:r>
              <a:rPr lang="en-US" dirty="0">
                <a:solidFill>
                  <a:schemeClr val="bg1"/>
                </a:solidFill>
              </a:rPr>
              <a:t>Since the cloud of smoke and fire was a visible sign of God’s presence, Israel learned to literally follow the Lord.</a:t>
            </a:r>
          </a:p>
        </p:txBody>
      </p:sp>
      <p:sp>
        <p:nvSpPr>
          <p:cNvPr id="5" name="Rectangle 4"/>
          <p:cNvSpPr/>
          <p:nvPr/>
        </p:nvSpPr>
        <p:spPr>
          <a:xfrm>
            <a:off x="5266099" y="3548549"/>
            <a:ext cx="6096000" cy="2308324"/>
          </a:xfrm>
          <a:prstGeom prst="rect">
            <a:avLst/>
          </a:prstGeom>
        </p:spPr>
        <p:txBody>
          <a:bodyPr>
            <a:spAutoFit/>
          </a:bodyPr>
          <a:lstStyle/>
          <a:p>
            <a:r>
              <a:rPr lang="en-US" dirty="0">
                <a:solidFill>
                  <a:schemeClr val="bg1"/>
                </a:solidFill>
                <a:latin typeface="Calibri" panose="020F0502020204030204" pitchFamily="34" charset="0"/>
              </a:rPr>
              <a:t>They made camp, broke camp, traveled, and performed their services at the command of the Lord—the Hebrew reads, “at the mouth of Jehovah.”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In very deed they were schooled to follow Jehovah, who has ever directed His church and kingdom, and yet many of them did not transfer the meaning from this miraculous physical demonstration to its more important spiritual corollary.</a:t>
            </a:r>
            <a:endParaRPr lang="en-US" dirty="0">
              <a:solidFill>
                <a:schemeClr val="bg1"/>
              </a:solidFill>
            </a:endParaRPr>
          </a:p>
        </p:txBody>
      </p:sp>
      <p:pic>
        <p:nvPicPr>
          <p:cNvPr id="11270" name="Picture 6" descr="http://st-takla.org/Gallery/var/albums/Bible/Illustrations/Bible-Slides/OT/02-Exodus/www-St-Takla-org--Bible-Slides-exodus-3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017" t="15916" r="25814" b="-346"/>
          <a:stretch/>
        </p:blipFill>
        <p:spPr bwMode="auto">
          <a:xfrm>
            <a:off x="443620" y="3277354"/>
            <a:ext cx="3784348" cy="295143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isaiahexplained.com/legacy/images/Lord's%20protective%20cloud%20in%20the%20wilderness345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619" y="142950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9025" y="-18107"/>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Trumpet</a:t>
            </a:r>
          </a:p>
        </p:txBody>
      </p:sp>
      <p:sp>
        <p:nvSpPr>
          <p:cNvPr id="22" name="Rectangle 21"/>
          <p:cNvSpPr/>
          <p:nvPr/>
        </p:nvSpPr>
        <p:spPr>
          <a:xfrm>
            <a:off x="0" y="6467406"/>
            <a:ext cx="4953902" cy="369332"/>
          </a:xfrm>
          <a:prstGeom prst="rect">
            <a:avLst/>
          </a:prstGeom>
        </p:spPr>
        <p:txBody>
          <a:bodyPr wrap="square">
            <a:spAutoFit/>
          </a:bodyPr>
          <a:lstStyle/>
          <a:p>
            <a:r>
              <a:rPr lang="en-US" dirty="0">
                <a:solidFill>
                  <a:schemeClr val="bg1"/>
                </a:solidFill>
                <a:latin typeface="Calibri" panose="020F0502020204030204" pitchFamily="34" charset="0"/>
              </a:rPr>
              <a:t>Numbers 10</a:t>
            </a:r>
            <a:endParaRPr lang="en-US" dirty="0">
              <a:solidFill>
                <a:schemeClr val="bg1"/>
              </a:solidFill>
            </a:endParaRPr>
          </a:p>
        </p:txBody>
      </p:sp>
      <p:sp>
        <p:nvSpPr>
          <p:cNvPr id="3" name="Rectangle 2"/>
          <p:cNvSpPr/>
          <p:nvPr/>
        </p:nvSpPr>
        <p:spPr>
          <a:xfrm>
            <a:off x="11660224" y="6440310"/>
            <a:ext cx="442750" cy="369332"/>
          </a:xfrm>
          <a:prstGeom prst="rect">
            <a:avLst/>
          </a:prstGeom>
        </p:spPr>
        <p:txBody>
          <a:bodyPr wrap="none">
            <a:spAutoFit/>
          </a:bodyPr>
          <a:lstStyle/>
          <a:p>
            <a:r>
              <a:rPr lang="en-US" dirty="0">
                <a:solidFill>
                  <a:schemeClr val="bg1"/>
                </a:solidFill>
              </a:rPr>
              <a:t>(2)</a:t>
            </a:r>
            <a:endParaRPr lang="en-US" dirty="0"/>
          </a:p>
        </p:txBody>
      </p:sp>
      <p:sp>
        <p:nvSpPr>
          <p:cNvPr id="19" name="Rectangle 18"/>
          <p:cNvSpPr/>
          <p:nvPr/>
        </p:nvSpPr>
        <p:spPr>
          <a:xfrm>
            <a:off x="4715704" y="852231"/>
            <a:ext cx="5314382" cy="369332"/>
          </a:xfrm>
          <a:prstGeom prst="rect">
            <a:avLst/>
          </a:prstGeom>
        </p:spPr>
        <p:txBody>
          <a:bodyPr wrap="square">
            <a:spAutoFit/>
          </a:bodyPr>
          <a:lstStyle/>
          <a:p>
            <a:r>
              <a:rPr lang="en-US" dirty="0">
                <a:solidFill>
                  <a:srgbClr val="FFFF00"/>
                </a:solidFill>
              </a:rPr>
              <a:t>Beaten or Hammered Silver</a:t>
            </a:r>
          </a:p>
        </p:txBody>
      </p:sp>
      <p:sp>
        <p:nvSpPr>
          <p:cNvPr id="5" name="Rectangle 4"/>
          <p:cNvSpPr/>
          <p:nvPr/>
        </p:nvSpPr>
        <p:spPr>
          <a:xfrm>
            <a:off x="6006974" y="2054622"/>
            <a:ext cx="6096000" cy="3970318"/>
          </a:xfrm>
          <a:prstGeom prst="rect">
            <a:avLst/>
          </a:prstGeom>
        </p:spPr>
        <p:txBody>
          <a:bodyPr>
            <a:spAutoFit/>
          </a:bodyPr>
          <a:lstStyle/>
          <a:p>
            <a:r>
              <a:rPr lang="en-US" dirty="0">
                <a:solidFill>
                  <a:schemeClr val="bg1"/>
                </a:solidFill>
                <a:latin typeface="Calibri" panose="020F0502020204030204" pitchFamily="34" charset="0"/>
              </a:rPr>
              <a:t>To call the general assembly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assemble the princes or tribal leaders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sound the signal for breaking camp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sound an alarm for war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announce the days of celebration and gladness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announce solemn feasts days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announce the start of offering and sacrifices at the beginning of each month</a:t>
            </a:r>
            <a:endParaRPr lang="en-US" dirty="0">
              <a:solidFill>
                <a:schemeClr val="bg1"/>
              </a:solidFill>
            </a:endParaRPr>
          </a:p>
        </p:txBody>
      </p:sp>
      <p:pic>
        <p:nvPicPr>
          <p:cNvPr id="11" name="Picture 2" descr="https://courses.cit.cornell.edu/nes263/student2007/ass43/images/leviti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7" y="2308244"/>
            <a:ext cx="5215728" cy="328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1" y="72428"/>
            <a:ext cx="11995842" cy="5632311"/>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r>
              <a:rPr lang="en-US" i="1" dirty="0">
                <a:solidFill>
                  <a:schemeClr val="bg1"/>
                </a:solidFill>
              </a:rPr>
              <a:t>Video: Dare to Stand Alone (4:20)</a:t>
            </a:r>
          </a:p>
          <a:p>
            <a:endParaRPr lang="en-US" i="1" dirty="0">
              <a:solidFill>
                <a:schemeClr val="bg1"/>
              </a:solidFill>
            </a:endParaRPr>
          </a:p>
          <a:p>
            <a:pPr marL="342900" indent="-342900">
              <a:buAutoNum type="arabicPeriod"/>
            </a:pPr>
            <a:r>
              <a:rPr lang="en-US" dirty="0">
                <a:solidFill>
                  <a:schemeClr val="bg1"/>
                </a:solidFill>
              </a:rPr>
              <a:t>Bruce Wilkinson and Kenneth Boa </a:t>
            </a:r>
            <a:r>
              <a:rPr lang="en-US" i="1" dirty="0">
                <a:solidFill>
                  <a:schemeClr val="bg1"/>
                </a:solidFill>
              </a:rPr>
              <a:t>Talk Thru the Bible </a:t>
            </a:r>
            <a:r>
              <a:rPr lang="en-US" dirty="0">
                <a:solidFill>
                  <a:schemeClr val="bg1"/>
                </a:solidFill>
              </a:rPr>
              <a:t>p.28</a:t>
            </a:r>
          </a:p>
          <a:p>
            <a:pPr marL="342900" indent="-342900">
              <a:buAutoNum type="arabicPeriod"/>
            </a:pPr>
            <a:r>
              <a:rPr lang="en-US" dirty="0">
                <a:solidFill>
                  <a:schemeClr val="bg1"/>
                </a:solidFill>
              </a:rPr>
              <a:t>Old Testament Institute Manual (Enrichment Section E)</a:t>
            </a:r>
          </a:p>
          <a:p>
            <a:pPr marL="342900" indent="-342900">
              <a:buAutoNum type="arabicPeriod"/>
            </a:pPr>
            <a:r>
              <a:rPr lang="en-US" dirty="0">
                <a:solidFill>
                  <a:schemeClr val="bg1"/>
                </a:solidFill>
              </a:rPr>
              <a:t>W. Cleon </a:t>
            </a:r>
            <a:r>
              <a:rPr lang="en-US" dirty="0" err="1">
                <a:solidFill>
                  <a:schemeClr val="bg1"/>
                </a:solidFill>
              </a:rPr>
              <a:t>Skousen</a:t>
            </a:r>
            <a:r>
              <a:rPr lang="en-US" dirty="0">
                <a:solidFill>
                  <a:schemeClr val="bg1"/>
                </a:solidFill>
              </a:rPr>
              <a:t> </a:t>
            </a:r>
            <a:r>
              <a:rPr lang="en-US" i="1" dirty="0">
                <a:solidFill>
                  <a:schemeClr val="bg1"/>
                </a:solidFill>
              </a:rPr>
              <a:t>The Third Thousand Years </a:t>
            </a:r>
            <a:r>
              <a:rPr lang="en-US" dirty="0">
                <a:solidFill>
                  <a:schemeClr val="bg1"/>
                </a:solidFill>
              </a:rPr>
              <a:t>p. 363</a:t>
            </a:r>
          </a:p>
          <a:p>
            <a:pPr marL="342900" indent="-342900">
              <a:buAutoNum type="arabicPeriod"/>
            </a:pPr>
            <a:r>
              <a:rPr lang="en-US" dirty="0">
                <a:solidFill>
                  <a:schemeClr val="bg1"/>
                </a:solidFill>
              </a:rPr>
              <a:t>Josephus (Flavius Josephus) Translated by William </a:t>
            </a:r>
            <a:r>
              <a:rPr lang="en-US" dirty="0" err="1">
                <a:solidFill>
                  <a:schemeClr val="bg1"/>
                </a:solidFill>
              </a:rPr>
              <a:t>Whiston</a:t>
            </a:r>
            <a:r>
              <a:rPr lang="en-US" dirty="0">
                <a:solidFill>
                  <a:schemeClr val="bg1"/>
                </a:solidFill>
              </a:rPr>
              <a:t>. A.M. 3.12.4 p. 116</a:t>
            </a:r>
          </a:p>
          <a:p>
            <a:pPr marL="342900" indent="-342900">
              <a:buAutoNum type="arabicPeriod"/>
            </a:pPr>
            <a:r>
              <a:rPr lang="en-US" dirty="0">
                <a:solidFill>
                  <a:schemeClr val="bg1"/>
                </a:solidFill>
              </a:rPr>
              <a:t>President Dieter F. Uchtdorf (“Lift Where You Stand,”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2008, 56).</a:t>
            </a:r>
          </a:p>
          <a:p>
            <a:pPr marL="342900" indent="-342900">
              <a:buFontTx/>
              <a:buAutoNum type="arabicPeriod"/>
            </a:pPr>
            <a:r>
              <a:rPr lang="en-US" dirty="0">
                <a:solidFill>
                  <a:schemeClr val="bg1"/>
                </a:solidFill>
              </a:rPr>
              <a:t>Clarke, Bible Commentary, 1:631. Found in Old Testament Institute Manual</a:t>
            </a:r>
          </a:p>
          <a:p>
            <a:r>
              <a:rPr lang="en-US" dirty="0">
                <a:solidFill>
                  <a:schemeClr val="bg1"/>
                </a:solidFill>
              </a:rPr>
              <a:t>Presentation by ©http://fashionsbylynda.com/blog/</a:t>
            </a:r>
          </a:p>
          <a:p>
            <a:pPr marL="342900" indent="-342900">
              <a:buFont typeface="+mj-lt"/>
              <a:buAutoNum type="arabicPeriod" startAt="7"/>
            </a:pPr>
            <a:r>
              <a:rPr lang="en-US" dirty="0">
                <a:solidFill>
                  <a:schemeClr val="bg1"/>
                </a:solidFill>
              </a:rPr>
              <a:t>Christensen, BRYCE J (</a:t>
            </a:r>
            <a:r>
              <a:rPr lang="en-US" dirty="0" err="1">
                <a:solidFill>
                  <a:schemeClr val="bg1"/>
                </a:solidFill>
              </a:rPr>
              <a:t>BYU.ed</a:t>
            </a:r>
            <a:r>
              <a:rPr lang="en-US" dirty="0">
                <a:solidFill>
                  <a:schemeClr val="bg1"/>
                </a:solidFill>
              </a:rPr>
              <a:t>)  Chastity, Law of…Encyclopedia of Mormonism Harold B. Lee Collections</a:t>
            </a:r>
          </a:p>
          <a:p>
            <a:pPr marL="342900" indent="-342900">
              <a:buFont typeface="+mj-lt"/>
              <a:buAutoNum type="arabicPeriod" startAt="7"/>
            </a:pPr>
            <a:r>
              <a:rPr lang="en-US" dirty="0" err="1">
                <a:solidFill>
                  <a:schemeClr val="bg1"/>
                </a:solidFill>
              </a:rPr>
              <a:t>Keil</a:t>
            </a:r>
            <a:r>
              <a:rPr lang="en-US" dirty="0">
                <a:solidFill>
                  <a:schemeClr val="bg1"/>
                </a:solidFill>
              </a:rPr>
              <a:t> and </a:t>
            </a:r>
            <a:r>
              <a:rPr lang="en-US" dirty="0" err="1">
                <a:solidFill>
                  <a:schemeClr val="bg1"/>
                </a:solidFill>
              </a:rPr>
              <a:t>Delitzsch</a:t>
            </a:r>
            <a:r>
              <a:rPr lang="en-US" dirty="0">
                <a:solidFill>
                  <a:schemeClr val="bg1"/>
                </a:solidFill>
              </a:rPr>
              <a:t>, Commentary, 1:3:34. Found in Old Testament Institute Manual</a:t>
            </a:r>
          </a:p>
          <a:p>
            <a:pPr marL="342900" indent="-342900" fontAlgn="base">
              <a:buFont typeface="+mj-lt"/>
              <a:buAutoNum type="arabicPeriod" startAt="7"/>
            </a:pPr>
            <a:r>
              <a:rPr lang="en-US" dirty="0">
                <a:solidFill>
                  <a:schemeClr val="bg1"/>
                </a:solidFill>
              </a:rPr>
              <a:t>Elder Boyd K. Packer The Aaronic Priesthood Oct. 1981 Gen. Conf.</a:t>
            </a:r>
          </a:p>
          <a:p>
            <a:pPr marL="342900" indent="-342900" fontAlgn="base">
              <a:buFont typeface="+mj-lt"/>
              <a:buAutoNum type="arabicPeriod" startAt="7"/>
            </a:pPr>
            <a:r>
              <a:rPr lang="en-US" dirty="0">
                <a:solidFill>
                  <a:schemeClr val="bg1"/>
                </a:solidFill>
              </a:rPr>
              <a:t>Bible Dictionary</a:t>
            </a:r>
          </a:p>
          <a:p>
            <a:pPr marL="342900" indent="-342900" fontAlgn="base">
              <a:buFont typeface="+mj-lt"/>
              <a:buAutoNum type="arabicPeriod" startAt="7"/>
            </a:pPr>
            <a:r>
              <a:rPr lang="en-US" dirty="0">
                <a:solidFill>
                  <a:schemeClr val="bg1"/>
                </a:solidFill>
              </a:rPr>
              <a:t>11.  President Howard W. Hunter Christ, Our Passover April 1985 Gen. Conf.</a:t>
            </a:r>
          </a:p>
          <a:p>
            <a:pPr marL="342900" indent="-342900" fontAlgn="base">
              <a:buAutoNum type="arabicPeriod" startAt="7"/>
            </a:pPr>
            <a:endParaRPr lang="en-US" dirty="0">
              <a:solidFill>
                <a:schemeClr val="bg1"/>
              </a:solidFill>
            </a:endParaRPr>
          </a:p>
          <a:p>
            <a:pPr marL="342900" indent="-342900" fontAlgn="base">
              <a:buAutoNum type="arabicPeriod" startAt="7"/>
            </a:pPr>
            <a:endParaRPr lang="en-US" dirty="0">
              <a:solidFill>
                <a:schemeClr val="bg1"/>
              </a:solidFill>
            </a:endParaRPr>
          </a:p>
          <a:p>
            <a:endParaRPr lang="en-US" dirty="0">
              <a:solidFill>
                <a:schemeClr val="bg1"/>
              </a:solidFill>
            </a:endParaRPr>
          </a:p>
          <a:p>
            <a:pPr marL="342900" indent="-342900">
              <a:buAutoNum type="arabicPeriod"/>
            </a:pPr>
            <a:endParaRPr lang="en-US" dirty="0">
              <a:solidFill>
                <a:schemeClr val="bg1"/>
              </a:solidFill>
            </a:endParaRPr>
          </a:p>
        </p:txBody>
      </p:sp>
      <p:grpSp>
        <p:nvGrpSpPr>
          <p:cNvPr id="5" name="Group 4"/>
          <p:cNvGrpSpPr/>
          <p:nvPr/>
        </p:nvGrpSpPr>
        <p:grpSpPr>
          <a:xfrm>
            <a:off x="3439207" y="520850"/>
            <a:ext cx="499272" cy="63241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6577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18006319"/>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accent2">
                        <a:lumMod val="60000"/>
                        <a:lumOff val="40000"/>
                      </a:schemeClr>
                    </a:solidFill>
                  </a:tcPr>
                </a:tc>
                <a:tc>
                  <a:txBody>
                    <a:bodyPr/>
                    <a:lstStyle/>
                    <a:p>
                      <a:r>
                        <a:rPr lang="en-US" sz="1600" dirty="0"/>
                        <a:t>Chapters 13-20 </a:t>
                      </a:r>
                    </a:p>
                  </a:txBody>
                  <a:tcPr>
                    <a:solidFill>
                      <a:schemeClr val="bg1"/>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accent2">
                        <a:lumMod val="40000"/>
                        <a:lumOff val="60000"/>
                      </a:schemeClr>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1549932824"/>
              </p:ext>
            </p:extLst>
          </p:nvPr>
        </p:nvGraphicFramePr>
        <p:xfrm>
          <a:off x="440095" y="2725093"/>
          <a:ext cx="11443584" cy="3992880"/>
        </p:xfrm>
        <a:graphic>
          <a:graphicData uri="http://schemas.openxmlformats.org/drawingml/2006/table">
            <a:tbl>
              <a:tblPr firstRow="1" bandRow="1">
                <a:tableStyleId>{5940675A-B579-460E-94D1-54222C63F5DA}</a:tableStyleId>
              </a:tblPr>
              <a:tblGrid>
                <a:gridCol w="1430448">
                  <a:extLst>
                    <a:ext uri="{9D8B030D-6E8A-4147-A177-3AD203B41FA5}">
                      <a16:colId xmlns:a16="http://schemas.microsoft.com/office/drawing/2014/main" val="20000"/>
                    </a:ext>
                  </a:extLst>
                </a:gridCol>
                <a:gridCol w="1430448">
                  <a:extLst>
                    <a:ext uri="{9D8B030D-6E8A-4147-A177-3AD203B41FA5}">
                      <a16:colId xmlns:a16="http://schemas.microsoft.com/office/drawing/2014/main" val="20001"/>
                    </a:ext>
                  </a:extLst>
                </a:gridCol>
                <a:gridCol w="1430448">
                  <a:extLst>
                    <a:ext uri="{9D8B030D-6E8A-4147-A177-3AD203B41FA5}">
                      <a16:colId xmlns:a16="http://schemas.microsoft.com/office/drawing/2014/main" val="20002"/>
                    </a:ext>
                  </a:extLst>
                </a:gridCol>
                <a:gridCol w="1430448">
                  <a:extLst>
                    <a:ext uri="{9D8B030D-6E8A-4147-A177-3AD203B41FA5}">
                      <a16:colId xmlns:a16="http://schemas.microsoft.com/office/drawing/2014/main" val="20003"/>
                    </a:ext>
                  </a:extLst>
                </a:gridCol>
                <a:gridCol w="1430448">
                  <a:extLst>
                    <a:ext uri="{9D8B030D-6E8A-4147-A177-3AD203B41FA5}">
                      <a16:colId xmlns:a16="http://schemas.microsoft.com/office/drawing/2014/main" val="20004"/>
                    </a:ext>
                  </a:extLst>
                </a:gridCol>
                <a:gridCol w="1430448">
                  <a:extLst>
                    <a:ext uri="{9D8B030D-6E8A-4147-A177-3AD203B41FA5}">
                      <a16:colId xmlns:a16="http://schemas.microsoft.com/office/drawing/2014/main" val="20005"/>
                    </a:ext>
                  </a:extLst>
                </a:gridCol>
                <a:gridCol w="1430448">
                  <a:extLst>
                    <a:ext uri="{9D8B030D-6E8A-4147-A177-3AD203B41FA5}">
                      <a16:colId xmlns:a16="http://schemas.microsoft.com/office/drawing/2014/main" val="20006"/>
                    </a:ext>
                  </a:extLst>
                </a:gridCol>
                <a:gridCol w="1430448">
                  <a:extLst>
                    <a:ext uri="{9D8B030D-6E8A-4147-A177-3AD203B41FA5}">
                      <a16:colId xmlns:a16="http://schemas.microsoft.com/office/drawing/2014/main" val="20007"/>
                    </a:ext>
                  </a:extLst>
                </a:gridCol>
              </a:tblGrid>
              <a:tr h="291800">
                <a:tc>
                  <a:txBody>
                    <a:bodyPr/>
                    <a:lstStyle/>
                    <a:p>
                      <a:pPr algn="ctr"/>
                      <a:r>
                        <a:rPr lang="en-US" dirty="0"/>
                        <a:t>Numbers</a:t>
                      </a:r>
                      <a:r>
                        <a:rPr lang="en-US" baseline="0" dirty="0"/>
                        <a:t> 1-2</a:t>
                      </a:r>
                      <a:endParaRPr lang="en-US" dirty="0"/>
                    </a:p>
                  </a:txBody>
                  <a:tcPr>
                    <a:solidFill>
                      <a:schemeClr val="accent2">
                        <a:lumMod val="60000"/>
                        <a:lumOff val="40000"/>
                      </a:schemeClr>
                    </a:solidFill>
                  </a:tcPr>
                </a:tc>
                <a:tc>
                  <a:txBody>
                    <a:bodyPr/>
                    <a:lstStyle/>
                    <a:p>
                      <a:pPr algn="ctr"/>
                      <a:r>
                        <a:rPr lang="en-US" dirty="0"/>
                        <a:t>Numbers 3-4</a:t>
                      </a:r>
                    </a:p>
                  </a:txBody>
                  <a:tcPr>
                    <a:solidFill>
                      <a:schemeClr val="accent2">
                        <a:lumMod val="60000"/>
                        <a:lumOff val="40000"/>
                      </a:schemeClr>
                    </a:solidFill>
                  </a:tcPr>
                </a:tc>
                <a:tc>
                  <a:txBody>
                    <a:bodyPr/>
                    <a:lstStyle/>
                    <a:p>
                      <a:pPr algn="ctr"/>
                      <a:r>
                        <a:rPr lang="en-US" sz="1800" dirty="0"/>
                        <a:t>Numbers 5</a:t>
                      </a:r>
                    </a:p>
                  </a:txBody>
                  <a:tcPr>
                    <a:solidFill>
                      <a:schemeClr val="accent2">
                        <a:lumMod val="60000"/>
                        <a:lumOff val="40000"/>
                      </a:schemeClr>
                    </a:solidFill>
                  </a:tcPr>
                </a:tc>
                <a:tc>
                  <a:txBody>
                    <a:bodyPr/>
                    <a:lstStyle/>
                    <a:p>
                      <a:pPr algn="ctr"/>
                      <a:r>
                        <a:rPr lang="en-US" sz="1600" dirty="0"/>
                        <a:t>Numbers 6</a:t>
                      </a:r>
                    </a:p>
                  </a:txBody>
                  <a:tcPr>
                    <a:solidFill>
                      <a:schemeClr val="accent2">
                        <a:lumMod val="60000"/>
                        <a:lumOff val="40000"/>
                      </a:schemeClr>
                    </a:solidFill>
                  </a:tcPr>
                </a:tc>
                <a:tc>
                  <a:txBody>
                    <a:bodyPr/>
                    <a:lstStyle/>
                    <a:p>
                      <a:pPr algn="ctr"/>
                      <a:r>
                        <a:rPr lang="en-US" sz="1800" dirty="0"/>
                        <a:t>Numbers</a:t>
                      </a:r>
                      <a:r>
                        <a:rPr lang="en-US" sz="1800" baseline="0" dirty="0"/>
                        <a:t> 7</a:t>
                      </a:r>
                      <a:endParaRPr lang="en-US" sz="1800" dirty="0"/>
                    </a:p>
                  </a:txBody>
                  <a:tcPr>
                    <a:solidFill>
                      <a:schemeClr val="accent2">
                        <a:lumMod val="60000"/>
                        <a:lumOff val="40000"/>
                      </a:schemeClr>
                    </a:solidFill>
                  </a:tcPr>
                </a:tc>
                <a:tc>
                  <a:txBody>
                    <a:bodyPr/>
                    <a:lstStyle/>
                    <a:p>
                      <a:pPr algn="ctr"/>
                      <a:r>
                        <a:rPr lang="en-US" sz="1600" dirty="0"/>
                        <a:t>Numbers 8</a:t>
                      </a:r>
                    </a:p>
                  </a:txBody>
                  <a:tcPr>
                    <a:solidFill>
                      <a:schemeClr val="accent2">
                        <a:lumMod val="60000"/>
                        <a:lumOff val="40000"/>
                      </a:schemeClr>
                    </a:solidFill>
                  </a:tcPr>
                </a:tc>
                <a:tc>
                  <a:txBody>
                    <a:bodyPr/>
                    <a:lstStyle/>
                    <a:p>
                      <a:pPr algn="ctr"/>
                      <a:r>
                        <a:rPr lang="en-US" sz="1600" dirty="0"/>
                        <a:t>Numbers 9</a:t>
                      </a:r>
                    </a:p>
                  </a:txBody>
                  <a:tcPr>
                    <a:solidFill>
                      <a:schemeClr val="accent2">
                        <a:lumMod val="60000"/>
                        <a:lumOff val="40000"/>
                      </a:schemeClr>
                    </a:solidFill>
                  </a:tcPr>
                </a:tc>
                <a:tc>
                  <a:txBody>
                    <a:bodyPr/>
                    <a:lstStyle/>
                    <a:p>
                      <a:pPr algn="ctr"/>
                      <a:r>
                        <a:rPr lang="en-US" sz="1600" dirty="0"/>
                        <a:t>Numbers 10</a:t>
                      </a: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Organization of Israel</a:t>
                      </a:r>
                      <a:r>
                        <a:rPr lang="en-US" baseline="0" dirty="0"/>
                        <a:t> (Tribes)</a:t>
                      </a:r>
                      <a:endParaRPr lang="en-US" dirty="0"/>
                    </a:p>
                  </a:txBody>
                  <a:tcPr/>
                </a:tc>
                <a:tc>
                  <a:txBody>
                    <a:bodyPr/>
                    <a:lstStyle/>
                    <a:p>
                      <a:pPr algn="ctr"/>
                      <a:r>
                        <a:rPr lang="en-US" dirty="0"/>
                        <a:t>Organization of Priests</a:t>
                      </a:r>
                    </a:p>
                  </a:txBody>
                  <a:tcPr/>
                </a:tc>
                <a:tc>
                  <a:txBody>
                    <a:bodyPr/>
                    <a:lstStyle/>
                    <a:p>
                      <a:pPr algn="ctr"/>
                      <a:r>
                        <a:rPr lang="en-US" sz="1600" baseline="0" dirty="0"/>
                        <a:t>Sanctification of Israel</a:t>
                      </a:r>
                      <a:endParaRPr lang="en-US" sz="1600" dirty="0"/>
                    </a:p>
                  </a:txBody>
                  <a:tcPr/>
                </a:tc>
                <a:tc>
                  <a:txBody>
                    <a:bodyPr/>
                    <a:lstStyle/>
                    <a:p>
                      <a:pPr algn="ctr"/>
                      <a:r>
                        <a:rPr lang="en-US" dirty="0"/>
                        <a:t>Nazarite Vow</a:t>
                      </a:r>
                    </a:p>
                  </a:txBody>
                  <a:tcPr/>
                </a:tc>
                <a:tc>
                  <a:txBody>
                    <a:bodyPr/>
                    <a:lstStyle/>
                    <a:p>
                      <a:pPr algn="ctr"/>
                      <a:r>
                        <a:rPr lang="en-US" dirty="0"/>
                        <a:t>Worship</a:t>
                      </a:r>
                      <a:r>
                        <a:rPr lang="en-US" baseline="0" dirty="0"/>
                        <a:t> and Donations</a:t>
                      </a:r>
                      <a:endParaRPr lang="en-US" dirty="0"/>
                    </a:p>
                  </a:txBody>
                  <a:tcPr/>
                </a:tc>
                <a:tc>
                  <a:txBody>
                    <a:bodyPr/>
                    <a:lstStyle/>
                    <a:p>
                      <a:pPr algn="ctr"/>
                      <a:r>
                        <a:rPr lang="en-US" dirty="0"/>
                        <a:t>Levites Consecrated</a:t>
                      </a:r>
                    </a:p>
                  </a:txBody>
                  <a:tcPr/>
                </a:tc>
                <a:tc>
                  <a:txBody>
                    <a:bodyPr/>
                    <a:lstStyle/>
                    <a:p>
                      <a:pPr algn="ctr"/>
                      <a:r>
                        <a:rPr lang="en-US" dirty="0"/>
                        <a:t>Passover</a:t>
                      </a:r>
                    </a:p>
                  </a:txBody>
                  <a:tcPr/>
                </a:tc>
                <a:tc>
                  <a:txBody>
                    <a:bodyPr/>
                    <a:lstStyle/>
                    <a:p>
                      <a:pPr algn="ctr"/>
                      <a:r>
                        <a:rPr lang="en-US" dirty="0"/>
                        <a:t>Guidance of the Cloud and Silver Trumpets</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First Census</a:t>
                      </a:r>
                    </a:p>
                    <a:p>
                      <a:r>
                        <a:rPr lang="en-US" sz="1400" b="0" i="1" kern="1200" dirty="0">
                          <a:solidFill>
                            <a:schemeClr val="tx1"/>
                          </a:solidFill>
                          <a:effectLst/>
                          <a:latin typeface="+mn-lt"/>
                          <a:ea typeface="+mn-ea"/>
                          <a:cs typeface="+mn-cs"/>
                        </a:rPr>
                        <a:t>Arrangement of Camp</a:t>
                      </a:r>
                      <a:endParaRPr lang="en-US" sz="1400" dirty="0"/>
                    </a:p>
                  </a:txBody>
                  <a:tcPr/>
                </a:tc>
                <a:tc>
                  <a:txBody>
                    <a:bodyPr/>
                    <a:lstStyle/>
                    <a:p>
                      <a:r>
                        <a:rPr lang="en-US" sz="1400" i="1" dirty="0"/>
                        <a:t>Census of the Levites</a:t>
                      </a:r>
                    </a:p>
                    <a:p>
                      <a:r>
                        <a:rPr lang="en-US" sz="1400" i="1" dirty="0"/>
                        <a:t>The</a:t>
                      </a:r>
                      <a:r>
                        <a:rPr lang="en-US" sz="1400" i="1" baseline="0" dirty="0"/>
                        <a:t> Family of Aaron</a:t>
                      </a:r>
                    </a:p>
                    <a:p>
                      <a:r>
                        <a:rPr lang="en-US" sz="1400" i="1" baseline="0" dirty="0"/>
                        <a:t>Ministry of Levites</a:t>
                      </a:r>
                    </a:p>
                    <a:p>
                      <a:r>
                        <a:rPr lang="en-US" sz="1400" i="1" baseline="0" dirty="0"/>
                        <a:t>Census of </a:t>
                      </a:r>
                      <a:r>
                        <a:rPr lang="en-US" sz="1400" i="1" baseline="0" dirty="0" err="1"/>
                        <a:t>Gershon</a:t>
                      </a:r>
                      <a:r>
                        <a:rPr lang="en-US" sz="1400" i="1" baseline="0" dirty="0"/>
                        <a:t>, Kohath, </a:t>
                      </a:r>
                      <a:r>
                        <a:rPr lang="en-US" sz="1400" i="1" baseline="0" dirty="0" err="1"/>
                        <a:t>Merari</a:t>
                      </a:r>
                      <a:endParaRPr lang="en-US" sz="1400" i="1" baseline="0" dirty="0"/>
                    </a:p>
                    <a:p>
                      <a:endParaRPr lang="en-US" sz="1400" i="1" dirty="0"/>
                    </a:p>
                    <a:p>
                      <a:endParaRPr lang="en-US" sz="1400" dirty="0"/>
                    </a:p>
                  </a:txBody>
                  <a:tcPr/>
                </a:tc>
                <a:tc>
                  <a:txBody>
                    <a:bodyPr/>
                    <a:lstStyle/>
                    <a:p>
                      <a:r>
                        <a:rPr lang="en-US" sz="1400" b="0" i="1" kern="1200" dirty="0">
                          <a:solidFill>
                            <a:schemeClr val="tx1"/>
                          </a:solidFill>
                          <a:effectLst/>
                          <a:latin typeface="+mn-lt"/>
                          <a:ea typeface="+mn-ea"/>
                          <a:cs typeface="+mn-cs"/>
                        </a:rPr>
                        <a:t>Separation</a:t>
                      </a:r>
                      <a:r>
                        <a:rPr lang="en-US" sz="1400" b="0" i="1" kern="1200" baseline="0" dirty="0">
                          <a:solidFill>
                            <a:schemeClr val="tx1"/>
                          </a:solidFill>
                          <a:effectLst/>
                          <a:latin typeface="+mn-lt"/>
                          <a:ea typeface="+mn-ea"/>
                          <a:cs typeface="+mn-cs"/>
                        </a:rPr>
                        <a:t> of Unclean persons, sinful persons, and infidelity</a:t>
                      </a:r>
                    </a:p>
                    <a:p>
                      <a:endParaRPr lang="en-US" sz="1400" b="0" i="1" kern="1200" baseline="0" dirty="0">
                        <a:solidFill>
                          <a:schemeClr val="tx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Consecration</a:t>
                      </a:r>
                      <a:r>
                        <a:rPr lang="en-US" sz="1400" i="1" baseline="0" dirty="0"/>
                        <a:t> of oneself.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Three vows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Separation from vow</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Princes of Israel make offerings.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Moses</a:t>
                      </a:r>
                      <a:r>
                        <a:rPr lang="en-US" sz="1400" i="1" baseline="0" dirty="0"/>
                        <a:t> and the mercy seat.</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Washing and anointing.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First-born of family.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Spiritual</a:t>
                      </a:r>
                      <a:r>
                        <a:rPr lang="en-US" sz="1400" i="1" baseline="0" dirty="0"/>
                        <a:t> gifts to Aaron and sons</a:t>
                      </a: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1" kern="1200" dirty="0">
                          <a:solidFill>
                            <a:schemeClr val="tx1"/>
                          </a:solidFill>
                          <a:effectLst/>
                          <a:latin typeface="+mn-lt"/>
                          <a:ea typeface="+mn-ea"/>
                          <a:cs typeface="+mn-cs"/>
                        </a:rPr>
                        <a:t>Reminder keep the Passover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1" kern="1200" dirty="0">
                          <a:solidFill>
                            <a:schemeClr val="tx1"/>
                          </a:solidFill>
                          <a:effectLst/>
                          <a:latin typeface="+mn-lt"/>
                          <a:ea typeface="+mn-ea"/>
                          <a:cs typeface="+mn-cs"/>
                        </a:rPr>
                        <a:t>A cloud rests upon the tabernacle by day and by night, plus a fire by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1" kern="1200" dirty="0">
                          <a:solidFill>
                            <a:schemeClr val="tx1"/>
                          </a:solidFill>
                          <a:effectLst/>
                          <a:latin typeface="+mn-lt"/>
                          <a:ea typeface="+mn-ea"/>
                          <a:cs typeface="+mn-cs"/>
                        </a:rPr>
                        <a:t>When the cloud rests, Israel camps; when it lifts, they journey.</a:t>
                      </a:r>
                      <a:endParaRPr lang="en-US" sz="13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Call to assemble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Cloud taken and Israel</a:t>
                      </a:r>
                      <a:r>
                        <a:rPr lang="en-US" sz="1400" i="1" baseline="0" dirty="0"/>
                        <a:t> marches forth in order of tribes.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a:t>The ark leads the way. (goes before them)</a:t>
                      </a:r>
                      <a:endParaRPr lang="en-US" sz="14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76383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33" y="68897"/>
            <a:ext cx="6096000" cy="1015663"/>
          </a:xfrm>
          <a:prstGeom prst="rect">
            <a:avLst/>
          </a:prstGeom>
          <a:ln>
            <a:solidFill>
              <a:schemeClr val="tx1"/>
            </a:solidFill>
          </a:ln>
        </p:spPr>
        <p:txBody>
          <a:bodyPr wrap="square">
            <a:spAutoFit/>
          </a:bodyPr>
          <a:lstStyle/>
          <a:p>
            <a:r>
              <a:rPr lang="en-US" sz="1200" b="1" dirty="0"/>
              <a:t>Numbers 5: Leprosy:  </a:t>
            </a:r>
            <a:r>
              <a:rPr lang="en-US" sz="1200" dirty="0"/>
              <a:t>“The expulsion mentioned here was founded, 1. On a pure </a:t>
            </a:r>
            <a:r>
              <a:rPr lang="en-US" sz="1200" i="1" dirty="0"/>
              <a:t>physical</a:t>
            </a:r>
            <a:r>
              <a:rPr lang="en-US" sz="1200" dirty="0"/>
              <a:t> reason, </a:t>
            </a:r>
            <a:r>
              <a:rPr lang="en-US" sz="1200" i="1" dirty="0"/>
              <a:t>viz.,</a:t>
            </a:r>
            <a:r>
              <a:rPr lang="en-US" sz="1200" dirty="0"/>
              <a:t> the diseases were </a:t>
            </a:r>
            <a:r>
              <a:rPr lang="en-US" sz="1200" i="1" dirty="0"/>
              <a:t>contagious, </a:t>
            </a:r>
            <a:r>
              <a:rPr lang="en-US" sz="1200" dirty="0"/>
              <a:t>and therefore there was a necessity of putting those afflicted by them apart, that the infection might not be communicated. 2. There was also a </a:t>
            </a:r>
            <a:r>
              <a:rPr lang="en-US" sz="1200" i="1" dirty="0"/>
              <a:t>spiritual</a:t>
            </a:r>
            <a:r>
              <a:rPr lang="en-US" sz="1200" dirty="0"/>
              <a:t> reason; the camp was the habitation of </a:t>
            </a:r>
            <a:r>
              <a:rPr lang="en-US" sz="1200" i="1" dirty="0"/>
              <a:t>God,</a:t>
            </a:r>
            <a:r>
              <a:rPr lang="en-US" sz="1200" dirty="0"/>
              <a:t> and nothing impure should be permitted to remain where he dwelt.”</a:t>
            </a:r>
          </a:p>
        </p:txBody>
      </p:sp>
      <p:sp>
        <p:nvSpPr>
          <p:cNvPr id="3" name="Rectangle 2"/>
          <p:cNvSpPr/>
          <p:nvPr/>
        </p:nvSpPr>
        <p:spPr>
          <a:xfrm>
            <a:off x="90533" y="1084560"/>
            <a:ext cx="6096000" cy="3046988"/>
          </a:xfrm>
          <a:prstGeom prst="rect">
            <a:avLst/>
          </a:prstGeom>
          <a:ln>
            <a:solidFill>
              <a:schemeClr val="tx1"/>
            </a:solidFill>
          </a:ln>
        </p:spPr>
        <p:txBody>
          <a:bodyPr>
            <a:spAutoFit/>
          </a:bodyPr>
          <a:lstStyle/>
          <a:p>
            <a:r>
              <a:rPr lang="en-US" sz="1200" dirty="0">
                <a:solidFill>
                  <a:srgbClr val="333333"/>
                </a:solidFill>
              </a:rPr>
              <a:t>Sexual Sin:</a:t>
            </a:r>
          </a:p>
          <a:p>
            <a:r>
              <a:rPr lang="en-US" sz="1200" dirty="0">
                <a:solidFill>
                  <a:srgbClr val="333333"/>
                </a:solidFill>
              </a:rPr>
              <a:t>The eternal consequences of moral sin are tragic. Anyone choosing to embrace immoral thoughts and deeds instead of hearkening to the Savior’s commandments is to be barred from his kingdom.</a:t>
            </a:r>
          </a:p>
          <a:p>
            <a:r>
              <a:rPr lang="en-US" sz="1200" dirty="0"/>
              <a:t>“Because sexual intimacy is so sacred, the Lord requires self-control and purity before marriage as well as full fidelity after marriage. Never treat your date [or spouse] as an object to be used for your own lustful desires or ego. …</a:t>
            </a:r>
          </a:p>
          <a:p>
            <a:r>
              <a:rPr lang="en-US" sz="1200" dirty="0"/>
              <a:t>In marriage, infidelity often dooms a relationship and leads to the spiritual destruction of the one who has been unfaithful. </a:t>
            </a:r>
            <a:r>
              <a:rPr lang="en-US" sz="1200" dirty="0" err="1"/>
              <a:t>Unchastity</a:t>
            </a:r>
            <a:r>
              <a:rPr lang="en-US" sz="1200" dirty="0"/>
              <a:t> before marriage naturally undermines the confidence of a potential partner, raising unsettling emotional and physical concerns—such as the possibility of dangerous diseases—along with the basic question of trustworthiness.</a:t>
            </a:r>
          </a:p>
          <a:p>
            <a:r>
              <a:rPr lang="en-US" sz="1200" dirty="0"/>
              <a:t>Marital fidelity begins not with the making of the vows on the day of the wedding, but in our hearts long before we reach the altar.</a:t>
            </a:r>
            <a:r>
              <a:rPr lang="en-US" sz="1200" dirty="0">
                <a:solidFill>
                  <a:srgbClr val="333333"/>
                </a:solidFill>
              </a:rPr>
              <a:t> </a:t>
            </a:r>
          </a:p>
          <a:p>
            <a:pPr fontAlgn="base"/>
            <a:r>
              <a:rPr lang="en-US" sz="1200" dirty="0"/>
              <a:t>Thou Shalt Not Commit Adultery July 1994 Ensign</a:t>
            </a:r>
          </a:p>
          <a:p>
            <a:pPr fontAlgn="base"/>
            <a:r>
              <a:rPr lang="en-US" sz="1200" dirty="0"/>
              <a:t>By W. Jeffrey Marsh</a:t>
            </a:r>
          </a:p>
          <a:p>
            <a:endParaRPr lang="en-US" sz="1200" dirty="0"/>
          </a:p>
        </p:txBody>
      </p:sp>
      <p:sp>
        <p:nvSpPr>
          <p:cNvPr id="4" name="Rectangle 3"/>
          <p:cNvSpPr/>
          <p:nvPr/>
        </p:nvSpPr>
        <p:spPr>
          <a:xfrm>
            <a:off x="90533" y="4131548"/>
            <a:ext cx="6096000" cy="2677656"/>
          </a:xfrm>
          <a:prstGeom prst="rect">
            <a:avLst/>
          </a:prstGeom>
          <a:ln>
            <a:solidFill>
              <a:schemeClr val="tx1"/>
            </a:solidFill>
          </a:ln>
        </p:spPr>
        <p:txBody>
          <a:bodyPr>
            <a:spAutoFit/>
          </a:bodyPr>
          <a:lstStyle/>
          <a:p>
            <a:r>
              <a:rPr lang="en-US" sz="1200" b="1" dirty="0">
                <a:solidFill>
                  <a:srgbClr val="333333"/>
                </a:solidFill>
              </a:rPr>
              <a:t>Nazarite Vow Separation:</a:t>
            </a:r>
          </a:p>
          <a:p>
            <a:r>
              <a:rPr lang="en-US" sz="1200" dirty="0">
                <a:solidFill>
                  <a:srgbClr val="333333"/>
                </a:solidFill>
              </a:rPr>
              <a:t>Some took the Nazarite vows for life, but more often they were for a specific period of time, after which the person returned to a normal life. Two instances: Acts 18:18-19 and 21:23-26.</a:t>
            </a:r>
          </a:p>
          <a:p>
            <a:r>
              <a:rPr lang="en-US" sz="1200" dirty="0">
                <a:solidFill>
                  <a:srgbClr val="333333"/>
                </a:solidFill>
              </a:rPr>
              <a:t>Once a person is finished, they bring to the priest:</a:t>
            </a:r>
          </a:p>
          <a:p>
            <a:r>
              <a:rPr lang="en-US" sz="1200" dirty="0">
                <a:solidFill>
                  <a:srgbClr val="333333"/>
                </a:solidFill>
              </a:rPr>
              <a:t>1 he lamb= burnt offering ( 1</a:t>
            </a:r>
            <a:r>
              <a:rPr lang="en-US" sz="1200" baseline="30000" dirty="0">
                <a:solidFill>
                  <a:srgbClr val="333333"/>
                </a:solidFill>
              </a:rPr>
              <a:t>st</a:t>
            </a:r>
            <a:r>
              <a:rPr lang="en-US" sz="1200" dirty="0">
                <a:solidFill>
                  <a:srgbClr val="333333"/>
                </a:solidFill>
              </a:rPr>
              <a:t> year, unblemished)</a:t>
            </a:r>
          </a:p>
          <a:p>
            <a:r>
              <a:rPr lang="en-US" sz="1200" dirty="0">
                <a:solidFill>
                  <a:srgbClr val="333333"/>
                </a:solidFill>
              </a:rPr>
              <a:t>1 ewe= sin offering (1</a:t>
            </a:r>
            <a:r>
              <a:rPr lang="en-US" sz="1200" baseline="30000" dirty="0">
                <a:solidFill>
                  <a:srgbClr val="333333"/>
                </a:solidFill>
              </a:rPr>
              <a:t>st</a:t>
            </a:r>
            <a:r>
              <a:rPr lang="en-US" sz="1200" dirty="0">
                <a:solidFill>
                  <a:srgbClr val="333333"/>
                </a:solidFill>
              </a:rPr>
              <a:t> year, unblemished)</a:t>
            </a:r>
          </a:p>
          <a:p>
            <a:r>
              <a:rPr lang="en-US" sz="1200" dirty="0">
                <a:solidFill>
                  <a:srgbClr val="333333"/>
                </a:solidFill>
              </a:rPr>
              <a:t>1 ram=peace offering (unblemished)</a:t>
            </a:r>
          </a:p>
          <a:p>
            <a:r>
              <a:rPr lang="en-US" sz="1200" dirty="0">
                <a:solidFill>
                  <a:srgbClr val="333333"/>
                </a:solidFill>
              </a:rPr>
              <a:t>Basket of unleavened bread mingled with oil=meat offering and a drink offering.</a:t>
            </a:r>
          </a:p>
          <a:p>
            <a:endParaRPr lang="en-US" sz="1200" dirty="0">
              <a:solidFill>
                <a:srgbClr val="333333"/>
              </a:solidFill>
            </a:endParaRPr>
          </a:p>
          <a:p>
            <a:r>
              <a:rPr lang="en-US" sz="1200" dirty="0">
                <a:solidFill>
                  <a:srgbClr val="333333"/>
                </a:solidFill>
              </a:rPr>
              <a:t>They shave their hair at the door of the tabernacle and burn it with the peace offering.</a:t>
            </a:r>
          </a:p>
          <a:p>
            <a:r>
              <a:rPr lang="en-US" sz="1200" dirty="0">
                <a:solidFill>
                  <a:srgbClr val="333333"/>
                </a:solidFill>
              </a:rPr>
              <a:t>The priest takes the sodden shoulder of the Ram, 1 unleavened cake, 1 unleavened wafer and put it in hands of the Nazarite for a wave offering and then they drink wine for their separation. </a:t>
            </a:r>
          </a:p>
          <a:p>
            <a:r>
              <a:rPr lang="en-US" sz="1200" dirty="0">
                <a:solidFill>
                  <a:srgbClr val="333333"/>
                </a:solidFill>
              </a:rPr>
              <a:t>Numbers 6:13-21</a:t>
            </a:r>
            <a:endParaRPr lang="en-US" sz="1200" dirty="0"/>
          </a:p>
          <a:p>
            <a:endParaRPr lang="en-US" sz="1200" dirty="0"/>
          </a:p>
        </p:txBody>
      </p:sp>
      <p:sp>
        <p:nvSpPr>
          <p:cNvPr id="5" name="Rectangle 4"/>
          <p:cNvSpPr/>
          <p:nvPr/>
        </p:nvSpPr>
        <p:spPr>
          <a:xfrm>
            <a:off x="6186533" y="68897"/>
            <a:ext cx="6005467"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The Aaronic Priesthood:</a:t>
            </a:r>
          </a:p>
          <a:p>
            <a:r>
              <a:rPr lang="en-US" sz="1200" dirty="0">
                <a:solidFill>
                  <a:srgbClr val="333333"/>
                </a:solidFill>
                <a:latin typeface="Calibri" panose="020F0502020204030204" pitchFamily="34" charset="0"/>
              </a:rPr>
              <a:t>Although the Aaronic Priesthood is conferred in the Church today without restriction to the lineage of Aaron, the keys of this priesthood rightly belong to the firstborn of the seed of Aaron, and in the restoration of all things the office of bishop (president of the priests) will once again be conferred on one of that lineage, as it is designated by revelation to the president of the Church (</a:t>
            </a:r>
            <a:r>
              <a:rPr lang="en-US" sz="1200" dirty="0"/>
              <a:t>D&amp;C 84:14–21; 107:13–17) Bible Dictionary</a:t>
            </a:r>
          </a:p>
        </p:txBody>
      </p:sp>
      <p:sp>
        <p:nvSpPr>
          <p:cNvPr id="6" name="Rectangle 5"/>
          <p:cNvSpPr/>
          <p:nvPr/>
        </p:nvSpPr>
        <p:spPr>
          <a:xfrm>
            <a:off x="6186533" y="1269226"/>
            <a:ext cx="6005467" cy="1569660"/>
          </a:xfrm>
          <a:prstGeom prst="rect">
            <a:avLst/>
          </a:prstGeom>
          <a:ln>
            <a:solidFill>
              <a:schemeClr val="tx1"/>
            </a:solidFill>
          </a:ln>
        </p:spPr>
        <p:txBody>
          <a:bodyPr wrap="square">
            <a:spAutoFit/>
          </a:bodyPr>
          <a:lstStyle/>
          <a:p>
            <a:r>
              <a:rPr lang="en-US" sz="1200" b="1" dirty="0">
                <a:solidFill>
                  <a:srgbClr val="333333"/>
                </a:solidFill>
              </a:rPr>
              <a:t>Passover</a:t>
            </a:r>
            <a:r>
              <a:rPr lang="en-US" sz="1200" dirty="0">
                <a:solidFill>
                  <a:srgbClr val="333333"/>
                </a:solidFill>
              </a:rPr>
              <a:t> is linked with the </a:t>
            </a:r>
            <a:r>
              <a:rPr lang="en-US" sz="1200" dirty="0">
                <a:solidFill>
                  <a:srgbClr val="2F393A"/>
                </a:solidFill>
              </a:rPr>
              <a:t>Christian</a:t>
            </a:r>
            <a:r>
              <a:rPr lang="en-US" sz="1200" dirty="0">
                <a:solidFill>
                  <a:srgbClr val="333333"/>
                </a:solidFill>
              </a:rPr>
              <a:t> observance of Easter which we celebrate this weekend in this great conference of The Church of </a:t>
            </a:r>
            <a:r>
              <a:rPr lang="en-US" sz="1200" dirty="0">
                <a:solidFill>
                  <a:srgbClr val="2F393A"/>
                </a:solidFill>
              </a:rPr>
              <a:t>Jesus Christ</a:t>
            </a:r>
            <a:r>
              <a:rPr lang="en-US" sz="1200" dirty="0">
                <a:solidFill>
                  <a:srgbClr val="333333"/>
                </a:solidFill>
              </a:rPr>
              <a:t> of Latter-day Saints. The Passover in the Old Testament and Easter in the New Testament testify of the great gift God has given and of the sacrifice that was involved in its bestowal. Both of these great religious commemorations declare that death would “pass over” us and could have no permanent power upon us, and that the grave would have no victory.</a:t>
            </a:r>
          </a:p>
          <a:p>
            <a:r>
              <a:rPr lang="en-US" sz="1200" dirty="0"/>
              <a:t>This is the majesty of the Atonement and Resurrection, not just a Passover from death, but a gift of eternal life by an infinite sacrifice.  (11)</a:t>
            </a:r>
          </a:p>
        </p:txBody>
      </p:sp>
      <p:sp>
        <p:nvSpPr>
          <p:cNvPr id="7" name="Rectangle 6"/>
          <p:cNvSpPr/>
          <p:nvPr/>
        </p:nvSpPr>
        <p:spPr>
          <a:xfrm>
            <a:off x="6186532" y="2838886"/>
            <a:ext cx="6005467" cy="3477875"/>
          </a:xfrm>
          <a:prstGeom prst="rect">
            <a:avLst/>
          </a:prstGeom>
          <a:ln>
            <a:solidFill>
              <a:schemeClr val="tx1"/>
            </a:solidFill>
          </a:ln>
        </p:spPr>
        <p:txBody>
          <a:bodyPr wrap="square">
            <a:spAutoFit/>
          </a:bodyPr>
          <a:lstStyle/>
          <a:p>
            <a:r>
              <a:rPr lang="en-US" sz="1600" b="1" dirty="0">
                <a:solidFill>
                  <a:srgbClr val="333333"/>
                </a:solidFill>
              </a:rPr>
              <a:t>Nazarite:</a:t>
            </a:r>
          </a:p>
          <a:p>
            <a:r>
              <a:rPr lang="en-US" sz="1600" dirty="0">
                <a:solidFill>
                  <a:srgbClr val="333333"/>
                </a:solidFill>
              </a:rPr>
              <a:t>The Nazarite vow is always referred to in the scripture as a vow of limited duration, never for life unless commanded by the Lord as with Samson and Samuel. It is obvious that the Lord never intended that groups of people in a state of “separation” or as Nazarites should band together and become a monastic order. Yet this is what happened during the period of Israel’s apostasy.</a:t>
            </a:r>
          </a:p>
          <a:p>
            <a:r>
              <a:rPr lang="en-US" sz="1600" dirty="0">
                <a:solidFill>
                  <a:srgbClr val="333333"/>
                </a:solidFill>
              </a:rPr>
              <a:t>“From the Nazarites sprang the </a:t>
            </a:r>
            <a:r>
              <a:rPr lang="en-US" sz="1600" dirty="0" err="1">
                <a:solidFill>
                  <a:srgbClr val="333333"/>
                </a:solidFill>
              </a:rPr>
              <a:t>Rechabites</a:t>
            </a:r>
            <a:r>
              <a:rPr lang="en-US" sz="1600" dirty="0">
                <a:solidFill>
                  <a:srgbClr val="333333"/>
                </a:solidFill>
              </a:rPr>
              <a:t>, from the </a:t>
            </a:r>
            <a:r>
              <a:rPr lang="en-US" sz="1600" dirty="0" err="1">
                <a:solidFill>
                  <a:srgbClr val="333333"/>
                </a:solidFill>
              </a:rPr>
              <a:t>Rechabites</a:t>
            </a:r>
            <a:r>
              <a:rPr lang="en-US" sz="1600" dirty="0">
                <a:solidFill>
                  <a:srgbClr val="333333"/>
                </a:solidFill>
              </a:rPr>
              <a:t> the Essenes, from the Essenes, the Anchorites or Hermits, and in imitation of these, the different (Christian) meaning (“the pious one”) which produced the “Dead Sea Scrolls.” (Dr. Adam Clarke Bible Commentary, Vol. 1 p. 634) </a:t>
            </a:r>
          </a:p>
          <a:p>
            <a:r>
              <a:rPr lang="en-US" sz="1600" dirty="0">
                <a:solidFill>
                  <a:srgbClr val="333333"/>
                </a:solidFill>
              </a:rPr>
              <a:t>The Third Thousand Years by W. Cleon </a:t>
            </a:r>
            <a:r>
              <a:rPr lang="en-US" sz="1600" dirty="0" err="1">
                <a:solidFill>
                  <a:srgbClr val="333333"/>
                </a:solidFill>
              </a:rPr>
              <a:t>Skousen</a:t>
            </a:r>
            <a:r>
              <a:rPr lang="en-US" sz="1600" dirty="0">
                <a:solidFill>
                  <a:srgbClr val="333333"/>
                </a:solidFill>
              </a:rPr>
              <a:t> p. </a:t>
            </a:r>
            <a:r>
              <a:rPr lang="en-US" sz="1600">
                <a:solidFill>
                  <a:srgbClr val="333333"/>
                </a:solidFill>
              </a:rPr>
              <a:t>368</a:t>
            </a:r>
            <a:endParaRPr lang="en-US" sz="1600" dirty="0">
              <a:solidFill>
                <a:srgbClr val="333333"/>
              </a:solidFill>
            </a:endParaRPr>
          </a:p>
          <a:p>
            <a:endParaRPr lang="en-US" sz="1200" dirty="0"/>
          </a:p>
        </p:txBody>
      </p:sp>
    </p:spTree>
    <p:extLst>
      <p:ext uri="{BB962C8B-B14F-4D97-AF65-F5344CB8AC3E}">
        <p14:creationId xmlns:p14="http://schemas.microsoft.com/office/powerpoint/2010/main" val="126164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8051" y="61824"/>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Head Count</a:t>
            </a:r>
          </a:p>
        </p:txBody>
      </p:sp>
      <p:sp>
        <p:nvSpPr>
          <p:cNvPr id="5" name="TextBox 4"/>
          <p:cNvSpPr txBox="1"/>
          <p:nvPr/>
        </p:nvSpPr>
        <p:spPr>
          <a:xfrm>
            <a:off x="785922" y="1292825"/>
            <a:ext cx="3106848" cy="646331"/>
          </a:xfrm>
          <a:prstGeom prst="rect">
            <a:avLst/>
          </a:prstGeom>
          <a:noFill/>
        </p:spPr>
        <p:txBody>
          <a:bodyPr wrap="square" rtlCol="0">
            <a:spAutoFit/>
          </a:bodyPr>
          <a:lstStyle/>
          <a:p>
            <a:r>
              <a:rPr lang="en-US" dirty="0">
                <a:solidFill>
                  <a:schemeClr val="bg1"/>
                </a:solidFill>
              </a:rPr>
              <a:t>Age 21 and up—soldiers</a:t>
            </a:r>
          </a:p>
          <a:p>
            <a:r>
              <a:rPr lang="en-US" dirty="0">
                <a:solidFill>
                  <a:schemeClr val="bg1"/>
                </a:solidFill>
              </a:rPr>
              <a:t>Counted in Tribes </a:t>
            </a:r>
          </a:p>
        </p:txBody>
      </p:sp>
      <p:sp>
        <p:nvSpPr>
          <p:cNvPr id="7" name="TextBox 6"/>
          <p:cNvSpPr txBox="1"/>
          <p:nvPr/>
        </p:nvSpPr>
        <p:spPr>
          <a:xfrm>
            <a:off x="1239243" y="2210218"/>
            <a:ext cx="3106848" cy="3139321"/>
          </a:xfrm>
          <a:prstGeom prst="rect">
            <a:avLst/>
          </a:prstGeom>
          <a:noFill/>
        </p:spPr>
        <p:txBody>
          <a:bodyPr wrap="square" rtlCol="0">
            <a:spAutoFit/>
          </a:bodyPr>
          <a:lstStyle/>
          <a:p>
            <a:r>
              <a:rPr lang="en-US" dirty="0">
                <a:solidFill>
                  <a:schemeClr val="bg1"/>
                </a:solidFill>
              </a:rPr>
              <a:t>Tribe of Reuben	46,500</a:t>
            </a:r>
          </a:p>
          <a:p>
            <a:endParaRPr lang="en-US" dirty="0">
              <a:solidFill>
                <a:schemeClr val="bg1"/>
              </a:solidFill>
            </a:endParaRPr>
          </a:p>
          <a:p>
            <a:r>
              <a:rPr lang="en-US" dirty="0">
                <a:solidFill>
                  <a:schemeClr val="bg1"/>
                </a:solidFill>
              </a:rPr>
              <a:t>Tribe of Simeon	59,300</a:t>
            </a:r>
          </a:p>
          <a:p>
            <a:endParaRPr lang="en-US" dirty="0">
              <a:solidFill>
                <a:schemeClr val="bg1"/>
              </a:solidFill>
            </a:endParaRPr>
          </a:p>
          <a:p>
            <a:r>
              <a:rPr lang="en-US" dirty="0">
                <a:solidFill>
                  <a:schemeClr val="bg1"/>
                </a:solidFill>
              </a:rPr>
              <a:t>Tribe of Gad	45,650</a:t>
            </a:r>
          </a:p>
          <a:p>
            <a:endParaRPr lang="en-US" dirty="0">
              <a:solidFill>
                <a:schemeClr val="bg1"/>
              </a:solidFill>
            </a:endParaRPr>
          </a:p>
          <a:p>
            <a:r>
              <a:rPr lang="en-US" dirty="0">
                <a:solidFill>
                  <a:schemeClr val="bg1"/>
                </a:solidFill>
              </a:rPr>
              <a:t>Tribe of Judah	74,600</a:t>
            </a:r>
          </a:p>
          <a:p>
            <a:endParaRPr lang="en-US" dirty="0">
              <a:solidFill>
                <a:schemeClr val="bg1"/>
              </a:solidFill>
            </a:endParaRPr>
          </a:p>
          <a:p>
            <a:r>
              <a:rPr lang="en-US" dirty="0">
                <a:solidFill>
                  <a:schemeClr val="bg1"/>
                </a:solidFill>
              </a:rPr>
              <a:t>Tribe of Issachar	54,400</a:t>
            </a:r>
          </a:p>
          <a:p>
            <a:endParaRPr lang="en-US" dirty="0">
              <a:solidFill>
                <a:schemeClr val="bg1"/>
              </a:solidFill>
            </a:endParaRPr>
          </a:p>
          <a:p>
            <a:r>
              <a:rPr lang="en-US" dirty="0">
                <a:solidFill>
                  <a:schemeClr val="bg1"/>
                </a:solidFill>
              </a:rPr>
              <a:t>Tribe of Zebulun	57,400</a:t>
            </a:r>
          </a:p>
        </p:txBody>
      </p:sp>
      <p:sp>
        <p:nvSpPr>
          <p:cNvPr id="8" name="TextBox 7"/>
          <p:cNvSpPr txBox="1"/>
          <p:nvPr/>
        </p:nvSpPr>
        <p:spPr>
          <a:xfrm>
            <a:off x="5341588" y="2154494"/>
            <a:ext cx="4037801" cy="3139321"/>
          </a:xfrm>
          <a:prstGeom prst="rect">
            <a:avLst/>
          </a:prstGeom>
          <a:noFill/>
        </p:spPr>
        <p:txBody>
          <a:bodyPr wrap="square" rtlCol="0">
            <a:spAutoFit/>
          </a:bodyPr>
          <a:lstStyle/>
          <a:p>
            <a:r>
              <a:rPr lang="en-US" dirty="0">
                <a:solidFill>
                  <a:schemeClr val="bg1"/>
                </a:solidFill>
              </a:rPr>
              <a:t>Tribe of Ephraim (Joseph)	40,500</a:t>
            </a:r>
          </a:p>
          <a:p>
            <a:endParaRPr lang="en-US" dirty="0">
              <a:solidFill>
                <a:schemeClr val="bg1"/>
              </a:solidFill>
            </a:endParaRPr>
          </a:p>
          <a:p>
            <a:r>
              <a:rPr lang="en-US" dirty="0">
                <a:solidFill>
                  <a:schemeClr val="bg1"/>
                </a:solidFill>
              </a:rPr>
              <a:t>Tribe of Manasseh (Joseph)	32,200</a:t>
            </a:r>
          </a:p>
          <a:p>
            <a:endParaRPr lang="en-US" dirty="0">
              <a:solidFill>
                <a:schemeClr val="bg1"/>
              </a:solidFill>
            </a:endParaRPr>
          </a:p>
          <a:p>
            <a:r>
              <a:rPr lang="en-US" dirty="0">
                <a:solidFill>
                  <a:schemeClr val="bg1"/>
                </a:solidFill>
              </a:rPr>
              <a:t>Tribe of Benjamin		35, 400</a:t>
            </a:r>
          </a:p>
          <a:p>
            <a:endParaRPr lang="en-US" dirty="0">
              <a:solidFill>
                <a:schemeClr val="bg1"/>
              </a:solidFill>
            </a:endParaRPr>
          </a:p>
          <a:p>
            <a:r>
              <a:rPr lang="en-US" dirty="0">
                <a:solidFill>
                  <a:schemeClr val="bg1"/>
                </a:solidFill>
              </a:rPr>
              <a:t>Tribe of Dan		62,700</a:t>
            </a:r>
          </a:p>
          <a:p>
            <a:endParaRPr lang="en-US" dirty="0">
              <a:solidFill>
                <a:schemeClr val="bg1"/>
              </a:solidFill>
            </a:endParaRPr>
          </a:p>
          <a:p>
            <a:r>
              <a:rPr lang="en-US" dirty="0">
                <a:solidFill>
                  <a:schemeClr val="bg1"/>
                </a:solidFill>
              </a:rPr>
              <a:t>Tribe of Asher		41,500</a:t>
            </a:r>
          </a:p>
          <a:p>
            <a:endParaRPr lang="en-US" dirty="0">
              <a:solidFill>
                <a:schemeClr val="bg1"/>
              </a:solidFill>
            </a:endParaRPr>
          </a:p>
          <a:p>
            <a:r>
              <a:rPr lang="en-US" dirty="0">
                <a:solidFill>
                  <a:schemeClr val="bg1"/>
                </a:solidFill>
              </a:rPr>
              <a:t>Tribe of Naphtali		53,400</a:t>
            </a:r>
          </a:p>
        </p:txBody>
      </p:sp>
      <p:sp>
        <p:nvSpPr>
          <p:cNvPr id="42" name="TextBox 41"/>
          <p:cNvSpPr txBox="1"/>
          <p:nvPr/>
        </p:nvSpPr>
        <p:spPr>
          <a:xfrm>
            <a:off x="0" y="6421718"/>
            <a:ext cx="4086367" cy="369332"/>
          </a:xfrm>
          <a:prstGeom prst="rect">
            <a:avLst/>
          </a:prstGeom>
          <a:noFill/>
        </p:spPr>
        <p:txBody>
          <a:bodyPr wrap="square" rtlCol="0">
            <a:spAutoFit/>
          </a:bodyPr>
          <a:lstStyle/>
          <a:p>
            <a:r>
              <a:rPr lang="en-US" dirty="0">
                <a:solidFill>
                  <a:schemeClr val="bg1"/>
                </a:solidFill>
              </a:rPr>
              <a:t>Numbers 1:1-4</a:t>
            </a:r>
          </a:p>
        </p:txBody>
      </p:sp>
      <p:sp>
        <p:nvSpPr>
          <p:cNvPr id="44" name="TextBox 43"/>
          <p:cNvSpPr txBox="1"/>
          <p:nvPr/>
        </p:nvSpPr>
        <p:spPr>
          <a:xfrm>
            <a:off x="4905514" y="923493"/>
            <a:ext cx="3106848" cy="369332"/>
          </a:xfrm>
          <a:prstGeom prst="rect">
            <a:avLst/>
          </a:prstGeom>
          <a:noFill/>
        </p:spPr>
        <p:txBody>
          <a:bodyPr wrap="square" rtlCol="0">
            <a:spAutoFit/>
          </a:bodyPr>
          <a:lstStyle/>
          <a:p>
            <a:r>
              <a:rPr lang="en-US" dirty="0">
                <a:solidFill>
                  <a:schemeClr val="bg1"/>
                </a:solidFill>
              </a:rPr>
              <a:t>1</a:t>
            </a:r>
            <a:r>
              <a:rPr lang="en-US" baseline="30000" dirty="0">
                <a:solidFill>
                  <a:schemeClr val="bg1"/>
                </a:solidFill>
              </a:rPr>
              <a:t>st</a:t>
            </a:r>
            <a:r>
              <a:rPr lang="en-US" dirty="0">
                <a:solidFill>
                  <a:schemeClr val="bg1"/>
                </a:solidFill>
              </a:rPr>
              <a:t> Day of 2</a:t>
            </a:r>
            <a:r>
              <a:rPr lang="en-US" baseline="30000" dirty="0">
                <a:solidFill>
                  <a:schemeClr val="bg1"/>
                </a:solidFill>
              </a:rPr>
              <a:t>nd</a:t>
            </a:r>
            <a:r>
              <a:rPr lang="en-US" dirty="0">
                <a:solidFill>
                  <a:schemeClr val="bg1"/>
                </a:solidFill>
              </a:rPr>
              <a:t> Month</a:t>
            </a:r>
          </a:p>
        </p:txBody>
      </p:sp>
      <p:grpSp>
        <p:nvGrpSpPr>
          <p:cNvPr id="841" name="Group 840"/>
          <p:cNvGrpSpPr/>
          <p:nvPr/>
        </p:nvGrpSpPr>
        <p:grpSpPr>
          <a:xfrm>
            <a:off x="602565" y="2049582"/>
            <a:ext cx="464465" cy="522265"/>
            <a:chOff x="6812404" y="4782789"/>
            <a:chExt cx="849134" cy="954803"/>
          </a:xfrm>
        </p:grpSpPr>
        <p:grpSp>
          <p:nvGrpSpPr>
            <p:cNvPr id="842" name="Group 841"/>
            <p:cNvGrpSpPr/>
            <p:nvPr/>
          </p:nvGrpSpPr>
          <p:grpSpPr>
            <a:xfrm>
              <a:off x="6812404" y="4782789"/>
              <a:ext cx="849134" cy="954803"/>
              <a:chOff x="6812404" y="4014427"/>
              <a:chExt cx="1532462" cy="1723166"/>
            </a:xfrm>
          </p:grpSpPr>
          <p:sp>
            <p:nvSpPr>
              <p:cNvPr id="854" name="Rectangle 85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rame 85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3" name="Group 842"/>
            <p:cNvGrpSpPr/>
            <p:nvPr/>
          </p:nvGrpSpPr>
          <p:grpSpPr>
            <a:xfrm>
              <a:off x="6888541" y="4860256"/>
              <a:ext cx="657510" cy="817888"/>
              <a:chOff x="1717426" y="610207"/>
              <a:chExt cx="1272475" cy="1582855"/>
            </a:xfrm>
          </p:grpSpPr>
          <p:sp>
            <p:nvSpPr>
              <p:cNvPr id="844" name="Cloud 843"/>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Cloud 844"/>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Cloud 845"/>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Cloud 847"/>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ounded Rectangle 848"/>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0"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851" name="Trapezoid 850"/>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Cloud 851"/>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6" name="Group 855"/>
          <p:cNvGrpSpPr/>
          <p:nvPr/>
        </p:nvGrpSpPr>
        <p:grpSpPr>
          <a:xfrm>
            <a:off x="592489" y="2665018"/>
            <a:ext cx="459033" cy="507700"/>
            <a:chOff x="7001463" y="2112155"/>
            <a:chExt cx="459033" cy="507700"/>
          </a:xfrm>
        </p:grpSpPr>
        <p:grpSp>
          <p:nvGrpSpPr>
            <p:cNvPr id="857" name="Group 856"/>
            <p:cNvGrpSpPr/>
            <p:nvPr/>
          </p:nvGrpSpPr>
          <p:grpSpPr>
            <a:xfrm>
              <a:off x="7001463" y="2112155"/>
              <a:ext cx="459033" cy="507700"/>
              <a:chOff x="6812404" y="4014427"/>
              <a:chExt cx="1532462" cy="1723166"/>
            </a:xfrm>
          </p:grpSpPr>
          <p:sp>
            <p:nvSpPr>
              <p:cNvPr id="934" name="Rectangle 93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ame 93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8" name="Group 857"/>
            <p:cNvGrpSpPr/>
            <p:nvPr/>
          </p:nvGrpSpPr>
          <p:grpSpPr>
            <a:xfrm>
              <a:off x="7063108" y="2172832"/>
              <a:ext cx="360734" cy="404463"/>
              <a:chOff x="1497157" y="344790"/>
              <a:chExt cx="1300625" cy="1383924"/>
            </a:xfrm>
          </p:grpSpPr>
          <p:sp>
            <p:nvSpPr>
              <p:cNvPr id="859" name="Trapezoid 858"/>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0" name="Group 859"/>
              <p:cNvGrpSpPr/>
              <p:nvPr/>
            </p:nvGrpSpPr>
            <p:grpSpPr>
              <a:xfrm>
                <a:off x="1497157" y="344790"/>
                <a:ext cx="1300625" cy="1347713"/>
                <a:chOff x="1735183" y="108823"/>
                <a:chExt cx="1300625" cy="1347713"/>
              </a:xfrm>
            </p:grpSpPr>
            <p:sp>
              <p:nvSpPr>
                <p:cNvPr id="861" name="Cloud 860"/>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Cloud 861"/>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Isosceles Triangle 862"/>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Cloud 864"/>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ed Rectangle 865"/>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7" name="Group 866"/>
                <p:cNvGrpSpPr/>
                <p:nvPr/>
              </p:nvGrpSpPr>
              <p:grpSpPr>
                <a:xfrm>
                  <a:off x="1891332" y="305708"/>
                  <a:ext cx="933596" cy="288192"/>
                  <a:chOff x="3811872" y="17998"/>
                  <a:chExt cx="805120" cy="270515"/>
                </a:xfrm>
              </p:grpSpPr>
              <p:grpSp>
                <p:nvGrpSpPr>
                  <p:cNvPr id="868" name="Group 867"/>
                  <p:cNvGrpSpPr/>
                  <p:nvPr/>
                </p:nvGrpSpPr>
                <p:grpSpPr>
                  <a:xfrm>
                    <a:off x="3811872" y="17998"/>
                    <a:ext cx="627615" cy="262087"/>
                    <a:chOff x="4649991" y="5423557"/>
                    <a:chExt cx="2704332" cy="1129307"/>
                  </a:xfrm>
                </p:grpSpPr>
                <p:grpSp>
                  <p:nvGrpSpPr>
                    <p:cNvPr id="882" name="Group 881"/>
                    <p:cNvGrpSpPr/>
                    <p:nvPr/>
                  </p:nvGrpSpPr>
                  <p:grpSpPr>
                    <a:xfrm>
                      <a:off x="4649991" y="5427911"/>
                      <a:ext cx="516959" cy="1119063"/>
                      <a:chOff x="4649991" y="5427911"/>
                      <a:chExt cx="516959" cy="1119063"/>
                    </a:xfrm>
                  </p:grpSpPr>
                  <p:grpSp>
                    <p:nvGrpSpPr>
                      <p:cNvPr id="922" name="Group 118"/>
                      <p:cNvGrpSpPr/>
                      <p:nvPr/>
                    </p:nvGrpSpPr>
                    <p:grpSpPr>
                      <a:xfrm rot="1912894">
                        <a:off x="4649991" y="5427911"/>
                        <a:ext cx="321016" cy="1106001"/>
                        <a:chOff x="2438400" y="990600"/>
                        <a:chExt cx="762000" cy="3200400"/>
                      </a:xfrm>
                    </p:grpSpPr>
                    <p:sp>
                      <p:nvSpPr>
                        <p:cNvPr id="929" name="Pentagon 92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Plaque 92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ounded Rectangle 93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Donut 93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3" name="Donut 93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3" name="Group 118"/>
                      <p:cNvGrpSpPr/>
                      <p:nvPr/>
                    </p:nvGrpSpPr>
                    <p:grpSpPr>
                      <a:xfrm rot="19542321">
                        <a:off x="4845934" y="5440973"/>
                        <a:ext cx="321016" cy="1106001"/>
                        <a:chOff x="2438400" y="990600"/>
                        <a:chExt cx="762000" cy="3200400"/>
                      </a:xfrm>
                    </p:grpSpPr>
                    <p:sp>
                      <p:nvSpPr>
                        <p:cNvPr id="924" name="Pentagon 92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Plaque 92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ounded Rectangle 92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Donut 92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8" name="Donut 92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83" name="Group 882"/>
                    <p:cNvGrpSpPr/>
                    <p:nvPr/>
                  </p:nvGrpSpPr>
                  <p:grpSpPr>
                    <a:xfrm rot="10800000">
                      <a:off x="5378679" y="5433801"/>
                      <a:ext cx="516959" cy="1119063"/>
                      <a:chOff x="4649991" y="5427911"/>
                      <a:chExt cx="516959" cy="1119063"/>
                    </a:xfrm>
                  </p:grpSpPr>
                  <p:grpSp>
                    <p:nvGrpSpPr>
                      <p:cNvPr id="910" name="Group 118"/>
                      <p:cNvGrpSpPr/>
                      <p:nvPr/>
                    </p:nvGrpSpPr>
                    <p:grpSpPr>
                      <a:xfrm rot="1912894">
                        <a:off x="4649991" y="5427911"/>
                        <a:ext cx="321016" cy="1106001"/>
                        <a:chOff x="2438400" y="990600"/>
                        <a:chExt cx="762000" cy="3200400"/>
                      </a:xfrm>
                    </p:grpSpPr>
                    <p:sp>
                      <p:nvSpPr>
                        <p:cNvPr id="917" name="Pentagon 91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Plaque 91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ounded Rectangle 91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Donut 91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1" name="Donut 92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1" name="Group 118"/>
                      <p:cNvGrpSpPr/>
                      <p:nvPr/>
                    </p:nvGrpSpPr>
                    <p:grpSpPr>
                      <a:xfrm rot="19542321">
                        <a:off x="4845934" y="5440973"/>
                        <a:ext cx="321016" cy="1106001"/>
                        <a:chOff x="2438400" y="990600"/>
                        <a:chExt cx="762000" cy="3200400"/>
                      </a:xfrm>
                    </p:grpSpPr>
                    <p:sp>
                      <p:nvSpPr>
                        <p:cNvPr id="912" name="Pentagon 91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Plaque 91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ounded Rectangle 91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nut 91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6" name="Donut 91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84" name="Group 883"/>
                    <p:cNvGrpSpPr/>
                    <p:nvPr/>
                  </p:nvGrpSpPr>
                  <p:grpSpPr>
                    <a:xfrm>
                      <a:off x="6108676" y="5423557"/>
                      <a:ext cx="516959" cy="1119063"/>
                      <a:chOff x="4649991" y="5427911"/>
                      <a:chExt cx="516959" cy="1119063"/>
                    </a:xfrm>
                  </p:grpSpPr>
                  <p:grpSp>
                    <p:nvGrpSpPr>
                      <p:cNvPr id="898" name="Group 118"/>
                      <p:cNvGrpSpPr/>
                      <p:nvPr/>
                    </p:nvGrpSpPr>
                    <p:grpSpPr>
                      <a:xfrm rot="1912894">
                        <a:off x="4649991" y="5427911"/>
                        <a:ext cx="321016" cy="1106001"/>
                        <a:chOff x="2438400" y="990600"/>
                        <a:chExt cx="762000" cy="3200400"/>
                      </a:xfrm>
                    </p:grpSpPr>
                    <p:sp>
                      <p:nvSpPr>
                        <p:cNvPr id="905" name="Pentagon 90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Plaque 90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ounded Rectangle 90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Donut 90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9" name="Donut 90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9" name="Group 118"/>
                      <p:cNvGrpSpPr/>
                      <p:nvPr/>
                    </p:nvGrpSpPr>
                    <p:grpSpPr>
                      <a:xfrm rot="19542321">
                        <a:off x="4845934" y="5440973"/>
                        <a:ext cx="321016" cy="1106001"/>
                        <a:chOff x="2438400" y="990600"/>
                        <a:chExt cx="762000" cy="3200400"/>
                      </a:xfrm>
                    </p:grpSpPr>
                    <p:sp>
                      <p:nvSpPr>
                        <p:cNvPr id="900" name="Pentagon 89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Plaque 90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ounded Rectangle 90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Donut 90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4" name="Donut 90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85" name="Group 884"/>
                    <p:cNvGrpSpPr/>
                    <p:nvPr/>
                  </p:nvGrpSpPr>
                  <p:grpSpPr>
                    <a:xfrm rot="10800000">
                      <a:off x="6837364" y="5429447"/>
                      <a:ext cx="516959" cy="1119063"/>
                      <a:chOff x="4649991" y="5427911"/>
                      <a:chExt cx="516959" cy="1119063"/>
                    </a:xfrm>
                  </p:grpSpPr>
                  <p:grpSp>
                    <p:nvGrpSpPr>
                      <p:cNvPr id="886" name="Group 118"/>
                      <p:cNvGrpSpPr/>
                      <p:nvPr/>
                    </p:nvGrpSpPr>
                    <p:grpSpPr>
                      <a:xfrm rot="1912894">
                        <a:off x="4649991" y="5427911"/>
                        <a:ext cx="321016" cy="1106001"/>
                        <a:chOff x="2438400" y="990600"/>
                        <a:chExt cx="762000" cy="3200400"/>
                      </a:xfrm>
                    </p:grpSpPr>
                    <p:sp>
                      <p:nvSpPr>
                        <p:cNvPr id="893" name="Pentagon 89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Plaque 89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ounded Rectangle 89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Donut 89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7" name="Donut 89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7" name="Group 118"/>
                      <p:cNvGrpSpPr/>
                      <p:nvPr/>
                    </p:nvGrpSpPr>
                    <p:grpSpPr>
                      <a:xfrm rot="19542321">
                        <a:off x="4845934" y="5440973"/>
                        <a:ext cx="321016" cy="1106001"/>
                        <a:chOff x="2438400" y="990600"/>
                        <a:chExt cx="762000" cy="3200400"/>
                      </a:xfrm>
                    </p:grpSpPr>
                    <p:sp>
                      <p:nvSpPr>
                        <p:cNvPr id="888" name="Pentagon 88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Plaque 88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ounded Rectangle 88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Donut 89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2" name="Donut 89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69" name="Group 868"/>
                  <p:cNvGrpSpPr/>
                  <p:nvPr/>
                </p:nvGrpSpPr>
                <p:grpSpPr>
                  <a:xfrm>
                    <a:off x="4497017" y="28803"/>
                    <a:ext cx="119975" cy="259710"/>
                    <a:chOff x="4649991" y="5427911"/>
                    <a:chExt cx="516959" cy="1119063"/>
                  </a:xfrm>
                </p:grpSpPr>
                <p:grpSp>
                  <p:nvGrpSpPr>
                    <p:cNvPr id="870" name="Group 118"/>
                    <p:cNvGrpSpPr/>
                    <p:nvPr/>
                  </p:nvGrpSpPr>
                  <p:grpSpPr>
                    <a:xfrm rot="1912894">
                      <a:off x="4649991" y="5427911"/>
                      <a:ext cx="321016" cy="1106001"/>
                      <a:chOff x="2438400" y="990600"/>
                      <a:chExt cx="762000" cy="3200400"/>
                    </a:xfrm>
                  </p:grpSpPr>
                  <p:sp>
                    <p:nvSpPr>
                      <p:cNvPr id="877" name="Pentagon 8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Plaque 8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ounded Rectangle 8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Donut 8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1" name="Donut 8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1" name="Group 118"/>
                    <p:cNvGrpSpPr/>
                    <p:nvPr/>
                  </p:nvGrpSpPr>
                  <p:grpSpPr>
                    <a:xfrm rot="19542321">
                      <a:off x="4845934" y="5440973"/>
                      <a:ext cx="321016" cy="1106001"/>
                      <a:chOff x="2438400" y="990600"/>
                      <a:chExt cx="762000" cy="3200400"/>
                    </a:xfrm>
                  </p:grpSpPr>
                  <p:sp>
                    <p:nvSpPr>
                      <p:cNvPr id="872" name="Pentagon 8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Plaque 8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ed Rectangle 8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Donut 8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Donut 8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936" name="Group 935"/>
          <p:cNvGrpSpPr/>
          <p:nvPr/>
        </p:nvGrpSpPr>
        <p:grpSpPr>
          <a:xfrm>
            <a:off x="599344" y="3262182"/>
            <a:ext cx="459033" cy="542915"/>
            <a:chOff x="8029894" y="3559127"/>
            <a:chExt cx="459033" cy="542915"/>
          </a:xfrm>
        </p:grpSpPr>
        <p:grpSp>
          <p:nvGrpSpPr>
            <p:cNvPr id="937" name="Group 936"/>
            <p:cNvGrpSpPr/>
            <p:nvPr/>
          </p:nvGrpSpPr>
          <p:grpSpPr>
            <a:xfrm>
              <a:off x="8029894" y="3559127"/>
              <a:ext cx="459033" cy="507700"/>
              <a:chOff x="6812404" y="4014427"/>
              <a:chExt cx="1532462" cy="1723166"/>
            </a:xfrm>
          </p:grpSpPr>
          <p:sp>
            <p:nvSpPr>
              <p:cNvPr id="980" name="Rectangle 97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Frame 98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8" name="Group 937"/>
            <p:cNvGrpSpPr/>
            <p:nvPr/>
          </p:nvGrpSpPr>
          <p:grpSpPr>
            <a:xfrm>
              <a:off x="8110751" y="3598299"/>
              <a:ext cx="321925" cy="503743"/>
              <a:chOff x="3434062" y="145729"/>
              <a:chExt cx="1036333" cy="1621637"/>
            </a:xfrm>
          </p:grpSpPr>
          <p:sp>
            <p:nvSpPr>
              <p:cNvPr id="939" name="Trapezoid 938"/>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Cloud 939"/>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Cloud 940"/>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3" name="Group 26"/>
              <p:cNvGrpSpPr/>
              <p:nvPr/>
            </p:nvGrpSpPr>
            <p:grpSpPr>
              <a:xfrm>
                <a:off x="3575349" y="145729"/>
                <a:ext cx="752390" cy="503086"/>
                <a:chOff x="3276599" y="3962400"/>
                <a:chExt cx="2362200" cy="1430616"/>
              </a:xfrm>
            </p:grpSpPr>
            <p:sp>
              <p:nvSpPr>
                <p:cNvPr id="972" name="Moon 971"/>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Pentagon 975"/>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Pentagon 976"/>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Pentagon 977"/>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Moon 978"/>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4" name="Cloud 943"/>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6" name="Group 44"/>
              <p:cNvGrpSpPr/>
              <p:nvPr/>
            </p:nvGrpSpPr>
            <p:grpSpPr>
              <a:xfrm>
                <a:off x="3630420" y="1296759"/>
                <a:ext cx="543951" cy="288954"/>
                <a:chOff x="3416724" y="3667852"/>
                <a:chExt cx="2655030" cy="1513748"/>
              </a:xfrm>
            </p:grpSpPr>
            <p:grpSp>
              <p:nvGrpSpPr>
                <p:cNvPr id="960" name="Group 31"/>
                <p:cNvGrpSpPr/>
                <p:nvPr/>
              </p:nvGrpSpPr>
              <p:grpSpPr>
                <a:xfrm>
                  <a:off x="4114800" y="4495800"/>
                  <a:ext cx="1219200" cy="685800"/>
                  <a:chOff x="4114800" y="4495800"/>
                  <a:chExt cx="1219200" cy="685800"/>
                </a:xfrm>
              </p:grpSpPr>
              <p:sp>
                <p:nvSpPr>
                  <p:cNvPr id="969"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Trapezoid 96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rapezoid 97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1" name="Group 36"/>
                <p:cNvGrpSpPr/>
                <p:nvPr/>
              </p:nvGrpSpPr>
              <p:grpSpPr>
                <a:xfrm rot="3976231">
                  <a:off x="3150024" y="3934552"/>
                  <a:ext cx="1219200" cy="685800"/>
                  <a:chOff x="4114800" y="4495800"/>
                  <a:chExt cx="1219200" cy="685800"/>
                </a:xfrm>
              </p:grpSpPr>
              <p:sp>
                <p:nvSpPr>
                  <p:cNvPr id="966" name="Trapezoid 96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Trapezoid 96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Trapezoid 96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2" name="Group 40"/>
                <p:cNvGrpSpPr/>
                <p:nvPr/>
              </p:nvGrpSpPr>
              <p:grpSpPr>
                <a:xfrm rot="18434064">
                  <a:off x="5119254" y="3990109"/>
                  <a:ext cx="1219200" cy="685800"/>
                  <a:chOff x="4114800" y="4495800"/>
                  <a:chExt cx="1219200" cy="685800"/>
                </a:xfrm>
              </p:grpSpPr>
              <p:sp>
                <p:nvSpPr>
                  <p:cNvPr id="963" name="Trapezoid 96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Trapezoid 96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Trapezoid 96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7" name="Group 60"/>
              <p:cNvGrpSpPr/>
              <p:nvPr/>
            </p:nvGrpSpPr>
            <p:grpSpPr>
              <a:xfrm>
                <a:off x="3713895" y="1505186"/>
                <a:ext cx="364753" cy="262180"/>
                <a:chOff x="4724400" y="4267200"/>
                <a:chExt cx="1905000" cy="1369291"/>
              </a:xfrm>
            </p:grpSpPr>
            <p:sp>
              <p:nvSpPr>
                <p:cNvPr id="948" name="Hexagon 947"/>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ed Rectangle 948"/>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ed Rectangle 949"/>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ed Rectangle 950"/>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ed Rectangle 951"/>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ed Rectangle 952"/>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ounded Rectangle 953"/>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2" name="Group 981"/>
          <p:cNvGrpSpPr/>
          <p:nvPr/>
        </p:nvGrpSpPr>
        <p:grpSpPr>
          <a:xfrm>
            <a:off x="578749" y="3818787"/>
            <a:ext cx="472773" cy="507700"/>
            <a:chOff x="9490279" y="3972469"/>
            <a:chExt cx="472773" cy="507700"/>
          </a:xfrm>
        </p:grpSpPr>
        <p:grpSp>
          <p:nvGrpSpPr>
            <p:cNvPr id="983" name="Group 982"/>
            <p:cNvGrpSpPr/>
            <p:nvPr/>
          </p:nvGrpSpPr>
          <p:grpSpPr>
            <a:xfrm>
              <a:off x="9490279" y="3972469"/>
              <a:ext cx="459033" cy="507700"/>
              <a:chOff x="6812404" y="4014427"/>
              <a:chExt cx="1532462" cy="1723166"/>
            </a:xfrm>
          </p:grpSpPr>
          <p:sp>
            <p:nvSpPr>
              <p:cNvPr id="1186" name="Rectangle 118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Frame 118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4" name="Group 983"/>
            <p:cNvGrpSpPr/>
            <p:nvPr/>
          </p:nvGrpSpPr>
          <p:grpSpPr>
            <a:xfrm>
              <a:off x="9502359" y="4000177"/>
              <a:ext cx="460693" cy="456361"/>
              <a:chOff x="4420561" y="478856"/>
              <a:chExt cx="1493146" cy="1479106"/>
            </a:xfrm>
          </p:grpSpPr>
          <p:sp>
            <p:nvSpPr>
              <p:cNvPr id="985" name="Trapezoid 984"/>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egular Pentagon 985"/>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88" name="Group 70"/>
              <p:cNvGrpSpPr/>
              <p:nvPr/>
            </p:nvGrpSpPr>
            <p:grpSpPr>
              <a:xfrm>
                <a:off x="4512033" y="552733"/>
                <a:ext cx="1377894" cy="962821"/>
                <a:chOff x="2731569" y="4101704"/>
                <a:chExt cx="2435810" cy="2042401"/>
              </a:xfrm>
            </p:grpSpPr>
            <p:sp>
              <p:nvSpPr>
                <p:cNvPr id="117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125"/>
              <p:cNvGrpSpPr/>
              <p:nvPr/>
            </p:nvGrpSpPr>
            <p:grpSpPr>
              <a:xfrm flipV="1">
                <a:off x="4512032" y="899906"/>
                <a:ext cx="1305373" cy="168627"/>
                <a:chOff x="5029200" y="838200"/>
                <a:chExt cx="1905000" cy="457200"/>
              </a:xfrm>
            </p:grpSpPr>
            <p:sp>
              <p:nvSpPr>
                <p:cNvPr id="1166" name="Rounded Rectangle 1165"/>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7" name="Group 114"/>
                <p:cNvGrpSpPr/>
                <p:nvPr/>
              </p:nvGrpSpPr>
              <p:grpSpPr>
                <a:xfrm rot="10800000">
                  <a:off x="5334000" y="914400"/>
                  <a:ext cx="1211525" cy="322729"/>
                  <a:chOff x="6019800" y="5334000"/>
                  <a:chExt cx="2590800" cy="914400"/>
                </a:xfrm>
              </p:grpSpPr>
              <p:grpSp>
                <p:nvGrpSpPr>
                  <p:cNvPr id="1168" name="Group 79"/>
                  <p:cNvGrpSpPr/>
                  <p:nvPr/>
                </p:nvGrpSpPr>
                <p:grpSpPr>
                  <a:xfrm>
                    <a:off x="6019800" y="5334000"/>
                    <a:ext cx="914400" cy="914400"/>
                    <a:chOff x="6019800" y="5334000"/>
                    <a:chExt cx="914400" cy="914400"/>
                  </a:xfrm>
                </p:grpSpPr>
                <p:sp>
                  <p:nvSpPr>
                    <p:cNvPr id="1175" name="Quad Arrow 117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Diamond 117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9" name="Group 80"/>
                  <p:cNvGrpSpPr/>
                  <p:nvPr/>
                </p:nvGrpSpPr>
                <p:grpSpPr>
                  <a:xfrm>
                    <a:off x="6858000" y="5334000"/>
                    <a:ext cx="914400" cy="914400"/>
                    <a:chOff x="6019800" y="5334000"/>
                    <a:chExt cx="914400" cy="914400"/>
                  </a:xfrm>
                </p:grpSpPr>
                <p:sp>
                  <p:nvSpPr>
                    <p:cNvPr id="1173" name="Quad Arrow 117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Diamond 117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83"/>
                  <p:cNvGrpSpPr/>
                  <p:nvPr/>
                </p:nvGrpSpPr>
                <p:grpSpPr>
                  <a:xfrm>
                    <a:off x="7696200" y="5334000"/>
                    <a:ext cx="914400" cy="914400"/>
                    <a:chOff x="6019800" y="5334000"/>
                    <a:chExt cx="914400" cy="914400"/>
                  </a:xfrm>
                </p:grpSpPr>
                <p:sp>
                  <p:nvSpPr>
                    <p:cNvPr id="1171" name="Quad Arrow 117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Diamond 117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0" name="Group 989"/>
              <p:cNvGrpSpPr/>
              <p:nvPr/>
            </p:nvGrpSpPr>
            <p:grpSpPr>
              <a:xfrm>
                <a:off x="4420561" y="478856"/>
                <a:ext cx="1493146" cy="652928"/>
                <a:chOff x="4823577" y="4053405"/>
                <a:chExt cx="2270956" cy="1287310"/>
              </a:xfrm>
            </p:grpSpPr>
            <p:grpSp>
              <p:nvGrpSpPr>
                <p:cNvPr id="991" name="Group 113"/>
                <p:cNvGrpSpPr/>
                <p:nvPr/>
              </p:nvGrpSpPr>
              <p:grpSpPr>
                <a:xfrm>
                  <a:off x="4823577" y="4493188"/>
                  <a:ext cx="1404453" cy="847527"/>
                  <a:chOff x="5334000" y="1676401"/>
                  <a:chExt cx="3200400" cy="2295940"/>
                </a:xfrm>
              </p:grpSpPr>
              <p:grpSp>
                <p:nvGrpSpPr>
                  <p:cNvPr id="1109" name="Group 59"/>
                  <p:cNvGrpSpPr/>
                  <p:nvPr/>
                </p:nvGrpSpPr>
                <p:grpSpPr>
                  <a:xfrm>
                    <a:off x="5334000" y="1676401"/>
                    <a:ext cx="3200400" cy="2295940"/>
                    <a:chOff x="3329709" y="1676400"/>
                    <a:chExt cx="5204691" cy="3733801"/>
                  </a:xfrm>
                </p:grpSpPr>
                <p:grpSp>
                  <p:nvGrpSpPr>
                    <p:cNvPr id="1113" name="Group 139"/>
                    <p:cNvGrpSpPr/>
                    <p:nvPr/>
                  </p:nvGrpSpPr>
                  <p:grpSpPr>
                    <a:xfrm>
                      <a:off x="5784951" y="1676400"/>
                      <a:ext cx="2749449" cy="2932281"/>
                      <a:chOff x="4370181" y="2237947"/>
                      <a:chExt cx="1395285" cy="1533800"/>
                    </a:xfrm>
                    <a:solidFill>
                      <a:schemeClr val="accent6">
                        <a:lumMod val="50000"/>
                      </a:schemeClr>
                    </a:solidFill>
                  </p:grpSpPr>
                  <p:sp>
                    <p:nvSpPr>
                      <p:cNvPr id="114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6" name="Group 122"/>
                      <p:cNvGrpSpPr/>
                      <p:nvPr/>
                    </p:nvGrpSpPr>
                    <p:grpSpPr>
                      <a:xfrm>
                        <a:off x="4975163" y="2434420"/>
                        <a:ext cx="790303" cy="409072"/>
                        <a:chOff x="4975163" y="2434420"/>
                        <a:chExt cx="790303" cy="409072"/>
                      </a:xfrm>
                      <a:grpFill/>
                    </p:grpSpPr>
                    <p:sp>
                      <p:nvSpPr>
                        <p:cNvPr id="116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7" name="Group 123"/>
                      <p:cNvGrpSpPr/>
                      <p:nvPr/>
                    </p:nvGrpSpPr>
                    <p:grpSpPr>
                      <a:xfrm>
                        <a:off x="4842164" y="2673927"/>
                        <a:ext cx="856672" cy="364837"/>
                        <a:chOff x="4975163" y="2434420"/>
                        <a:chExt cx="790303" cy="409072"/>
                      </a:xfrm>
                      <a:grpFill/>
                    </p:grpSpPr>
                    <p:sp>
                      <p:nvSpPr>
                        <p:cNvPr id="116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8" name="Group 127"/>
                      <p:cNvGrpSpPr/>
                      <p:nvPr/>
                    </p:nvGrpSpPr>
                    <p:grpSpPr>
                      <a:xfrm>
                        <a:off x="4702690" y="2882384"/>
                        <a:ext cx="790303" cy="409072"/>
                        <a:chOff x="4975163" y="2434420"/>
                        <a:chExt cx="790303" cy="409072"/>
                      </a:xfrm>
                      <a:grpFill/>
                    </p:grpSpPr>
                    <p:sp>
                      <p:nvSpPr>
                        <p:cNvPr id="115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131"/>
                      <p:cNvGrpSpPr/>
                      <p:nvPr/>
                    </p:nvGrpSpPr>
                    <p:grpSpPr>
                      <a:xfrm>
                        <a:off x="4545672" y="3122529"/>
                        <a:ext cx="790303" cy="409072"/>
                        <a:chOff x="4975163" y="2434420"/>
                        <a:chExt cx="790303" cy="409072"/>
                      </a:xfrm>
                      <a:grpFill/>
                    </p:grpSpPr>
                    <p:sp>
                      <p:nvSpPr>
                        <p:cNvPr id="115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35"/>
                      <p:cNvGrpSpPr/>
                      <p:nvPr/>
                    </p:nvGrpSpPr>
                    <p:grpSpPr>
                      <a:xfrm rot="1269795">
                        <a:off x="4370181" y="3362675"/>
                        <a:ext cx="790303" cy="409072"/>
                        <a:chOff x="4975163" y="2434420"/>
                        <a:chExt cx="790303" cy="409072"/>
                      </a:xfrm>
                      <a:grpFill/>
                    </p:grpSpPr>
                    <p:sp>
                      <p:nvSpPr>
                        <p:cNvPr id="115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4" name="Group 140"/>
                    <p:cNvGrpSpPr/>
                    <p:nvPr/>
                  </p:nvGrpSpPr>
                  <p:grpSpPr>
                    <a:xfrm flipH="1">
                      <a:off x="3329709" y="1768267"/>
                      <a:ext cx="2749449" cy="2932281"/>
                      <a:chOff x="4370181" y="2237947"/>
                      <a:chExt cx="1395285" cy="1533800"/>
                    </a:xfrm>
                    <a:solidFill>
                      <a:schemeClr val="accent6">
                        <a:lumMod val="50000"/>
                      </a:schemeClr>
                    </a:solidFill>
                  </p:grpSpPr>
                  <p:sp>
                    <p:nvSpPr>
                      <p:cNvPr id="1124" name="Rounded Rectangle 112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5" name="Group 122"/>
                      <p:cNvGrpSpPr/>
                      <p:nvPr/>
                    </p:nvGrpSpPr>
                    <p:grpSpPr>
                      <a:xfrm>
                        <a:off x="4975163" y="2434420"/>
                        <a:ext cx="790303" cy="409072"/>
                        <a:chOff x="4975163" y="2434420"/>
                        <a:chExt cx="790303" cy="409072"/>
                      </a:xfrm>
                      <a:grpFill/>
                    </p:grpSpPr>
                    <p:sp>
                      <p:nvSpPr>
                        <p:cNvPr id="114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 name="Group 123"/>
                      <p:cNvGrpSpPr/>
                      <p:nvPr/>
                    </p:nvGrpSpPr>
                    <p:grpSpPr>
                      <a:xfrm>
                        <a:off x="4842164" y="2673927"/>
                        <a:ext cx="856672" cy="364837"/>
                        <a:chOff x="4975163" y="2434420"/>
                        <a:chExt cx="790303" cy="409072"/>
                      </a:xfrm>
                      <a:grpFill/>
                    </p:grpSpPr>
                    <p:sp>
                      <p:nvSpPr>
                        <p:cNvPr id="113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7" name="Group 127"/>
                      <p:cNvGrpSpPr/>
                      <p:nvPr/>
                    </p:nvGrpSpPr>
                    <p:grpSpPr>
                      <a:xfrm>
                        <a:off x="4702690" y="2882384"/>
                        <a:ext cx="790303" cy="409072"/>
                        <a:chOff x="4975163" y="2434420"/>
                        <a:chExt cx="790303" cy="409072"/>
                      </a:xfrm>
                      <a:grpFill/>
                    </p:grpSpPr>
                    <p:sp>
                      <p:nvSpPr>
                        <p:cNvPr id="113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Moon 11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Moon 11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8" name="Group 131"/>
                      <p:cNvGrpSpPr/>
                      <p:nvPr/>
                    </p:nvGrpSpPr>
                    <p:grpSpPr>
                      <a:xfrm>
                        <a:off x="4545672" y="3122529"/>
                        <a:ext cx="790303" cy="409072"/>
                        <a:chOff x="4975163" y="2434420"/>
                        <a:chExt cx="790303" cy="409072"/>
                      </a:xfrm>
                      <a:grpFill/>
                    </p:grpSpPr>
                    <p:sp>
                      <p:nvSpPr>
                        <p:cNvPr id="1133" name="Moon 11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Moon 11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 name="Group 135"/>
                      <p:cNvGrpSpPr/>
                      <p:nvPr/>
                    </p:nvGrpSpPr>
                    <p:grpSpPr>
                      <a:xfrm rot="1269795">
                        <a:off x="4370181" y="3362675"/>
                        <a:ext cx="790303" cy="409072"/>
                        <a:chOff x="4975163" y="2434420"/>
                        <a:chExt cx="790303" cy="409072"/>
                      </a:xfrm>
                      <a:grpFill/>
                    </p:grpSpPr>
                    <p:sp>
                      <p:nvSpPr>
                        <p:cNvPr id="1130" name="Moon 11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Moon 11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Moon 113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5" name="Group 162"/>
                    <p:cNvGrpSpPr/>
                    <p:nvPr/>
                  </p:nvGrpSpPr>
                  <p:grpSpPr>
                    <a:xfrm rot="4467257">
                      <a:off x="4822952" y="4237309"/>
                      <a:ext cx="1510882" cy="806088"/>
                      <a:chOff x="4975163" y="2434420"/>
                      <a:chExt cx="790303" cy="409072"/>
                    </a:xfrm>
                    <a:solidFill>
                      <a:schemeClr val="accent6">
                        <a:lumMod val="50000"/>
                      </a:schemeClr>
                    </a:solidFill>
                  </p:grpSpPr>
                  <p:sp>
                    <p:nvSpPr>
                      <p:cNvPr id="1121" name="Moon 112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11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Moon 11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7" name="Oval 111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110"/>
                  <p:cNvGrpSpPr/>
                  <p:nvPr/>
                </p:nvGrpSpPr>
                <p:grpSpPr>
                  <a:xfrm>
                    <a:off x="6705600" y="2819400"/>
                    <a:ext cx="457200" cy="457200"/>
                    <a:chOff x="6019800" y="5334000"/>
                    <a:chExt cx="914400" cy="914400"/>
                  </a:xfrm>
                </p:grpSpPr>
                <p:sp>
                  <p:nvSpPr>
                    <p:cNvPr id="1111" name="Quad Arrow 111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Diamond 111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2" name="Group 113"/>
                <p:cNvGrpSpPr/>
                <p:nvPr/>
              </p:nvGrpSpPr>
              <p:grpSpPr>
                <a:xfrm rot="10800000">
                  <a:off x="5254651" y="4053405"/>
                  <a:ext cx="1404453" cy="847527"/>
                  <a:chOff x="5334000" y="1676401"/>
                  <a:chExt cx="3200400" cy="2295940"/>
                </a:xfrm>
              </p:grpSpPr>
              <p:grpSp>
                <p:nvGrpSpPr>
                  <p:cNvPr id="1052" name="Group 59"/>
                  <p:cNvGrpSpPr/>
                  <p:nvPr/>
                </p:nvGrpSpPr>
                <p:grpSpPr>
                  <a:xfrm>
                    <a:off x="5334000" y="1676401"/>
                    <a:ext cx="3200400" cy="2295940"/>
                    <a:chOff x="3329709" y="1676400"/>
                    <a:chExt cx="5204691" cy="3733801"/>
                  </a:xfrm>
                </p:grpSpPr>
                <p:grpSp>
                  <p:nvGrpSpPr>
                    <p:cNvPr id="1056" name="Group 139"/>
                    <p:cNvGrpSpPr/>
                    <p:nvPr/>
                  </p:nvGrpSpPr>
                  <p:grpSpPr>
                    <a:xfrm>
                      <a:off x="5784951" y="1676400"/>
                      <a:ext cx="2749449" cy="2932281"/>
                      <a:chOff x="4370181" y="2237947"/>
                      <a:chExt cx="1395285" cy="1533800"/>
                    </a:xfrm>
                    <a:solidFill>
                      <a:schemeClr val="accent6">
                        <a:lumMod val="50000"/>
                      </a:schemeClr>
                    </a:solidFill>
                  </p:grpSpPr>
                  <p:sp>
                    <p:nvSpPr>
                      <p:cNvPr id="108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9" name="Group 122"/>
                      <p:cNvGrpSpPr/>
                      <p:nvPr/>
                    </p:nvGrpSpPr>
                    <p:grpSpPr>
                      <a:xfrm>
                        <a:off x="4975163" y="2434420"/>
                        <a:ext cx="790303" cy="409072"/>
                        <a:chOff x="4975163" y="2434420"/>
                        <a:chExt cx="790303" cy="409072"/>
                      </a:xfrm>
                      <a:grpFill/>
                    </p:grpSpPr>
                    <p:sp>
                      <p:nvSpPr>
                        <p:cNvPr id="110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3"/>
                      <p:cNvGrpSpPr/>
                      <p:nvPr/>
                    </p:nvGrpSpPr>
                    <p:grpSpPr>
                      <a:xfrm>
                        <a:off x="4842164" y="2673927"/>
                        <a:ext cx="856672" cy="364837"/>
                        <a:chOff x="4975163" y="2434420"/>
                        <a:chExt cx="790303" cy="409072"/>
                      </a:xfrm>
                      <a:grpFill/>
                    </p:grpSpPr>
                    <p:sp>
                      <p:nvSpPr>
                        <p:cNvPr id="110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1" name="Group 127"/>
                      <p:cNvGrpSpPr/>
                      <p:nvPr/>
                    </p:nvGrpSpPr>
                    <p:grpSpPr>
                      <a:xfrm>
                        <a:off x="4702690" y="2882384"/>
                        <a:ext cx="790303" cy="409072"/>
                        <a:chOff x="4975163" y="2434420"/>
                        <a:chExt cx="790303" cy="409072"/>
                      </a:xfrm>
                      <a:grpFill/>
                    </p:grpSpPr>
                    <p:sp>
                      <p:nvSpPr>
                        <p:cNvPr id="110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2" name="Group 131"/>
                      <p:cNvGrpSpPr/>
                      <p:nvPr/>
                    </p:nvGrpSpPr>
                    <p:grpSpPr>
                      <a:xfrm>
                        <a:off x="4545672" y="3122529"/>
                        <a:ext cx="790303" cy="409072"/>
                        <a:chOff x="4975163" y="2434420"/>
                        <a:chExt cx="790303" cy="409072"/>
                      </a:xfrm>
                      <a:grpFill/>
                    </p:grpSpPr>
                    <p:sp>
                      <p:nvSpPr>
                        <p:cNvPr id="109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135"/>
                      <p:cNvGrpSpPr/>
                      <p:nvPr/>
                    </p:nvGrpSpPr>
                    <p:grpSpPr>
                      <a:xfrm rot="1269795">
                        <a:off x="4370181" y="3362675"/>
                        <a:ext cx="790303" cy="409072"/>
                        <a:chOff x="4975163" y="2434420"/>
                        <a:chExt cx="790303" cy="409072"/>
                      </a:xfrm>
                      <a:grpFill/>
                    </p:grpSpPr>
                    <p:sp>
                      <p:nvSpPr>
                        <p:cNvPr id="109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7" name="Group 140"/>
                    <p:cNvGrpSpPr/>
                    <p:nvPr/>
                  </p:nvGrpSpPr>
                  <p:grpSpPr>
                    <a:xfrm flipH="1">
                      <a:off x="3329709" y="1768267"/>
                      <a:ext cx="2749449" cy="2932281"/>
                      <a:chOff x="4370181" y="2237947"/>
                      <a:chExt cx="1395285" cy="1533800"/>
                    </a:xfrm>
                    <a:solidFill>
                      <a:schemeClr val="accent6">
                        <a:lumMod val="50000"/>
                      </a:schemeClr>
                    </a:solidFill>
                  </p:grpSpPr>
                  <p:sp>
                    <p:nvSpPr>
                      <p:cNvPr id="1067" name="Rounded Rectangle 106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8" name="Group 122"/>
                      <p:cNvGrpSpPr/>
                      <p:nvPr/>
                    </p:nvGrpSpPr>
                    <p:grpSpPr>
                      <a:xfrm>
                        <a:off x="4975163" y="2434420"/>
                        <a:ext cx="790303" cy="409072"/>
                        <a:chOff x="4975163" y="2434420"/>
                        <a:chExt cx="790303" cy="409072"/>
                      </a:xfrm>
                      <a:grpFill/>
                    </p:grpSpPr>
                    <p:sp>
                      <p:nvSpPr>
                        <p:cNvPr id="108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9" name="Group 123"/>
                      <p:cNvGrpSpPr/>
                      <p:nvPr/>
                    </p:nvGrpSpPr>
                    <p:grpSpPr>
                      <a:xfrm>
                        <a:off x="4842164" y="2673927"/>
                        <a:ext cx="856672" cy="364837"/>
                        <a:chOff x="4975163" y="2434420"/>
                        <a:chExt cx="790303" cy="409072"/>
                      </a:xfrm>
                      <a:grpFill/>
                    </p:grpSpPr>
                    <p:sp>
                      <p:nvSpPr>
                        <p:cNvPr id="108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0" name="Group 127"/>
                      <p:cNvGrpSpPr/>
                      <p:nvPr/>
                    </p:nvGrpSpPr>
                    <p:grpSpPr>
                      <a:xfrm>
                        <a:off x="4702690" y="2882384"/>
                        <a:ext cx="790303" cy="409072"/>
                        <a:chOff x="4975163" y="2434420"/>
                        <a:chExt cx="790303" cy="409072"/>
                      </a:xfrm>
                      <a:grpFill/>
                    </p:grpSpPr>
                    <p:sp>
                      <p:nvSpPr>
                        <p:cNvPr id="107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Moon 10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Moon 10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131"/>
                      <p:cNvGrpSpPr/>
                      <p:nvPr/>
                    </p:nvGrpSpPr>
                    <p:grpSpPr>
                      <a:xfrm>
                        <a:off x="4545672" y="3122529"/>
                        <a:ext cx="790303" cy="409072"/>
                        <a:chOff x="4975163" y="2434420"/>
                        <a:chExt cx="790303" cy="409072"/>
                      </a:xfrm>
                      <a:grpFill/>
                    </p:grpSpPr>
                    <p:sp>
                      <p:nvSpPr>
                        <p:cNvPr id="1076" name="Moon 107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Moon 10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35"/>
                      <p:cNvGrpSpPr/>
                      <p:nvPr/>
                    </p:nvGrpSpPr>
                    <p:grpSpPr>
                      <a:xfrm rot="1269795">
                        <a:off x="4370181" y="3362675"/>
                        <a:ext cx="790303" cy="409072"/>
                        <a:chOff x="4975163" y="2434420"/>
                        <a:chExt cx="790303" cy="409072"/>
                      </a:xfrm>
                      <a:grpFill/>
                    </p:grpSpPr>
                    <p:sp>
                      <p:nvSpPr>
                        <p:cNvPr id="1073" name="Moon 10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Moon 10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Moon 107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8" name="Group 162"/>
                    <p:cNvGrpSpPr/>
                    <p:nvPr/>
                  </p:nvGrpSpPr>
                  <p:grpSpPr>
                    <a:xfrm rot="4467257">
                      <a:off x="4822952" y="4237309"/>
                      <a:ext cx="1510882" cy="806088"/>
                      <a:chOff x="4975163" y="2434420"/>
                      <a:chExt cx="790303" cy="409072"/>
                    </a:xfrm>
                    <a:solidFill>
                      <a:schemeClr val="accent6">
                        <a:lumMod val="50000"/>
                      </a:schemeClr>
                    </a:solidFill>
                  </p:grpSpPr>
                  <p:sp>
                    <p:nvSpPr>
                      <p:cNvPr id="1064" name="Moon 10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06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0" name="Oval 105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10"/>
                  <p:cNvGrpSpPr/>
                  <p:nvPr/>
                </p:nvGrpSpPr>
                <p:grpSpPr>
                  <a:xfrm>
                    <a:off x="6705600" y="2819400"/>
                    <a:ext cx="457200" cy="457200"/>
                    <a:chOff x="6019800" y="5334000"/>
                    <a:chExt cx="914400" cy="914400"/>
                  </a:xfrm>
                </p:grpSpPr>
                <p:sp>
                  <p:nvSpPr>
                    <p:cNvPr id="1054" name="Quad Arrow 105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Diamond 105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3" name="Group 113"/>
                <p:cNvGrpSpPr/>
                <p:nvPr/>
              </p:nvGrpSpPr>
              <p:grpSpPr>
                <a:xfrm>
                  <a:off x="5690080" y="4462708"/>
                  <a:ext cx="1404453" cy="847527"/>
                  <a:chOff x="5334000" y="1676401"/>
                  <a:chExt cx="3200400" cy="2295940"/>
                </a:xfrm>
              </p:grpSpPr>
              <p:grpSp>
                <p:nvGrpSpPr>
                  <p:cNvPr id="994" name="Group 59"/>
                  <p:cNvGrpSpPr/>
                  <p:nvPr/>
                </p:nvGrpSpPr>
                <p:grpSpPr>
                  <a:xfrm>
                    <a:off x="5334000" y="1676401"/>
                    <a:ext cx="3200400" cy="2295940"/>
                    <a:chOff x="3329709" y="1676400"/>
                    <a:chExt cx="5204691" cy="3733801"/>
                  </a:xfrm>
                </p:grpSpPr>
                <p:grpSp>
                  <p:nvGrpSpPr>
                    <p:cNvPr id="998" name="Group 139"/>
                    <p:cNvGrpSpPr/>
                    <p:nvPr/>
                  </p:nvGrpSpPr>
                  <p:grpSpPr>
                    <a:xfrm>
                      <a:off x="5784951" y="1676400"/>
                      <a:ext cx="2749449" cy="2932281"/>
                      <a:chOff x="4370181" y="2237947"/>
                      <a:chExt cx="1395285" cy="1533800"/>
                    </a:xfrm>
                    <a:solidFill>
                      <a:schemeClr val="accent6">
                        <a:lumMod val="50000"/>
                      </a:schemeClr>
                    </a:solidFill>
                  </p:grpSpPr>
                  <p:sp>
                    <p:nvSpPr>
                      <p:cNvPr id="103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2" name="Group 122"/>
                      <p:cNvGrpSpPr/>
                      <p:nvPr/>
                    </p:nvGrpSpPr>
                    <p:grpSpPr>
                      <a:xfrm>
                        <a:off x="4975163" y="2434420"/>
                        <a:ext cx="790303" cy="409072"/>
                        <a:chOff x="4975163" y="2434420"/>
                        <a:chExt cx="790303" cy="409072"/>
                      </a:xfrm>
                      <a:grpFill/>
                    </p:grpSpPr>
                    <p:sp>
                      <p:nvSpPr>
                        <p:cNvPr id="104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3" name="Group 123"/>
                      <p:cNvGrpSpPr/>
                      <p:nvPr/>
                    </p:nvGrpSpPr>
                    <p:grpSpPr>
                      <a:xfrm>
                        <a:off x="4842164" y="2673927"/>
                        <a:ext cx="856672" cy="364837"/>
                        <a:chOff x="4975163" y="2434420"/>
                        <a:chExt cx="790303" cy="409072"/>
                      </a:xfrm>
                      <a:grpFill/>
                    </p:grpSpPr>
                    <p:sp>
                      <p:nvSpPr>
                        <p:cNvPr id="104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127"/>
                      <p:cNvGrpSpPr/>
                      <p:nvPr/>
                    </p:nvGrpSpPr>
                    <p:grpSpPr>
                      <a:xfrm>
                        <a:off x="4702690" y="2882384"/>
                        <a:ext cx="790303" cy="409072"/>
                        <a:chOff x="4975163" y="2434420"/>
                        <a:chExt cx="790303" cy="409072"/>
                      </a:xfrm>
                      <a:grpFill/>
                    </p:grpSpPr>
                    <p:sp>
                      <p:nvSpPr>
                        <p:cNvPr id="104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31"/>
                      <p:cNvGrpSpPr/>
                      <p:nvPr/>
                    </p:nvGrpSpPr>
                    <p:grpSpPr>
                      <a:xfrm>
                        <a:off x="4545672" y="3122529"/>
                        <a:ext cx="790303" cy="409072"/>
                        <a:chOff x="4975163" y="2434420"/>
                        <a:chExt cx="790303" cy="409072"/>
                      </a:xfrm>
                      <a:grpFill/>
                    </p:grpSpPr>
                    <p:sp>
                      <p:nvSpPr>
                        <p:cNvPr id="104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6" name="Group 135"/>
                      <p:cNvGrpSpPr/>
                      <p:nvPr/>
                    </p:nvGrpSpPr>
                    <p:grpSpPr>
                      <a:xfrm rot="1269795">
                        <a:off x="4370181" y="3362675"/>
                        <a:ext cx="790303" cy="409072"/>
                        <a:chOff x="4975163" y="2434420"/>
                        <a:chExt cx="790303" cy="409072"/>
                      </a:xfrm>
                      <a:grpFill/>
                    </p:grpSpPr>
                    <p:sp>
                      <p:nvSpPr>
                        <p:cNvPr id="103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9" name="Group 140"/>
                    <p:cNvGrpSpPr/>
                    <p:nvPr/>
                  </p:nvGrpSpPr>
                  <p:grpSpPr>
                    <a:xfrm flipH="1">
                      <a:off x="3329709" y="1768267"/>
                      <a:ext cx="2749449" cy="2932281"/>
                      <a:chOff x="4370181" y="2237947"/>
                      <a:chExt cx="1395285" cy="1533800"/>
                    </a:xfrm>
                    <a:solidFill>
                      <a:schemeClr val="accent6">
                        <a:lumMod val="50000"/>
                      </a:schemeClr>
                    </a:solidFill>
                  </p:grpSpPr>
                  <p:sp>
                    <p:nvSpPr>
                      <p:cNvPr id="1009" name="Rounded Rectangle 100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0" name="Group 122"/>
                      <p:cNvGrpSpPr/>
                      <p:nvPr/>
                    </p:nvGrpSpPr>
                    <p:grpSpPr>
                      <a:xfrm>
                        <a:off x="4975163" y="2434420"/>
                        <a:ext cx="790303" cy="409072"/>
                        <a:chOff x="4975163" y="2434420"/>
                        <a:chExt cx="790303" cy="409072"/>
                      </a:xfrm>
                      <a:grpFill/>
                    </p:grpSpPr>
                    <p:sp>
                      <p:nvSpPr>
                        <p:cNvPr id="102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123"/>
                      <p:cNvGrpSpPr/>
                      <p:nvPr/>
                    </p:nvGrpSpPr>
                    <p:grpSpPr>
                      <a:xfrm>
                        <a:off x="4842164" y="2673927"/>
                        <a:ext cx="856672" cy="364837"/>
                        <a:chOff x="4975163" y="2434420"/>
                        <a:chExt cx="790303" cy="409072"/>
                      </a:xfrm>
                      <a:grpFill/>
                    </p:grpSpPr>
                    <p:sp>
                      <p:nvSpPr>
                        <p:cNvPr id="102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7"/>
                      <p:cNvGrpSpPr/>
                      <p:nvPr/>
                    </p:nvGrpSpPr>
                    <p:grpSpPr>
                      <a:xfrm>
                        <a:off x="4702690" y="2882384"/>
                        <a:ext cx="790303" cy="409072"/>
                        <a:chOff x="4975163" y="2434420"/>
                        <a:chExt cx="790303" cy="409072"/>
                      </a:xfrm>
                      <a:grpFill/>
                    </p:grpSpPr>
                    <p:sp>
                      <p:nvSpPr>
                        <p:cNvPr id="102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102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3" name="Group 131"/>
                      <p:cNvGrpSpPr/>
                      <p:nvPr/>
                    </p:nvGrpSpPr>
                    <p:grpSpPr>
                      <a:xfrm>
                        <a:off x="4545672" y="3122529"/>
                        <a:ext cx="790303" cy="409072"/>
                        <a:chOff x="4975163" y="2434420"/>
                        <a:chExt cx="790303" cy="409072"/>
                      </a:xfrm>
                      <a:grpFill/>
                    </p:grpSpPr>
                    <p:sp>
                      <p:nvSpPr>
                        <p:cNvPr id="1018" name="Moon 101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4" name="Group 135"/>
                      <p:cNvGrpSpPr/>
                      <p:nvPr/>
                    </p:nvGrpSpPr>
                    <p:grpSpPr>
                      <a:xfrm rot="1269795">
                        <a:off x="4370181" y="3362675"/>
                        <a:ext cx="790303" cy="409072"/>
                        <a:chOff x="4975163" y="2434420"/>
                        <a:chExt cx="790303" cy="409072"/>
                      </a:xfrm>
                      <a:grpFill/>
                    </p:grpSpPr>
                    <p:sp>
                      <p:nvSpPr>
                        <p:cNvPr id="1015" name="Moon 101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Moon 10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Moon 10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0" name="Group 162"/>
                    <p:cNvGrpSpPr/>
                    <p:nvPr/>
                  </p:nvGrpSpPr>
                  <p:grpSpPr>
                    <a:xfrm rot="4467257">
                      <a:off x="4822952" y="4237309"/>
                      <a:ext cx="1510882" cy="806088"/>
                      <a:chOff x="4975163" y="2434420"/>
                      <a:chExt cx="790303" cy="409072"/>
                    </a:xfrm>
                    <a:solidFill>
                      <a:schemeClr val="accent6">
                        <a:lumMod val="50000"/>
                      </a:schemeClr>
                    </a:solidFill>
                  </p:grpSpPr>
                  <p:sp>
                    <p:nvSpPr>
                      <p:cNvPr id="1006" name="Moon 10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00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Moon 100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2" name="Oval 100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5" name="Group 110"/>
                  <p:cNvGrpSpPr/>
                  <p:nvPr/>
                </p:nvGrpSpPr>
                <p:grpSpPr>
                  <a:xfrm>
                    <a:off x="6705600" y="2819400"/>
                    <a:ext cx="457200" cy="457200"/>
                    <a:chOff x="6019800" y="5334000"/>
                    <a:chExt cx="914400" cy="914400"/>
                  </a:xfrm>
                </p:grpSpPr>
                <p:sp>
                  <p:nvSpPr>
                    <p:cNvPr id="996" name="Quad Arrow 99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Diamond 99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188" name="Group 1187"/>
          <p:cNvGrpSpPr/>
          <p:nvPr/>
        </p:nvGrpSpPr>
        <p:grpSpPr>
          <a:xfrm>
            <a:off x="591885" y="4394058"/>
            <a:ext cx="459033" cy="507700"/>
            <a:chOff x="6793509" y="4122454"/>
            <a:chExt cx="459033" cy="507700"/>
          </a:xfrm>
        </p:grpSpPr>
        <p:grpSp>
          <p:nvGrpSpPr>
            <p:cNvPr id="1189" name="Group 1188"/>
            <p:cNvGrpSpPr/>
            <p:nvPr/>
          </p:nvGrpSpPr>
          <p:grpSpPr>
            <a:xfrm>
              <a:off x="6793509" y="4122454"/>
              <a:ext cx="459033" cy="507700"/>
              <a:chOff x="6812404" y="4014427"/>
              <a:chExt cx="1532462" cy="1723166"/>
            </a:xfrm>
          </p:grpSpPr>
          <p:sp>
            <p:nvSpPr>
              <p:cNvPr id="1223" name="Rectangle 122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Frame 122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0" name="Group 1189"/>
            <p:cNvGrpSpPr/>
            <p:nvPr/>
          </p:nvGrpSpPr>
          <p:grpSpPr>
            <a:xfrm>
              <a:off x="6833002" y="4173648"/>
              <a:ext cx="373556" cy="423040"/>
              <a:chOff x="7547862" y="393823"/>
              <a:chExt cx="1312604" cy="1402584"/>
            </a:xfrm>
          </p:grpSpPr>
          <p:sp>
            <p:nvSpPr>
              <p:cNvPr id="1191" name="Trapezoid 1190"/>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2" name="Group 1191"/>
              <p:cNvGrpSpPr/>
              <p:nvPr/>
            </p:nvGrpSpPr>
            <p:grpSpPr>
              <a:xfrm>
                <a:off x="7547862" y="393823"/>
                <a:ext cx="1312604" cy="1386455"/>
                <a:chOff x="5972512" y="382610"/>
                <a:chExt cx="1312604" cy="1386455"/>
              </a:xfrm>
            </p:grpSpPr>
            <p:sp>
              <p:nvSpPr>
                <p:cNvPr id="1193" name="Cloud 1192"/>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Cloud 1193"/>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Oval 1194"/>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Cloud 1195"/>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7" name="Group 1196"/>
                <p:cNvGrpSpPr/>
                <p:nvPr/>
              </p:nvGrpSpPr>
              <p:grpSpPr>
                <a:xfrm>
                  <a:off x="6036962" y="571671"/>
                  <a:ext cx="1197394" cy="315103"/>
                  <a:chOff x="7086600" y="914400"/>
                  <a:chExt cx="1828800" cy="472130"/>
                </a:xfrm>
              </p:grpSpPr>
              <p:sp>
                <p:nvSpPr>
                  <p:cNvPr id="1204" name="Rounded Rectangle 120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5" name="Group 1204"/>
                  <p:cNvGrpSpPr/>
                  <p:nvPr/>
                </p:nvGrpSpPr>
                <p:grpSpPr>
                  <a:xfrm>
                    <a:off x="7086600" y="914400"/>
                    <a:ext cx="1828800" cy="472130"/>
                    <a:chOff x="1578077" y="297425"/>
                    <a:chExt cx="3603523" cy="958646"/>
                  </a:xfrm>
                </p:grpSpPr>
                <p:grpSp>
                  <p:nvGrpSpPr>
                    <p:cNvPr id="1206" name="Group 1205"/>
                    <p:cNvGrpSpPr/>
                    <p:nvPr/>
                  </p:nvGrpSpPr>
                  <p:grpSpPr>
                    <a:xfrm>
                      <a:off x="3352800" y="304800"/>
                      <a:ext cx="1828800" cy="951271"/>
                      <a:chOff x="3352800" y="304800"/>
                      <a:chExt cx="1828800" cy="951271"/>
                    </a:xfrm>
                  </p:grpSpPr>
                  <p:grpSp>
                    <p:nvGrpSpPr>
                      <p:cNvPr id="1216" name="Group 1215"/>
                      <p:cNvGrpSpPr/>
                      <p:nvPr/>
                    </p:nvGrpSpPr>
                    <p:grpSpPr>
                      <a:xfrm>
                        <a:off x="4267200" y="341671"/>
                        <a:ext cx="914400" cy="914400"/>
                        <a:chOff x="3352800" y="304800"/>
                        <a:chExt cx="914400" cy="914400"/>
                      </a:xfrm>
                    </p:grpSpPr>
                    <p:sp>
                      <p:nvSpPr>
                        <p:cNvPr id="1221" name="Quad Arrow Callout 122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Quad Arrow 122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16"/>
                      <p:cNvGrpSpPr/>
                      <p:nvPr/>
                    </p:nvGrpSpPr>
                    <p:grpSpPr>
                      <a:xfrm>
                        <a:off x="3352800" y="304800"/>
                        <a:ext cx="914400" cy="914400"/>
                        <a:chOff x="3352800" y="304800"/>
                        <a:chExt cx="914400" cy="914400"/>
                      </a:xfrm>
                    </p:grpSpPr>
                    <p:sp>
                      <p:nvSpPr>
                        <p:cNvPr id="1219" name="Quad Arrow Callout 121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Quad Arrow 121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8" name="Quad Arrow 121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7" name="Group 1206"/>
                    <p:cNvGrpSpPr/>
                    <p:nvPr/>
                  </p:nvGrpSpPr>
                  <p:grpSpPr>
                    <a:xfrm>
                      <a:off x="1578077" y="297425"/>
                      <a:ext cx="1828800" cy="951271"/>
                      <a:chOff x="3352800" y="304800"/>
                      <a:chExt cx="1828800" cy="951271"/>
                    </a:xfrm>
                  </p:grpSpPr>
                  <p:grpSp>
                    <p:nvGrpSpPr>
                      <p:cNvPr id="1209" name="Group 256"/>
                      <p:cNvGrpSpPr/>
                      <p:nvPr/>
                    </p:nvGrpSpPr>
                    <p:grpSpPr>
                      <a:xfrm>
                        <a:off x="4267200" y="341671"/>
                        <a:ext cx="914400" cy="914400"/>
                        <a:chOff x="3352800" y="304800"/>
                        <a:chExt cx="914400" cy="914400"/>
                      </a:xfrm>
                    </p:grpSpPr>
                    <p:sp>
                      <p:nvSpPr>
                        <p:cNvPr id="1214" name="Quad Arrow Callout 121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Quad Arrow 121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0" name="Group 254"/>
                      <p:cNvGrpSpPr/>
                      <p:nvPr/>
                    </p:nvGrpSpPr>
                    <p:grpSpPr>
                      <a:xfrm>
                        <a:off x="3352800" y="304800"/>
                        <a:ext cx="914400" cy="914400"/>
                        <a:chOff x="3352800" y="304800"/>
                        <a:chExt cx="914400" cy="914400"/>
                      </a:xfrm>
                    </p:grpSpPr>
                    <p:sp>
                      <p:nvSpPr>
                        <p:cNvPr id="1212" name="Quad Arrow Callout 121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Quad Arrow 121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1" name="Quad Arrow 121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8" name="Quad Arrow 120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8" name="Group 1197"/>
                <p:cNvGrpSpPr/>
                <p:nvPr/>
              </p:nvGrpSpPr>
              <p:grpSpPr>
                <a:xfrm>
                  <a:off x="6289045" y="1516982"/>
                  <a:ext cx="189062" cy="252083"/>
                  <a:chOff x="3352800" y="304800"/>
                  <a:chExt cx="914400" cy="914400"/>
                </a:xfrm>
              </p:grpSpPr>
              <p:sp>
                <p:nvSpPr>
                  <p:cNvPr id="1202" name="Quad Arrow Callout 120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Quad Arrow 120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9" name="Group 1198"/>
                <p:cNvGrpSpPr/>
                <p:nvPr/>
              </p:nvGrpSpPr>
              <p:grpSpPr>
                <a:xfrm>
                  <a:off x="6730190" y="1516982"/>
                  <a:ext cx="189062" cy="252083"/>
                  <a:chOff x="3352800" y="304800"/>
                  <a:chExt cx="914400" cy="914400"/>
                </a:xfrm>
              </p:grpSpPr>
              <p:sp>
                <p:nvSpPr>
                  <p:cNvPr id="1200" name="Quad Arrow Callout 119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Quad Arrow 120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25" name="Group 1224"/>
          <p:cNvGrpSpPr/>
          <p:nvPr/>
        </p:nvGrpSpPr>
        <p:grpSpPr>
          <a:xfrm>
            <a:off x="594071" y="4946174"/>
            <a:ext cx="459033" cy="507700"/>
            <a:chOff x="8742190" y="5136297"/>
            <a:chExt cx="459033" cy="507700"/>
          </a:xfrm>
        </p:grpSpPr>
        <p:grpSp>
          <p:nvGrpSpPr>
            <p:cNvPr id="1226" name="Group 1225"/>
            <p:cNvGrpSpPr/>
            <p:nvPr/>
          </p:nvGrpSpPr>
          <p:grpSpPr>
            <a:xfrm>
              <a:off x="8742190" y="5136297"/>
              <a:ext cx="459033" cy="507700"/>
              <a:chOff x="6812404" y="4014427"/>
              <a:chExt cx="1532462" cy="1723166"/>
            </a:xfrm>
          </p:grpSpPr>
          <p:sp>
            <p:nvSpPr>
              <p:cNvPr id="1258" name="Rectangle 125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Frame 125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7" name="Group 1226"/>
            <p:cNvGrpSpPr/>
            <p:nvPr/>
          </p:nvGrpSpPr>
          <p:grpSpPr>
            <a:xfrm>
              <a:off x="8799969" y="5187182"/>
              <a:ext cx="315668" cy="444073"/>
              <a:chOff x="7879965" y="906115"/>
              <a:chExt cx="975921" cy="1293876"/>
            </a:xfrm>
          </p:grpSpPr>
          <p:sp>
            <p:nvSpPr>
              <p:cNvPr id="1228" name="Cloud 1227"/>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 name="Group 1228"/>
              <p:cNvGrpSpPr/>
              <p:nvPr/>
            </p:nvGrpSpPr>
            <p:grpSpPr>
              <a:xfrm>
                <a:off x="7971578" y="906115"/>
                <a:ext cx="757705" cy="1293876"/>
                <a:chOff x="9076117" y="3567575"/>
                <a:chExt cx="757705" cy="1293876"/>
              </a:xfrm>
            </p:grpSpPr>
            <p:sp>
              <p:nvSpPr>
                <p:cNvPr id="1230" name="Trapezoid 1229"/>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Trapezoid 1230"/>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Oval 1231"/>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Cloud 1232"/>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Cloud 1233"/>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Rounded Rectangle 1235"/>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7" name="Group 1236"/>
                <p:cNvGrpSpPr/>
                <p:nvPr/>
              </p:nvGrpSpPr>
              <p:grpSpPr>
                <a:xfrm>
                  <a:off x="9091606" y="3716708"/>
                  <a:ext cx="716666" cy="260068"/>
                  <a:chOff x="4720480" y="4388132"/>
                  <a:chExt cx="1756255" cy="533320"/>
                </a:xfrm>
              </p:grpSpPr>
              <p:grpSp>
                <p:nvGrpSpPr>
                  <p:cNvPr id="1238" name="Group 1237"/>
                  <p:cNvGrpSpPr/>
                  <p:nvPr/>
                </p:nvGrpSpPr>
                <p:grpSpPr>
                  <a:xfrm>
                    <a:off x="4720480" y="4427320"/>
                    <a:ext cx="471740" cy="446235"/>
                    <a:chOff x="5108731" y="4165198"/>
                    <a:chExt cx="1206700" cy="1141460"/>
                  </a:xfrm>
                </p:grpSpPr>
                <p:sp>
                  <p:nvSpPr>
                    <p:cNvPr id="1255" name="Right Triangle 125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Right Triangle 125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Diagonal Stripe 125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9" name="Group 1238"/>
                  <p:cNvGrpSpPr/>
                  <p:nvPr/>
                </p:nvGrpSpPr>
                <p:grpSpPr>
                  <a:xfrm rot="10800000">
                    <a:off x="5064468" y="4388132"/>
                    <a:ext cx="471740" cy="446235"/>
                    <a:chOff x="5108731" y="4165198"/>
                    <a:chExt cx="1206700" cy="1141460"/>
                  </a:xfrm>
                </p:grpSpPr>
                <p:sp>
                  <p:nvSpPr>
                    <p:cNvPr id="1252" name="Right Triangle 125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Right Triangle 125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Diagonal Stripe 125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0" name="Group 1239"/>
                  <p:cNvGrpSpPr/>
                  <p:nvPr/>
                </p:nvGrpSpPr>
                <p:grpSpPr>
                  <a:xfrm>
                    <a:off x="5360560" y="4449092"/>
                    <a:ext cx="471740" cy="446235"/>
                    <a:chOff x="5108731" y="4165198"/>
                    <a:chExt cx="1206700" cy="1141460"/>
                  </a:xfrm>
                </p:grpSpPr>
                <p:sp>
                  <p:nvSpPr>
                    <p:cNvPr id="1249" name="Right Triangle 124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Right Triangle 124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Diagonal Stripe 125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1" name="Group 1240"/>
                  <p:cNvGrpSpPr/>
                  <p:nvPr/>
                </p:nvGrpSpPr>
                <p:grpSpPr>
                  <a:xfrm rot="10800000">
                    <a:off x="5704548" y="4409904"/>
                    <a:ext cx="471740" cy="446235"/>
                    <a:chOff x="5108731" y="4165198"/>
                    <a:chExt cx="1206700" cy="1141460"/>
                  </a:xfrm>
                </p:grpSpPr>
                <p:sp>
                  <p:nvSpPr>
                    <p:cNvPr id="1246" name="Right Triangle 124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Right Triangle 124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Diagonal Stripe 124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2" name="Group 1241"/>
                  <p:cNvGrpSpPr/>
                  <p:nvPr/>
                </p:nvGrpSpPr>
                <p:grpSpPr>
                  <a:xfrm>
                    <a:off x="6004995" y="4475217"/>
                    <a:ext cx="471740" cy="446235"/>
                    <a:chOff x="5108731" y="4165198"/>
                    <a:chExt cx="1206700" cy="1141460"/>
                  </a:xfrm>
                </p:grpSpPr>
                <p:sp>
                  <p:nvSpPr>
                    <p:cNvPr id="1243" name="Right Triangle 124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Right Triangle 124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Diagonal Stripe 124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1260" name="Group 1259"/>
          <p:cNvGrpSpPr/>
          <p:nvPr/>
        </p:nvGrpSpPr>
        <p:grpSpPr>
          <a:xfrm>
            <a:off x="4819385" y="2016130"/>
            <a:ext cx="459033" cy="507700"/>
            <a:chOff x="743475" y="5949315"/>
            <a:chExt cx="459033" cy="507700"/>
          </a:xfrm>
        </p:grpSpPr>
        <p:grpSp>
          <p:nvGrpSpPr>
            <p:cNvPr id="1261" name="Group 1260"/>
            <p:cNvGrpSpPr/>
            <p:nvPr/>
          </p:nvGrpSpPr>
          <p:grpSpPr>
            <a:xfrm>
              <a:off x="743475" y="5949315"/>
              <a:ext cx="459033" cy="507700"/>
              <a:chOff x="6812404" y="4014427"/>
              <a:chExt cx="1532462" cy="1723166"/>
            </a:xfrm>
          </p:grpSpPr>
          <p:sp>
            <p:nvSpPr>
              <p:cNvPr id="1290" name="Rectangle 128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Frame 129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2" name="Group 1261"/>
            <p:cNvGrpSpPr/>
            <p:nvPr/>
          </p:nvGrpSpPr>
          <p:grpSpPr>
            <a:xfrm>
              <a:off x="796704" y="6028949"/>
              <a:ext cx="364033" cy="380905"/>
              <a:chOff x="9045034" y="3188136"/>
              <a:chExt cx="1533708" cy="1576241"/>
            </a:xfrm>
          </p:grpSpPr>
          <p:sp>
            <p:nvSpPr>
              <p:cNvPr id="1263" name="Round Diagonal Corner Rectangle 1262"/>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4" name="Round Diagonal Corner Rectangle 1263"/>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65" name="Trapezoid 1264"/>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Oval 1265"/>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8" name="Group 46"/>
              <p:cNvGrpSpPr/>
              <p:nvPr/>
            </p:nvGrpSpPr>
            <p:grpSpPr>
              <a:xfrm>
                <a:off x="9045034" y="3188136"/>
                <a:ext cx="1533708" cy="744487"/>
                <a:chOff x="518540" y="1084217"/>
                <a:chExt cx="2193567" cy="1008603"/>
              </a:xfrm>
              <a:solidFill>
                <a:srgbClr val="663300"/>
              </a:solidFill>
            </p:grpSpPr>
            <p:sp>
              <p:nvSpPr>
                <p:cNvPr id="1281" name="Moon 1280"/>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Moon 1281"/>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Moon 1282"/>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Moon 1283"/>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Moon 1284"/>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Moon 1285"/>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Moon 1286"/>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Moon 1287"/>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val 1288"/>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1268"/>
              <p:cNvGrpSpPr/>
              <p:nvPr/>
            </p:nvGrpSpPr>
            <p:grpSpPr>
              <a:xfrm>
                <a:off x="9124272" y="3468485"/>
                <a:ext cx="1371051" cy="192879"/>
                <a:chOff x="4492674" y="468559"/>
                <a:chExt cx="2030314" cy="440258"/>
              </a:xfrm>
            </p:grpSpPr>
            <p:grpSp>
              <p:nvGrpSpPr>
                <p:cNvPr id="1270" name="Group 1269"/>
                <p:cNvGrpSpPr/>
                <p:nvPr/>
              </p:nvGrpSpPr>
              <p:grpSpPr>
                <a:xfrm>
                  <a:off x="4492674" y="468559"/>
                  <a:ext cx="724258" cy="436918"/>
                  <a:chOff x="4492674" y="468559"/>
                  <a:chExt cx="724258" cy="436918"/>
                </a:xfrm>
              </p:grpSpPr>
              <p:sp>
                <p:nvSpPr>
                  <p:cNvPr id="1278" name="Hexagon 127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Diamond 127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Diamond 1279"/>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1" name="Group 1270"/>
                <p:cNvGrpSpPr/>
                <p:nvPr/>
              </p:nvGrpSpPr>
              <p:grpSpPr>
                <a:xfrm>
                  <a:off x="5229042" y="471899"/>
                  <a:ext cx="724258" cy="436918"/>
                  <a:chOff x="4492674" y="468559"/>
                  <a:chExt cx="724258" cy="436918"/>
                </a:xfrm>
              </p:grpSpPr>
              <p:sp>
                <p:nvSpPr>
                  <p:cNvPr id="1275" name="Hexagon 127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Diamond 127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Diamond 1276"/>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2" name="Group 1271"/>
                <p:cNvGrpSpPr/>
                <p:nvPr/>
              </p:nvGrpSpPr>
              <p:grpSpPr>
                <a:xfrm>
                  <a:off x="5960371" y="491492"/>
                  <a:ext cx="562617" cy="394746"/>
                  <a:chOff x="4492674" y="499522"/>
                  <a:chExt cx="562617" cy="394746"/>
                </a:xfrm>
              </p:grpSpPr>
              <p:sp>
                <p:nvSpPr>
                  <p:cNvPr id="1273" name="Hexagon 127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Diamond 127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92" name="Group 1291"/>
          <p:cNvGrpSpPr/>
          <p:nvPr/>
        </p:nvGrpSpPr>
        <p:grpSpPr>
          <a:xfrm>
            <a:off x="4837035" y="2643886"/>
            <a:ext cx="459033" cy="507700"/>
            <a:chOff x="5679008" y="4907252"/>
            <a:chExt cx="459033" cy="507700"/>
          </a:xfrm>
        </p:grpSpPr>
        <p:grpSp>
          <p:nvGrpSpPr>
            <p:cNvPr id="1293" name="Group 1292"/>
            <p:cNvGrpSpPr/>
            <p:nvPr/>
          </p:nvGrpSpPr>
          <p:grpSpPr>
            <a:xfrm>
              <a:off x="5679008" y="4907252"/>
              <a:ext cx="459033" cy="507700"/>
              <a:chOff x="6812404" y="4014427"/>
              <a:chExt cx="1532462" cy="1723166"/>
            </a:xfrm>
          </p:grpSpPr>
          <p:sp>
            <p:nvSpPr>
              <p:cNvPr id="1324" name="Rectangle 132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Frame 132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4" name="Group 1293"/>
            <p:cNvGrpSpPr/>
            <p:nvPr/>
          </p:nvGrpSpPr>
          <p:grpSpPr>
            <a:xfrm>
              <a:off x="5727564" y="4934139"/>
              <a:ext cx="365417" cy="441315"/>
              <a:chOff x="9490957" y="3436938"/>
              <a:chExt cx="1208250" cy="1401894"/>
            </a:xfrm>
          </p:grpSpPr>
          <p:sp>
            <p:nvSpPr>
              <p:cNvPr id="1295" name="Oval 1294"/>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Trapezoid 1295"/>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ound Diagonal Corner Rectangle 1297"/>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Round Diagonal Corner Rectangle 1298"/>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 name="Oval 1299"/>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Oval 1300"/>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Oval 1301"/>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3" name="Group 57"/>
              <p:cNvGrpSpPr/>
              <p:nvPr/>
            </p:nvGrpSpPr>
            <p:grpSpPr>
              <a:xfrm rot="10800000">
                <a:off x="9501077" y="3729182"/>
                <a:ext cx="1150804" cy="171151"/>
                <a:chOff x="6096000" y="1376597"/>
                <a:chExt cx="3810000" cy="1867525"/>
              </a:xfrm>
            </p:grpSpPr>
            <p:grpSp>
              <p:nvGrpSpPr>
                <p:cNvPr id="1304" name="Group 34"/>
                <p:cNvGrpSpPr/>
                <p:nvPr/>
              </p:nvGrpSpPr>
              <p:grpSpPr>
                <a:xfrm>
                  <a:off x="6096000" y="1447800"/>
                  <a:ext cx="3810000" cy="1752600"/>
                  <a:chOff x="4800600" y="183630"/>
                  <a:chExt cx="5791200" cy="1311639"/>
                </a:xfrm>
              </p:grpSpPr>
              <p:grpSp>
                <p:nvGrpSpPr>
                  <p:cNvPr id="1315" name="Group 28"/>
                  <p:cNvGrpSpPr/>
                  <p:nvPr/>
                </p:nvGrpSpPr>
                <p:grpSpPr>
                  <a:xfrm>
                    <a:off x="4800600" y="184879"/>
                    <a:ext cx="2895600" cy="1295400"/>
                    <a:chOff x="4800600" y="184879"/>
                    <a:chExt cx="2895600" cy="1295400"/>
                  </a:xfrm>
                </p:grpSpPr>
                <p:sp>
                  <p:nvSpPr>
                    <p:cNvPr id="1321" name="Flowchart: Decision 1320"/>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Decision 1321"/>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4-Point Star 1322"/>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6" name="Group 29"/>
                  <p:cNvGrpSpPr/>
                  <p:nvPr/>
                </p:nvGrpSpPr>
                <p:grpSpPr>
                  <a:xfrm>
                    <a:off x="7696200" y="183630"/>
                    <a:ext cx="2895600" cy="1295400"/>
                    <a:chOff x="4800600" y="184879"/>
                    <a:chExt cx="2895600" cy="1295400"/>
                  </a:xfrm>
                </p:grpSpPr>
                <p:sp>
                  <p:nvSpPr>
                    <p:cNvPr id="1318" name="Flowchart: Decision 1317"/>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Flowchart: Decision 1318"/>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4-Point Star 1319"/>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7" name="4-Point Star 1316"/>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5" name="Oval 1304"/>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Oval 1306"/>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Oval 1308"/>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Oval 1309"/>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1310"/>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Oval 1313"/>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6" name="Group 1325"/>
          <p:cNvGrpSpPr/>
          <p:nvPr/>
        </p:nvGrpSpPr>
        <p:grpSpPr>
          <a:xfrm>
            <a:off x="4841809" y="3202122"/>
            <a:ext cx="459033" cy="507700"/>
            <a:chOff x="10201461" y="5510756"/>
            <a:chExt cx="459033" cy="507700"/>
          </a:xfrm>
        </p:grpSpPr>
        <p:grpSp>
          <p:nvGrpSpPr>
            <p:cNvPr id="1327" name="Group 1326"/>
            <p:cNvGrpSpPr/>
            <p:nvPr/>
          </p:nvGrpSpPr>
          <p:grpSpPr>
            <a:xfrm>
              <a:off x="10201461" y="5510756"/>
              <a:ext cx="459033" cy="507700"/>
              <a:chOff x="6812404" y="4014427"/>
              <a:chExt cx="1532462" cy="1723166"/>
            </a:xfrm>
          </p:grpSpPr>
          <p:sp>
            <p:nvSpPr>
              <p:cNvPr id="1350" name="Rectangle 134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Frame 135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28" name="Group 1327"/>
            <p:cNvGrpSpPr/>
            <p:nvPr/>
          </p:nvGrpSpPr>
          <p:grpSpPr>
            <a:xfrm>
              <a:off x="10248523" y="5549774"/>
              <a:ext cx="388601" cy="453646"/>
              <a:chOff x="8741000" y="2944622"/>
              <a:chExt cx="1483387" cy="1661455"/>
            </a:xfrm>
          </p:grpSpPr>
          <p:sp>
            <p:nvSpPr>
              <p:cNvPr id="1329" name="Trapezoid 1328"/>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Cloud 1330"/>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Cloud 1331"/>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Cloud 1332"/>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4" name="Group 1333"/>
              <p:cNvGrpSpPr/>
              <p:nvPr/>
            </p:nvGrpSpPr>
            <p:grpSpPr>
              <a:xfrm>
                <a:off x="8820957" y="3249422"/>
                <a:ext cx="1295400" cy="228600"/>
                <a:chOff x="4267200" y="3733800"/>
                <a:chExt cx="1981200" cy="1524000"/>
              </a:xfrm>
            </p:grpSpPr>
            <p:sp>
              <p:nvSpPr>
                <p:cNvPr id="1335" name="Rectangle 1334"/>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6" name="Group 1335"/>
                <p:cNvGrpSpPr/>
                <p:nvPr/>
              </p:nvGrpSpPr>
              <p:grpSpPr>
                <a:xfrm>
                  <a:off x="4438482" y="3818965"/>
                  <a:ext cx="1706545" cy="1362635"/>
                  <a:chOff x="4438482" y="3818965"/>
                  <a:chExt cx="1706545" cy="1362635"/>
                </a:xfrm>
              </p:grpSpPr>
              <p:grpSp>
                <p:nvGrpSpPr>
                  <p:cNvPr id="1337" name="Group 1336"/>
                  <p:cNvGrpSpPr/>
                  <p:nvPr/>
                </p:nvGrpSpPr>
                <p:grpSpPr>
                  <a:xfrm>
                    <a:off x="4438482" y="4052314"/>
                    <a:ext cx="536650" cy="863189"/>
                    <a:chOff x="4438482" y="4052314"/>
                    <a:chExt cx="536650" cy="863189"/>
                  </a:xfrm>
                </p:grpSpPr>
                <p:sp>
                  <p:nvSpPr>
                    <p:cNvPr id="1348" name="Chevron 134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9" name="Chevron 134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8" name="Group 1337"/>
                  <p:cNvGrpSpPr/>
                  <p:nvPr/>
                </p:nvGrpSpPr>
                <p:grpSpPr>
                  <a:xfrm>
                    <a:off x="5025671" y="4043350"/>
                    <a:ext cx="536650" cy="863189"/>
                    <a:chOff x="4438482" y="4052314"/>
                    <a:chExt cx="536650" cy="863189"/>
                  </a:xfrm>
                </p:grpSpPr>
                <p:sp>
                  <p:nvSpPr>
                    <p:cNvPr id="1346" name="Chevron 134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7" name="Chevron 134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9" name="Group 1338"/>
                  <p:cNvGrpSpPr/>
                  <p:nvPr/>
                </p:nvGrpSpPr>
                <p:grpSpPr>
                  <a:xfrm>
                    <a:off x="5608377" y="4038867"/>
                    <a:ext cx="536650" cy="863189"/>
                    <a:chOff x="4438482" y="4052314"/>
                    <a:chExt cx="536650" cy="863189"/>
                  </a:xfrm>
                </p:grpSpPr>
                <p:sp>
                  <p:nvSpPr>
                    <p:cNvPr id="1344" name="Chevron 134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5" name="Chevron 134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40" name="Diamond 1339"/>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Diamond 1340"/>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Diamond 1341"/>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Diamond 1342"/>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352" name="Group 1351"/>
          <p:cNvGrpSpPr/>
          <p:nvPr/>
        </p:nvGrpSpPr>
        <p:grpSpPr>
          <a:xfrm>
            <a:off x="4843670" y="3783616"/>
            <a:ext cx="459033" cy="507700"/>
            <a:chOff x="5477413" y="5902127"/>
            <a:chExt cx="459033" cy="507700"/>
          </a:xfrm>
        </p:grpSpPr>
        <p:grpSp>
          <p:nvGrpSpPr>
            <p:cNvPr id="1353" name="Group 1352"/>
            <p:cNvGrpSpPr/>
            <p:nvPr/>
          </p:nvGrpSpPr>
          <p:grpSpPr>
            <a:xfrm>
              <a:off x="5477413" y="5902127"/>
              <a:ext cx="459033" cy="507700"/>
              <a:chOff x="6812404" y="4014427"/>
              <a:chExt cx="1532462" cy="1723166"/>
            </a:xfrm>
          </p:grpSpPr>
          <p:sp>
            <p:nvSpPr>
              <p:cNvPr id="1374" name="Rectangle 137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Frame 137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4" name="Group 1353"/>
            <p:cNvGrpSpPr/>
            <p:nvPr/>
          </p:nvGrpSpPr>
          <p:grpSpPr>
            <a:xfrm>
              <a:off x="5516479" y="5936642"/>
              <a:ext cx="393516" cy="443747"/>
              <a:chOff x="8414775" y="3915682"/>
              <a:chExt cx="1194375" cy="1346834"/>
            </a:xfrm>
          </p:grpSpPr>
          <p:sp>
            <p:nvSpPr>
              <p:cNvPr id="1355" name="Double Wave 1354"/>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Double Wave 1355"/>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Double Wave 1356"/>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Double Wave 1357"/>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Trapezoid 1358"/>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Isosceles Triangle 1359"/>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Oval 1360"/>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Double Wave 1361"/>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Double Wave 1362"/>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Double Wave 1363"/>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Oval 1364"/>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1365"/>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Rounded Rectangle 1366"/>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8" name="Group 91"/>
              <p:cNvGrpSpPr/>
              <p:nvPr/>
            </p:nvGrpSpPr>
            <p:grpSpPr>
              <a:xfrm>
                <a:off x="8531490" y="4146185"/>
                <a:ext cx="894819" cy="156271"/>
                <a:chOff x="4038600" y="287312"/>
                <a:chExt cx="5102902" cy="474688"/>
              </a:xfrm>
              <a:solidFill>
                <a:srgbClr val="996633"/>
              </a:solidFill>
            </p:grpSpPr>
            <p:sp>
              <p:nvSpPr>
                <p:cNvPr id="1370" name="Quad Arrow Callout 136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Quad Arrow Callout 137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Quad Arrow Callout 137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Quad Arrow Callout 137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9" name="Oval 1368"/>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6" name="Group 1375"/>
          <p:cNvGrpSpPr/>
          <p:nvPr/>
        </p:nvGrpSpPr>
        <p:grpSpPr>
          <a:xfrm>
            <a:off x="4853911" y="4318776"/>
            <a:ext cx="459033" cy="507700"/>
            <a:chOff x="6709871" y="4952518"/>
            <a:chExt cx="459033" cy="507700"/>
          </a:xfrm>
        </p:grpSpPr>
        <p:grpSp>
          <p:nvGrpSpPr>
            <p:cNvPr id="1377" name="Group 1376"/>
            <p:cNvGrpSpPr/>
            <p:nvPr/>
          </p:nvGrpSpPr>
          <p:grpSpPr>
            <a:xfrm>
              <a:off x="6709871" y="4952518"/>
              <a:ext cx="459033" cy="507700"/>
              <a:chOff x="6812404" y="4014427"/>
              <a:chExt cx="1532462" cy="1723166"/>
            </a:xfrm>
          </p:grpSpPr>
          <p:sp>
            <p:nvSpPr>
              <p:cNvPr id="1413" name="Rectangle 141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Frame 141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8" name="Group 1377"/>
            <p:cNvGrpSpPr/>
            <p:nvPr/>
          </p:nvGrpSpPr>
          <p:grpSpPr>
            <a:xfrm>
              <a:off x="6793637" y="5004838"/>
              <a:ext cx="259014" cy="418188"/>
              <a:chOff x="5409227" y="3337761"/>
              <a:chExt cx="866744" cy="1375844"/>
            </a:xfrm>
          </p:grpSpPr>
          <p:sp>
            <p:nvSpPr>
              <p:cNvPr id="1379" name="Trapezoid 1378"/>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Oval 1379"/>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1" name="Group 284"/>
              <p:cNvGrpSpPr/>
              <p:nvPr/>
            </p:nvGrpSpPr>
            <p:grpSpPr>
              <a:xfrm flipH="1">
                <a:off x="5417436" y="3337761"/>
                <a:ext cx="844513" cy="587871"/>
                <a:chOff x="3818466" y="457200"/>
                <a:chExt cx="1547496" cy="1041881"/>
              </a:xfrm>
            </p:grpSpPr>
            <p:grpSp>
              <p:nvGrpSpPr>
                <p:cNvPr id="1394" name="Group 18"/>
                <p:cNvGrpSpPr/>
                <p:nvPr/>
              </p:nvGrpSpPr>
              <p:grpSpPr>
                <a:xfrm flipH="1">
                  <a:off x="3847638" y="457200"/>
                  <a:ext cx="1518324" cy="1041881"/>
                  <a:chOff x="4850118" y="788842"/>
                  <a:chExt cx="2160282" cy="1573358"/>
                </a:xfrm>
              </p:grpSpPr>
              <p:grpSp>
                <p:nvGrpSpPr>
                  <p:cNvPr id="1397" name="Group 10"/>
                  <p:cNvGrpSpPr/>
                  <p:nvPr/>
                </p:nvGrpSpPr>
                <p:grpSpPr>
                  <a:xfrm rot="10800000">
                    <a:off x="5181600" y="1371600"/>
                    <a:ext cx="1295400" cy="990600"/>
                    <a:chOff x="4850118" y="788842"/>
                    <a:chExt cx="2160282" cy="1497158"/>
                  </a:xfrm>
                </p:grpSpPr>
                <p:sp>
                  <p:nvSpPr>
                    <p:cNvPr id="1406" name="Moon 140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Moon 1406"/>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8" name="Group 9"/>
                  <p:cNvGrpSpPr/>
                  <p:nvPr/>
                </p:nvGrpSpPr>
                <p:grpSpPr>
                  <a:xfrm>
                    <a:off x="4850118" y="788842"/>
                    <a:ext cx="2160282" cy="1497158"/>
                    <a:chOff x="4850118" y="788842"/>
                    <a:chExt cx="2160282" cy="1497158"/>
                  </a:xfrm>
                </p:grpSpPr>
                <p:sp>
                  <p:nvSpPr>
                    <p:cNvPr id="1399" name="Moon 139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5" name="Oval 1394"/>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6" name="Oval 1395"/>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2" name="Group 1381"/>
              <p:cNvGrpSpPr/>
              <p:nvPr/>
            </p:nvGrpSpPr>
            <p:grpSpPr>
              <a:xfrm>
                <a:off x="5409227" y="3671706"/>
                <a:ext cx="866744" cy="176920"/>
                <a:chOff x="6598652" y="3262350"/>
                <a:chExt cx="1132641" cy="460283"/>
              </a:xfrm>
            </p:grpSpPr>
            <p:sp>
              <p:nvSpPr>
                <p:cNvPr id="1383" name="Rounded Rectangle 1382"/>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4" name="Group 1383"/>
                <p:cNvGrpSpPr/>
                <p:nvPr/>
              </p:nvGrpSpPr>
              <p:grpSpPr>
                <a:xfrm>
                  <a:off x="6701427" y="3319491"/>
                  <a:ext cx="1023542" cy="303832"/>
                  <a:chOff x="6545687" y="3859098"/>
                  <a:chExt cx="1578458" cy="468555"/>
                </a:xfrm>
              </p:grpSpPr>
              <p:grpSp>
                <p:nvGrpSpPr>
                  <p:cNvPr id="1385" name="Group 1384"/>
                  <p:cNvGrpSpPr/>
                  <p:nvPr/>
                </p:nvGrpSpPr>
                <p:grpSpPr>
                  <a:xfrm flipH="1">
                    <a:off x="6545687" y="3863453"/>
                    <a:ext cx="529075" cy="459845"/>
                    <a:chOff x="6545687" y="3863453"/>
                    <a:chExt cx="529075" cy="459845"/>
                  </a:xfrm>
                </p:grpSpPr>
                <p:sp>
                  <p:nvSpPr>
                    <p:cNvPr id="1392" name="Block Arc 139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3" name="Rounded Rectangle 139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6" name="Group 1385"/>
                  <p:cNvGrpSpPr/>
                  <p:nvPr/>
                </p:nvGrpSpPr>
                <p:grpSpPr>
                  <a:xfrm flipH="1">
                    <a:off x="7072556" y="3859098"/>
                    <a:ext cx="529075" cy="459845"/>
                    <a:chOff x="6545687" y="3863453"/>
                    <a:chExt cx="529075" cy="459845"/>
                  </a:xfrm>
                </p:grpSpPr>
                <p:sp>
                  <p:nvSpPr>
                    <p:cNvPr id="1390" name="Block Arc 138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1" name="Rounded Rectangle 139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7" name="Group 1386"/>
                  <p:cNvGrpSpPr/>
                  <p:nvPr/>
                </p:nvGrpSpPr>
                <p:grpSpPr>
                  <a:xfrm flipH="1">
                    <a:off x="7595070" y="3867808"/>
                    <a:ext cx="529075" cy="459845"/>
                    <a:chOff x="6545687" y="3863453"/>
                    <a:chExt cx="529075" cy="459845"/>
                  </a:xfrm>
                </p:grpSpPr>
                <p:sp>
                  <p:nvSpPr>
                    <p:cNvPr id="1388" name="Block Arc 138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9" name="Rounded Rectangle 138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415" name="Group 1414"/>
          <p:cNvGrpSpPr/>
          <p:nvPr/>
        </p:nvGrpSpPr>
        <p:grpSpPr>
          <a:xfrm>
            <a:off x="4865089" y="4870956"/>
            <a:ext cx="459033" cy="507700"/>
            <a:chOff x="7400059" y="5033918"/>
            <a:chExt cx="459033" cy="507700"/>
          </a:xfrm>
        </p:grpSpPr>
        <p:grpSp>
          <p:nvGrpSpPr>
            <p:cNvPr id="1416" name="Group 1415"/>
            <p:cNvGrpSpPr/>
            <p:nvPr/>
          </p:nvGrpSpPr>
          <p:grpSpPr>
            <a:xfrm>
              <a:off x="7400059" y="5033918"/>
              <a:ext cx="459033" cy="507700"/>
              <a:chOff x="6812404" y="4014427"/>
              <a:chExt cx="1532462" cy="1723166"/>
            </a:xfrm>
          </p:grpSpPr>
          <p:sp>
            <p:nvSpPr>
              <p:cNvPr id="1432" name="Rectangle 143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Frame 143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7" name="Group 1416"/>
            <p:cNvGrpSpPr/>
            <p:nvPr/>
          </p:nvGrpSpPr>
          <p:grpSpPr>
            <a:xfrm>
              <a:off x="7420767" y="5051835"/>
              <a:ext cx="419534" cy="472892"/>
              <a:chOff x="6652901" y="3444547"/>
              <a:chExt cx="1381279" cy="1205400"/>
            </a:xfrm>
          </p:grpSpPr>
          <p:sp>
            <p:nvSpPr>
              <p:cNvPr id="1418" name="Cloud 1417"/>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Cloud 1418"/>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Trapezoid 1419"/>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1" name="Cloud 1420"/>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2" name="Group 78"/>
              <p:cNvGrpSpPr/>
              <p:nvPr/>
            </p:nvGrpSpPr>
            <p:grpSpPr>
              <a:xfrm rot="2570505">
                <a:off x="6737343" y="3557881"/>
                <a:ext cx="210131" cy="627297"/>
                <a:chOff x="4876800" y="2209800"/>
                <a:chExt cx="721689" cy="2209800"/>
              </a:xfrm>
              <a:solidFill>
                <a:schemeClr val="bg1">
                  <a:lumMod val="75000"/>
                </a:schemeClr>
              </a:solidFill>
            </p:grpSpPr>
            <p:sp>
              <p:nvSpPr>
                <p:cNvPr id="1429" name="Moon 1428"/>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Moon 1429"/>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Moon 1430"/>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3" name="Group 79"/>
              <p:cNvGrpSpPr/>
              <p:nvPr/>
            </p:nvGrpSpPr>
            <p:grpSpPr>
              <a:xfrm rot="19276754" flipH="1">
                <a:off x="7712141" y="3559421"/>
                <a:ext cx="210131" cy="627297"/>
                <a:chOff x="4876800" y="2209800"/>
                <a:chExt cx="721689" cy="2209800"/>
              </a:xfrm>
              <a:solidFill>
                <a:schemeClr val="bg1">
                  <a:lumMod val="75000"/>
                </a:schemeClr>
              </a:solidFill>
            </p:grpSpPr>
            <p:sp>
              <p:nvSpPr>
                <p:cNvPr id="1426" name="Moon 142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7" name="Moon 142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Moon 142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4" name="Oval 1423"/>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5"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4" name="Group 1433"/>
          <p:cNvGrpSpPr/>
          <p:nvPr/>
        </p:nvGrpSpPr>
        <p:grpSpPr>
          <a:xfrm>
            <a:off x="9804816" y="2736089"/>
            <a:ext cx="1140140" cy="1148496"/>
            <a:chOff x="10158695" y="2780800"/>
            <a:chExt cx="1140140" cy="1148496"/>
          </a:xfrm>
        </p:grpSpPr>
        <p:grpSp>
          <p:nvGrpSpPr>
            <p:cNvPr id="1435" name="Group 1434"/>
            <p:cNvGrpSpPr/>
            <p:nvPr/>
          </p:nvGrpSpPr>
          <p:grpSpPr>
            <a:xfrm>
              <a:off x="10158695" y="2780800"/>
              <a:ext cx="1140140" cy="1148496"/>
              <a:chOff x="6812404" y="4014427"/>
              <a:chExt cx="1532462" cy="1723166"/>
            </a:xfrm>
          </p:grpSpPr>
          <p:sp>
            <p:nvSpPr>
              <p:cNvPr id="1466" name="Rectangle 146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Frame 146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6" name="Group 1435"/>
            <p:cNvGrpSpPr/>
            <p:nvPr/>
          </p:nvGrpSpPr>
          <p:grpSpPr>
            <a:xfrm>
              <a:off x="10399695" y="2956291"/>
              <a:ext cx="723558" cy="895865"/>
              <a:chOff x="8960550" y="2813200"/>
              <a:chExt cx="723558" cy="895865"/>
            </a:xfrm>
          </p:grpSpPr>
          <p:sp>
            <p:nvSpPr>
              <p:cNvPr id="1437" name="Trapezoid 1436"/>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8" name="Group 1437"/>
              <p:cNvGrpSpPr/>
              <p:nvPr/>
            </p:nvGrpSpPr>
            <p:grpSpPr>
              <a:xfrm>
                <a:off x="8960550" y="2813200"/>
                <a:ext cx="723558" cy="764803"/>
                <a:chOff x="9984741" y="949395"/>
                <a:chExt cx="723558" cy="764803"/>
              </a:xfrm>
            </p:grpSpPr>
            <p:sp>
              <p:nvSpPr>
                <p:cNvPr id="1439" name="Round Diagonal Corner Rectangle 1438"/>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Round Diagonal Corner Rectangle 1439"/>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Trapezoid 1440"/>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2" name="Oval 1441"/>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3" name="Group 1442"/>
                <p:cNvGrpSpPr/>
                <p:nvPr/>
              </p:nvGrpSpPr>
              <p:grpSpPr>
                <a:xfrm>
                  <a:off x="10022275" y="1034232"/>
                  <a:ext cx="651657" cy="206486"/>
                  <a:chOff x="5029199" y="838201"/>
                  <a:chExt cx="1411403" cy="516024"/>
                </a:xfrm>
              </p:grpSpPr>
              <p:sp>
                <p:nvSpPr>
                  <p:cNvPr id="1444" name="Rounded Rectangle 1443"/>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5" name="Group 253"/>
                  <p:cNvGrpSpPr/>
                  <p:nvPr/>
                </p:nvGrpSpPr>
                <p:grpSpPr>
                  <a:xfrm rot="5400000">
                    <a:off x="5476889" y="390511"/>
                    <a:ext cx="516024" cy="1411403"/>
                    <a:chOff x="9000565" y="475129"/>
                    <a:chExt cx="806823" cy="4258236"/>
                  </a:xfrm>
                </p:grpSpPr>
                <p:grpSp>
                  <p:nvGrpSpPr>
                    <p:cNvPr id="1446" name="Group 243"/>
                    <p:cNvGrpSpPr/>
                    <p:nvPr/>
                  </p:nvGrpSpPr>
                  <p:grpSpPr>
                    <a:xfrm>
                      <a:off x="9036424" y="3012141"/>
                      <a:ext cx="770964" cy="1721224"/>
                      <a:chOff x="9000565" y="475129"/>
                      <a:chExt cx="770964" cy="1721224"/>
                    </a:xfrm>
                  </p:grpSpPr>
                  <p:sp>
                    <p:nvSpPr>
                      <p:cNvPr id="1461" name="Multiply 146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Multiply 146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Left-Right Arrow 146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Diamond 1463"/>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Diamond 1464"/>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7" name="Group 236"/>
                    <p:cNvGrpSpPr/>
                    <p:nvPr/>
                  </p:nvGrpSpPr>
                  <p:grpSpPr>
                    <a:xfrm>
                      <a:off x="9027459" y="1757082"/>
                      <a:ext cx="770964" cy="1721224"/>
                      <a:chOff x="9000565" y="475129"/>
                      <a:chExt cx="770964" cy="1721224"/>
                    </a:xfrm>
                  </p:grpSpPr>
                  <p:sp>
                    <p:nvSpPr>
                      <p:cNvPr id="1455" name="Multiply 145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6" name="Multiply 145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Left-Right Arrow 145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Left-Right Arrow 145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Diamond 145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Diamond 145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8" name="Group 235"/>
                    <p:cNvGrpSpPr/>
                    <p:nvPr/>
                  </p:nvGrpSpPr>
                  <p:grpSpPr>
                    <a:xfrm>
                      <a:off x="9000565" y="475129"/>
                      <a:ext cx="770964" cy="1721224"/>
                      <a:chOff x="9000565" y="475129"/>
                      <a:chExt cx="770964" cy="1721224"/>
                    </a:xfrm>
                  </p:grpSpPr>
                  <p:sp>
                    <p:nvSpPr>
                      <p:cNvPr id="1449" name="Multiply 144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Multiply 144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1" name="Left-Right Arrow 145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Left-Right Arrow 145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3" name="Diamond 145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Diamond 145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sp>
        <p:nvSpPr>
          <p:cNvPr id="1468" name="TextBox 1467"/>
          <p:cNvSpPr txBox="1"/>
          <p:nvPr/>
        </p:nvSpPr>
        <p:spPr>
          <a:xfrm>
            <a:off x="9272846" y="4012979"/>
            <a:ext cx="2777315" cy="2308324"/>
          </a:xfrm>
          <a:prstGeom prst="rect">
            <a:avLst/>
          </a:prstGeom>
          <a:noFill/>
        </p:spPr>
        <p:txBody>
          <a:bodyPr wrap="square" rtlCol="0">
            <a:spAutoFit/>
          </a:bodyPr>
          <a:lstStyle/>
          <a:p>
            <a:r>
              <a:rPr lang="en-US" dirty="0">
                <a:solidFill>
                  <a:schemeClr val="bg1"/>
                </a:solidFill>
              </a:rPr>
              <a:t>Levites---22,000 </a:t>
            </a:r>
            <a:r>
              <a:rPr lang="en-US" sz="1200" dirty="0">
                <a:solidFill>
                  <a:schemeClr val="bg1"/>
                </a:solidFill>
              </a:rPr>
              <a:t>(Numbers 3:39)</a:t>
            </a:r>
          </a:p>
          <a:p>
            <a:r>
              <a:rPr lang="en-US" dirty="0">
                <a:solidFill>
                  <a:schemeClr val="bg1"/>
                </a:solidFill>
              </a:rPr>
              <a:t>The Lord did not permit Moses to take a census fro the tribe of Levi at this time because the Lord did not intend to use them in war.</a:t>
            </a:r>
          </a:p>
          <a:p>
            <a:r>
              <a:rPr lang="en-US" dirty="0">
                <a:solidFill>
                  <a:schemeClr val="bg1"/>
                </a:solidFill>
              </a:rPr>
              <a:t>The Levites were to have a special calling. (3)</a:t>
            </a:r>
          </a:p>
        </p:txBody>
      </p:sp>
      <p:pic>
        <p:nvPicPr>
          <p:cNvPr id="3074" name="Picture 2" descr="http://portal.norwalkps.org/sites/teachers/tcollins/PublishingImages/Clip%20Art/Clip%20Art/hand%20coun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9588" y="314961"/>
            <a:ext cx="1724025" cy="1257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92312" y="5514970"/>
            <a:ext cx="3065263" cy="707886"/>
          </a:xfrm>
          <a:prstGeom prst="rect">
            <a:avLst/>
          </a:prstGeom>
        </p:spPr>
        <p:txBody>
          <a:bodyPr wrap="none">
            <a:spAutoFit/>
          </a:bodyPr>
          <a:lstStyle/>
          <a:p>
            <a:r>
              <a:rPr lang="en-US" sz="4000" dirty="0">
                <a:solidFill>
                  <a:schemeClr val="bg1"/>
                </a:solidFill>
                <a:latin typeface="Calibri" panose="020F0502020204030204" pitchFamily="34" charset="0"/>
              </a:rPr>
              <a:t>603,550 Men </a:t>
            </a:r>
            <a:endParaRPr lang="en-US" sz="4000" dirty="0">
              <a:solidFill>
                <a:schemeClr val="bg1"/>
              </a:solidFill>
            </a:endParaRPr>
          </a:p>
        </p:txBody>
      </p:sp>
      <p:sp>
        <p:nvSpPr>
          <p:cNvPr id="3" name="Rectangle 2"/>
          <p:cNvSpPr/>
          <p:nvPr/>
        </p:nvSpPr>
        <p:spPr>
          <a:xfrm>
            <a:off x="3035007" y="6145769"/>
            <a:ext cx="6096000" cy="646331"/>
          </a:xfrm>
          <a:prstGeom prst="rect">
            <a:avLst/>
          </a:prstGeom>
        </p:spPr>
        <p:txBody>
          <a:bodyPr>
            <a:spAutoFit/>
          </a:bodyPr>
          <a:lstStyle/>
          <a:p>
            <a:r>
              <a:rPr lang="en-US" dirty="0">
                <a:solidFill>
                  <a:schemeClr val="bg1"/>
                </a:solidFill>
                <a:latin typeface="Calibri" panose="020F0502020204030204" pitchFamily="34" charset="0"/>
              </a:rPr>
              <a:t>This also excluded all females, old men, boys under twenty years of age, and men unable to bear arms. (2) </a:t>
            </a:r>
            <a:endParaRPr lang="en-US" dirty="0">
              <a:solidFill>
                <a:schemeClr val="bg1"/>
              </a:solidFill>
            </a:endParaRPr>
          </a:p>
        </p:txBody>
      </p:sp>
    </p:spTree>
    <p:extLst>
      <p:ext uri="{BB962C8B-B14F-4D97-AF65-F5344CB8AC3E}">
        <p14:creationId xmlns:p14="http://schemas.microsoft.com/office/powerpoint/2010/main" val="18320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609" y="6456332"/>
            <a:ext cx="1629624" cy="369332"/>
          </a:xfrm>
          <a:prstGeom prst="rect">
            <a:avLst/>
          </a:prstGeom>
          <a:noFill/>
        </p:spPr>
        <p:txBody>
          <a:bodyPr wrap="square" rtlCol="0">
            <a:spAutoFit/>
          </a:bodyPr>
          <a:lstStyle/>
          <a:p>
            <a:r>
              <a:rPr lang="en-US" dirty="0">
                <a:solidFill>
                  <a:schemeClr val="bg1"/>
                </a:solidFill>
              </a:rPr>
              <a:t>Numbers 2</a:t>
            </a:r>
          </a:p>
        </p:txBody>
      </p:sp>
      <p:sp>
        <p:nvSpPr>
          <p:cNvPr id="6" name="TextBox 5"/>
          <p:cNvSpPr txBox="1"/>
          <p:nvPr/>
        </p:nvSpPr>
        <p:spPr>
          <a:xfrm>
            <a:off x="81480" y="0"/>
            <a:ext cx="12013949" cy="646331"/>
          </a:xfrm>
          <a:prstGeom prst="rect">
            <a:avLst/>
          </a:prstGeom>
          <a:noFill/>
        </p:spPr>
        <p:txBody>
          <a:bodyPr wrap="square" rtlCol="0">
            <a:spAutoFit/>
          </a:bodyPr>
          <a:lstStyle/>
          <a:p>
            <a:pPr algn="ctr"/>
            <a:r>
              <a:rPr lang="en-US" sz="3600" dirty="0">
                <a:solidFill>
                  <a:schemeClr val="bg1"/>
                </a:solidFill>
                <a:latin typeface="Gungsuh" panose="02030600000101010101" pitchFamily="18" charset="-127"/>
                <a:ea typeface="Gungsuh" panose="02030600000101010101" pitchFamily="18" charset="-127"/>
              </a:rPr>
              <a:t>Camp of Israel</a:t>
            </a:r>
          </a:p>
        </p:txBody>
      </p:sp>
      <p:grpSp>
        <p:nvGrpSpPr>
          <p:cNvPr id="24" name="Group 23"/>
          <p:cNvGrpSpPr/>
          <p:nvPr/>
        </p:nvGrpSpPr>
        <p:grpSpPr>
          <a:xfrm>
            <a:off x="535058" y="106460"/>
            <a:ext cx="1123415" cy="1248239"/>
            <a:chOff x="6324600" y="228600"/>
            <a:chExt cx="2057400" cy="2286000"/>
          </a:xfrm>
        </p:grpSpPr>
        <p:sp>
          <p:nvSpPr>
            <p:cNvPr id="25" name="Oval 24"/>
            <p:cNvSpPr/>
            <p:nvPr/>
          </p:nvSpPr>
          <p:spPr>
            <a:xfrm>
              <a:off x="6477000" y="5334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6324600" y="3810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4-Point Star 26"/>
            <p:cNvSpPr/>
            <p:nvPr/>
          </p:nvSpPr>
          <p:spPr>
            <a:xfrm rot="8011664">
              <a:off x="6708966" y="8023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6400800" y="4572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086599" y="228600"/>
              <a:ext cx="533399" cy="563657"/>
            </a:xfrm>
            <a:prstGeom prst="rect">
              <a:avLst/>
            </a:prstGeom>
            <a:noFill/>
          </p:spPr>
          <p:txBody>
            <a:bodyPr wrap="square" rtlCol="0">
              <a:spAutoFit/>
            </a:bodyPr>
            <a:lstStyle/>
            <a:p>
              <a:pPr algn="ctr"/>
              <a:r>
                <a:rPr lang="en-US" sz="1400" b="1" dirty="0">
                  <a:solidFill>
                    <a:schemeClr val="bg1"/>
                  </a:solidFill>
                  <a:latin typeface="Abadi" panose="020B0604020104020204" pitchFamily="34" charset="0"/>
                </a:rPr>
                <a:t>N</a:t>
              </a:r>
            </a:p>
          </p:txBody>
        </p:sp>
        <p:sp>
          <p:nvSpPr>
            <p:cNvPr id="30" name="6-Point Star 29"/>
            <p:cNvSpPr/>
            <p:nvPr/>
          </p:nvSpPr>
          <p:spPr>
            <a:xfrm>
              <a:off x="7162800" y="12192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630106" y="951183"/>
            <a:ext cx="960722" cy="983522"/>
            <a:chOff x="5477413" y="5902127"/>
            <a:chExt cx="459033" cy="507700"/>
          </a:xfrm>
        </p:grpSpPr>
        <p:grpSp>
          <p:nvGrpSpPr>
            <p:cNvPr id="32" name="Group 31"/>
            <p:cNvGrpSpPr/>
            <p:nvPr/>
          </p:nvGrpSpPr>
          <p:grpSpPr>
            <a:xfrm>
              <a:off x="5477413" y="5902127"/>
              <a:ext cx="459033" cy="507700"/>
              <a:chOff x="6812404" y="4014427"/>
              <a:chExt cx="1532462" cy="1723166"/>
            </a:xfrm>
          </p:grpSpPr>
          <p:sp>
            <p:nvSpPr>
              <p:cNvPr id="53" name="Rectangle 5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ame 5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p:nvGrpSpPr>
          <p:grpSpPr>
            <a:xfrm>
              <a:off x="5516479" y="5936642"/>
              <a:ext cx="393516" cy="443747"/>
              <a:chOff x="8414775" y="3915682"/>
              <a:chExt cx="1194375" cy="1346834"/>
            </a:xfrm>
          </p:grpSpPr>
          <p:sp>
            <p:nvSpPr>
              <p:cNvPr id="34" name="Double Wave 33"/>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uble Wave 41"/>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91"/>
              <p:cNvGrpSpPr/>
              <p:nvPr/>
            </p:nvGrpSpPr>
            <p:grpSpPr>
              <a:xfrm>
                <a:off x="8531490" y="4146185"/>
                <a:ext cx="894819" cy="156271"/>
                <a:chOff x="4038600" y="287312"/>
                <a:chExt cx="5102902" cy="474688"/>
              </a:xfrm>
              <a:solidFill>
                <a:srgbClr val="996633"/>
              </a:solidFill>
            </p:grpSpPr>
            <p:sp>
              <p:nvSpPr>
                <p:cNvPr id="49" name="Quad Arrow Callout 4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3831844" y="979768"/>
            <a:ext cx="911021" cy="917459"/>
            <a:chOff x="7400059" y="5033918"/>
            <a:chExt cx="459033" cy="507700"/>
          </a:xfrm>
        </p:grpSpPr>
        <p:grpSp>
          <p:nvGrpSpPr>
            <p:cNvPr id="56" name="Group 55"/>
            <p:cNvGrpSpPr/>
            <p:nvPr/>
          </p:nvGrpSpPr>
          <p:grpSpPr>
            <a:xfrm>
              <a:off x="7400059" y="5033918"/>
              <a:ext cx="459033" cy="507700"/>
              <a:chOff x="6812404" y="4014427"/>
              <a:chExt cx="1532462" cy="1723166"/>
            </a:xfrm>
          </p:grpSpPr>
          <p:sp>
            <p:nvSpPr>
              <p:cNvPr id="72" name="Rectangle 7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56"/>
            <p:cNvGrpSpPr/>
            <p:nvPr/>
          </p:nvGrpSpPr>
          <p:grpSpPr>
            <a:xfrm>
              <a:off x="7420768" y="5051835"/>
              <a:ext cx="406698" cy="472892"/>
              <a:chOff x="6652901" y="3444547"/>
              <a:chExt cx="1339017" cy="1205400"/>
            </a:xfrm>
          </p:grpSpPr>
          <p:sp>
            <p:nvSpPr>
              <p:cNvPr id="58" name="Cloud 57"/>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19405997">
                <a:off x="7054531" y="3641911"/>
                <a:ext cx="937387" cy="83181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78"/>
              <p:cNvGrpSpPr/>
              <p:nvPr/>
            </p:nvGrpSpPr>
            <p:grpSpPr>
              <a:xfrm rot="2570505">
                <a:off x="6737343" y="3557881"/>
                <a:ext cx="210131" cy="627297"/>
                <a:chOff x="4876800" y="2209800"/>
                <a:chExt cx="721689" cy="2209800"/>
              </a:xfrm>
              <a:solidFill>
                <a:schemeClr val="bg1">
                  <a:lumMod val="75000"/>
                </a:schemeClr>
              </a:solidFill>
            </p:grpSpPr>
            <p:sp>
              <p:nvSpPr>
                <p:cNvPr id="69" name="Moon 68"/>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79"/>
              <p:cNvGrpSpPr/>
              <p:nvPr/>
            </p:nvGrpSpPr>
            <p:grpSpPr>
              <a:xfrm rot="19276754" flipH="1">
                <a:off x="7712141" y="3559421"/>
                <a:ext cx="210131" cy="627297"/>
                <a:chOff x="4876800" y="2209800"/>
                <a:chExt cx="721689" cy="2209800"/>
              </a:xfrm>
              <a:solidFill>
                <a:schemeClr val="bg1">
                  <a:lumMod val="75000"/>
                </a:schemeClr>
              </a:solidFill>
            </p:grpSpPr>
            <p:sp>
              <p:nvSpPr>
                <p:cNvPr id="66" name="Moon 6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7484424" y="968091"/>
            <a:ext cx="952255" cy="1011122"/>
            <a:chOff x="6709871" y="4952518"/>
            <a:chExt cx="459033" cy="507700"/>
          </a:xfrm>
        </p:grpSpPr>
        <p:grpSp>
          <p:nvGrpSpPr>
            <p:cNvPr id="75" name="Group 74"/>
            <p:cNvGrpSpPr/>
            <p:nvPr/>
          </p:nvGrpSpPr>
          <p:grpSpPr>
            <a:xfrm>
              <a:off x="6709871" y="4952518"/>
              <a:ext cx="459033" cy="507700"/>
              <a:chOff x="6812404" y="4014427"/>
              <a:chExt cx="1532462" cy="1723166"/>
            </a:xfrm>
          </p:grpSpPr>
          <p:sp>
            <p:nvSpPr>
              <p:cNvPr id="111" name="Rectangle 11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ame 11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75"/>
            <p:cNvGrpSpPr/>
            <p:nvPr/>
          </p:nvGrpSpPr>
          <p:grpSpPr>
            <a:xfrm>
              <a:off x="6793637" y="5004838"/>
              <a:ext cx="259014" cy="418188"/>
              <a:chOff x="5409227" y="3337761"/>
              <a:chExt cx="866744" cy="1375844"/>
            </a:xfrm>
          </p:grpSpPr>
          <p:sp>
            <p:nvSpPr>
              <p:cNvPr id="77" name="Trapezoid 76"/>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84"/>
              <p:cNvGrpSpPr/>
              <p:nvPr/>
            </p:nvGrpSpPr>
            <p:grpSpPr>
              <a:xfrm flipH="1">
                <a:off x="5417436" y="3337761"/>
                <a:ext cx="844513" cy="587871"/>
                <a:chOff x="3818466" y="457200"/>
                <a:chExt cx="1547496" cy="1041881"/>
              </a:xfrm>
            </p:grpSpPr>
            <p:grpSp>
              <p:nvGrpSpPr>
                <p:cNvPr id="92" name="Group 18"/>
                <p:cNvGrpSpPr/>
                <p:nvPr/>
              </p:nvGrpSpPr>
              <p:grpSpPr>
                <a:xfrm flipH="1">
                  <a:off x="3847638" y="457200"/>
                  <a:ext cx="1518324" cy="1041881"/>
                  <a:chOff x="4850118" y="788842"/>
                  <a:chExt cx="2160282" cy="1573358"/>
                </a:xfrm>
              </p:grpSpPr>
              <p:grpSp>
                <p:nvGrpSpPr>
                  <p:cNvPr id="95" name="Group 10"/>
                  <p:cNvGrpSpPr/>
                  <p:nvPr/>
                </p:nvGrpSpPr>
                <p:grpSpPr>
                  <a:xfrm rot="10800000">
                    <a:off x="5181600" y="1371600"/>
                    <a:ext cx="1295400" cy="990600"/>
                    <a:chOff x="4850118" y="788842"/>
                    <a:chExt cx="2160282" cy="1497158"/>
                  </a:xfrm>
                </p:grpSpPr>
                <p:sp>
                  <p:nvSpPr>
                    <p:cNvPr id="104" name="Moon 10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
                  <p:cNvGrpSpPr/>
                  <p:nvPr/>
                </p:nvGrpSpPr>
                <p:grpSpPr>
                  <a:xfrm>
                    <a:off x="4850118" y="788842"/>
                    <a:ext cx="2160282" cy="1497158"/>
                    <a:chOff x="4850118" y="788842"/>
                    <a:chExt cx="2160282" cy="1497158"/>
                  </a:xfrm>
                </p:grpSpPr>
                <p:sp>
                  <p:nvSpPr>
                    <p:cNvPr id="97" name="Moon 9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Oval 92"/>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5409227" y="3671706"/>
                <a:ext cx="866744" cy="176920"/>
                <a:chOff x="6598652" y="3262350"/>
                <a:chExt cx="1132641" cy="460283"/>
              </a:xfrm>
            </p:grpSpPr>
            <p:sp>
              <p:nvSpPr>
                <p:cNvPr id="81" name="Rounded Rectangle 80"/>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1427" y="3319491"/>
                  <a:ext cx="1023542" cy="303832"/>
                  <a:chOff x="6545687" y="3859098"/>
                  <a:chExt cx="1578458" cy="468555"/>
                </a:xfrm>
              </p:grpSpPr>
              <p:grpSp>
                <p:nvGrpSpPr>
                  <p:cNvPr id="83" name="Group 82"/>
                  <p:cNvGrpSpPr/>
                  <p:nvPr/>
                </p:nvGrpSpPr>
                <p:grpSpPr>
                  <a:xfrm flipH="1">
                    <a:off x="6545687" y="3863453"/>
                    <a:ext cx="529075" cy="459845"/>
                    <a:chOff x="6545687" y="3863453"/>
                    <a:chExt cx="529075" cy="459845"/>
                  </a:xfrm>
                </p:grpSpPr>
                <p:sp>
                  <p:nvSpPr>
                    <p:cNvPr id="90" name="Block Arc 8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ounded Rectangle 9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flipH="1">
                    <a:off x="7072556" y="3859098"/>
                    <a:ext cx="529075" cy="459845"/>
                    <a:chOff x="6545687" y="3863453"/>
                    <a:chExt cx="529075" cy="459845"/>
                  </a:xfrm>
                </p:grpSpPr>
                <p:sp>
                  <p:nvSpPr>
                    <p:cNvPr id="88" name="Block Arc 8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ounded Rectangle 8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flipH="1">
                    <a:off x="7595070" y="3867808"/>
                    <a:ext cx="529075" cy="459845"/>
                    <a:chOff x="6545687" y="3863453"/>
                    <a:chExt cx="529075" cy="459845"/>
                  </a:xfrm>
                </p:grpSpPr>
                <p:sp>
                  <p:nvSpPr>
                    <p:cNvPr id="86" name="Block Arc 8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ounded Rectangle 8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13" name="Group 112"/>
          <p:cNvGrpSpPr/>
          <p:nvPr/>
        </p:nvGrpSpPr>
        <p:grpSpPr>
          <a:xfrm>
            <a:off x="5637349" y="5623118"/>
            <a:ext cx="998907" cy="986791"/>
            <a:chOff x="6812404" y="4782789"/>
            <a:chExt cx="849134" cy="954803"/>
          </a:xfrm>
        </p:grpSpPr>
        <p:grpSp>
          <p:nvGrpSpPr>
            <p:cNvPr id="114" name="Group 113"/>
            <p:cNvGrpSpPr/>
            <p:nvPr/>
          </p:nvGrpSpPr>
          <p:grpSpPr>
            <a:xfrm>
              <a:off x="6812404" y="4782789"/>
              <a:ext cx="849134" cy="954803"/>
              <a:chOff x="6812404" y="4014427"/>
              <a:chExt cx="1532462" cy="1723166"/>
            </a:xfrm>
          </p:grpSpPr>
          <p:sp>
            <p:nvSpPr>
              <p:cNvPr id="126" name="Rectangle 12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ame 12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114"/>
            <p:cNvGrpSpPr/>
            <p:nvPr/>
          </p:nvGrpSpPr>
          <p:grpSpPr>
            <a:xfrm>
              <a:off x="6888541" y="4860256"/>
              <a:ext cx="657510" cy="817888"/>
              <a:chOff x="1717426" y="610207"/>
              <a:chExt cx="1272475" cy="1582855"/>
            </a:xfrm>
          </p:grpSpPr>
          <p:sp>
            <p:nvSpPr>
              <p:cNvPr id="116" name="Cloud 115"/>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23" name="Trapezoid 122"/>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p:cNvGrpSpPr/>
          <p:nvPr/>
        </p:nvGrpSpPr>
        <p:grpSpPr>
          <a:xfrm>
            <a:off x="3811486" y="5575707"/>
            <a:ext cx="935065" cy="1034202"/>
            <a:chOff x="7001463" y="2112155"/>
            <a:chExt cx="459033" cy="507700"/>
          </a:xfrm>
        </p:grpSpPr>
        <p:grpSp>
          <p:nvGrpSpPr>
            <p:cNvPr id="129" name="Group 128"/>
            <p:cNvGrpSpPr/>
            <p:nvPr/>
          </p:nvGrpSpPr>
          <p:grpSpPr>
            <a:xfrm>
              <a:off x="7001463" y="2112155"/>
              <a:ext cx="459033" cy="507700"/>
              <a:chOff x="6812404" y="4014427"/>
              <a:chExt cx="1532462" cy="1723166"/>
            </a:xfrm>
          </p:grpSpPr>
          <p:sp>
            <p:nvSpPr>
              <p:cNvPr id="206" name="Rectangle 20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ame 20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a:off x="7063108" y="2172832"/>
              <a:ext cx="360734" cy="404463"/>
              <a:chOff x="1497157" y="344790"/>
              <a:chExt cx="1300625" cy="1383924"/>
            </a:xfrm>
          </p:grpSpPr>
          <p:sp>
            <p:nvSpPr>
              <p:cNvPr id="131" name="Trapezoid 130"/>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1497157" y="344790"/>
                <a:ext cx="1300625" cy="1347713"/>
                <a:chOff x="1735183" y="108823"/>
                <a:chExt cx="1300625" cy="1347713"/>
              </a:xfrm>
            </p:grpSpPr>
            <p:sp>
              <p:nvSpPr>
                <p:cNvPr id="133" name="Cloud 132"/>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1891332" y="305708"/>
                  <a:ext cx="933596" cy="288192"/>
                  <a:chOff x="3811872" y="17998"/>
                  <a:chExt cx="805120" cy="270515"/>
                </a:xfrm>
              </p:grpSpPr>
              <p:grpSp>
                <p:nvGrpSpPr>
                  <p:cNvPr id="140" name="Group 139"/>
                  <p:cNvGrpSpPr/>
                  <p:nvPr/>
                </p:nvGrpSpPr>
                <p:grpSpPr>
                  <a:xfrm>
                    <a:off x="3811872" y="17998"/>
                    <a:ext cx="627615" cy="262087"/>
                    <a:chOff x="4649991" y="5423557"/>
                    <a:chExt cx="2704332" cy="1129307"/>
                  </a:xfrm>
                </p:grpSpPr>
                <p:grpSp>
                  <p:nvGrpSpPr>
                    <p:cNvPr id="154" name="Group 153"/>
                    <p:cNvGrpSpPr/>
                    <p:nvPr/>
                  </p:nvGrpSpPr>
                  <p:grpSpPr>
                    <a:xfrm>
                      <a:off x="4649991" y="5427911"/>
                      <a:ext cx="516959" cy="1119063"/>
                      <a:chOff x="4649991" y="5427911"/>
                      <a:chExt cx="516959" cy="1119063"/>
                    </a:xfrm>
                  </p:grpSpPr>
                  <p:grpSp>
                    <p:nvGrpSpPr>
                      <p:cNvPr id="194" name="Group 118"/>
                      <p:cNvGrpSpPr/>
                      <p:nvPr/>
                    </p:nvGrpSpPr>
                    <p:grpSpPr>
                      <a:xfrm rot="1912894">
                        <a:off x="4649991" y="5427911"/>
                        <a:ext cx="321016" cy="1106001"/>
                        <a:chOff x="2438400" y="990600"/>
                        <a:chExt cx="762000" cy="3200400"/>
                      </a:xfrm>
                    </p:grpSpPr>
                    <p:sp>
                      <p:nvSpPr>
                        <p:cNvPr id="201" name="Pentagon 20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laque 20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nut 20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20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18"/>
                      <p:cNvGrpSpPr/>
                      <p:nvPr/>
                    </p:nvGrpSpPr>
                    <p:grpSpPr>
                      <a:xfrm rot="19542321">
                        <a:off x="4845934" y="5440973"/>
                        <a:ext cx="321016" cy="1106001"/>
                        <a:chOff x="2438400" y="990600"/>
                        <a:chExt cx="762000" cy="3200400"/>
                      </a:xfrm>
                    </p:grpSpPr>
                    <p:sp>
                      <p:nvSpPr>
                        <p:cNvPr id="196" name="Pentagon 19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aque 19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onut 19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5" name="Group 154"/>
                    <p:cNvGrpSpPr/>
                    <p:nvPr/>
                  </p:nvGrpSpPr>
                  <p:grpSpPr>
                    <a:xfrm rot="10800000">
                      <a:off x="5378679" y="5433801"/>
                      <a:ext cx="516959" cy="1119063"/>
                      <a:chOff x="4649991" y="5427911"/>
                      <a:chExt cx="516959" cy="1119063"/>
                    </a:xfrm>
                  </p:grpSpPr>
                  <p:grpSp>
                    <p:nvGrpSpPr>
                      <p:cNvPr id="182" name="Group 118"/>
                      <p:cNvGrpSpPr/>
                      <p:nvPr/>
                    </p:nvGrpSpPr>
                    <p:grpSpPr>
                      <a:xfrm rot="1912894">
                        <a:off x="4649991" y="5427911"/>
                        <a:ext cx="321016" cy="1106001"/>
                        <a:chOff x="2438400" y="990600"/>
                        <a:chExt cx="762000" cy="3200400"/>
                      </a:xfrm>
                    </p:grpSpPr>
                    <p:sp>
                      <p:nvSpPr>
                        <p:cNvPr id="189" name="Pentagon 1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aque 1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nut 1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3" name="Group 118"/>
                      <p:cNvGrpSpPr/>
                      <p:nvPr/>
                    </p:nvGrpSpPr>
                    <p:grpSpPr>
                      <a:xfrm rot="19542321">
                        <a:off x="4845934" y="5440973"/>
                        <a:ext cx="321016" cy="1106001"/>
                        <a:chOff x="2438400" y="990600"/>
                        <a:chExt cx="762000" cy="3200400"/>
                      </a:xfrm>
                    </p:grpSpPr>
                    <p:sp>
                      <p:nvSpPr>
                        <p:cNvPr id="184" name="Pentagon 18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aque 18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onut 18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6" name="Group 155"/>
                    <p:cNvGrpSpPr/>
                    <p:nvPr/>
                  </p:nvGrpSpPr>
                  <p:grpSpPr>
                    <a:xfrm>
                      <a:off x="6108676" y="5423557"/>
                      <a:ext cx="516959" cy="1119063"/>
                      <a:chOff x="4649991" y="5427911"/>
                      <a:chExt cx="516959" cy="1119063"/>
                    </a:xfrm>
                  </p:grpSpPr>
                  <p:grpSp>
                    <p:nvGrpSpPr>
                      <p:cNvPr id="170" name="Group 118"/>
                      <p:cNvGrpSpPr/>
                      <p:nvPr/>
                    </p:nvGrpSpPr>
                    <p:grpSpPr>
                      <a:xfrm rot="1912894">
                        <a:off x="4649991" y="5427911"/>
                        <a:ext cx="321016" cy="1106001"/>
                        <a:chOff x="2438400" y="990600"/>
                        <a:chExt cx="762000" cy="3200400"/>
                      </a:xfrm>
                    </p:grpSpPr>
                    <p:sp>
                      <p:nvSpPr>
                        <p:cNvPr id="177" name="Pentagon 17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aque 17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7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18"/>
                      <p:cNvGrpSpPr/>
                      <p:nvPr/>
                    </p:nvGrpSpPr>
                    <p:grpSpPr>
                      <a:xfrm rot="19542321">
                        <a:off x="4845934" y="5440973"/>
                        <a:ext cx="321016" cy="1106001"/>
                        <a:chOff x="2438400" y="990600"/>
                        <a:chExt cx="762000" cy="3200400"/>
                      </a:xfrm>
                    </p:grpSpPr>
                    <p:sp>
                      <p:nvSpPr>
                        <p:cNvPr id="172" name="Pentagon 17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laque 17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onut 17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7" name="Group 156"/>
                    <p:cNvGrpSpPr/>
                    <p:nvPr/>
                  </p:nvGrpSpPr>
                  <p:grpSpPr>
                    <a:xfrm rot="10800000">
                      <a:off x="6837364" y="5429447"/>
                      <a:ext cx="516959" cy="1119063"/>
                      <a:chOff x="4649991" y="5427911"/>
                      <a:chExt cx="516959" cy="1119063"/>
                    </a:xfrm>
                  </p:grpSpPr>
                  <p:grpSp>
                    <p:nvGrpSpPr>
                      <p:cNvPr id="158" name="Group 118"/>
                      <p:cNvGrpSpPr/>
                      <p:nvPr/>
                    </p:nvGrpSpPr>
                    <p:grpSpPr>
                      <a:xfrm rot="1912894">
                        <a:off x="4649991" y="5427911"/>
                        <a:ext cx="321016" cy="1106001"/>
                        <a:chOff x="2438400" y="990600"/>
                        <a:chExt cx="762000" cy="3200400"/>
                      </a:xfrm>
                    </p:grpSpPr>
                    <p:sp>
                      <p:nvSpPr>
                        <p:cNvPr id="165" name="Pentagon 16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aque 16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nut 16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onut 16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9" name="Group 118"/>
                      <p:cNvGrpSpPr/>
                      <p:nvPr/>
                    </p:nvGrpSpPr>
                    <p:grpSpPr>
                      <a:xfrm rot="19542321">
                        <a:off x="4845934" y="5440973"/>
                        <a:ext cx="321016" cy="1106001"/>
                        <a:chOff x="2438400" y="990600"/>
                        <a:chExt cx="762000" cy="3200400"/>
                      </a:xfrm>
                    </p:grpSpPr>
                    <p:sp>
                      <p:nvSpPr>
                        <p:cNvPr id="160" name="Pentagon 15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aque 16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onut 16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41" name="Group 140"/>
                  <p:cNvGrpSpPr/>
                  <p:nvPr/>
                </p:nvGrpSpPr>
                <p:grpSpPr>
                  <a:xfrm>
                    <a:off x="4497017" y="28803"/>
                    <a:ext cx="119975" cy="259710"/>
                    <a:chOff x="4649991" y="5427911"/>
                    <a:chExt cx="516959" cy="1119063"/>
                  </a:xfrm>
                </p:grpSpPr>
                <p:grpSp>
                  <p:nvGrpSpPr>
                    <p:cNvPr id="142" name="Group 118"/>
                    <p:cNvGrpSpPr/>
                    <p:nvPr/>
                  </p:nvGrpSpPr>
                  <p:grpSpPr>
                    <a:xfrm rot="1912894">
                      <a:off x="4649991" y="5427911"/>
                      <a:ext cx="321016" cy="1106001"/>
                      <a:chOff x="2438400" y="990600"/>
                      <a:chExt cx="762000" cy="3200400"/>
                    </a:xfrm>
                  </p:grpSpPr>
                  <p:sp>
                    <p:nvSpPr>
                      <p:cNvPr id="149" name="Pentagon 14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14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onut 15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118"/>
                    <p:cNvGrpSpPr/>
                    <p:nvPr/>
                  </p:nvGrpSpPr>
                  <p:grpSpPr>
                    <a:xfrm rot="19542321">
                      <a:off x="4845934" y="5440973"/>
                      <a:ext cx="321016" cy="1106001"/>
                      <a:chOff x="2438400" y="990600"/>
                      <a:chExt cx="762000" cy="3200400"/>
                    </a:xfrm>
                  </p:grpSpPr>
                  <p:sp>
                    <p:nvSpPr>
                      <p:cNvPr id="144" name="Pentagon 1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aque 1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nut 1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208" name="Group 207"/>
          <p:cNvGrpSpPr/>
          <p:nvPr/>
        </p:nvGrpSpPr>
        <p:grpSpPr>
          <a:xfrm>
            <a:off x="7513229" y="5575707"/>
            <a:ext cx="927136" cy="1020108"/>
            <a:chOff x="8029894" y="3559127"/>
            <a:chExt cx="459033" cy="542915"/>
          </a:xfrm>
        </p:grpSpPr>
        <p:grpSp>
          <p:nvGrpSpPr>
            <p:cNvPr id="209" name="Group 208"/>
            <p:cNvGrpSpPr/>
            <p:nvPr/>
          </p:nvGrpSpPr>
          <p:grpSpPr>
            <a:xfrm>
              <a:off x="8029894" y="3559127"/>
              <a:ext cx="459033" cy="507700"/>
              <a:chOff x="6812404" y="4014427"/>
              <a:chExt cx="1532462" cy="1723166"/>
            </a:xfrm>
          </p:grpSpPr>
          <p:sp>
            <p:nvSpPr>
              <p:cNvPr id="252" name="Rectangle 25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ame 25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209"/>
            <p:cNvGrpSpPr/>
            <p:nvPr/>
          </p:nvGrpSpPr>
          <p:grpSpPr>
            <a:xfrm>
              <a:off x="8110751" y="3598299"/>
              <a:ext cx="321925" cy="503743"/>
              <a:chOff x="3434062" y="145729"/>
              <a:chExt cx="1036333" cy="1621637"/>
            </a:xfrm>
          </p:grpSpPr>
          <p:sp>
            <p:nvSpPr>
              <p:cNvPr id="211" name="Trapezoid 210"/>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6"/>
              <p:cNvGrpSpPr/>
              <p:nvPr/>
            </p:nvGrpSpPr>
            <p:grpSpPr>
              <a:xfrm>
                <a:off x="3575349" y="145729"/>
                <a:ext cx="752390" cy="503086"/>
                <a:chOff x="3276599" y="3962400"/>
                <a:chExt cx="2362200" cy="1430616"/>
              </a:xfrm>
            </p:grpSpPr>
            <p:sp>
              <p:nvSpPr>
                <p:cNvPr id="244" name="Moon 243"/>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247"/>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Cloud 215"/>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44"/>
              <p:cNvGrpSpPr/>
              <p:nvPr/>
            </p:nvGrpSpPr>
            <p:grpSpPr>
              <a:xfrm>
                <a:off x="3630420" y="1296759"/>
                <a:ext cx="543951" cy="288954"/>
                <a:chOff x="3416724" y="3667852"/>
                <a:chExt cx="2655030" cy="1513748"/>
              </a:xfrm>
            </p:grpSpPr>
            <p:grpSp>
              <p:nvGrpSpPr>
                <p:cNvPr id="232" name="Group 31"/>
                <p:cNvGrpSpPr/>
                <p:nvPr/>
              </p:nvGrpSpPr>
              <p:grpSpPr>
                <a:xfrm>
                  <a:off x="4114800" y="4495800"/>
                  <a:ext cx="1219200" cy="685800"/>
                  <a:chOff x="4114800" y="4495800"/>
                  <a:chExt cx="1219200" cy="685800"/>
                </a:xfrm>
              </p:grpSpPr>
              <p:sp>
                <p:nvSpPr>
                  <p:cNvPr id="241"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36"/>
                <p:cNvGrpSpPr/>
                <p:nvPr/>
              </p:nvGrpSpPr>
              <p:grpSpPr>
                <a:xfrm rot="3976231">
                  <a:off x="3150024" y="3934552"/>
                  <a:ext cx="1219200" cy="685800"/>
                  <a:chOff x="4114800" y="4495800"/>
                  <a:chExt cx="1219200" cy="685800"/>
                </a:xfrm>
              </p:grpSpPr>
              <p:sp>
                <p:nvSpPr>
                  <p:cNvPr id="238" name="Trapezoid 237"/>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40"/>
                <p:cNvGrpSpPr/>
                <p:nvPr/>
              </p:nvGrpSpPr>
              <p:grpSpPr>
                <a:xfrm rot="18434064">
                  <a:off x="5119254" y="3990109"/>
                  <a:ext cx="1219200" cy="685800"/>
                  <a:chOff x="4114800" y="4495800"/>
                  <a:chExt cx="1219200" cy="685800"/>
                </a:xfrm>
              </p:grpSpPr>
              <p:sp>
                <p:nvSpPr>
                  <p:cNvPr id="235" name="Trapezoid 234"/>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60"/>
              <p:cNvGrpSpPr/>
              <p:nvPr/>
            </p:nvGrpSpPr>
            <p:grpSpPr>
              <a:xfrm>
                <a:off x="3713895" y="1505186"/>
                <a:ext cx="364753" cy="262180"/>
                <a:chOff x="4724400" y="4267200"/>
                <a:chExt cx="1905000" cy="1369291"/>
              </a:xfrm>
            </p:grpSpPr>
            <p:sp>
              <p:nvSpPr>
                <p:cNvPr id="220" name="Hexagon 219"/>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4" name="Group 253"/>
          <p:cNvGrpSpPr/>
          <p:nvPr/>
        </p:nvGrpSpPr>
        <p:grpSpPr>
          <a:xfrm>
            <a:off x="1525900" y="2981554"/>
            <a:ext cx="903605" cy="999406"/>
            <a:chOff x="743475" y="5949315"/>
            <a:chExt cx="459033" cy="507700"/>
          </a:xfrm>
        </p:grpSpPr>
        <p:grpSp>
          <p:nvGrpSpPr>
            <p:cNvPr id="255" name="Group 254"/>
            <p:cNvGrpSpPr/>
            <p:nvPr/>
          </p:nvGrpSpPr>
          <p:grpSpPr>
            <a:xfrm>
              <a:off x="743475" y="5949315"/>
              <a:ext cx="459033" cy="507700"/>
              <a:chOff x="6812404" y="4014427"/>
              <a:chExt cx="1532462" cy="1723166"/>
            </a:xfrm>
          </p:grpSpPr>
          <p:sp>
            <p:nvSpPr>
              <p:cNvPr id="284" name="Rectangle 28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ame 28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6" name="Group 255"/>
            <p:cNvGrpSpPr/>
            <p:nvPr/>
          </p:nvGrpSpPr>
          <p:grpSpPr>
            <a:xfrm>
              <a:off x="796704" y="6028949"/>
              <a:ext cx="364033" cy="380905"/>
              <a:chOff x="9045034" y="3188136"/>
              <a:chExt cx="1533708" cy="1576241"/>
            </a:xfrm>
          </p:grpSpPr>
          <p:sp>
            <p:nvSpPr>
              <p:cNvPr id="257" name="Round Diagonal Corner Rectangle 256"/>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ound Diagonal Corner Rectangle 257"/>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59" name="Trapezoid 258"/>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46"/>
              <p:cNvGrpSpPr/>
              <p:nvPr/>
            </p:nvGrpSpPr>
            <p:grpSpPr>
              <a:xfrm>
                <a:off x="9045034" y="3188136"/>
                <a:ext cx="1533708" cy="744487"/>
                <a:chOff x="518540" y="1084217"/>
                <a:chExt cx="2193567" cy="1008603"/>
              </a:xfrm>
              <a:solidFill>
                <a:srgbClr val="663300"/>
              </a:solidFill>
            </p:grpSpPr>
            <p:sp>
              <p:nvSpPr>
                <p:cNvPr id="275" name="Moon 274"/>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9124272" y="3468485"/>
                <a:ext cx="1371051" cy="192879"/>
                <a:chOff x="4492674" y="468559"/>
                <a:chExt cx="2030314" cy="440258"/>
              </a:xfrm>
            </p:grpSpPr>
            <p:grpSp>
              <p:nvGrpSpPr>
                <p:cNvPr id="264" name="Group 263"/>
                <p:cNvGrpSpPr/>
                <p:nvPr/>
              </p:nvGrpSpPr>
              <p:grpSpPr>
                <a:xfrm>
                  <a:off x="4492674" y="468559"/>
                  <a:ext cx="724258" cy="436918"/>
                  <a:chOff x="4492674" y="468559"/>
                  <a:chExt cx="724258" cy="436918"/>
                </a:xfrm>
              </p:grpSpPr>
              <p:sp>
                <p:nvSpPr>
                  <p:cNvPr id="272" name="Hexagon 27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5229042" y="471899"/>
                  <a:ext cx="724258" cy="436918"/>
                  <a:chOff x="4492674" y="468559"/>
                  <a:chExt cx="724258" cy="436918"/>
                </a:xfrm>
              </p:grpSpPr>
              <p:sp>
                <p:nvSpPr>
                  <p:cNvPr id="269" name="Hexagon 26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5960371" y="491492"/>
                  <a:ext cx="562617" cy="394746"/>
                  <a:chOff x="4492674" y="499522"/>
                  <a:chExt cx="562617" cy="394746"/>
                </a:xfrm>
              </p:grpSpPr>
              <p:sp>
                <p:nvSpPr>
                  <p:cNvPr id="267" name="Hexagon 26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86" name="Group 285"/>
          <p:cNvGrpSpPr/>
          <p:nvPr/>
        </p:nvGrpSpPr>
        <p:grpSpPr>
          <a:xfrm>
            <a:off x="1531484" y="1591392"/>
            <a:ext cx="903605" cy="999406"/>
            <a:chOff x="5679008" y="4907252"/>
            <a:chExt cx="459033" cy="507700"/>
          </a:xfrm>
        </p:grpSpPr>
        <p:grpSp>
          <p:nvGrpSpPr>
            <p:cNvPr id="287" name="Group 286"/>
            <p:cNvGrpSpPr/>
            <p:nvPr/>
          </p:nvGrpSpPr>
          <p:grpSpPr>
            <a:xfrm>
              <a:off x="5679008" y="4907252"/>
              <a:ext cx="459033" cy="507700"/>
              <a:chOff x="6812404" y="4014427"/>
              <a:chExt cx="1532462" cy="1723166"/>
            </a:xfrm>
          </p:grpSpPr>
          <p:sp>
            <p:nvSpPr>
              <p:cNvPr id="318" name="Rectangle 31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ame 31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8" name="Group 287"/>
            <p:cNvGrpSpPr/>
            <p:nvPr/>
          </p:nvGrpSpPr>
          <p:grpSpPr>
            <a:xfrm>
              <a:off x="5727564" y="4934139"/>
              <a:ext cx="365417" cy="441315"/>
              <a:chOff x="9490957" y="3436938"/>
              <a:chExt cx="1208250" cy="1401894"/>
            </a:xfrm>
          </p:grpSpPr>
          <p:sp>
            <p:nvSpPr>
              <p:cNvPr id="289" name="Oval 288"/>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291"/>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 Diagonal Corner Rectangle 292"/>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57"/>
              <p:cNvGrpSpPr/>
              <p:nvPr/>
            </p:nvGrpSpPr>
            <p:grpSpPr>
              <a:xfrm rot="10800000">
                <a:off x="9501077" y="3729182"/>
                <a:ext cx="1150804" cy="171151"/>
                <a:chOff x="6096000" y="1376597"/>
                <a:chExt cx="3810000" cy="1867525"/>
              </a:xfrm>
            </p:grpSpPr>
            <p:grpSp>
              <p:nvGrpSpPr>
                <p:cNvPr id="298" name="Group 34"/>
                <p:cNvGrpSpPr/>
                <p:nvPr/>
              </p:nvGrpSpPr>
              <p:grpSpPr>
                <a:xfrm>
                  <a:off x="6096000" y="1447800"/>
                  <a:ext cx="3810000" cy="1752600"/>
                  <a:chOff x="4800600" y="183630"/>
                  <a:chExt cx="5791200" cy="1311639"/>
                </a:xfrm>
              </p:grpSpPr>
              <p:grpSp>
                <p:nvGrpSpPr>
                  <p:cNvPr id="309" name="Group 28"/>
                  <p:cNvGrpSpPr/>
                  <p:nvPr/>
                </p:nvGrpSpPr>
                <p:grpSpPr>
                  <a:xfrm>
                    <a:off x="4800600" y="184879"/>
                    <a:ext cx="2895600" cy="1295400"/>
                    <a:chOff x="4800600" y="184879"/>
                    <a:chExt cx="2895600" cy="1295400"/>
                  </a:xfrm>
                </p:grpSpPr>
                <p:sp>
                  <p:nvSpPr>
                    <p:cNvPr id="315" name="Flowchart: Decision 31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Decision 31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4-Point Star 31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9"/>
                  <p:cNvGrpSpPr/>
                  <p:nvPr/>
                </p:nvGrpSpPr>
                <p:grpSpPr>
                  <a:xfrm>
                    <a:off x="7696200" y="183630"/>
                    <a:ext cx="2895600" cy="1295400"/>
                    <a:chOff x="4800600" y="184879"/>
                    <a:chExt cx="2895600" cy="1295400"/>
                  </a:xfrm>
                </p:grpSpPr>
                <p:sp>
                  <p:nvSpPr>
                    <p:cNvPr id="312" name="Flowchart: Decision 31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Decision 31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4-Point Star 31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4-Point Star 310"/>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Oval 298"/>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0" name="Group 319"/>
          <p:cNvGrpSpPr/>
          <p:nvPr/>
        </p:nvGrpSpPr>
        <p:grpSpPr>
          <a:xfrm>
            <a:off x="1533369" y="4341113"/>
            <a:ext cx="903605" cy="999406"/>
            <a:chOff x="10201461" y="5510756"/>
            <a:chExt cx="459033" cy="507700"/>
          </a:xfrm>
        </p:grpSpPr>
        <p:grpSp>
          <p:nvGrpSpPr>
            <p:cNvPr id="321" name="Group 320"/>
            <p:cNvGrpSpPr/>
            <p:nvPr/>
          </p:nvGrpSpPr>
          <p:grpSpPr>
            <a:xfrm>
              <a:off x="10201461" y="5510756"/>
              <a:ext cx="459033" cy="507700"/>
              <a:chOff x="6812404" y="4014427"/>
              <a:chExt cx="1532462" cy="1723166"/>
            </a:xfrm>
          </p:grpSpPr>
          <p:sp>
            <p:nvSpPr>
              <p:cNvPr id="344" name="Rectangle 34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2" name="Group 321"/>
            <p:cNvGrpSpPr/>
            <p:nvPr/>
          </p:nvGrpSpPr>
          <p:grpSpPr>
            <a:xfrm>
              <a:off x="10248523" y="5549774"/>
              <a:ext cx="388601" cy="453646"/>
              <a:chOff x="8741000" y="2944622"/>
              <a:chExt cx="1483387" cy="1661455"/>
            </a:xfrm>
          </p:grpSpPr>
          <p:sp>
            <p:nvSpPr>
              <p:cNvPr id="323" name="Trapezoid 322"/>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loud 326"/>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p:cNvGrpSpPr/>
              <p:nvPr/>
            </p:nvGrpSpPr>
            <p:grpSpPr>
              <a:xfrm>
                <a:off x="8820957" y="3249422"/>
                <a:ext cx="1295400" cy="228600"/>
                <a:chOff x="4267200" y="3733800"/>
                <a:chExt cx="1981200" cy="1524000"/>
              </a:xfrm>
            </p:grpSpPr>
            <p:sp>
              <p:nvSpPr>
                <p:cNvPr id="329" name="Rectangle 328"/>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p:cNvGrpSpPr/>
                <p:nvPr/>
              </p:nvGrpSpPr>
              <p:grpSpPr>
                <a:xfrm>
                  <a:off x="4438482" y="3818965"/>
                  <a:ext cx="1706545" cy="1362635"/>
                  <a:chOff x="4438482" y="3818965"/>
                  <a:chExt cx="1706545" cy="1362635"/>
                </a:xfrm>
              </p:grpSpPr>
              <p:grpSp>
                <p:nvGrpSpPr>
                  <p:cNvPr id="331" name="Group 330"/>
                  <p:cNvGrpSpPr/>
                  <p:nvPr/>
                </p:nvGrpSpPr>
                <p:grpSpPr>
                  <a:xfrm>
                    <a:off x="4438482" y="4052314"/>
                    <a:ext cx="536650" cy="863189"/>
                    <a:chOff x="4438482" y="4052314"/>
                    <a:chExt cx="536650" cy="863189"/>
                  </a:xfrm>
                </p:grpSpPr>
                <p:sp>
                  <p:nvSpPr>
                    <p:cNvPr id="342" name="Chevron 34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Chevron 34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2" name="Group 331"/>
                  <p:cNvGrpSpPr/>
                  <p:nvPr/>
                </p:nvGrpSpPr>
                <p:grpSpPr>
                  <a:xfrm>
                    <a:off x="5025671" y="4043350"/>
                    <a:ext cx="536650" cy="863189"/>
                    <a:chOff x="4438482" y="4052314"/>
                    <a:chExt cx="536650" cy="863189"/>
                  </a:xfrm>
                </p:grpSpPr>
                <p:sp>
                  <p:nvSpPr>
                    <p:cNvPr id="340" name="Chevron 33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Chevron 34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3" name="Group 332"/>
                  <p:cNvGrpSpPr/>
                  <p:nvPr/>
                </p:nvGrpSpPr>
                <p:grpSpPr>
                  <a:xfrm>
                    <a:off x="5608377" y="4038867"/>
                    <a:ext cx="536650" cy="863189"/>
                    <a:chOff x="4438482" y="4052314"/>
                    <a:chExt cx="536650" cy="863189"/>
                  </a:xfrm>
                </p:grpSpPr>
                <p:sp>
                  <p:nvSpPr>
                    <p:cNvPr id="338" name="Chevron 33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Chevron 33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4" name="Diamond 333"/>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46" name="Group 345"/>
          <p:cNvGrpSpPr/>
          <p:nvPr/>
        </p:nvGrpSpPr>
        <p:grpSpPr>
          <a:xfrm>
            <a:off x="9740656" y="2940049"/>
            <a:ext cx="890974" cy="956796"/>
            <a:chOff x="9490279" y="3972469"/>
            <a:chExt cx="472773" cy="507700"/>
          </a:xfrm>
        </p:grpSpPr>
        <p:grpSp>
          <p:nvGrpSpPr>
            <p:cNvPr id="347" name="Group 346"/>
            <p:cNvGrpSpPr/>
            <p:nvPr/>
          </p:nvGrpSpPr>
          <p:grpSpPr>
            <a:xfrm>
              <a:off x="9490279" y="3972469"/>
              <a:ext cx="459033" cy="507700"/>
              <a:chOff x="6812404" y="4014427"/>
              <a:chExt cx="1532462" cy="1723166"/>
            </a:xfrm>
          </p:grpSpPr>
          <p:sp>
            <p:nvSpPr>
              <p:cNvPr id="549" name="Rectangle 54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ame 54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8" name="Group 347"/>
            <p:cNvGrpSpPr/>
            <p:nvPr/>
          </p:nvGrpSpPr>
          <p:grpSpPr>
            <a:xfrm>
              <a:off x="9502359" y="4000177"/>
              <a:ext cx="460693" cy="456361"/>
              <a:chOff x="4420561" y="478856"/>
              <a:chExt cx="1493146" cy="1479106"/>
            </a:xfrm>
          </p:grpSpPr>
          <p:sp>
            <p:nvSpPr>
              <p:cNvPr id="349" name="Trapezoid 348"/>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gular Pentagon 349"/>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52" name="Group 70"/>
              <p:cNvGrpSpPr/>
              <p:nvPr/>
            </p:nvGrpSpPr>
            <p:grpSpPr>
              <a:xfrm>
                <a:off x="4512033" y="552733"/>
                <a:ext cx="1377894" cy="962821"/>
                <a:chOff x="2731569" y="4101704"/>
                <a:chExt cx="2435810" cy="2042401"/>
              </a:xfrm>
            </p:grpSpPr>
            <p:sp>
              <p:nvSpPr>
                <p:cNvPr id="540"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5"/>
              <p:cNvGrpSpPr/>
              <p:nvPr/>
            </p:nvGrpSpPr>
            <p:grpSpPr>
              <a:xfrm flipV="1">
                <a:off x="4512032" y="899906"/>
                <a:ext cx="1305373" cy="168627"/>
                <a:chOff x="5029200" y="838200"/>
                <a:chExt cx="1905000" cy="457200"/>
              </a:xfrm>
            </p:grpSpPr>
            <p:sp>
              <p:nvSpPr>
                <p:cNvPr id="529" name="Rounded Rectangle 528"/>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114"/>
                <p:cNvGrpSpPr/>
                <p:nvPr/>
              </p:nvGrpSpPr>
              <p:grpSpPr>
                <a:xfrm rot="10800000">
                  <a:off x="5334000" y="914400"/>
                  <a:ext cx="1211525" cy="322729"/>
                  <a:chOff x="6019800" y="5334000"/>
                  <a:chExt cx="2590800" cy="914400"/>
                </a:xfrm>
              </p:grpSpPr>
              <p:grpSp>
                <p:nvGrpSpPr>
                  <p:cNvPr id="531" name="Group 79"/>
                  <p:cNvGrpSpPr/>
                  <p:nvPr/>
                </p:nvGrpSpPr>
                <p:grpSpPr>
                  <a:xfrm>
                    <a:off x="6019800" y="5334000"/>
                    <a:ext cx="914400" cy="914400"/>
                    <a:chOff x="6019800" y="5334000"/>
                    <a:chExt cx="914400" cy="914400"/>
                  </a:xfrm>
                </p:grpSpPr>
                <p:sp>
                  <p:nvSpPr>
                    <p:cNvPr id="538" name="Quad Arrow 53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Diamond 53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80"/>
                  <p:cNvGrpSpPr/>
                  <p:nvPr/>
                </p:nvGrpSpPr>
                <p:grpSpPr>
                  <a:xfrm>
                    <a:off x="6858000" y="5334000"/>
                    <a:ext cx="914400" cy="914400"/>
                    <a:chOff x="6019800" y="5334000"/>
                    <a:chExt cx="914400" cy="914400"/>
                  </a:xfrm>
                </p:grpSpPr>
                <p:sp>
                  <p:nvSpPr>
                    <p:cNvPr id="536" name="Quad Arrow 53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83"/>
                  <p:cNvGrpSpPr/>
                  <p:nvPr/>
                </p:nvGrpSpPr>
                <p:grpSpPr>
                  <a:xfrm>
                    <a:off x="7696200" y="5334000"/>
                    <a:ext cx="914400" cy="914400"/>
                    <a:chOff x="6019800" y="5334000"/>
                    <a:chExt cx="914400" cy="914400"/>
                  </a:xfrm>
                </p:grpSpPr>
                <p:sp>
                  <p:nvSpPr>
                    <p:cNvPr id="534" name="Quad Arrow 53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4" name="Group 353"/>
              <p:cNvGrpSpPr/>
              <p:nvPr/>
            </p:nvGrpSpPr>
            <p:grpSpPr>
              <a:xfrm>
                <a:off x="4420561" y="478856"/>
                <a:ext cx="1493146" cy="652928"/>
                <a:chOff x="4823577" y="4053405"/>
                <a:chExt cx="2270956" cy="1287310"/>
              </a:xfrm>
            </p:grpSpPr>
            <p:grpSp>
              <p:nvGrpSpPr>
                <p:cNvPr id="355" name="Group 113"/>
                <p:cNvGrpSpPr/>
                <p:nvPr/>
              </p:nvGrpSpPr>
              <p:grpSpPr>
                <a:xfrm>
                  <a:off x="4823577" y="4493188"/>
                  <a:ext cx="1404453" cy="847527"/>
                  <a:chOff x="5334000" y="1676401"/>
                  <a:chExt cx="3200400" cy="2295940"/>
                </a:xfrm>
              </p:grpSpPr>
              <p:grpSp>
                <p:nvGrpSpPr>
                  <p:cNvPr id="472" name="Group 59"/>
                  <p:cNvGrpSpPr/>
                  <p:nvPr/>
                </p:nvGrpSpPr>
                <p:grpSpPr>
                  <a:xfrm>
                    <a:off x="5334000" y="1676401"/>
                    <a:ext cx="3200400" cy="2295940"/>
                    <a:chOff x="3329709" y="1676400"/>
                    <a:chExt cx="5204691" cy="3733801"/>
                  </a:xfrm>
                </p:grpSpPr>
                <p:grpSp>
                  <p:nvGrpSpPr>
                    <p:cNvPr id="476" name="Group 139"/>
                    <p:cNvGrpSpPr/>
                    <p:nvPr/>
                  </p:nvGrpSpPr>
                  <p:grpSpPr>
                    <a:xfrm>
                      <a:off x="5784951" y="1676400"/>
                      <a:ext cx="2749449" cy="2932281"/>
                      <a:chOff x="4370181" y="2237947"/>
                      <a:chExt cx="1395285" cy="1533800"/>
                    </a:xfrm>
                    <a:solidFill>
                      <a:schemeClr val="accent6">
                        <a:lumMod val="50000"/>
                      </a:schemeClr>
                    </a:solidFill>
                  </p:grpSpPr>
                  <p:sp>
                    <p:nvSpPr>
                      <p:cNvPr id="50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122"/>
                      <p:cNvGrpSpPr/>
                      <p:nvPr/>
                    </p:nvGrpSpPr>
                    <p:grpSpPr>
                      <a:xfrm>
                        <a:off x="4975163" y="2434420"/>
                        <a:ext cx="790303" cy="409072"/>
                        <a:chOff x="4975163" y="2434420"/>
                        <a:chExt cx="790303" cy="409072"/>
                      </a:xfrm>
                      <a:grpFill/>
                    </p:grpSpPr>
                    <p:sp>
                      <p:nvSpPr>
                        <p:cNvPr id="52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123"/>
                      <p:cNvGrpSpPr/>
                      <p:nvPr/>
                    </p:nvGrpSpPr>
                    <p:grpSpPr>
                      <a:xfrm>
                        <a:off x="4842164" y="2673927"/>
                        <a:ext cx="856672" cy="364837"/>
                        <a:chOff x="4975163" y="2434420"/>
                        <a:chExt cx="790303" cy="409072"/>
                      </a:xfrm>
                      <a:grpFill/>
                    </p:grpSpPr>
                    <p:sp>
                      <p:nvSpPr>
                        <p:cNvPr id="52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127"/>
                      <p:cNvGrpSpPr/>
                      <p:nvPr/>
                    </p:nvGrpSpPr>
                    <p:grpSpPr>
                      <a:xfrm>
                        <a:off x="4702690" y="2882384"/>
                        <a:ext cx="790303" cy="409072"/>
                        <a:chOff x="4975163" y="2434420"/>
                        <a:chExt cx="790303" cy="409072"/>
                      </a:xfrm>
                      <a:grpFill/>
                    </p:grpSpPr>
                    <p:sp>
                      <p:nvSpPr>
                        <p:cNvPr id="52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31"/>
                      <p:cNvGrpSpPr/>
                      <p:nvPr/>
                    </p:nvGrpSpPr>
                    <p:grpSpPr>
                      <a:xfrm>
                        <a:off x="4545672" y="3122529"/>
                        <a:ext cx="790303" cy="409072"/>
                        <a:chOff x="4975163" y="2434420"/>
                        <a:chExt cx="790303" cy="409072"/>
                      </a:xfrm>
                      <a:grpFill/>
                    </p:grpSpPr>
                    <p:sp>
                      <p:nvSpPr>
                        <p:cNvPr id="51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35"/>
                      <p:cNvGrpSpPr/>
                      <p:nvPr/>
                    </p:nvGrpSpPr>
                    <p:grpSpPr>
                      <a:xfrm rot="1269795">
                        <a:off x="4370181" y="3362675"/>
                        <a:ext cx="790303" cy="409072"/>
                        <a:chOff x="4975163" y="2434420"/>
                        <a:chExt cx="790303" cy="409072"/>
                      </a:xfrm>
                      <a:grpFill/>
                    </p:grpSpPr>
                    <p:sp>
                      <p:nvSpPr>
                        <p:cNvPr id="51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7" name="Group 140"/>
                    <p:cNvGrpSpPr/>
                    <p:nvPr/>
                  </p:nvGrpSpPr>
                  <p:grpSpPr>
                    <a:xfrm flipH="1">
                      <a:off x="3329709" y="1768267"/>
                      <a:ext cx="2749449" cy="2932281"/>
                      <a:chOff x="4370181" y="2237947"/>
                      <a:chExt cx="1395285" cy="1533800"/>
                    </a:xfrm>
                    <a:solidFill>
                      <a:schemeClr val="accent6">
                        <a:lumMod val="50000"/>
                      </a:schemeClr>
                    </a:solidFill>
                  </p:grpSpPr>
                  <p:sp>
                    <p:nvSpPr>
                      <p:cNvPr id="487" name="Rounded Rectangle 48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122"/>
                      <p:cNvGrpSpPr/>
                      <p:nvPr/>
                    </p:nvGrpSpPr>
                    <p:grpSpPr>
                      <a:xfrm>
                        <a:off x="4975163" y="2434420"/>
                        <a:ext cx="790303" cy="409072"/>
                        <a:chOff x="4975163" y="2434420"/>
                        <a:chExt cx="790303" cy="409072"/>
                      </a:xfrm>
                      <a:grpFill/>
                    </p:grpSpPr>
                    <p:sp>
                      <p:nvSpPr>
                        <p:cNvPr id="50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123"/>
                      <p:cNvGrpSpPr/>
                      <p:nvPr/>
                    </p:nvGrpSpPr>
                    <p:grpSpPr>
                      <a:xfrm>
                        <a:off x="4842164" y="2673927"/>
                        <a:ext cx="856672" cy="364837"/>
                        <a:chOff x="4975163" y="2434420"/>
                        <a:chExt cx="790303" cy="409072"/>
                      </a:xfrm>
                      <a:grpFill/>
                    </p:grpSpPr>
                    <p:sp>
                      <p:nvSpPr>
                        <p:cNvPr id="50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127"/>
                      <p:cNvGrpSpPr/>
                      <p:nvPr/>
                    </p:nvGrpSpPr>
                    <p:grpSpPr>
                      <a:xfrm>
                        <a:off x="4702690" y="2882384"/>
                        <a:ext cx="790303" cy="409072"/>
                        <a:chOff x="4975163" y="2434420"/>
                        <a:chExt cx="790303" cy="409072"/>
                      </a:xfrm>
                      <a:grpFill/>
                    </p:grpSpPr>
                    <p:sp>
                      <p:nvSpPr>
                        <p:cNvPr id="49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4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0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31"/>
                      <p:cNvGrpSpPr/>
                      <p:nvPr/>
                    </p:nvGrpSpPr>
                    <p:grpSpPr>
                      <a:xfrm>
                        <a:off x="4545672" y="3122529"/>
                        <a:ext cx="790303" cy="409072"/>
                        <a:chOff x="4975163" y="2434420"/>
                        <a:chExt cx="790303" cy="409072"/>
                      </a:xfrm>
                      <a:grpFill/>
                    </p:grpSpPr>
                    <p:sp>
                      <p:nvSpPr>
                        <p:cNvPr id="496" name="Moon 49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135"/>
                      <p:cNvGrpSpPr/>
                      <p:nvPr/>
                    </p:nvGrpSpPr>
                    <p:grpSpPr>
                      <a:xfrm rot="1269795">
                        <a:off x="4370181" y="3362675"/>
                        <a:ext cx="790303" cy="409072"/>
                        <a:chOff x="4975163" y="2434420"/>
                        <a:chExt cx="790303" cy="409072"/>
                      </a:xfrm>
                      <a:grpFill/>
                    </p:grpSpPr>
                    <p:sp>
                      <p:nvSpPr>
                        <p:cNvPr id="493" name="Moon 49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Moon 4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9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162"/>
                    <p:cNvGrpSpPr/>
                    <p:nvPr/>
                  </p:nvGrpSpPr>
                  <p:grpSpPr>
                    <a:xfrm rot="4467257">
                      <a:off x="4822952" y="4237309"/>
                      <a:ext cx="1510882" cy="806088"/>
                      <a:chOff x="4975163" y="2434420"/>
                      <a:chExt cx="790303" cy="409072"/>
                    </a:xfrm>
                    <a:solidFill>
                      <a:schemeClr val="accent6">
                        <a:lumMod val="50000"/>
                      </a:schemeClr>
                    </a:solidFill>
                  </p:grpSpPr>
                  <p:sp>
                    <p:nvSpPr>
                      <p:cNvPr id="484" name="Moon 48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8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Oval 47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110"/>
                  <p:cNvGrpSpPr/>
                  <p:nvPr/>
                </p:nvGrpSpPr>
                <p:grpSpPr>
                  <a:xfrm>
                    <a:off x="6705600" y="2819400"/>
                    <a:ext cx="457200" cy="457200"/>
                    <a:chOff x="6019800" y="5334000"/>
                    <a:chExt cx="914400" cy="914400"/>
                  </a:xfrm>
                </p:grpSpPr>
                <p:sp>
                  <p:nvSpPr>
                    <p:cNvPr id="474" name="Quad Arrow 47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113"/>
                <p:cNvGrpSpPr/>
                <p:nvPr/>
              </p:nvGrpSpPr>
              <p:grpSpPr>
                <a:xfrm rot="10800000">
                  <a:off x="5254651" y="4053405"/>
                  <a:ext cx="1404453" cy="847527"/>
                  <a:chOff x="5334000" y="1676401"/>
                  <a:chExt cx="3200400" cy="2295940"/>
                </a:xfrm>
              </p:grpSpPr>
              <p:grpSp>
                <p:nvGrpSpPr>
                  <p:cNvPr id="415" name="Group 59"/>
                  <p:cNvGrpSpPr/>
                  <p:nvPr/>
                </p:nvGrpSpPr>
                <p:grpSpPr>
                  <a:xfrm>
                    <a:off x="5334000" y="1676401"/>
                    <a:ext cx="3200400" cy="2295940"/>
                    <a:chOff x="3329709" y="1676400"/>
                    <a:chExt cx="5204691" cy="3733801"/>
                  </a:xfrm>
                </p:grpSpPr>
                <p:grpSp>
                  <p:nvGrpSpPr>
                    <p:cNvPr id="419" name="Group 139"/>
                    <p:cNvGrpSpPr/>
                    <p:nvPr/>
                  </p:nvGrpSpPr>
                  <p:grpSpPr>
                    <a:xfrm>
                      <a:off x="5784951" y="1676400"/>
                      <a:ext cx="2749449" cy="2932281"/>
                      <a:chOff x="4370181" y="2237947"/>
                      <a:chExt cx="1395285" cy="1533800"/>
                    </a:xfrm>
                    <a:solidFill>
                      <a:schemeClr val="accent6">
                        <a:lumMod val="50000"/>
                      </a:schemeClr>
                    </a:solidFill>
                  </p:grpSpPr>
                  <p:sp>
                    <p:nvSpPr>
                      <p:cNvPr id="45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122"/>
                      <p:cNvGrpSpPr/>
                      <p:nvPr/>
                    </p:nvGrpSpPr>
                    <p:grpSpPr>
                      <a:xfrm>
                        <a:off x="4975163" y="2434420"/>
                        <a:ext cx="790303" cy="409072"/>
                        <a:chOff x="4975163" y="2434420"/>
                        <a:chExt cx="790303" cy="409072"/>
                      </a:xfrm>
                      <a:grpFill/>
                    </p:grpSpPr>
                    <p:sp>
                      <p:nvSpPr>
                        <p:cNvPr id="46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123"/>
                      <p:cNvGrpSpPr/>
                      <p:nvPr/>
                    </p:nvGrpSpPr>
                    <p:grpSpPr>
                      <a:xfrm>
                        <a:off x="4842164" y="2673927"/>
                        <a:ext cx="856672" cy="364837"/>
                        <a:chOff x="4975163" y="2434420"/>
                        <a:chExt cx="790303" cy="409072"/>
                      </a:xfrm>
                      <a:grpFill/>
                    </p:grpSpPr>
                    <p:sp>
                      <p:nvSpPr>
                        <p:cNvPr id="46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27"/>
                      <p:cNvGrpSpPr/>
                      <p:nvPr/>
                    </p:nvGrpSpPr>
                    <p:grpSpPr>
                      <a:xfrm>
                        <a:off x="4702690" y="2882384"/>
                        <a:ext cx="790303" cy="409072"/>
                        <a:chOff x="4975163" y="2434420"/>
                        <a:chExt cx="790303" cy="409072"/>
                      </a:xfrm>
                      <a:grpFill/>
                    </p:grpSpPr>
                    <p:sp>
                      <p:nvSpPr>
                        <p:cNvPr id="46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131"/>
                      <p:cNvGrpSpPr/>
                      <p:nvPr/>
                    </p:nvGrpSpPr>
                    <p:grpSpPr>
                      <a:xfrm>
                        <a:off x="4545672" y="3122529"/>
                        <a:ext cx="790303" cy="409072"/>
                        <a:chOff x="4975163" y="2434420"/>
                        <a:chExt cx="790303" cy="409072"/>
                      </a:xfrm>
                      <a:grpFill/>
                    </p:grpSpPr>
                    <p:sp>
                      <p:nvSpPr>
                        <p:cNvPr id="46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135"/>
                      <p:cNvGrpSpPr/>
                      <p:nvPr/>
                    </p:nvGrpSpPr>
                    <p:grpSpPr>
                      <a:xfrm rot="1269795">
                        <a:off x="4370181" y="3362675"/>
                        <a:ext cx="790303" cy="409072"/>
                        <a:chOff x="4975163" y="2434420"/>
                        <a:chExt cx="790303" cy="409072"/>
                      </a:xfrm>
                      <a:grpFill/>
                    </p:grpSpPr>
                    <p:sp>
                      <p:nvSpPr>
                        <p:cNvPr id="45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140"/>
                    <p:cNvGrpSpPr/>
                    <p:nvPr/>
                  </p:nvGrpSpPr>
                  <p:grpSpPr>
                    <a:xfrm flipH="1">
                      <a:off x="3329709" y="1768267"/>
                      <a:ext cx="2749449" cy="2932281"/>
                      <a:chOff x="4370181" y="2237947"/>
                      <a:chExt cx="1395285" cy="1533800"/>
                    </a:xfrm>
                    <a:solidFill>
                      <a:schemeClr val="accent6">
                        <a:lumMod val="50000"/>
                      </a:schemeClr>
                    </a:solidFill>
                  </p:grpSpPr>
                  <p:sp>
                    <p:nvSpPr>
                      <p:cNvPr id="430" name="Rounded Rectangle 42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122"/>
                      <p:cNvGrpSpPr/>
                      <p:nvPr/>
                    </p:nvGrpSpPr>
                    <p:grpSpPr>
                      <a:xfrm>
                        <a:off x="4975163" y="2434420"/>
                        <a:ext cx="790303" cy="409072"/>
                        <a:chOff x="4975163" y="2434420"/>
                        <a:chExt cx="790303" cy="409072"/>
                      </a:xfrm>
                      <a:grpFill/>
                    </p:grpSpPr>
                    <p:sp>
                      <p:nvSpPr>
                        <p:cNvPr id="44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123"/>
                      <p:cNvGrpSpPr/>
                      <p:nvPr/>
                    </p:nvGrpSpPr>
                    <p:grpSpPr>
                      <a:xfrm>
                        <a:off x="4842164" y="2673927"/>
                        <a:ext cx="856672" cy="364837"/>
                        <a:chOff x="4975163" y="2434420"/>
                        <a:chExt cx="790303" cy="409072"/>
                      </a:xfrm>
                      <a:grpFill/>
                    </p:grpSpPr>
                    <p:sp>
                      <p:nvSpPr>
                        <p:cNvPr id="44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27"/>
                      <p:cNvGrpSpPr/>
                      <p:nvPr/>
                    </p:nvGrpSpPr>
                    <p:grpSpPr>
                      <a:xfrm>
                        <a:off x="4702690" y="2882384"/>
                        <a:ext cx="790303" cy="409072"/>
                        <a:chOff x="4975163" y="2434420"/>
                        <a:chExt cx="790303" cy="409072"/>
                      </a:xfrm>
                      <a:grpFill/>
                    </p:grpSpPr>
                    <p:sp>
                      <p:nvSpPr>
                        <p:cNvPr id="44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131"/>
                      <p:cNvGrpSpPr/>
                      <p:nvPr/>
                    </p:nvGrpSpPr>
                    <p:grpSpPr>
                      <a:xfrm>
                        <a:off x="4545672" y="3122529"/>
                        <a:ext cx="790303" cy="409072"/>
                        <a:chOff x="4975163" y="2434420"/>
                        <a:chExt cx="790303" cy="409072"/>
                      </a:xfrm>
                      <a:grpFill/>
                    </p:grpSpPr>
                    <p:sp>
                      <p:nvSpPr>
                        <p:cNvPr id="439" name="Moon 4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135"/>
                      <p:cNvGrpSpPr/>
                      <p:nvPr/>
                    </p:nvGrpSpPr>
                    <p:grpSpPr>
                      <a:xfrm rot="1269795">
                        <a:off x="4370181" y="3362675"/>
                        <a:ext cx="790303" cy="409072"/>
                        <a:chOff x="4975163" y="2434420"/>
                        <a:chExt cx="790303" cy="409072"/>
                      </a:xfrm>
                      <a:grpFill/>
                    </p:grpSpPr>
                    <p:sp>
                      <p:nvSpPr>
                        <p:cNvPr id="436" name="Moon 4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162"/>
                    <p:cNvGrpSpPr/>
                    <p:nvPr/>
                  </p:nvGrpSpPr>
                  <p:grpSpPr>
                    <a:xfrm rot="4467257">
                      <a:off x="4822952" y="4237309"/>
                      <a:ext cx="1510882" cy="806088"/>
                      <a:chOff x="4975163" y="2434420"/>
                      <a:chExt cx="790303" cy="409072"/>
                    </a:xfrm>
                    <a:solidFill>
                      <a:schemeClr val="accent6">
                        <a:lumMod val="50000"/>
                      </a:schemeClr>
                    </a:solidFill>
                  </p:grpSpPr>
                  <p:sp>
                    <p:nvSpPr>
                      <p:cNvPr id="427" name="Moon 42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42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3" name="Oval 42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110"/>
                  <p:cNvGrpSpPr/>
                  <p:nvPr/>
                </p:nvGrpSpPr>
                <p:grpSpPr>
                  <a:xfrm>
                    <a:off x="6705600" y="2819400"/>
                    <a:ext cx="457200" cy="457200"/>
                    <a:chOff x="6019800" y="5334000"/>
                    <a:chExt cx="914400" cy="914400"/>
                  </a:xfrm>
                </p:grpSpPr>
                <p:sp>
                  <p:nvSpPr>
                    <p:cNvPr id="417" name="Quad Arrow 41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113"/>
                <p:cNvGrpSpPr/>
                <p:nvPr/>
              </p:nvGrpSpPr>
              <p:grpSpPr>
                <a:xfrm>
                  <a:off x="5690080" y="4462708"/>
                  <a:ext cx="1404453" cy="847527"/>
                  <a:chOff x="5334000" y="1676401"/>
                  <a:chExt cx="3200400" cy="2295940"/>
                </a:xfrm>
              </p:grpSpPr>
              <p:grpSp>
                <p:nvGrpSpPr>
                  <p:cNvPr id="358" name="Group 59"/>
                  <p:cNvGrpSpPr/>
                  <p:nvPr/>
                </p:nvGrpSpPr>
                <p:grpSpPr>
                  <a:xfrm>
                    <a:off x="5334000" y="1676401"/>
                    <a:ext cx="3200400" cy="2295940"/>
                    <a:chOff x="3329709" y="1676400"/>
                    <a:chExt cx="5204691" cy="3733801"/>
                  </a:xfrm>
                </p:grpSpPr>
                <p:grpSp>
                  <p:nvGrpSpPr>
                    <p:cNvPr id="362" name="Group 139"/>
                    <p:cNvGrpSpPr/>
                    <p:nvPr/>
                  </p:nvGrpSpPr>
                  <p:grpSpPr>
                    <a:xfrm>
                      <a:off x="5784951" y="1676400"/>
                      <a:ext cx="2749449" cy="2932281"/>
                      <a:chOff x="4370181" y="2237947"/>
                      <a:chExt cx="1395285" cy="1533800"/>
                    </a:xfrm>
                    <a:solidFill>
                      <a:schemeClr val="accent6">
                        <a:lumMod val="50000"/>
                      </a:schemeClr>
                    </a:solidFill>
                  </p:grpSpPr>
                  <p:sp>
                    <p:nvSpPr>
                      <p:cNvPr id="39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 name="Group 122"/>
                      <p:cNvGrpSpPr/>
                      <p:nvPr/>
                    </p:nvGrpSpPr>
                    <p:grpSpPr>
                      <a:xfrm>
                        <a:off x="4975163" y="2434420"/>
                        <a:ext cx="790303" cy="409072"/>
                        <a:chOff x="4975163" y="2434420"/>
                        <a:chExt cx="790303" cy="409072"/>
                      </a:xfrm>
                      <a:grpFill/>
                    </p:grpSpPr>
                    <p:sp>
                      <p:nvSpPr>
                        <p:cNvPr id="41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123"/>
                      <p:cNvGrpSpPr/>
                      <p:nvPr/>
                    </p:nvGrpSpPr>
                    <p:grpSpPr>
                      <a:xfrm>
                        <a:off x="4842164" y="2673927"/>
                        <a:ext cx="856672" cy="364837"/>
                        <a:chOff x="4975163" y="2434420"/>
                        <a:chExt cx="790303" cy="409072"/>
                      </a:xfrm>
                      <a:grpFill/>
                    </p:grpSpPr>
                    <p:sp>
                      <p:nvSpPr>
                        <p:cNvPr id="40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127"/>
                      <p:cNvGrpSpPr/>
                      <p:nvPr/>
                    </p:nvGrpSpPr>
                    <p:grpSpPr>
                      <a:xfrm>
                        <a:off x="4702690" y="2882384"/>
                        <a:ext cx="790303" cy="409072"/>
                        <a:chOff x="4975163" y="2434420"/>
                        <a:chExt cx="790303" cy="409072"/>
                      </a:xfrm>
                      <a:grpFill/>
                    </p:grpSpPr>
                    <p:sp>
                      <p:nvSpPr>
                        <p:cNvPr id="40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131"/>
                      <p:cNvGrpSpPr/>
                      <p:nvPr/>
                    </p:nvGrpSpPr>
                    <p:grpSpPr>
                      <a:xfrm>
                        <a:off x="4545672" y="3122529"/>
                        <a:ext cx="790303" cy="409072"/>
                        <a:chOff x="4975163" y="2434420"/>
                        <a:chExt cx="790303" cy="409072"/>
                      </a:xfrm>
                      <a:grpFill/>
                    </p:grpSpPr>
                    <p:sp>
                      <p:nvSpPr>
                        <p:cNvPr id="40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35"/>
                      <p:cNvGrpSpPr/>
                      <p:nvPr/>
                    </p:nvGrpSpPr>
                    <p:grpSpPr>
                      <a:xfrm rot="1269795">
                        <a:off x="4370181" y="3362675"/>
                        <a:ext cx="790303" cy="409072"/>
                        <a:chOff x="4975163" y="2434420"/>
                        <a:chExt cx="790303" cy="409072"/>
                      </a:xfrm>
                      <a:grpFill/>
                    </p:grpSpPr>
                    <p:sp>
                      <p:nvSpPr>
                        <p:cNvPr id="40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3" name="Group 140"/>
                    <p:cNvGrpSpPr/>
                    <p:nvPr/>
                  </p:nvGrpSpPr>
                  <p:grpSpPr>
                    <a:xfrm flipH="1">
                      <a:off x="3329709" y="1768267"/>
                      <a:ext cx="2749449" cy="2932281"/>
                      <a:chOff x="4370181" y="2237947"/>
                      <a:chExt cx="1395285" cy="1533800"/>
                    </a:xfrm>
                    <a:solidFill>
                      <a:schemeClr val="accent6">
                        <a:lumMod val="50000"/>
                      </a:schemeClr>
                    </a:solidFill>
                  </p:grpSpPr>
                  <p:sp>
                    <p:nvSpPr>
                      <p:cNvPr id="373" name="Rounded Rectangle 37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122"/>
                      <p:cNvGrpSpPr/>
                      <p:nvPr/>
                    </p:nvGrpSpPr>
                    <p:grpSpPr>
                      <a:xfrm>
                        <a:off x="4975163" y="2434420"/>
                        <a:ext cx="790303" cy="409072"/>
                        <a:chOff x="4975163" y="2434420"/>
                        <a:chExt cx="790303" cy="409072"/>
                      </a:xfrm>
                      <a:grpFill/>
                    </p:grpSpPr>
                    <p:sp>
                      <p:nvSpPr>
                        <p:cNvPr id="39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23"/>
                      <p:cNvGrpSpPr/>
                      <p:nvPr/>
                    </p:nvGrpSpPr>
                    <p:grpSpPr>
                      <a:xfrm>
                        <a:off x="4842164" y="2673927"/>
                        <a:ext cx="856672" cy="364837"/>
                        <a:chOff x="4975163" y="2434420"/>
                        <a:chExt cx="790303" cy="409072"/>
                      </a:xfrm>
                      <a:grpFill/>
                    </p:grpSpPr>
                    <p:sp>
                      <p:nvSpPr>
                        <p:cNvPr id="38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27"/>
                      <p:cNvGrpSpPr/>
                      <p:nvPr/>
                    </p:nvGrpSpPr>
                    <p:grpSpPr>
                      <a:xfrm>
                        <a:off x="4702690" y="2882384"/>
                        <a:ext cx="790303" cy="409072"/>
                        <a:chOff x="4975163" y="2434420"/>
                        <a:chExt cx="790303" cy="409072"/>
                      </a:xfrm>
                      <a:grpFill/>
                    </p:grpSpPr>
                    <p:sp>
                      <p:nvSpPr>
                        <p:cNvPr id="38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131"/>
                      <p:cNvGrpSpPr/>
                      <p:nvPr/>
                    </p:nvGrpSpPr>
                    <p:grpSpPr>
                      <a:xfrm>
                        <a:off x="4545672" y="3122529"/>
                        <a:ext cx="790303" cy="409072"/>
                        <a:chOff x="4975163" y="2434420"/>
                        <a:chExt cx="790303" cy="409072"/>
                      </a:xfrm>
                      <a:grpFill/>
                    </p:grpSpPr>
                    <p:sp>
                      <p:nvSpPr>
                        <p:cNvPr id="382" name="Moon 38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135"/>
                      <p:cNvGrpSpPr/>
                      <p:nvPr/>
                    </p:nvGrpSpPr>
                    <p:grpSpPr>
                      <a:xfrm rot="1269795">
                        <a:off x="4370181" y="3362675"/>
                        <a:ext cx="790303" cy="409072"/>
                        <a:chOff x="4975163" y="2434420"/>
                        <a:chExt cx="790303" cy="409072"/>
                      </a:xfrm>
                      <a:grpFill/>
                    </p:grpSpPr>
                    <p:sp>
                      <p:nvSpPr>
                        <p:cNvPr id="379" name="Moon 37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162"/>
                    <p:cNvGrpSpPr/>
                    <p:nvPr/>
                  </p:nvGrpSpPr>
                  <p:grpSpPr>
                    <a:xfrm rot="4467257">
                      <a:off x="4822952" y="4237309"/>
                      <a:ext cx="1510882" cy="806088"/>
                      <a:chOff x="4975163" y="2434420"/>
                      <a:chExt cx="790303" cy="409072"/>
                    </a:xfrm>
                    <a:solidFill>
                      <a:schemeClr val="accent6">
                        <a:lumMod val="50000"/>
                      </a:schemeClr>
                    </a:solidFill>
                  </p:grpSpPr>
                  <p:sp>
                    <p:nvSpPr>
                      <p:cNvPr id="370" name="Moon 36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6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6" name="Oval 36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10"/>
                  <p:cNvGrpSpPr/>
                  <p:nvPr/>
                </p:nvGrpSpPr>
                <p:grpSpPr>
                  <a:xfrm>
                    <a:off x="6705600" y="2819400"/>
                    <a:ext cx="457200" cy="457200"/>
                    <a:chOff x="6019800" y="5334000"/>
                    <a:chExt cx="914400" cy="914400"/>
                  </a:xfrm>
                </p:grpSpPr>
                <p:sp>
                  <p:nvSpPr>
                    <p:cNvPr id="360" name="Quad Arrow 35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551" name="Group 550"/>
          <p:cNvGrpSpPr/>
          <p:nvPr/>
        </p:nvGrpSpPr>
        <p:grpSpPr>
          <a:xfrm>
            <a:off x="9793507" y="4331479"/>
            <a:ext cx="865080" cy="956796"/>
            <a:chOff x="6793509" y="4122454"/>
            <a:chExt cx="459033" cy="507700"/>
          </a:xfrm>
        </p:grpSpPr>
        <p:grpSp>
          <p:nvGrpSpPr>
            <p:cNvPr id="552" name="Group 551"/>
            <p:cNvGrpSpPr/>
            <p:nvPr/>
          </p:nvGrpSpPr>
          <p:grpSpPr>
            <a:xfrm>
              <a:off x="6793509" y="4122454"/>
              <a:ext cx="459033" cy="507700"/>
              <a:chOff x="6812404" y="4014427"/>
              <a:chExt cx="1532462" cy="1723166"/>
            </a:xfrm>
          </p:grpSpPr>
          <p:sp>
            <p:nvSpPr>
              <p:cNvPr id="586" name="Rectangle 58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Frame 58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3" name="Group 552"/>
            <p:cNvGrpSpPr/>
            <p:nvPr/>
          </p:nvGrpSpPr>
          <p:grpSpPr>
            <a:xfrm>
              <a:off x="6833002" y="4173648"/>
              <a:ext cx="373556" cy="423040"/>
              <a:chOff x="7547862" y="393823"/>
              <a:chExt cx="1312604" cy="1402584"/>
            </a:xfrm>
          </p:grpSpPr>
          <p:sp>
            <p:nvSpPr>
              <p:cNvPr id="554" name="Trapezoid 553"/>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554"/>
              <p:cNvGrpSpPr/>
              <p:nvPr/>
            </p:nvGrpSpPr>
            <p:grpSpPr>
              <a:xfrm>
                <a:off x="7547862" y="393823"/>
                <a:ext cx="1312604" cy="1386455"/>
                <a:chOff x="5972512" y="382610"/>
                <a:chExt cx="1312604" cy="1386455"/>
              </a:xfrm>
            </p:grpSpPr>
            <p:sp>
              <p:nvSpPr>
                <p:cNvPr id="556" name="Cloud 555"/>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Cloud 556"/>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Cloud 558"/>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0" name="Group 559"/>
                <p:cNvGrpSpPr/>
                <p:nvPr/>
              </p:nvGrpSpPr>
              <p:grpSpPr>
                <a:xfrm>
                  <a:off x="6036962" y="571671"/>
                  <a:ext cx="1197394" cy="315103"/>
                  <a:chOff x="7086600" y="914400"/>
                  <a:chExt cx="1828800" cy="472130"/>
                </a:xfrm>
              </p:grpSpPr>
              <p:sp>
                <p:nvSpPr>
                  <p:cNvPr id="567" name="Rounded Rectangle 566"/>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8" name="Group 567"/>
                  <p:cNvGrpSpPr/>
                  <p:nvPr/>
                </p:nvGrpSpPr>
                <p:grpSpPr>
                  <a:xfrm>
                    <a:off x="7086600" y="914400"/>
                    <a:ext cx="1828800" cy="472130"/>
                    <a:chOff x="1578077" y="297425"/>
                    <a:chExt cx="3603523" cy="958646"/>
                  </a:xfrm>
                </p:grpSpPr>
                <p:grpSp>
                  <p:nvGrpSpPr>
                    <p:cNvPr id="569" name="Group 568"/>
                    <p:cNvGrpSpPr/>
                    <p:nvPr/>
                  </p:nvGrpSpPr>
                  <p:grpSpPr>
                    <a:xfrm>
                      <a:off x="3352800" y="304800"/>
                      <a:ext cx="1828800" cy="951271"/>
                      <a:chOff x="3352800" y="304800"/>
                      <a:chExt cx="1828800" cy="951271"/>
                    </a:xfrm>
                  </p:grpSpPr>
                  <p:grpSp>
                    <p:nvGrpSpPr>
                      <p:cNvPr id="579" name="Group 578"/>
                      <p:cNvGrpSpPr/>
                      <p:nvPr/>
                    </p:nvGrpSpPr>
                    <p:grpSpPr>
                      <a:xfrm>
                        <a:off x="4267200" y="341671"/>
                        <a:ext cx="914400" cy="914400"/>
                        <a:chOff x="3352800" y="304800"/>
                        <a:chExt cx="914400" cy="914400"/>
                      </a:xfrm>
                    </p:grpSpPr>
                    <p:sp>
                      <p:nvSpPr>
                        <p:cNvPr id="584" name="Quad Arrow Callout 58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Quad Arrow 58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579"/>
                      <p:cNvGrpSpPr/>
                      <p:nvPr/>
                    </p:nvGrpSpPr>
                    <p:grpSpPr>
                      <a:xfrm>
                        <a:off x="3352800" y="304800"/>
                        <a:ext cx="914400" cy="914400"/>
                        <a:chOff x="3352800" y="304800"/>
                        <a:chExt cx="914400" cy="914400"/>
                      </a:xfrm>
                    </p:grpSpPr>
                    <p:sp>
                      <p:nvSpPr>
                        <p:cNvPr id="582" name="Quad Arrow Callout 58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Quad Arrow 58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1" name="Quad Arrow 58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569"/>
                    <p:cNvGrpSpPr/>
                    <p:nvPr/>
                  </p:nvGrpSpPr>
                  <p:grpSpPr>
                    <a:xfrm>
                      <a:off x="1578077" y="297425"/>
                      <a:ext cx="1828800" cy="951271"/>
                      <a:chOff x="3352800" y="304800"/>
                      <a:chExt cx="1828800" cy="951271"/>
                    </a:xfrm>
                  </p:grpSpPr>
                  <p:grpSp>
                    <p:nvGrpSpPr>
                      <p:cNvPr id="572" name="Group 256"/>
                      <p:cNvGrpSpPr/>
                      <p:nvPr/>
                    </p:nvGrpSpPr>
                    <p:grpSpPr>
                      <a:xfrm>
                        <a:off x="4267200" y="341671"/>
                        <a:ext cx="914400" cy="914400"/>
                        <a:chOff x="3352800" y="304800"/>
                        <a:chExt cx="914400" cy="914400"/>
                      </a:xfrm>
                    </p:grpSpPr>
                    <p:sp>
                      <p:nvSpPr>
                        <p:cNvPr id="577" name="Quad Arrow Callout 57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254"/>
                      <p:cNvGrpSpPr/>
                      <p:nvPr/>
                    </p:nvGrpSpPr>
                    <p:grpSpPr>
                      <a:xfrm>
                        <a:off x="3352800" y="304800"/>
                        <a:ext cx="914400" cy="914400"/>
                        <a:chOff x="3352800" y="304800"/>
                        <a:chExt cx="914400" cy="914400"/>
                      </a:xfrm>
                    </p:grpSpPr>
                    <p:sp>
                      <p:nvSpPr>
                        <p:cNvPr id="575" name="Quad Arrow Callout 57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Quad Arrow 57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Quad Arrow 573"/>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1" name="Quad Arrow 570"/>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1" name="Group 560"/>
                <p:cNvGrpSpPr/>
                <p:nvPr/>
              </p:nvGrpSpPr>
              <p:grpSpPr>
                <a:xfrm>
                  <a:off x="6289045" y="1516982"/>
                  <a:ext cx="189062" cy="252083"/>
                  <a:chOff x="3352800" y="304800"/>
                  <a:chExt cx="914400" cy="914400"/>
                </a:xfrm>
              </p:grpSpPr>
              <p:sp>
                <p:nvSpPr>
                  <p:cNvPr id="565" name="Quad Arrow Callout 56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Quad Arrow 56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p:cNvGrpSpPr/>
                <p:nvPr/>
              </p:nvGrpSpPr>
              <p:grpSpPr>
                <a:xfrm>
                  <a:off x="6730190" y="1516982"/>
                  <a:ext cx="189062" cy="252083"/>
                  <a:chOff x="3352800" y="304800"/>
                  <a:chExt cx="914400" cy="914400"/>
                </a:xfrm>
              </p:grpSpPr>
              <p:sp>
                <p:nvSpPr>
                  <p:cNvPr id="563" name="Quad Arrow Callout 56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Quad Arrow 56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88" name="Group 587"/>
          <p:cNvGrpSpPr/>
          <p:nvPr/>
        </p:nvGrpSpPr>
        <p:grpSpPr>
          <a:xfrm>
            <a:off x="9766550" y="1559740"/>
            <a:ext cx="865080" cy="956796"/>
            <a:chOff x="8742190" y="5136297"/>
            <a:chExt cx="459033" cy="507700"/>
          </a:xfrm>
        </p:grpSpPr>
        <p:grpSp>
          <p:nvGrpSpPr>
            <p:cNvPr id="589" name="Group 588"/>
            <p:cNvGrpSpPr/>
            <p:nvPr/>
          </p:nvGrpSpPr>
          <p:grpSpPr>
            <a:xfrm>
              <a:off x="8742190" y="5136297"/>
              <a:ext cx="459033" cy="507700"/>
              <a:chOff x="6812404" y="4014427"/>
              <a:chExt cx="1532462" cy="1723166"/>
            </a:xfrm>
          </p:grpSpPr>
          <p:sp>
            <p:nvSpPr>
              <p:cNvPr id="621" name="Rectangle 62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Frame 62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0" name="Group 589"/>
            <p:cNvGrpSpPr/>
            <p:nvPr/>
          </p:nvGrpSpPr>
          <p:grpSpPr>
            <a:xfrm>
              <a:off x="8799969" y="5187182"/>
              <a:ext cx="315668" cy="444073"/>
              <a:chOff x="7879965" y="906115"/>
              <a:chExt cx="975921" cy="1293876"/>
            </a:xfrm>
          </p:grpSpPr>
          <p:sp>
            <p:nvSpPr>
              <p:cNvPr id="591" name="Cloud 590"/>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2" name="Group 591"/>
              <p:cNvGrpSpPr/>
              <p:nvPr/>
            </p:nvGrpSpPr>
            <p:grpSpPr>
              <a:xfrm>
                <a:off x="7971578" y="906115"/>
                <a:ext cx="757705" cy="1293876"/>
                <a:chOff x="9076117" y="3567575"/>
                <a:chExt cx="757705" cy="1293876"/>
              </a:xfrm>
            </p:grpSpPr>
            <p:sp>
              <p:nvSpPr>
                <p:cNvPr id="593" name="Trapezoid 592"/>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Trapezoid 593"/>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Cloud 595"/>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Cloud 596"/>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599"/>
                <p:cNvGrpSpPr/>
                <p:nvPr/>
              </p:nvGrpSpPr>
              <p:grpSpPr>
                <a:xfrm>
                  <a:off x="9091606" y="3716708"/>
                  <a:ext cx="716666" cy="260068"/>
                  <a:chOff x="4720480" y="4388132"/>
                  <a:chExt cx="1756255" cy="533320"/>
                </a:xfrm>
              </p:grpSpPr>
              <p:grpSp>
                <p:nvGrpSpPr>
                  <p:cNvPr id="601" name="Group 600"/>
                  <p:cNvGrpSpPr/>
                  <p:nvPr/>
                </p:nvGrpSpPr>
                <p:grpSpPr>
                  <a:xfrm>
                    <a:off x="4720480" y="4427320"/>
                    <a:ext cx="471740" cy="446235"/>
                    <a:chOff x="5108731" y="4165198"/>
                    <a:chExt cx="1206700" cy="1141460"/>
                  </a:xfrm>
                </p:grpSpPr>
                <p:sp>
                  <p:nvSpPr>
                    <p:cNvPr id="618" name="Right Triangle 61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ight Triangle 61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iagonal Stripe 61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2" name="Group 601"/>
                  <p:cNvGrpSpPr/>
                  <p:nvPr/>
                </p:nvGrpSpPr>
                <p:grpSpPr>
                  <a:xfrm rot="10800000">
                    <a:off x="5064468" y="4388132"/>
                    <a:ext cx="471740" cy="446235"/>
                    <a:chOff x="5108731" y="4165198"/>
                    <a:chExt cx="1206700" cy="1141460"/>
                  </a:xfrm>
                </p:grpSpPr>
                <p:sp>
                  <p:nvSpPr>
                    <p:cNvPr id="615" name="Right Triangle 61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ight Triangle 61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Diagonal Stripe 61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3" name="Group 602"/>
                  <p:cNvGrpSpPr/>
                  <p:nvPr/>
                </p:nvGrpSpPr>
                <p:grpSpPr>
                  <a:xfrm>
                    <a:off x="5360560" y="4449092"/>
                    <a:ext cx="471740" cy="446235"/>
                    <a:chOff x="5108731" y="4165198"/>
                    <a:chExt cx="1206700" cy="1141460"/>
                  </a:xfrm>
                </p:grpSpPr>
                <p:sp>
                  <p:nvSpPr>
                    <p:cNvPr id="612" name="Right Triangle 61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ight Triangle 61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gonal Stripe 61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4" name="Group 603"/>
                  <p:cNvGrpSpPr/>
                  <p:nvPr/>
                </p:nvGrpSpPr>
                <p:grpSpPr>
                  <a:xfrm rot="10800000">
                    <a:off x="5704548" y="4409904"/>
                    <a:ext cx="471740" cy="446235"/>
                    <a:chOff x="5108731" y="4165198"/>
                    <a:chExt cx="1206700" cy="1141460"/>
                  </a:xfrm>
                </p:grpSpPr>
                <p:sp>
                  <p:nvSpPr>
                    <p:cNvPr id="609" name="Right Triangle 60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ight Triangle 60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Diagonal Stripe 61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5" name="Group 604"/>
                  <p:cNvGrpSpPr/>
                  <p:nvPr/>
                </p:nvGrpSpPr>
                <p:grpSpPr>
                  <a:xfrm>
                    <a:off x="6004995" y="4475217"/>
                    <a:ext cx="471740" cy="446235"/>
                    <a:chOff x="5108731" y="4165198"/>
                    <a:chExt cx="1206700" cy="1141460"/>
                  </a:xfrm>
                </p:grpSpPr>
                <p:sp>
                  <p:nvSpPr>
                    <p:cNvPr id="606" name="Right Triangle 60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ight Triangle 60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Diagonal Stripe 60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702" name="Group 701"/>
          <p:cNvGrpSpPr/>
          <p:nvPr/>
        </p:nvGrpSpPr>
        <p:grpSpPr>
          <a:xfrm>
            <a:off x="5673085" y="2167773"/>
            <a:ext cx="1002991" cy="935048"/>
            <a:chOff x="10083769" y="1672385"/>
            <a:chExt cx="1857829" cy="1931327"/>
          </a:xfrm>
        </p:grpSpPr>
        <p:grpSp>
          <p:nvGrpSpPr>
            <p:cNvPr id="703" name="Group 702"/>
            <p:cNvGrpSpPr/>
            <p:nvPr/>
          </p:nvGrpSpPr>
          <p:grpSpPr>
            <a:xfrm>
              <a:off x="10083769" y="1672385"/>
              <a:ext cx="1857829" cy="1931327"/>
              <a:chOff x="6812404" y="4014427"/>
              <a:chExt cx="1532462" cy="1723166"/>
            </a:xfrm>
          </p:grpSpPr>
          <p:sp>
            <p:nvSpPr>
              <p:cNvPr id="711" name="Rectangle 71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Frame 71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4" name="Trapezoid 703"/>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704"/>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705"/>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Trapezoid 706"/>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708"/>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709"/>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723"/>
          <p:cNvGrpSpPr/>
          <p:nvPr/>
        </p:nvGrpSpPr>
        <p:grpSpPr>
          <a:xfrm>
            <a:off x="3090914" y="3109554"/>
            <a:ext cx="1002991" cy="935048"/>
            <a:chOff x="10083769" y="1672385"/>
            <a:chExt cx="1857829" cy="1931327"/>
          </a:xfrm>
        </p:grpSpPr>
        <p:grpSp>
          <p:nvGrpSpPr>
            <p:cNvPr id="725" name="Group 724"/>
            <p:cNvGrpSpPr/>
            <p:nvPr/>
          </p:nvGrpSpPr>
          <p:grpSpPr>
            <a:xfrm>
              <a:off x="10083769" y="1672385"/>
              <a:ext cx="1857829" cy="1931327"/>
              <a:chOff x="6812404" y="4014427"/>
              <a:chExt cx="1532462" cy="1723166"/>
            </a:xfrm>
          </p:grpSpPr>
          <p:sp>
            <p:nvSpPr>
              <p:cNvPr id="733" name="Rectangle 73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Frame 73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26" name="Trapezoid 725"/>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726"/>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727"/>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rapezoid 728"/>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5" name="TextBox 734"/>
          <p:cNvSpPr txBox="1"/>
          <p:nvPr/>
        </p:nvSpPr>
        <p:spPr>
          <a:xfrm>
            <a:off x="3430783" y="724535"/>
            <a:ext cx="1629624" cy="307777"/>
          </a:xfrm>
          <a:prstGeom prst="rect">
            <a:avLst/>
          </a:prstGeom>
          <a:noFill/>
        </p:spPr>
        <p:txBody>
          <a:bodyPr wrap="square" rtlCol="0">
            <a:spAutoFit/>
          </a:bodyPr>
          <a:lstStyle/>
          <a:p>
            <a:pPr algn="ctr"/>
            <a:r>
              <a:rPr lang="en-US" sz="1400" dirty="0">
                <a:solidFill>
                  <a:schemeClr val="bg1"/>
                </a:solidFill>
              </a:rPr>
              <a:t>Naphtali</a:t>
            </a:r>
          </a:p>
        </p:txBody>
      </p:sp>
      <p:sp>
        <p:nvSpPr>
          <p:cNvPr id="736" name="TextBox 735"/>
          <p:cNvSpPr txBox="1"/>
          <p:nvPr/>
        </p:nvSpPr>
        <p:spPr>
          <a:xfrm>
            <a:off x="5293209" y="694814"/>
            <a:ext cx="1629624" cy="307777"/>
          </a:xfrm>
          <a:prstGeom prst="rect">
            <a:avLst/>
          </a:prstGeom>
          <a:noFill/>
        </p:spPr>
        <p:txBody>
          <a:bodyPr wrap="square" rtlCol="0">
            <a:spAutoFit/>
          </a:bodyPr>
          <a:lstStyle/>
          <a:p>
            <a:pPr algn="ctr"/>
            <a:r>
              <a:rPr lang="en-US" sz="1400" dirty="0">
                <a:solidFill>
                  <a:schemeClr val="bg1"/>
                </a:solidFill>
              </a:rPr>
              <a:t>Dan</a:t>
            </a:r>
          </a:p>
        </p:txBody>
      </p:sp>
      <p:sp>
        <p:nvSpPr>
          <p:cNvPr id="737" name="TextBox 736"/>
          <p:cNvSpPr txBox="1"/>
          <p:nvPr/>
        </p:nvSpPr>
        <p:spPr>
          <a:xfrm>
            <a:off x="7138617" y="713755"/>
            <a:ext cx="1629624" cy="307777"/>
          </a:xfrm>
          <a:prstGeom prst="rect">
            <a:avLst/>
          </a:prstGeom>
          <a:noFill/>
        </p:spPr>
        <p:txBody>
          <a:bodyPr wrap="square" rtlCol="0">
            <a:spAutoFit/>
          </a:bodyPr>
          <a:lstStyle/>
          <a:p>
            <a:pPr algn="ctr"/>
            <a:r>
              <a:rPr lang="en-US" sz="1400" dirty="0">
                <a:solidFill>
                  <a:schemeClr val="bg1"/>
                </a:solidFill>
              </a:rPr>
              <a:t>Asher</a:t>
            </a:r>
          </a:p>
        </p:txBody>
      </p:sp>
      <p:sp>
        <p:nvSpPr>
          <p:cNvPr id="738" name="TextBox 737"/>
          <p:cNvSpPr txBox="1"/>
          <p:nvPr/>
        </p:nvSpPr>
        <p:spPr>
          <a:xfrm>
            <a:off x="1162890" y="1356505"/>
            <a:ext cx="1629624" cy="307777"/>
          </a:xfrm>
          <a:prstGeom prst="rect">
            <a:avLst/>
          </a:prstGeom>
          <a:noFill/>
        </p:spPr>
        <p:txBody>
          <a:bodyPr wrap="square" rtlCol="0">
            <a:spAutoFit/>
          </a:bodyPr>
          <a:lstStyle/>
          <a:p>
            <a:pPr algn="ctr"/>
            <a:r>
              <a:rPr lang="en-US" sz="1400" dirty="0">
                <a:solidFill>
                  <a:schemeClr val="bg1"/>
                </a:solidFill>
              </a:rPr>
              <a:t>Manasseh</a:t>
            </a:r>
          </a:p>
        </p:txBody>
      </p:sp>
      <p:sp>
        <p:nvSpPr>
          <p:cNvPr id="739" name="TextBox 738"/>
          <p:cNvSpPr txBox="1"/>
          <p:nvPr/>
        </p:nvSpPr>
        <p:spPr>
          <a:xfrm>
            <a:off x="1149303" y="2732170"/>
            <a:ext cx="1629624" cy="307777"/>
          </a:xfrm>
          <a:prstGeom prst="rect">
            <a:avLst/>
          </a:prstGeom>
          <a:noFill/>
        </p:spPr>
        <p:txBody>
          <a:bodyPr wrap="square" rtlCol="0">
            <a:spAutoFit/>
          </a:bodyPr>
          <a:lstStyle/>
          <a:p>
            <a:pPr algn="ctr"/>
            <a:r>
              <a:rPr lang="en-US" sz="1400" dirty="0">
                <a:solidFill>
                  <a:schemeClr val="bg1"/>
                </a:solidFill>
              </a:rPr>
              <a:t>Ephraim</a:t>
            </a:r>
          </a:p>
        </p:txBody>
      </p:sp>
      <p:sp>
        <p:nvSpPr>
          <p:cNvPr id="740" name="TextBox 739"/>
          <p:cNvSpPr txBox="1"/>
          <p:nvPr/>
        </p:nvSpPr>
        <p:spPr>
          <a:xfrm>
            <a:off x="1173790" y="4109070"/>
            <a:ext cx="1629624" cy="307777"/>
          </a:xfrm>
          <a:prstGeom prst="rect">
            <a:avLst/>
          </a:prstGeom>
          <a:noFill/>
        </p:spPr>
        <p:txBody>
          <a:bodyPr wrap="square" rtlCol="0">
            <a:spAutoFit/>
          </a:bodyPr>
          <a:lstStyle/>
          <a:p>
            <a:pPr algn="ctr"/>
            <a:r>
              <a:rPr lang="en-US" sz="1400" dirty="0">
                <a:solidFill>
                  <a:schemeClr val="bg1"/>
                </a:solidFill>
              </a:rPr>
              <a:t>Benjamin</a:t>
            </a:r>
          </a:p>
        </p:txBody>
      </p:sp>
      <p:sp>
        <p:nvSpPr>
          <p:cNvPr id="741" name="TextBox 740"/>
          <p:cNvSpPr txBox="1"/>
          <p:nvPr/>
        </p:nvSpPr>
        <p:spPr>
          <a:xfrm>
            <a:off x="3503791" y="6535534"/>
            <a:ext cx="1629624" cy="307777"/>
          </a:xfrm>
          <a:prstGeom prst="rect">
            <a:avLst/>
          </a:prstGeom>
          <a:noFill/>
        </p:spPr>
        <p:txBody>
          <a:bodyPr wrap="square" rtlCol="0">
            <a:spAutoFit/>
          </a:bodyPr>
          <a:lstStyle/>
          <a:p>
            <a:pPr algn="ctr"/>
            <a:r>
              <a:rPr lang="en-US" sz="1400" dirty="0">
                <a:solidFill>
                  <a:schemeClr val="bg1"/>
                </a:solidFill>
              </a:rPr>
              <a:t>Simon</a:t>
            </a:r>
          </a:p>
        </p:txBody>
      </p:sp>
      <p:sp>
        <p:nvSpPr>
          <p:cNvPr id="742" name="TextBox 741"/>
          <p:cNvSpPr txBox="1"/>
          <p:nvPr/>
        </p:nvSpPr>
        <p:spPr>
          <a:xfrm>
            <a:off x="5315098" y="6525982"/>
            <a:ext cx="1629624" cy="307777"/>
          </a:xfrm>
          <a:prstGeom prst="rect">
            <a:avLst/>
          </a:prstGeom>
          <a:noFill/>
        </p:spPr>
        <p:txBody>
          <a:bodyPr wrap="square" rtlCol="0">
            <a:spAutoFit/>
          </a:bodyPr>
          <a:lstStyle/>
          <a:p>
            <a:pPr algn="ctr"/>
            <a:r>
              <a:rPr lang="en-US" sz="1400" dirty="0">
                <a:solidFill>
                  <a:schemeClr val="bg1"/>
                </a:solidFill>
              </a:rPr>
              <a:t>Reuben</a:t>
            </a:r>
          </a:p>
        </p:txBody>
      </p:sp>
      <p:sp>
        <p:nvSpPr>
          <p:cNvPr id="743" name="TextBox 742"/>
          <p:cNvSpPr txBox="1"/>
          <p:nvPr/>
        </p:nvSpPr>
        <p:spPr>
          <a:xfrm>
            <a:off x="7183699" y="6462916"/>
            <a:ext cx="1629624" cy="307777"/>
          </a:xfrm>
          <a:prstGeom prst="rect">
            <a:avLst/>
          </a:prstGeom>
          <a:noFill/>
        </p:spPr>
        <p:txBody>
          <a:bodyPr wrap="square" rtlCol="0">
            <a:spAutoFit/>
          </a:bodyPr>
          <a:lstStyle/>
          <a:p>
            <a:pPr algn="ctr"/>
            <a:r>
              <a:rPr lang="en-US" sz="1400" dirty="0">
                <a:solidFill>
                  <a:schemeClr val="bg1"/>
                </a:solidFill>
              </a:rPr>
              <a:t>Gad</a:t>
            </a:r>
          </a:p>
        </p:txBody>
      </p:sp>
      <p:sp>
        <p:nvSpPr>
          <p:cNvPr id="744" name="TextBox 743"/>
          <p:cNvSpPr txBox="1"/>
          <p:nvPr/>
        </p:nvSpPr>
        <p:spPr>
          <a:xfrm>
            <a:off x="9304465" y="1339807"/>
            <a:ext cx="1629624" cy="307777"/>
          </a:xfrm>
          <a:prstGeom prst="rect">
            <a:avLst/>
          </a:prstGeom>
          <a:noFill/>
        </p:spPr>
        <p:txBody>
          <a:bodyPr wrap="square" rtlCol="0">
            <a:spAutoFit/>
          </a:bodyPr>
          <a:lstStyle/>
          <a:p>
            <a:pPr algn="ctr"/>
            <a:r>
              <a:rPr lang="en-US" sz="1400" dirty="0">
                <a:solidFill>
                  <a:schemeClr val="bg1"/>
                </a:solidFill>
              </a:rPr>
              <a:t>Zebulun</a:t>
            </a:r>
          </a:p>
        </p:txBody>
      </p:sp>
      <p:sp>
        <p:nvSpPr>
          <p:cNvPr id="745" name="TextBox 744"/>
          <p:cNvSpPr txBox="1"/>
          <p:nvPr/>
        </p:nvSpPr>
        <p:spPr>
          <a:xfrm>
            <a:off x="9311446" y="2698603"/>
            <a:ext cx="1629624" cy="307777"/>
          </a:xfrm>
          <a:prstGeom prst="rect">
            <a:avLst/>
          </a:prstGeom>
          <a:noFill/>
        </p:spPr>
        <p:txBody>
          <a:bodyPr wrap="square" rtlCol="0">
            <a:spAutoFit/>
          </a:bodyPr>
          <a:lstStyle/>
          <a:p>
            <a:pPr algn="ctr"/>
            <a:r>
              <a:rPr lang="en-US" sz="1400" dirty="0">
                <a:solidFill>
                  <a:schemeClr val="bg1"/>
                </a:solidFill>
              </a:rPr>
              <a:t>Judah</a:t>
            </a:r>
          </a:p>
        </p:txBody>
      </p:sp>
      <p:sp>
        <p:nvSpPr>
          <p:cNvPr id="746" name="TextBox 745"/>
          <p:cNvSpPr txBox="1"/>
          <p:nvPr/>
        </p:nvSpPr>
        <p:spPr>
          <a:xfrm>
            <a:off x="9377683" y="4109069"/>
            <a:ext cx="1629624" cy="307777"/>
          </a:xfrm>
          <a:prstGeom prst="rect">
            <a:avLst/>
          </a:prstGeom>
          <a:noFill/>
        </p:spPr>
        <p:txBody>
          <a:bodyPr wrap="square" rtlCol="0">
            <a:spAutoFit/>
          </a:bodyPr>
          <a:lstStyle/>
          <a:p>
            <a:pPr algn="ctr"/>
            <a:r>
              <a:rPr lang="en-US" sz="1400" dirty="0">
                <a:solidFill>
                  <a:schemeClr val="bg1"/>
                </a:solidFill>
              </a:rPr>
              <a:t>Issachar</a:t>
            </a:r>
          </a:p>
        </p:txBody>
      </p:sp>
      <p:sp>
        <p:nvSpPr>
          <p:cNvPr id="749" name="TextBox 748"/>
          <p:cNvSpPr txBox="1"/>
          <p:nvPr/>
        </p:nvSpPr>
        <p:spPr>
          <a:xfrm>
            <a:off x="8885838" y="5451487"/>
            <a:ext cx="2705504" cy="1200329"/>
          </a:xfrm>
          <a:prstGeom prst="rect">
            <a:avLst/>
          </a:prstGeom>
          <a:noFill/>
        </p:spPr>
        <p:txBody>
          <a:bodyPr wrap="square" rtlCol="0">
            <a:spAutoFit/>
          </a:bodyPr>
          <a:lstStyle/>
          <a:p>
            <a:pPr algn="ctr"/>
            <a:r>
              <a:rPr lang="en-US" b="1" dirty="0">
                <a:solidFill>
                  <a:schemeClr val="bg1"/>
                </a:solidFill>
              </a:rPr>
              <a:t>“The priest had the first places about the tabernacle; then the Levites.” (4)</a:t>
            </a:r>
          </a:p>
        </p:txBody>
      </p:sp>
      <p:sp>
        <p:nvSpPr>
          <p:cNvPr id="750" name="TextBox 749"/>
          <p:cNvSpPr txBox="1"/>
          <p:nvPr/>
        </p:nvSpPr>
        <p:spPr>
          <a:xfrm>
            <a:off x="3799178" y="2415796"/>
            <a:ext cx="1629624" cy="307777"/>
          </a:xfrm>
          <a:prstGeom prst="rect">
            <a:avLst/>
          </a:prstGeom>
          <a:noFill/>
        </p:spPr>
        <p:txBody>
          <a:bodyPr wrap="square" rtlCol="0">
            <a:spAutoFit/>
          </a:bodyPr>
          <a:lstStyle/>
          <a:p>
            <a:pPr algn="ctr"/>
            <a:r>
              <a:rPr lang="en-US" sz="1400" b="1" dirty="0">
                <a:solidFill>
                  <a:schemeClr val="bg1"/>
                </a:solidFill>
              </a:rPr>
              <a:t>Tent of meeting</a:t>
            </a:r>
          </a:p>
        </p:txBody>
      </p:sp>
      <p:cxnSp>
        <p:nvCxnSpPr>
          <p:cNvPr id="3" name="Straight Arrow Connector 2"/>
          <p:cNvCxnSpPr/>
          <p:nvPr/>
        </p:nvCxnSpPr>
        <p:spPr>
          <a:xfrm>
            <a:off x="4839411" y="2639642"/>
            <a:ext cx="252584" cy="46433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un 4"/>
          <p:cNvSpPr/>
          <p:nvPr/>
        </p:nvSpPr>
        <p:spPr>
          <a:xfrm>
            <a:off x="11097900" y="3122444"/>
            <a:ext cx="965703" cy="952347"/>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TextBox 752"/>
          <p:cNvSpPr txBox="1"/>
          <p:nvPr/>
        </p:nvSpPr>
        <p:spPr>
          <a:xfrm>
            <a:off x="11007952" y="4113691"/>
            <a:ext cx="1184318" cy="738664"/>
          </a:xfrm>
          <a:prstGeom prst="rect">
            <a:avLst/>
          </a:prstGeom>
          <a:noFill/>
        </p:spPr>
        <p:txBody>
          <a:bodyPr wrap="square" rtlCol="0">
            <a:spAutoFit/>
          </a:bodyPr>
          <a:lstStyle/>
          <a:p>
            <a:pPr algn="ctr"/>
            <a:r>
              <a:rPr lang="en-US" sz="1400" dirty="0">
                <a:solidFill>
                  <a:schemeClr val="bg1"/>
                </a:solidFill>
              </a:rPr>
              <a:t>Remember the sun rises in the east</a:t>
            </a:r>
          </a:p>
        </p:txBody>
      </p:sp>
      <p:grpSp>
        <p:nvGrpSpPr>
          <p:cNvPr id="2" name="Group 1"/>
          <p:cNvGrpSpPr/>
          <p:nvPr/>
        </p:nvGrpSpPr>
        <p:grpSpPr>
          <a:xfrm>
            <a:off x="7912523" y="3031313"/>
            <a:ext cx="1629624" cy="1386898"/>
            <a:chOff x="7351077" y="3013638"/>
            <a:chExt cx="1629624" cy="1386898"/>
          </a:xfrm>
        </p:grpSpPr>
        <p:sp>
          <p:nvSpPr>
            <p:cNvPr id="754" name="TextBox 753"/>
            <p:cNvSpPr txBox="1"/>
            <p:nvPr/>
          </p:nvSpPr>
          <p:spPr>
            <a:xfrm>
              <a:off x="7351077" y="3754205"/>
              <a:ext cx="1629624" cy="646331"/>
            </a:xfrm>
            <a:prstGeom prst="rect">
              <a:avLst/>
            </a:prstGeom>
            <a:noFill/>
          </p:spPr>
          <p:txBody>
            <a:bodyPr wrap="square" rtlCol="0">
              <a:spAutoFit/>
            </a:bodyPr>
            <a:lstStyle/>
            <a:p>
              <a:pPr algn="ctr"/>
              <a:r>
                <a:rPr lang="en-US" dirty="0">
                  <a:solidFill>
                    <a:schemeClr val="bg1"/>
                  </a:solidFill>
                </a:rPr>
                <a:t>Moses and Aaron--Levites</a:t>
              </a:r>
            </a:p>
          </p:txBody>
        </p:sp>
        <p:grpSp>
          <p:nvGrpSpPr>
            <p:cNvPr id="755" name="Group 754"/>
            <p:cNvGrpSpPr/>
            <p:nvPr/>
          </p:nvGrpSpPr>
          <p:grpSpPr>
            <a:xfrm>
              <a:off x="8239159" y="3017696"/>
              <a:ext cx="662419" cy="712117"/>
              <a:chOff x="3060403" y="827873"/>
              <a:chExt cx="1857829" cy="1931327"/>
            </a:xfrm>
          </p:grpSpPr>
          <p:grpSp>
            <p:nvGrpSpPr>
              <p:cNvPr id="756" name="Group 755"/>
              <p:cNvGrpSpPr/>
              <p:nvPr/>
            </p:nvGrpSpPr>
            <p:grpSpPr>
              <a:xfrm>
                <a:off x="3060403" y="827873"/>
                <a:ext cx="1857829" cy="1931327"/>
                <a:chOff x="6812404" y="4014427"/>
                <a:chExt cx="1532462" cy="1723166"/>
              </a:xfrm>
            </p:grpSpPr>
            <p:sp>
              <p:nvSpPr>
                <p:cNvPr id="773" name="Rectangle 77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rame 77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7" name="Group 756"/>
              <p:cNvGrpSpPr/>
              <p:nvPr/>
            </p:nvGrpSpPr>
            <p:grpSpPr>
              <a:xfrm>
                <a:off x="3378283" y="972225"/>
                <a:ext cx="1133536" cy="1660280"/>
                <a:chOff x="3374873" y="341670"/>
                <a:chExt cx="1133536" cy="1660280"/>
              </a:xfrm>
            </p:grpSpPr>
            <p:sp>
              <p:nvSpPr>
                <p:cNvPr id="758" name="Cloud 757"/>
                <p:cNvSpPr/>
                <p:nvPr/>
              </p:nvSpPr>
              <p:spPr>
                <a:xfrm rot="594526">
                  <a:off x="3374873" y="761033"/>
                  <a:ext cx="1133536" cy="845405"/>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Trapezoid 758"/>
                <p:cNvSpPr/>
                <p:nvPr/>
              </p:nvSpPr>
              <p:spPr>
                <a:xfrm>
                  <a:off x="3644289" y="1693276"/>
                  <a:ext cx="561406" cy="308674"/>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rapezoid 759"/>
                <p:cNvSpPr/>
                <p:nvPr/>
              </p:nvSpPr>
              <p:spPr>
                <a:xfrm rot="10800000">
                  <a:off x="3754531" y="1686217"/>
                  <a:ext cx="370337" cy="213868"/>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rot="16200000">
                  <a:off x="3362215" y="737581"/>
                  <a:ext cx="1168793" cy="8901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2" name="Group 761"/>
                <p:cNvGrpSpPr/>
                <p:nvPr/>
              </p:nvGrpSpPr>
              <p:grpSpPr>
                <a:xfrm>
                  <a:off x="3531511" y="341670"/>
                  <a:ext cx="859659" cy="987408"/>
                  <a:chOff x="7162215" y="2186809"/>
                  <a:chExt cx="1025439" cy="1320738"/>
                </a:xfrm>
              </p:grpSpPr>
              <p:sp>
                <p:nvSpPr>
                  <p:cNvPr id="771" name="Chord 770"/>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771"/>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3" name="Cloud 762"/>
                <p:cNvSpPr/>
                <p:nvPr/>
              </p:nvSpPr>
              <p:spPr>
                <a:xfrm rot="594526">
                  <a:off x="3612979" y="1416657"/>
                  <a:ext cx="620320" cy="45281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rot="290080">
                  <a:off x="3832233" y="1509973"/>
                  <a:ext cx="180839" cy="116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rot="17675704">
                  <a:off x="4272342" y="785986"/>
                  <a:ext cx="203682" cy="161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6" name="Group 765"/>
                <p:cNvGrpSpPr/>
                <p:nvPr/>
              </p:nvGrpSpPr>
              <p:grpSpPr>
                <a:xfrm rot="21167713">
                  <a:off x="4370915" y="825043"/>
                  <a:ext cx="61077" cy="208304"/>
                  <a:chOff x="6449412" y="4529706"/>
                  <a:chExt cx="227402" cy="1379720"/>
                </a:xfrm>
              </p:grpSpPr>
              <p:sp>
                <p:nvSpPr>
                  <p:cNvPr id="767" name="Oval 766"/>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75" name="Group 774"/>
            <p:cNvGrpSpPr/>
            <p:nvPr/>
          </p:nvGrpSpPr>
          <p:grpSpPr>
            <a:xfrm>
              <a:off x="7424698" y="3013638"/>
              <a:ext cx="687603" cy="694729"/>
              <a:chOff x="5784377" y="3058971"/>
              <a:chExt cx="1857829" cy="1931327"/>
            </a:xfrm>
          </p:grpSpPr>
          <p:grpSp>
            <p:nvGrpSpPr>
              <p:cNvPr id="776" name="Group 775"/>
              <p:cNvGrpSpPr/>
              <p:nvPr/>
            </p:nvGrpSpPr>
            <p:grpSpPr>
              <a:xfrm>
                <a:off x="5784377" y="3058971"/>
                <a:ext cx="1857829" cy="1931327"/>
                <a:chOff x="6812404" y="4014427"/>
                <a:chExt cx="1532462" cy="1723166"/>
              </a:xfrm>
            </p:grpSpPr>
            <p:sp>
              <p:nvSpPr>
                <p:cNvPr id="784" name="Rectangle 78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Frame 78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7" name="Group 776"/>
              <p:cNvGrpSpPr/>
              <p:nvPr/>
            </p:nvGrpSpPr>
            <p:grpSpPr>
              <a:xfrm>
                <a:off x="6191033" y="3376217"/>
                <a:ext cx="1007278" cy="1494234"/>
                <a:chOff x="4538901" y="825351"/>
                <a:chExt cx="676583" cy="1133739"/>
              </a:xfrm>
            </p:grpSpPr>
            <p:sp>
              <p:nvSpPr>
                <p:cNvPr id="778" name="Trapezoid 34"/>
                <p:cNvSpPr/>
                <p:nvPr/>
              </p:nvSpPr>
              <p:spPr>
                <a:xfrm>
                  <a:off x="4601463" y="1549353"/>
                  <a:ext cx="554267" cy="40973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Cloud 36"/>
                <p:cNvSpPr/>
                <p:nvPr/>
              </p:nvSpPr>
              <p:spPr>
                <a:xfrm>
                  <a:off x="4538901" y="860296"/>
                  <a:ext cx="243437" cy="6989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Cloud 37"/>
                <p:cNvSpPr/>
                <p:nvPr/>
              </p:nvSpPr>
              <p:spPr>
                <a:xfrm rot="21175570">
                  <a:off x="4941616" y="876921"/>
                  <a:ext cx="273868" cy="71994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38"/>
                <p:cNvSpPr/>
                <p:nvPr/>
              </p:nvSpPr>
              <p:spPr>
                <a:xfrm>
                  <a:off x="4630190" y="825351"/>
                  <a:ext cx="486875" cy="83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Cloud 781"/>
                <p:cNvSpPr/>
                <p:nvPr/>
              </p:nvSpPr>
              <p:spPr>
                <a:xfrm rot="21175570">
                  <a:off x="4629484" y="1274833"/>
                  <a:ext cx="457858" cy="58685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rot="5225831">
                  <a:off x="4785645" y="1337358"/>
                  <a:ext cx="127376" cy="2184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86" name="TextBox 785"/>
          <p:cNvSpPr txBox="1"/>
          <p:nvPr/>
        </p:nvSpPr>
        <p:spPr>
          <a:xfrm>
            <a:off x="2768191" y="4015946"/>
            <a:ext cx="1629624" cy="307777"/>
          </a:xfrm>
          <a:prstGeom prst="rect">
            <a:avLst/>
          </a:prstGeom>
          <a:noFill/>
        </p:spPr>
        <p:txBody>
          <a:bodyPr wrap="square" rtlCol="0">
            <a:spAutoFit/>
          </a:bodyPr>
          <a:lstStyle/>
          <a:p>
            <a:pPr algn="ctr"/>
            <a:r>
              <a:rPr lang="en-US" sz="1400" dirty="0" err="1">
                <a:solidFill>
                  <a:schemeClr val="bg1"/>
                </a:solidFill>
              </a:rPr>
              <a:t>Gershon</a:t>
            </a:r>
            <a:r>
              <a:rPr lang="en-US" sz="1400" dirty="0">
                <a:solidFill>
                  <a:schemeClr val="bg1"/>
                </a:solidFill>
              </a:rPr>
              <a:t>--Levites</a:t>
            </a:r>
          </a:p>
        </p:txBody>
      </p:sp>
      <p:grpSp>
        <p:nvGrpSpPr>
          <p:cNvPr id="1025" name="Group 1024"/>
          <p:cNvGrpSpPr/>
          <p:nvPr/>
        </p:nvGrpSpPr>
        <p:grpSpPr>
          <a:xfrm>
            <a:off x="5414701" y="4330601"/>
            <a:ext cx="1629624" cy="1166153"/>
            <a:chOff x="5468017" y="4457294"/>
            <a:chExt cx="1629624" cy="1166153"/>
          </a:xfrm>
        </p:grpSpPr>
        <p:grpSp>
          <p:nvGrpSpPr>
            <p:cNvPr id="713" name="Group 712"/>
            <p:cNvGrpSpPr/>
            <p:nvPr/>
          </p:nvGrpSpPr>
          <p:grpSpPr>
            <a:xfrm>
              <a:off x="5753385" y="4457294"/>
              <a:ext cx="1002991" cy="935048"/>
              <a:chOff x="10083769" y="1672385"/>
              <a:chExt cx="1857829" cy="1931327"/>
            </a:xfrm>
          </p:grpSpPr>
          <p:grpSp>
            <p:nvGrpSpPr>
              <p:cNvPr id="714" name="Group 713"/>
              <p:cNvGrpSpPr/>
              <p:nvPr/>
            </p:nvGrpSpPr>
            <p:grpSpPr>
              <a:xfrm>
                <a:off x="10083769" y="1672385"/>
                <a:ext cx="1857829" cy="1931327"/>
                <a:chOff x="6812404" y="4014427"/>
                <a:chExt cx="1532462" cy="1723166"/>
              </a:xfrm>
            </p:grpSpPr>
            <p:sp>
              <p:nvSpPr>
                <p:cNvPr id="722" name="Rectangle 7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rame 7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5" name="Trapezoid 714"/>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715"/>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716"/>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Trapezoid 717"/>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Moon 719"/>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720"/>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7" name="TextBox 786"/>
            <p:cNvSpPr txBox="1"/>
            <p:nvPr/>
          </p:nvSpPr>
          <p:spPr>
            <a:xfrm>
              <a:off x="5468017" y="5315670"/>
              <a:ext cx="1629624" cy="307777"/>
            </a:xfrm>
            <a:prstGeom prst="rect">
              <a:avLst/>
            </a:prstGeom>
            <a:noFill/>
          </p:spPr>
          <p:txBody>
            <a:bodyPr wrap="square" rtlCol="0">
              <a:spAutoFit/>
            </a:bodyPr>
            <a:lstStyle/>
            <a:p>
              <a:pPr algn="ctr"/>
              <a:r>
                <a:rPr lang="en-US" sz="1400" dirty="0">
                  <a:solidFill>
                    <a:schemeClr val="bg1"/>
                  </a:solidFill>
                </a:rPr>
                <a:t>Kohath--Levites</a:t>
              </a:r>
            </a:p>
          </p:txBody>
        </p:sp>
      </p:grpSp>
      <p:sp>
        <p:nvSpPr>
          <p:cNvPr id="788" name="TextBox 787"/>
          <p:cNvSpPr txBox="1"/>
          <p:nvPr/>
        </p:nvSpPr>
        <p:spPr>
          <a:xfrm>
            <a:off x="5339741" y="1921115"/>
            <a:ext cx="1629624" cy="307777"/>
          </a:xfrm>
          <a:prstGeom prst="rect">
            <a:avLst/>
          </a:prstGeom>
          <a:noFill/>
        </p:spPr>
        <p:txBody>
          <a:bodyPr wrap="square" rtlCol="0">
            <a:spAutoFit/>
          </a:bodyPr>
          <a:lstStyle/>
          <a:p>
            <a:pPr algn="ctr"/>
            <a:r>
              <a:rPr lang="en-US" sz="1400" dirty="0" err="1">
                <a:solidFill>
                  <a:schemeClr val="bg1"/>
                </a:solidFill>
              </a:rPr>
              <a:t>Merari</a:t>
            </a:r>
            <a:r>
              <a:rPr lang="en-US" sz="1400" dirty="0">
                <a:solidFill>
                  <a:schemeClr val="bg1"/>
                </a:solidFill>
              </a:rPr>
              <a:t>--Levites</a:t>
            </a:r>
          </a:p>
        </p:txBody>
      </p:sp>
      <p:grpSp>
        <p:nvGrpSpPr>
          <p:cNvPr id="747" name="Group 746"/>
          <p:cNvGrpSpPr/>
          <p:nvPr/>
        </p:nvGrpSpPr>
        <p:grpSpPr>
          <a:xfrm>
            <a:off x="4630282" y="3205665"/>
            <a:ext cx="1283303" cy="860627"/>
            <a:chOff x="364542" y="2677886"/>
            <a:chExt cx="2388364" cy="1288869"/>
          </a:xfrm>
        </p:grpSpPr>
        <p:sp>
          <p:nvSpPr>
            <p:cNvPr id="748" name="Trapezoid 747"/>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ectangle 751"/>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ectangle 788"/>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789"/>
          <p:cNvGrpSpPr/>
          <p:nvPr/>
        </p:nvGrpSpPr>
        <p:grpSpPr>
          <a:xfrm>
            <a:off x="6095625" y="3709820"/>
            <a:ext cx="370779" cy="344015"/>
            <a:chOff x="457200" y="914400"/>
            <a:chExt cx="1219200" cy="1131193"/>
          </a:xfrm>
        </p:grpSpPr>
        <p:grpSp>
          <p:nvGrpSpPr>
            <p:cNvPr id="791" name="Group 790"/>
            <p:cNvGrpSpPr/>
            <p:nvPr/>
          </p:nvGrpSpPr>
          <p:grpSpPr>
            <a:xfrm>
              <a:off x="457200" y="914400"/>
              <a:ext cx="1219200" cy="1131193"/>
              <a:chOff x="914400" y="3657600"/>
              <a:chExt cx="1219200" cy="1902151"/>
            </a:xfrm>
          </p:grpSpPr>
          <p:grpSp>
            <p:nvGrpSpPr>
              <p:cNvPr id="806" name="Group 21"/>
              <p:cNvGrpSpPr/>
              <p:nvPr/>
            </p:nvGrpSpPr>
            <p:grpSpPr>
              <a:xfrm>
                <a:off x="914400" y="3657600"/>
                <a:ext cx="1219200" cy="1902151"/>
                <a:chOff x="3200400" y="3581400"/>
                <a:chExt cx="1219200" cy="1902151"/>
              </a:xfrm>
              <a:solidFill>
                <a:srgbClr val="FFC000"/>
              </a:solidFill>
            </p:grpSpPr>
            <p:sp>
              <p:nvSpPr>
                <p:cNvPr id="808" name="Oval 807"/>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Flowchart: Delay 810"/>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7" name="Oval 806"/>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791"/>
            <p:cNvGrpSpPr/>
            <p:nvPr/>
          </p:nvGrpSpPr>
          <p:grpSpPr>
            <a:xfrm>
              <a:off x="630363" y="955587"/>
              <a:ext cx="872871" cy="281640"/>
              <a:chOff x="553566" y="2804854"/>
              <a:chExt cx="1555061" cy="522257"/>
            </a:xfrm>
            <a:solidFill>
              <a:srgbClr val="D2AF56"/>
            </a:solidFill>
          </p:grpSpPr>
          <p:grpSp>
            <p:nvGrpSpPr>
              <p:cNvPr id="794" name="Group 793"/>
              <p:cNvGrpSpPr/>
              <p:nvPr/>
            </p:nvGrpSpPr>
            <p:grpSpPr>
              <a:xfrm>
                <a:off x="553566" y="2813364"/>
                <a:ext cx="437033" cy="513747"/>
                <a:chOff x="553566" y="2813364"/>
                <a:chExt cx="941217" cy="513747"/>
              </a:xfrm>
              <a:grpFill/>
            </p:grpSpPr>
            <p:sp>
              <p:nvSpPr>
                <p:cNvPr id="804" name="Quad Arrow 803"/>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794"/>
              <p:cNvGrpSpPr/>
              <p:nvPr/>
            </p:nvGrpSpPr>
            <p:grpSpPr>
              <a:xfrm>
                <a:off x="932705" y="2813363"/>
                <a:ext cx="437033" cy="513747"/>
                <a:chOff x="553566" y="2813364"/>
                <a:chExt cx="941217" cy="513747"/>
              </a:xfrm>
              <a:grpFill/>
            </p:grpSpPr>
            <p:sp>
              <p:nvSpPr>
                <p:cNvPr id="802" name="Quad Arrow 80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6" name="Group 795"/>
              <p:cNvGrpSpPr/>
              <p:nvPr/>
            </p:nvGrpSpPr>
            <p:grpSpPr>
              <a:xfrm>
                <a:off x="1298626" y="2804854"/>
                <a:ext cx="437033" cy="513747"/>
                <a:chOff x="553566" y="2813364"/>
                <a:chExt cx="941217" cy="513747"/>
              </a:xfrm>
              <a:grpFill/>
            </p:grpSpPr>
            <p:sp>
              <p:nvSpPr>
                <p:cNvPr id="800" name="Quad Arrow 79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7" name="Group 796"/>
              <p:cNvGrpSpPr/>
              <p:nvPr/>
            </p:nvGrpSpPr>
            <p:grpSpPr>
              <a:xfrm>
                <a:off x="1671594" y="2804854"/>
                <a:ext cx="437033" cy="513747"/>
                <a:chOff x="553566" y="2813364"/>
                <a:chExt cx="941217" cy="513747"/>
              </a:xfrm>
              <a:grpFill/>
            </p:grpSpPr>
            <p:sp>
              <p:nvSpPr>
                <p:cNvPr id="798" name="Quad Arrow 79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3" name="Oval 792"/>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2" name="Group 811"/>
          <p:cNvGrpSpPr/>
          <p:nvPr/>
        </p:nvGrpSpPr>
        <p:grpSpPr>
          <a:xfrm>
            <a:off x="6646712" y="3170137"/>
            <a:ext cx="1362801" cy="936821"/>
            <a:chOff x="2193350" y="4113494"/>
            <a:chExt cx="3298619" cy="2267548"/>
          </a:xfrm>
        </p:grpSpPr>
        <p:sp>
          <p:nvSpPr>
            <p:cNvPr id="813" name="Rounded Rectangle 812"/>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4" name="Group 813"/>
            <p:cNvGrpSpPr/>
            <p:nvPr/>
          </p:nvGrpSpPr>
          <p:grpSpPr>
            <a:xfrm rot="18389260">
              <a:off x="3131206" y="4657048"/>
              <a:ext cx="1642008" cy="1805979"/>
              <a:chOff x="3131206" y="4657048"/>
              <a:chExt cx="1642008" cy="1805979"/>
            </a:xfrm>
          </p:grpSpPr>
          <p:sp>
            <p:nvSpPr>
              <p:cNvPr id="838" name="Cube 837"/>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9" name="Group 838"/>
              <p:cNvGrpSpPr/>
              <p:nvPr/>
            </p:nvGrpSpPr>
            <p:grpSpPr>
              <a:xfrm rot="1257461" flipV="1">
                <a:off x="3895778" y="4657048"/>
                <a:ext cx="877436" cy="1348641"/>
                <a:chOff x="6666368" y="3810000"/>
                <a:chExt cx="877436" cy="775066"/>
              </a:xfrm>
              <a:scene3d>
                <a:camera prst="isometricOffAxis1Top"/>
                <a:lightRig rig="threePt" dir="t"/>
              </a:scene3d>
            </p:grpSpPr>
            <p:cxnSp>
              <p:nvCxnSpPr>
                <p:cNvPr id="840" name="Straight Connector 839"/>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7" name="Group 846"/>
                <p:cNvGrpSpPr/>
                <p:nvPr/>
              </p:nvGrpSpPr>
              <p:grpSpPr>
                <a:xfrm rot="16200000">
                  <a:off x="6717556" y="3758818"/>
                  <a:ext cx="775063" cy="877433"/>
                  <a:chOff x="6921137" y="3962400"/>
                  <a:chExt cx="775063" cy="877433"/>
                </a:xfrm>
              </p:grpSpPr>
              <p:cxnSp>
                <p:nvCxnSpPr>
                  <p:cNvPr id="848" name="Straight Connector 847"/>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15" name="Rounded Rectangle 814"/>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Block Arc 815"/>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7" name="Block Arc 816"/>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18" name="Group 817"/>
            <p:cNvGrpSpPr/>
            <p:nvPr/>
          </p:nvGrpSpPr>
          <p:grpSpPr>
            <a:xfrm>
              <a:off x="4678994" y="4188232"/>
              <a:ext cx="229845" cy="729578"/>
              <a:chOff x="4678994" y="4188232"/>
              <a:chExt cx="229845" cy="729578"/>
            </a:xfrm>
          </p:grpSpPr>
          <p:sp>
            <p:nvSpPr>
              <p:cNvPr id="836" name="Moon 835"/>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9" name="Group 818"/>
            <p:cNvGrpSpPr/>
            <p:nvPr/>
          </p:nvGrpSpPr>
          <p:grpSpPr>
            <a:xfrm>
              <a:off x="3645025" y="4113494"/>
              <a:ext cx="229845" cy="729578"/>
              <a:chOff x="4678994" y="4188232"/>
              <a:chExt cx="229845" cy="729578"/>
            </a:xfrm>
          </p:grpSpPr>
          <p:sp>
            <p:nvSpPr>
              <p:cNvPr id="834" name="Moon 833"/>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0" name="Group 819"/>
            <p:cNvGrpSpPr/>
            <p:nvPr/>
          </p:nvGrpSpPr>
          <p:grpSpPr>
            <a:xfrm>
              <a:off x="3087665" y="4697476"/>
              <a:ext cx="229845" cy="729578"/>
              <a:chOff x="4678994" y="4188232"/>
              <a:chExt cx="229845" cy="729578"/>
            </a:xfrm>
          </p:grpSpPr>
          <p:sp>
            <p:nvSpPr>
              <p:cNvPr id="832" name="Moon 831"/>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820"/>
            <p:cNvGrpSpPr/>
            <p:nvPr/>
          </p:nvGrpSpPr>
          <p:grpSpPr>
            <a:xfrm rot="19232379">
              <a:off x="3543511" y="4579146"/>
              <a:ext cx="798877" cy="816101"/>
              <a:chOff x="6592120" y="2543038"/>
              <a:chExt cx="1180280" cy="1190762"/>
            </a:xfrm>
          </p:grpSpPr>
          <p:sp>
            <p:nvSpPr>
              <p:cNvPr id="825" name="Moon 82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Moon 82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Moon 82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Moon 82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oon 82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2" name="Group 821"/>
            <p:cNvGrpSpPr/>
            <p:nvPr/>
          </p:nvGrpSpPr>
          <p:grpSpPr>
            <a:xfrm>
              <a:off x="4082851" y="4748935"/>
              <a:ext cx="229845" cy="729578"/>
              <a:chOff x="4678994" y="4188232"/>
              <a:chExt cx="229845" cy="729578"/>
            </a:xfrm>
          </p:grpSpPr>
          <p:sp>
            <p:nvSpPr>
              <p:cNvPr id="823" name="Moon 822"/>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402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fade">
                                      <p:cBhvr>
                                        <p:cTn id="7" dur="1000"/>
                                        <p:tgtEl>
                                          <p:spTgt spid="749"/>
                                        </p:tgtEl>
                                      </p:cBhvr>
                                    </p:animEffect>
                                    <p:anim calcmode="lin" valueType="num">
                                      <p:cBhvr>
                                        <p:cTn id="8" dur="1000" fill="hold"/>
                                        <p:tgtEl>
                                          <p:spTgt spid="749"/>
                                        </p:tgtEl>
                                        <p:attrNameLst>
                                          <p:attrName>ppt_x</p:attrName>
                                        </p:attrNameLst>
                                      </p:cBhvr>
                                      <p:tavLst>
                                        <p:tav tm="0">
                                          <p:val>
                                            <p:strVal val="#ppt_x"/>
                                          </p:val>
                                        </p:tav>
                                        <p:tav tm="100000">
                                          <p:val>
                                            <p:strVal val="#ppt_x"/>
                                          </p:val>
                                        </p:tav>
                                      </p:tavLst>
                                    </p:anim>
                                    <p:anim calcmode="lin" valueType="num">
                                      <p:cBhvr>
                                        <p:cTn id="9" dur="1000" fill="hold"/>
                                        <p:tgtEl>
                                          <p:spTgt spid="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1:5-14; 2</a:t>
            </a:r>
          </a:p>
        </p:txBody>
      </p:sp>
      <p:sp>
        <p:nvSpPr>
          <p:cNvPr id="6" name="TextBox 5"/>
          <p:cNvSpPr txBox="1"/>
          <p:nvPr/>
        </p:nvSpPr>
        <p:spPr>
          <a:xfrm>
            <a:off x="89025" y="0"/>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Head of Households/Captains</a:t>
            </a:r>
          </a:p>
        </p:txBody>
      </p:sp>
      <p:grpSp>
        <p:nvGrpSpPr>
          <p:cNvPr id="8" name="Group 7"/>
          <p:cNvGrpSpPr/>
          <p:nvPr/>
        </p:nvGrpSpPr>
        <p:grpSpPr>
          <a:xfrm>
            <a:off x="319076" y="1261015"/>
            <a:ext cx="1392028" cy="1711450"/>
            <a:chOff x="5360317" y="1011346"/>
            <a:chExt cx="1392028" cy="1711450"/>
          </a:xfrm>
        </p:grpSpPr>
        <p:sp>
          <p:nvSpPr>
            <p:cNvPr id="9" name="Rectangle 8"/>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Elizur</a:t>
              </a:r>
              <a:endParaRPr lang="en-US" dirty="0"/>
            </a:p>
          </p:txBody>
        </p:sp>
        <p:sp>
          <p:nvSpPr>
            <p:cNvPr id="10" name="Rectangle 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Reuben</a:t>
              </a:r>
            </a:p>
          </p:txBody>
        </p:sp>
        <p:sp>
          <p:nvSpPr>
            <p:cNvPr id="12" name="Rectangle 11"/>
            <p:cNvSpPr/>
            <p:nvPr/>
          </p:nvSpPr>
          <p:spPr>
            <a:xfrm>
              <a:off x="5476433" y="1664484"/>
              <a:ext cx="1114776"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Shedeur</a:t>
              </a:r>
              <a:endParaRPr lang="en-US" dirty="0"/>
            </a:p>
          </p:txBody>
        </p:sp>
        <p:cxnSp>
          <p:nvCxnSpPr>
            <p:cNvPr id="15" name="Straight Arrow Connector 14"/>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005520" y="1279121"/>
            <a:ext cx="1392028" cy="1711450"/>
            <a:chOff x="5360317" y="1011346"/>
            <a:chExt cx="1392028" cy="1711450"/>
          </a:xfrm>
        </p:grpSpPr>
        <p:sp>
          <p:nvSpPr>
            <p:cNvPr id="19" name="Rectangle 18"/>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Shelumiel</a:t>
              </a:r>
              <a:endParaRPr lang="en-US" dirty="0"/>
            </a:p>
          </p:txBody>
        </p:sp>
        <p:sp>
          <p:nvSpPr>
            <p:cNvPr id="20" name="Rectangle 1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Simeon</a:t>
              </a:r>
            </a:p>
          </p:txBody>
        </p:sp>
        <p:sp>
          <p:nvSpPr>
            <p:cNvPr id="21" name="Rectangle 20"/>
            <p:cNvSpPr/>
            <p:nvPr/>
          </p:nvSpPr>
          <p:spPr>
            <a:xfrm>
              <a:off x="5393715" y="1680201"/>
              <a:ext cx="1275912"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Zurishaddai</a:t>
              </a:r>
              <a:endParaRPr lang="en-US" dirty="0"/>
            </a:p>
          </p:txBody>
        </p:sp>
        <p:cxnSp>
          <p:nvCxnSpPr>
            <p:cNvPr id="22" name="Straight Arrow Connector 21"/>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588886" y="1261015"/>
            <a:ext cx="1392028" cy="1711450"/>
            <a:chOff x="5360317" y="1011346"/>
            <a:chExt cx="1392028" cy="1711450"/>
          </a:xfrm>
        </p:grpSpPr>
        <p:sp>
          <p:nvSpPr>
            <p:cNvPr id="25" name="Rectangle 24"/>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Nahshon</a:t>
              </a:r>
              <a:endParaRPr lang="en-US" dirty="0"/>
            </a:p>
          </p:txBody>
        </p:sp>
        <p:sp>
          <p:nvSpPr>
            <p:cNvPr id="26" name="Rectangle 2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sp>
          <p:nvSpPr>
            <p:cNvPr id="27" name="Rectangle 26"/>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Amminadab</a:t>
              </a:r>
              <a:endParaRPr lang="en-US" dirty="0"/>
            </a:p>
          </p:txBody>
        </p:sp>
        <p:cxnSp>
          <p:nvCxnSpPr>
            <p:cNvPr id="28" name="Straight Arrow Connector 2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147592" y="1259473"/>
            <a:ext cx="1392028" cy="1711450"/>
            <a:chOff x="5360317" y="1011346"/>
            <a:chExt cx="1392028" cy="1711450"/>
          </a:xfrm>
        </p:grpSpPr>
        <p:sp>
          <p:nvSpPr>
            <p:cNvPr id="31" name="Rectangle 30"/>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Nethaneel</a:t>
              </a:r>
              <a:endParaRPr lang="en-US" dirty="0"/>
            </a:p>
          </p:txBody>
        </p:sp>
        <p:sp>
          <p:nvSpPr>
            <p:cNvPr id="32" name="Rectangle 31"/>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Issachar</a:t>
              </a:r>
            </a:p>
          </p:txBody>
        </p:sp>
        <p:sp>
          <p:nvSpPr>
            <p:cNvPr id="33" name="Rectangle 32"/>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Zuar</a:t>
              </a:r>
              <a:endParaRPr lang="en-US" dirty="0"/>
            </a:p>
          </p:txBody>
        </p:sp>
        <p:cxnSp>
          <p:nvCxnSpPr>
            <p:cNvPr id="34" name="Straight Arrow Connector 33"/>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726050" y="1259473"/>
            <a:ext cx="1392028" cy="1711450"/>
            <a:chOff x="5360317" y="1011346"/>
            <a:chExt cx="1392028" cy="1711450"/>
          </a:xfrm>
        </p:grpSpPr>
        <p:sp>
          <p:nvSpPr>
            <p:cNvPr id="37" name="Rectangle 36"/>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Eliab</a:t>
              </a:r>
            </a:p>
          </p:txBody>
        </p:sp>
        <p:sp>
          <p:nvSpPr>
            <p:cNvPr id="38" name="Rectangle 3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Zebulun</a:t>
              </a:r>
            </a:p>
          </p:txBody>
        </p:sp>
        <p:sp>
          <p:nvSpPr>
            <p:cNvPr id="39" name="Rectangle 3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Helon</a:t>
              </a:r>
              <a:endParaRPr lang="en-US" dirty="0"/>
            </a:p>
          </p:txBody>
        </p:sp>
        <p:cxnSp>
          <p:nvCxnSpPr>
            <p:cNvPr id="40" name="Straight Arrow Connector 3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04508" y="1259473"/>
            <a:ext cx="1392028" cy="1711450"/>
            <a:chOff x="5360317" y="1011346"/>
            <a:chExt cx="1392028" cy="1711450"/>
          </a:xfrm>
        </p:grpSpPr>
        <p:sp>
          <p:nvSpPr>
            <p:cNvPr id="43" name="Rectangle 42"/>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Elishama</a:t>
              </a:r>
              <a:endParaRPr lang="en-US" dirty="0"/>
            </a:p>
          </p:txBody>
        </p:sp>
        <p:sp>
          <p:nvSpPr>
            <p:cNvPr id="44" name="Rectangle 4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Ephraim</a:t>
              </a:r>
            </a:p>
          </p:txBody>
        </p:sp>
        <p:sp>
          <p:nvSpPr>
            <p:cNvPr id="45" name="Rectangle 4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Ammihud</a:t>
              </a:r>
              <a:endParaRPr lang="en-US" dirty="0"/>
            </a:p>
          </p:txBody>
        </p:sp>
        <p:cxnSp>
          <p:nvCxnSpPr>
            <p:cNvPr id="46" name="Straight Arrow Connector 4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866804" y="1259473"/>
            <a:ext cx="1460732" cy="1711450"/>
            <a:chOff x="5360317" y="1011346"/>
            <a:chExt cx="1460732" cy="1711450"/>
          </a:xfrm>
        </p:grpSpPr>
        <p:sp>
          <p:nvSpPr>
            <p:cNvPr id="49" name="Rectangle 48"/>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Gamaliel</a:t>
              </a:r>
            </a:p>
          </p:txBody>
        </p:sp>
        <p:sp>
          <p:nvSpPr>
            <p:cNvPr id="50" name="Rectangle 49"/>
            <p:cNvSpPr/>
            <p:nvPr/>
          </p:nvSpPr>
          <p:spPr>
            <a:xfrm>
              <a:off x="5521452" y="1011346"/>
              <a:ext cx="1230893"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Manasseh</a:t>
              </a:r>
            </a:p>
          </p:txBody>
        </p:sp>
        <p:sp>
          <p:nvSpPr>
            <p:cNvPr id="51" name="Rectangle 50"/>
            <p:cNvSpPr/>
            <p:nvPr/>
          </p:nvSpPr>
          <p:spPr>
            <a:xfrm>
              <a:off x="5468528"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Pedahzur</a:t>
              </a:r>
              <a:endParaRPr lang="en-US" dirty="0"/>
            </a:p>
          </p:txBody>
        </p:sp>
        <p:cxnSp>
          <p:nvCxnSpPr>
            <p:cNvPr id="52" name="Straight Arrow Connector 51"/>
            <p:cNvCxnSpPr/>
            <p:nvPr/>
          </p:nvCxnSpPr>
          <p:spPr>
            <a:xfrm flipH="1">
              <a:off x="6134748" y="136543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38798"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73870" y="4001262"/>
            <a:ext cx="1553372" cy="1711450"/>
            <a:chOff x="5198973" y="1011346"/>
            <a:chExt cx="1553372" cy="1711450"/>
          </a:xfrm>
        </p:grpSpPr>
        <p:sp>
          <p:nvSpPr>
            <p:cNvPr id="55" name="Rectangle 54"/>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Abidan</a:t>
              </a:r>
              <a:endParaRPr lang="en-US" dirty="0"/>
            </a:p>
          </p:txBody>
        </p:sp>
        <p:sp>
          <p:nvSpPr>
            <p:cNvPr id="56" name="Rectangle 5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Benjamin</a:t>
              </a:r>
            </a:p>
          </p:txBody>
        </p:sp>
        <p:sp>
          <p:nvSpPr>
            <p:cNvPr id="57" name="Rectangle 56"/>
            <p:cNvSpPr/>
            <p:nvPr/>
          </p:nvSpPr>
          <p:spPr>
            <a:xfrm>
              <a:off x="5198973" y="1665116"/>
              <a:ext cx="153361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Gideoni</a:t>
              </a:r>
              <a:endParaRPr lang="en-US" dirty="0"/>
            </a:p>
          </p:txBody>
        </p:sp>
        <p:cxnSp>
          <p:nvCxnSpPr>
            <p:cNvPr id="58" name="Straight Arrow Connector 5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909717" y="4004490"/>
            <a:ext cx="1482021" cy="1711450"/>
            <a:chOff x="5360317" y="1011346"/>
            <a:chExt cx="1482021" cy="1711450"/>
          </a:xfrm>
        </p:grpSpPr>
        <p:sp>
          <p:nvSpPr>
            <p:cNvPr id="61" name="Rectangle 60"/>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Ahiezer</a:t>
              </a:r>
              <a:endParaRPr lang="en-US" dirty="0"/>
            </a:p>
          </p:txBody>
        </p:sp>
        <p:sp>
          <p:nvSpPr>
            <p:cNvPr id="62" name="Rectangle 61"/>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Dan</a:t>
              </a:r>
            </a:p>
          </p:txBody>
        </p:sp>
        <p:sp>
          <p:nvSpPr>
            <p:cNvPr id="63" name="Rectangle 62"/>
            <p:cNvSpPr/>
            <p:nvPr/>
          </p:nvSpPr>
          <p:spPr>
            <a:xfrm>
              <a:off x="5380069" y="1665116"/>
              <a:ext cx="1462269"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Ammishaddai</a:t>
              </a:r>
              <a:endParaRPr lang="en-US" dirty="0"/>
            </a:p>
          </p:txBody>
        </p:sp>
        <p:cxnSp>
          <p:nvCxnSpPr>
            <p:cNvPr id="64" name="Straight Arrow Connector 63"/>
            <p:cNvCxnSpPr/>
            <p:nvPr/>
          </p:nvCxnSpPr>
          <p:spPr>
            <a:xfrm flipH="1">
              <a:off x="6056330" y="137494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056330" y="204109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541138" y="4001262"/>
            <a:ext cx="1392028" cy="1711450"/>
            <a:chOff x="5360317" y="1011346"/>
            <a:chExt cx="1392028" cy="1711450"/>
          </a:xfrm>
        </p:grpSpPr>
        <p:sp>
          <p:nvSpPr>
            <p:cNvPr id="67" name="Rectangle 66"/>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Pagiel</a:t>
              </a:r>
              <a:endParaRPr lang="en-US" dirty="0"/>
            </a:p>
          </p:txBody>
        </p:sp>
        <p:sp>
          <p:nvSpPr>
            <p:cNvPr id="68" name="Rectangle 6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Asher</a:t>
              </a:r>
            </a:p>
          </p:txBody>
        </p:sp>
        <p:sp>
          <p:nvSpPr>
            <p:cNvPr id="69" name="Rectangle 6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Ocran</a:t>
              </a:r>
              <a:endParaRPr lang="en-US" dirty="0"/>
            </a:p>
          </p:txBody>
        </p:sp>
        <p:cxnSp>
          <p:nvCxnSpPr>
            <p:cNvPr id="70" name="Straight Arrow Connector 6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042002" y="3991947"/>
            <a:ext cx="1392028" cy="1711450"/>
            <a:chOff x="5360317" y="1011346"/>
            <a:chExt cx="1392028" cy="1711450"/>
          </a:xfrm>
        </p:grpSpPr>
        <p:sp>
          <p:nvSpPr>
            <p:cNvPr id="73" name="Rectangle 72"/>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Eliasaph</a:t>
              </a:r>
              <a:r>
                <a:rPr lang="en-US" dirty="0"/>
                <a:t> </a:t>
              </a:r>
            </a:p>
          </p:txBody>
        </p:sp>
        <p:sp>
          <p:nvSpPr>
            <p:cNvPr id="74" name="Rectangle 7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Gad</a:t>
              </a:r>
            </a:p>
          </p:txBody>
        </p:sp>
        <p:sp>
          <p:nvSpPr>
            <p:cNvPr id="75" name="Rectangle 7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Deuel</a:t>
              </a:r>
            </a:p>
          </p:txBody>
        </p:sp>
        <p:cxnSp>
          <p:nvCxnSpPr>
            <p:cNvPr id="76" name="Straight Arrow Connector 7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9" name="Picture 2" descr="https://s-media-cache-ak0.pinimg.com/736x/64/99/2a/64992ad71666c581a948008f2ee74c75.jpg"/>
          <p:cNvPicPr>
            <a:picLocks noChangeAspect="1" noChangeArrowheads="1"/>
          </p:cNvPicPr>
          <p:nvPr/>
        </p:nvPicPr>
        <p:blipFill rotWithShape="1">
          <a:blip r:embed="rId3">
            <a:extLst>
              <a:ext uri="{28A0092B-C50C-407E-A947-70E740481C1C}">
                <a14:useLocalDpi xmlns:a14="http://schemas.microsoft.com/office/drawing/2010/main" val="0"/>
              </a:ext>
            </a:extLst>
          </a:blip>
          <a:srcRect l="1834" t="1853" r="6411" b="12250"/>
          <a:stretch/>
        </p:blipFill>
        <p:spPr bwMode="auto">
          <a:xfrm>
            <a:off x="8470167" y="3859981"/>
            <a:ext cx="3664832" cy="229287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p:cNvGrpSpPr/>
          <p:nvPr/>
        </p:nvGrpSpPr>
        <p:grpSpPr>
          <a:xfrm>
            <a:off x="9185440" y="3960836"/>
            <a:ext cx="2765823" cy="1998135"/>
            <a:chOff x="228600" y="381000"/>
            <a:chExt cx="3505068" cy="2501531"/>
          </a:xfrm>
        </p:grpSpPr>
        <p:grpSp>
          <p:nvGrpSpPr>
            <p:cNvPr id="82" name="Group 81"/>
            <p:cNvGrpSpPr/>
            <p:nvPr/>
          </p:nvGrpSpPr>
          <p:grpSpPr>
            <a:xfrm>
              <a:off x="228600" y="381000"/>
              <a:ext cx="3505068" cy="2501531"/>
              <a:chOff x="534986" y="381000"/>
              <a:chExt cx="2637111" cy="2501531"/>
            </a:xfrm>
          </p:grpSpPr>
          <p:sp>
            <p:nvSpPr>
              <p:cNvPr id="84" name="Rectangle 8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534986" y="384805"/>
                <a:ext cx="457200" cy="2497726"/>
                <a:chOff x="533400" y="381000"/>
                <a:chExt cx="457200" cy="2497726"/>
              </a:xfrm>
            </p:grpSpPr>
            <p:sp>
              <p:nvSpPr>
                <p:cNvPr id="91" name="Oval 9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714897" y="381000"/>
                <a:ext cx="457200" cy="2497726"/>
                <a:chOff x="2714897" y="457200"/>
                <a:chExt cx="457200" cy="2497726"/>
              </a:xfrm>
            </p:grpSpPr>
            <p:sp>
              <p:nvSpPr>
                <p:cNvPr id="87" name="Oval 8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Rectangle 82"/>
            <p:cNvSpPr/>
            <p:nvPr/>
          </p:nvSpPr>
          <p:spPr>
            <a:xfrm>
              <a:off x="827449" y="1117209"/>
              <a:ext cx="2293346" cy="830997"/>
            </a:xfrm>
            <a:prstGeom prst="rect">
              <a:avLst/>
            </a:prstGeom>
          </p:spPr>
          <p:txBody>
            <a:bodyPr wrap="square">
              <a:spAutoFit/>
            </a:bodyPr>
            <a:lstStyle/>
            <a:p>
              <a:pPr algn="ctr"/>
              <a:r>
                <a:rPr lang="en-US" sz="1600" b="1" dirty="0"/>
                <a:t>The Lord organizes His people in order to protect and guide them</a:t>
              </a:r>
              <a:endParaRPr lang="en-US" sz="1600" i="1" dirty="0"/>
            </a:p>
          </p:txBody>
        </p:sp>
      </p:grpSp>
      <p:grpSp>
        <p:nvGrpSpPr>
          <p:cNvPr id="95" name="Group 94"/>
          <p:cNvGrpSpPr/>
          <p:nvPr/>
        </p:nvGrpSpPr>
        <p:grpSpPr>
          <a:xfrm>
            <a:off x="6582694" y="3991947"/>
            <a:ext cx="1392028" cy="1711450"/>
            <a:chOff x="5360317" y="1011346"/>
            <a:chExt cx="1392028" cy="1711450"/>
          </a:xfrm>
        </p:grpSpPr>
        <p:sp>
          <p:nvSpPr>
            <p:cNvPr id="96" name="Rectangle 95"/>
            <p:cNvSpPr/>
            <p:nvPr/>
          </p:nvSpPr>
          <p:spPr>
            <a:xfrm>
              <a:off x="5360317" y="2388352"/>
              <a:ext cx="1392028" cy="33444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Ahira</a:t>
              </a:r>
              <a:r>
                <a:rPr lang="en-US" dirty="0"/>
                <a:t> </a:t>
              </a:r>
            </a:p>
          </p:txBody>
        </p:sp>
        <p:sp>
          <p:nvSpPr>
            <p:cNvPr id="97" name="Rectangle 96"/>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Naphtali</a:t>
              </a:r>
            </a:p>
          </p:txBody>
        </p:sp>
        <p:sp>
          <p:nvSpPr>
            <p:cNvPr id="98" name="Rectangle 97"/>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Enan</a:t>
              </a:r>
              <a:endParaRPr lang="en-US" dirty="0"/>
            </a:p>
          </p:txBody>
        </p:sp>
        <p:cxnSp>
          <p:nvCxnSpPr>
            <p:cNvPr id="99" name="Straight Arrow Connector 98"/>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312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1:47-54; 3 </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Ministry of The Levites</a:t>
            </a:r>
          </a:p>
        </p:txBody>
      </p:sp>
      <p:grpSp>
        <p:nvGrpSpPr>
          <p:cNvPr id="8" name="Group 7"/>
          <p:cNvGrpSpPr/>
          <p:nvPr/>
        </p:nvGrpSpPr>
        <p:grpSpPr>
          <a:xfrm>
            <a:off x="3640732" y="1484999"/>
            <a:ext cx="2813603" cy="1003299"/>
            <a:chOff x="3777606" y="1011346"/>
            <a:chExt cx="2813603" cy="1003299"/>
          </a:xfrm>
        </p:grpSpPr>
        <p:sp>
          <p:nvSpPr>
            <p:cNvPr id="10" name="Rectangle 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Aaron</a:t>
              </a:r>
            </a:p>
          </p:txBody>
        </p:sp>
        <p:sp>
          <p:nvSpPr>
            <p:cNvPr id="11" name="Rectangle 10"/>
            <p:cNvSpPr/>
            <p:nvPr/>
          </p:nvSpPr>
          <p:spPr>
            <a:xfrm>
              <a:off x="3777606" y="1680201"/>
              <a:ext cx="1352521" cy="334444"/>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Nadab</a:t>
              </a:r>
              <a:endParaRPr lang="en-US" dirty="0"/>
            </a:p>
          </p:txBody>
        </p:sp>
        <p:cxnSp>
          <p:nvCxnSpPr>
            <p:cNvPr id="12" name="Straight Arrow Connector 11"/>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243195" y="2139664"/>
            <a:ext cx="1352521" cy="334444"/>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Abihu</a:t>
            </a:r>
            <a:endParaRPr lang="en-US" dirty="0"/>
          </a:p>
        </p:txBody>
      </p:sp>
      <p:sp>
        <p:nvSpPr>
          <p:cNvPr id="15" name="Rectangle 14"/>
          <p:cNvSpPr/>
          <p:nvPr/>
        </p:nvSpPr>
        <p:spPr>
          <a:xfrm>
            <a:off x="6753615" y="2152345"/>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Eleazar</a:t>
            </a:r>
            <a:r>
              <a:rPr lang="en-US" dirty="0"/>
              <a:t> </a:t>
            </a:r>
          </a:p>
        </p:txBody>
      </p:sp>
      <p:sp>
        <p:nvSpPr>
          <p:cNvPr id="16" name="Rectangle 15"/>
          <p:cNvSpPr/>
          <p:nvPr/>
        </p:nvSpPr>
        <p:spPr>
          <a:xfrm>
            <a:off x="8224449" y="2145171"/>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Ithamar</a:t>
            </a:r>
            <a:endParaRPr lang="en-US" dirty="0"/>
          </a:p>
        </p:txBody>
      </p:sp>
      <p:sp>
        <p:nvSpPr>
          <p:cNvPr id="17" name="TextBox 16"/>
          <p:cNvSpPr txBox="1"/>
          <p:nvPr/>
        </p:nvSpPr>
        <p:spPr>
          <a:xfrm>
            <a:off x="3516943" y="1136367"/>
            <a:ext cx="1629624" cy="830997"/>
          </a:xfrm>
          <a:prstGeom prst="rect">
            <a:avLst/>
          </a:prstGeom>
          <a:noFill/>
        </p:spPr>
        <p:txBody>
          <a:bodyPr wrap="square" rtlCol="0">
            <a:spAutoFit/>
          </a:bodyPr>
          <a:lstStyle/>
          <a:p>
            <a:pPr algn="ctr"/>
            <a:r>
              <a:rPr lang="en-US" sz="1600" dirty="0">
                <a:solidFill>
                  <a:schemeClr val="bg1"/>
                </a:solidFill>
              </a:rPr>
              <a:t>Died by offering strange fire unto the Lord</a:t>
            </a:r>
          </a:p>
        </p:txBody>
      </p:sp>
      <p:cxnSp>
        <p:nvCxnSpPr>
          <p:cNvPr id="5" name="Straight Arrow Connector 4"/>
          <p:cNvCxnSpPr/>
          <p:nvPr/>
        </p:nvCxnSpPr>
        <p:spPr>
          <a:xfrm>
            <a:off x="4414770" y="1928397"/>
            <a:ext cx="3321" cy="2112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28982" y="1808791"/>
            <a:ext cx="478310" cy="2527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2214" y="2929261"/>
            <a:ext cx="4037089" cy="2031325"/>
          </a:xfrm>
          <a:prstGeom prst="rect">
            <a:avLst/>
          </a:prstGeom>
        </p:spPr>
        <p:txBody>
          <a:bodyPr wrap="square">
            <a:spAutoFit/>
          </a:bodyPr>
          <a:lstStyle/>
          <a:p>
            <a:r>
              <a:rPr lang="en-US" dirty="0">
                <a:solidFill>
                  <a:schemeClr val="bg1"/>
                </a:solidFill>
                <a:latin typeface="Calibri" panose="020F0502020204030204" pitchFamily="34" charset="0"/>
              </a:rPr>
              <a:t>Those of the Levitical Priesthood were assigned particularly to care for the house of the Lord: to officiate in it on behalf of the children of Israel and to disassemble and reassemble it in times of movement. They were its protectors, so their tents encircled the sanctuary. (2)</a:t>
            </a:r>
            <a:endParaRPr lang="en-US" dirty="0">
              <a:solidFill>
                <a:schemeClr val="bg1"/>
              </a:solidFill>
            </a:endParaRPr>
          </a:p>
        </p:txBody>
      </p:sp>
      <p:sp>
        <p:nvSpPr>
          <p:cNvPr id="23" name="Rectangle 22"/>
          <p:cNvSpPr/>
          <p:nvPr/>
        </p:nvSpPr>
        <p:spPr>
          <a:xfrm>
            <a:off x="5577519" y="3169146"/>
            <a:ext cx="6096000" cy="3139321"/>
          </a:xfrm>
          <a:prstGeom prst="rect">
            <a:avLst/>
          </a:prstGeom>
        </p:spPr>
        <p:txBody>
          <a:bodyPr>
            <a:spAutoFit/>
          </a:bodyPr>
          <a:lstStyle/>
          <a:p>
            <a:r>
              <a:rPr lang="en-US" dirty="0">
                <a:solidFill>
                  <a:schemeClr val="bg1"/>
                </a:solidFill>
                <a:latin typeface="Calibri" panose="020F0502020204030204" pitchFamily="34" charset="0"/>
              </a:rPr>
              <a:t>Descendants of Aaron were designated as priests, and they were the ones given the stewardship to preside in the ordinances of the tabernacle.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other Levites assisted in maintaining the tabernacle and its services, but they could not actually perform the ordinances of sacrifice, burning incense, and so 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all the Levites camped around the tabernacle, Aaron and his sons, along with Moses, were placed in the favored position directly in front of the tabernacle entrance.</a:t>
            </a:r>
            <a:endParaRPr lang="en-US" dirty="0">
              <a:solidFill>
                <a:schemeClr val="bg1"/>
              </a:solidFill>
            </a:endParaRPr>
          </a:p>
        </p:txBody>
      </p:sp>
      <p:sp>
        <p:nvSpPr>
          <p:cNvPr id="18" name="Rectangle 17"/>
          <p:cNvSpPr/>
          <p:nvPr/>
        </p:nvSpPr>
        <p:spPr>
          <a:xfrm>
            <a:off x="11673519" y="6400800"/>
            <a:ext cx="469706" cy="369332"/>
          </a:xfrm>
          <a:prstGeom prst="rect">
            <a:avLst/>
          </a:prstGeom>
        </p:spPr>
        <p:txBody>
          <a:bodyPr wrap="squar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Tree>
    <p:extLst>
      <p:ext uri="{BB962C8B-B14F-4D97-AF65-F5344CB8AC3E}">
        <p14:creationId xmlns:p14="http://schemas.microsoft.com/office/powerpoint/2010/main" val="28846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3:51; 4:47-48</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Lord Adopts Tribe of Levi</a:t>
            </a:r>
          </a:p>
        </p:txBody>
      </p:sp>
      <p:sp>
        <p:nvSpPr>
          <p:cNvPr id="22" name="Rectangle 21"/>
          <p:cNvSpPr/>
          <p:nvPr/>
        </p:nvSpPr>
        <p:spPr>
          <a:xfrm>
            <a:off x="309725" y="1517321"/>
            <a:ext cx="4037089" cy="369332"/>
          </a:xfrm>
          <a:prstGeom prst="rect">
            <a:avLst/>
          </a:prstGeom>
        </p:spPr>
        <p:txBody>
          <a:bodyPr wrap="square">
            <a:spAutoFit/>
          </a:bodyPr>
          <a:lstStyle/>
          <a:p>
            <a:r>
              <a:rPr lang="en-US" dirty="0">
                <a:solidFill>
                  <a:schemeClr val="bg1"/>
                </a:solidFill>
                <a:latin typeface="Calibri" panose="020F0502020204030204" pitchFamily="34" charset="0"/>
              </a:rPr>
              <a:t>Number of First Born Levites= 22,273</a:t>
            </a:r>
            <a:endParaRPr lang="en-US" dirty="0">
              <a:solidFill>
                <a:schemeClr val="bg1"/>
              </a:solidFill>
            </a:endParaRPr>
          </a:p>
        </p:txBody>
      </p:sp>
      <p:sp>
        <p:nvSpPr>
          <p:cNvPr id="23" name="Rectangle 22"/>
          <p:cNvSpPr/>
          <p:nvPr/>
        </p:nvSpPr>
        <p:spPr>
          <a:xfrm>
            <a:off x="5497888" y="1951672"/>
            <a:ext cx="6096000" cy="1477328"/>
          </a:xfrm>
          <a:prstGeom prst="rect">
            <a:avLst/>
          </a:prstGeom>
        </p:spPr>
        <p:txBody>
          <a:bodyPr>
            <a:spAutoFit/>
          </a:bodyPr>
          <a:lstStyle/>
          <a:p>
            <a:r>
              <a:rPr lang="en-US" dirty="0">
                <a:solidFill>
                  <a:schemeClr val="bg1"/>
                </a:solidFill>
                <a:latin typeface="Calibri" panose="020F0502020204030204" pitchFamily="34" charset="0"/>
              </a:rPr>
              <a:t>“The Lord said that since there were 273 more firstborn among the various tribes than the total for the tribe of Levi, He would require the various tribes to redeem this difference of 273 by paying a monetary contribution into the sanctuary of the Tabernacle.”  </a:t>
            </a:r>
            <a:endParaRPr lang="en-US" dirty="0">
              <a:solidFill>
                <a:schemeClr val="bg1"/>
              </a:solidFill>
            </a:endParaRPr>
          </a:p>
        </p:txBody>
      </p:sp>
      <p:sp>
        <p:nvSpPr>
          <p:cNvPr id="24" name="Rectangle 23"/>
          <p:cNvSpPr/>
          <p:nvPr/>
        </p:nvSpPr>
        <p:spPr>
          <a:xfrm>
            <a:off x="11593888" y="6400800"/>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
        <p:nvSpPr>
          <p:cNvPr id="26" name="Rectangle 25"/>
          <p:cNvSpPr/>
          <p:nvPr/>
        </p:nvSpPr>
        <p:spPr>
          <a:xfrm>
            <a:off x="309724" y="1138936"/>
            <a:ext cx="4037089" cy="369332"/>
          </a:xfrm>
          <a:prstGeom prst="rect">
            <a:avLst/>
          </a:prstGeom>
        </p:spPr>
        <p:txBody>
          <a:bodyPr wrap="square">
            <a:spAutoFit/>
          </a:bodyPr>
          <a:lstStyle/>
          <a:p>
            <a:r>
              <a:rPr lang="en-US" dirty="0">
                <a:solidFill>
                  <a:schemeClr val="bg1"/>
                </a:solidFill>
                <a:latin typeface="Calibri" panose="020F0502020204030204" pitchFamily="34" charset="0"/>
              </a:rPr>
              <a:t>Number of Levites= 22,000</a:t>
            </a:r>
            <a:endParaRPr lang="en-US" dirty="0">
              <a:solidFill>
                <a:schemeClr val="bg1"/>
              </a:solidFill>
            </a:endParaRPr>
          </a:p>
        </p:txBody>
      </p:sp>
      <p:sp>
        <p:nvSpPr>
          <p:cNvPr id="28" name="Rectangle 27"/>
          <p:cNvSpPr/>
          <p:nvPr/>
        </p:nvSpPr>
        <p:spPr>
          <a:xfrm>
            <a:off x="5170454" y="4383116"/>
            <a:ext cx="6096000" cy="1200329"/>
          </a:xfrm>
          <a:prstGeom prst="rect">
            <a:avLst/>
          </a:prstGeom>
        </p:spPr>
        <p:txBody>
          <a:bodyPr>
            <a:spAutoFit/>
          </a:bodyPr>
          <a:lstStyle/>
          <a:p>
            <a:r>
              <a:rPr lang="en-US" dirty="0">
                <a:solidFill>
                  <a:schemeClr val="bg1"/>
                </a:solidFill>
                <a:latin typeface="Calibri" panose="020F0502020204030204" pitchFamily="34" charset="0"/>
              </a:rPr>
              <a:t>In order to qualify for the Levitical Priesthood one had to be “without blemish” and between the ages of 30 and 50.</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Total qualified= 8,580</a:t>
            </a:r>
            <a:endParaRPr lang="en-US" dirty="0">
              <a:solidFill>
                <a:schemeClr val="bg1"/>
              </a:solidFill>
            </a:endParaRPr>
          </a:p>
        </p:txBody>
      </p:sp>
      <p:pic>
        <p:nvPicPr>
          <p:cNvPr id="13314" name="Picture 2" descr="http://www.nigun.info/hamikdash2.jpg"/>
          <p:cNvPicPr>
            <a:picLocks noChangeAspect="1" noChangeArrowheads="1"/>
          </p:cNvPicPr>
          <p:nvPr/>
        </p:nvPicPr>
        <p:blipFill rotWithShape="1">
          <a:blip r:embed="rId3">
            <a:extLst>
              <a:ext uri="{28A0092B-C50C-407E-A947-70E740481C1C}">
                <a14:useLocalDpi xmlns:a14="http://schemas.microsoft.com/office/drawing/2010/main" val="0"/>
              </a:ext>
            </a:extLst>
          </a:blip>
          <a:srcRect t="36704" r="24661"/>
          <a:stretch/>
        </p:blipFill>
        <p:spPr bwMode="auto">
          <a:xfrm>
            <a:off x="505450" y="2256375"/>
            <a:ext cx="4547311" cy="25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3-4</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err="1">
                <a:solidFill>
                  <a:schemeClr val="bg1"/>
                </a:solidFill>
                <a:latin typeface="Gungsuh" panose="02030600000101010101" pitchFamily="18" charset="-127"/>
                <a:ea typeface="Gungsuh" panose="02030600000101010101" pitchFamily="18" charset="-127"/>
              </a:rPr>
              <a:t>Gershon</a:t>
            </a:r>
            <a:r>
              <a:rPr lang="en-US" sz="6000" dirty="0">
                <a:solidFill>
                  <a:schemeClr val="bg1"/>
                </a:solidFill>
                <a:latin typeface="Gungsuh" panose="02030600000101010101" pitchFamily="18" charset="-127"/>
                <a:ea typeface="Gungsuh" panose="02030600000101010101" pitchFamily="18" charset="-127"/>
              </a:rPr>
              <a:t>, Kohath, </a:t>
            </a:r>
            <a:r>
              <a:rPr lang="en-US" sz="6000" dirty="0" err="1">
                <a:solidFill>
                  <a:schemeClr val="bg1"/>
                </a:solidFill>
                <a:latin typeface="Gungsuh" panose="02030600000101010101" pitchFamily="18" charset="-127"/>
                <a:ea typeface="Gungsuh" panose="02030600000101010101" pitchFamily="18" charset="-127"/>
              </a:rPr>
              <a:t>Merari</a:t>
            </a:r>
            <a:endParaRPr lang="en-US" sz="6000" dirty="0">
              <a:solidFill>
                <a:schemeClr val="bg1"/>
              </a:solidFill>
              <a:latin typeface="Gungsuh" panose="02030600000101010101" pitchFamily="18" charset="-127"/>
              <a:ea typeface="Gungsuh" panose="02030600000101010101" pitchFamily="18" charset="-127"/>
            </a:endParaRPr>
          </a:p>
        </p:txBody>
      </p:sp>
      <p:sp>
        <p:nvSpPr>
          <p:cNvPr id="24" name="Rectangle 23"/>
          <p:cNvSpPr/>
          <p:nvPr/>
        </p:nvSpPr>
        <p:spPr>
          <a:xfrm>
            <a:off x="11593888" y="6400800"/>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
        <p:nvSpPr>
          <p:cNvPr id="26" name="Rectangle 25"/>
          <p:cNvSpPr/>
          <p:nvPr/>
        </p:nvSpPr>
        <p:spPr>
          <a:xfrm>
            <a:off x="3876789" y="963017"/>
            <a:ext cx="5176676" cy="369332"/>
          </a:xfrm>
          <a:prstGeom prst="rect">
            <a:avLst/>
          </a:prstGeom>
        </p:spPr>
        <p:txBody>
          <a:bodyPr wrap="square">
            <a:spAutoFit/>
          </a:bodyPr>
          <a:lstStyle/>
          <a:p>
            <a:r>
              <a:rPr lang="en-US" dirty="0">
                <a:solidFill>
                  <a:schemeClr val="bg1"/>
                </a:solidFill>
                <a:latin typeface="Calibri" panose="020F0502020204030204" pitchFamily="34" charset="0"/>
              </a:rPr>
              <a:t>Moses divided the Levites into three groups</a:t>
            </a:r>
            <a:endParaRPr lang="en-US" dirty="0">
              <a:solidFill>
                <a:schemeClr val="bg1"/>
              </a:solidFill>
            </a:endParaRPr>
          </a:p>
        </p:txBody>
      </p:sp>
      <p:grpSp>
        <p:nvGrpSpPr>
          <p:cNvPr id="11" name="Group 10"/>
          <p:cNvGrpSpPr/>
          <p:nvPr/>
        </p:nvGrpSpPr>
        <p:grpSpPr>
          <a:xfrm>
            <a:off x="210423" y="2344647"/>
            <a:ext cx="2954972" cy="1022959"/>
            <a:chOff x="4019314" y="1011318"/>
            <a:chExt cx="2954972" cy="1022959"/>
          </a:xfrm>
        </p:grpSpPr>
        <p:sp>
          <p:nvSpPr>
            <p:cNvPr id="13" name="Rectangle 12"/>
            <p:cNvSpPr/>
            <p:nvPr/>
          </p:nvSpPr>
          <p:spPr>
            <a:xfrm>
              <a:off x="5839742" y="10113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Levi</a:t>
              </a:r>
            </a:p>
          </p:txBody>
        </p:sp>
        <p:sp>
          <p:nvSpPr>
            <p:cNvPr id="14" name="Rectangle 13"/>
            <p:cNvSpPr/>
            <p:nvPr/>
          </p:nvSpPr>
          <p:spPr>
            <a:xfrm>
              <a:off x="4019314" y="1699833"/>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Gershon</a:t>
              </a:r>
              <a:endParaRPr lang="en-US" dirty="0"/>
            </a:p>
          </p:txBody>
        </p:sp>
        <p:cxnSp>
          <p:nvCxnSpPr>
            <p:cNvPr id="15" name="Straight Arrow Connector 14"/>
            <p:cNvCxnSpPr/>
            <p:nvPr/>
          </p:nvCxnSpPr>
          <p:spPr>
            <a:xfrm>
              <a:off x="6380248" y="1374158"/>
              <a:ext cx="238" cy="5152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82258" y="1699833"/>
              <a:ext cx="1392028" cy="33444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Kohath</a:t>
              </a:r>
            </a:p>
          </p:txBody>
        </p:sp>
      </p:grpSp>
      <p:sp>
        <p:nvSpPr>
          <p:cNvPr id="17" name="Rectangle 16"/>
          <p:cNvSpPr/>
          <p:nvPr/>
        </p:nvSpPr>
        <p:spPr>
          <a:xfrm>
            <a:off x="3315343" y="3032667"/>
            <a:ext cx="1392028" cy="33444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Merari</a:t>
            </a:r>
            <a:endParaRPr lang="en-US" dirty="0"/>
          </a:p>
        </p:txBody>
      </p:sp>
      <p:sp>
        <p:nvSpPr>
          <p:cNvPr id="3" name="Rectangle 2"/>
          <p:cNvSpPr/>
          <p:nvPr/>
        </p:nvSpPr>
        <p:spPr>
          <a:xfrm>
            <a:off x="442750" y="3895653"/>
            <a:ext cx="4953902" cy="1200329"/>
          </a:xfrm>
          <a:prstGeom prst="rect">
            <a:avLst/>
          </a:prstGeom>
        </p:spPr>
        <p:txBody>
          <a:bodyPr wrap="square">
            <a:spAutoFit/>
          </a:bodyPr>
          <a:lstStyle/>
          <a:p>
            <a:r>
              <a:rPr lang="en-US" dirty="0">
                <a:solidFill>
                  <a:schemeClr val="bg1"/>
                </a:solidFill>
                <a:latin typeface="Calibri" panose="020F0502020204030204" pitchFamily="34" charset="0"/>
              </a:rPr>
              <a:t>Aaron and his sons were set apart to the priesthood and were given the other sons of Levi to assist them in the movement and functions of the tabernacle.</a:t>
            </a:r>
            <a:endParaRPr lang="en-US" dirty="0">
              <a:solidFill>
                <a:schemeClr val="bg1"/>
              </a:solidFill>
            </a:endParaRPr>
          </a:p>
        </p:txBody>
      </p:sp>
      <p:sp>
        <p:nvSpPr>
          <p:cNvPr id="114" name="Rectangle 113"/>
          <p:cNvSpPr/>
          <p:nvPr/>
        </p:nvSpPr>
        <p:spPr>
          <a:xfrm>
            <a:off x="2333321" y="5396809"/>
            <a:ext cx="4953902" cy="646331"/>
          </a:xfrm>
          <a:prstGeom prst="rect">
            <a:avLst/>
          </a:prstGeom>
        </p:spPr>
        <p:txBody>
          <a:bodyPr wrap="square">
            <a:spAutoFit/>
          </a:bodyPr>
          <a:lstStyle/>
          <a:p>
            <a:r>
              <a:rPr lang="en-US" dirty="0" err="1">
                <a:solidFill>
                  <a:schemeClr val="bg1"/>
                </a:solidFill>
                <a:latin typeface="Calibri" panose="020F0502020204030204" pitchFamily="34" charset="0"/>
              </a:rPr>
              <a:t>Kohathites</a:t>
            </a:r>
            <a:r>
              <a:rPr lang="en-US" dirty="0">
                <a:solidFill>
                  <a:schemeClr val="bg1"/>
                </a:solidFill>
                <a:latin typeface="Calibri" panose="020F0502020204030204" pitchFamily="34" charset="0"/>
              </a:rPr>
              <a:t>—transported on shoulder all the </a:t>
            </a:r>
            <a:r>
              <a:rPr lang="en-US" dirty="0" err="1">
                <a:solidFill>
                  <a:schemeClr val="bg1"/>
                </a:solidFill>
                <a:latin typeface="Calibri" panose="020F0502020204030204" pitchFamily="34" charset="0"/>
              </a:rPr>
              <a:t>aritfacts</a:t>
            </a:r>
            <a:r>
              <a:rPr lang="en-US" dirty="0">
                <a:solidFill>
                  <a:schemeClr val="bg1"/>
                </a:solidFill>
                <a:latin typeface="Calibri" panose="020F0502020204030204" pitchFamily="34" charset="0"/>
              </a:rPr>
              <a:t> within the Tabernacle--</a:t>
            </a:r>
            <a:endParaRPr lang="en-US" dirty="0">
              <a:solidFill>
                <a:schemeClr val="bg1"/>
              </a:solidFill>
            </a:endParaRPr>
          </a:p>
        </p:txBody>
      </p:sp>
      <p:grpSp>
        <p:nvGrpSpPr>
          <p:cNvPr id="7" name="Group 6"/>
          <p:cNvGrpSpPr/>
          <p:nvPr/>
        </p:nvGrpSpPr>
        <p:grpSpPr>
          <a:xfrm>
            <a:off x="5380908" y="1250774"/>
            <a:ext cx="6540866" cy="4964473"/>
            <a:chOff x="5380908" y="1250774"/>
            <a:chExt cx="6540866" cy="4964473"/>
          </a:xfrm>
        </p:grpSpPr>
        <p:sp>
          <p:nvSpPr>
            <p:cNvPr id="23" name="Rectangle 22"/>
            <p:cNvSpPr/>
            <p:nvPr/>
          </p:nvSpPr>
          <p:spPr>
            <a:xfrm>
              <a:off x="5380908" y="2948379"/>
              <a:ext cx="1534159" cy="646331"/>
            </a:xfrm>
            <a:prstGeom prst="rect">
              <a:avLst/>
            </a:prstGeom>
          </p:spPr>
          <p:txBody>
            <a:bodyPr wrap="square">
              <a:spAutoFit/>
            </a:bodyPr>
            <a:lstStyle/>
            <a:p>
              <a:r>
                <a:rPr lang="en-US" dirty="0">
                  <a:solidFill>
                    <a:schemeClr val="bg1"/>
                  </a:solidFill>
                  <a:latin typeface="Calibri" panose="020F0502020204030204" pitchFamily="34" charset="0"/>
                </a:rPr>
                <a:t>Descendants of </a:t>
              </a:r>
              <a:r>
                <a:rPr lang="en-US" dirty="0" err="1">
                  <a:solidFill>
                    <a:schemeClr val="bg1"/>
                  </a:solidFill>
                  <a:latin typeface="Calibri" panose="020F0502020204030204" pitchFamily="34" charset="0"/>
                </a:rPr>
                <a:t>Gershon</a:t>
              </a:r>
              <a:endParaRPr lang="en-US" dirty="0">
                <a:solidFill>
                  <a:schemeClr val="bg1"/>
                </a:solidFill>
              </a:endParaRPr>
            </a:p>
          </p:txBody>
        </p:sp>
        <p:sp>
          <p:nvSpPr>
            <p:cNvPr id="28" name="Rectangle 27"/>
            <p:cNvSpPr/>
            <p:nvPr/>
          </p:nvSpPr>
          <p:spPr>
            <a:xfrm>
              <a:off x="7209016" y="4899581"/>
              <a:ext cx="2615526" cy="369332"/>
            </a:xfrm>
            <a:prstGeom prst="rect">
              <a:avLst/>
            </a:prstGeom>
          </p:spPr>
          <p:txBody>
            <a:bodyPr wrap="square">
              <a:spAutoFit/>
            </a:bodyPr>
            <a:lstStyle/>
            <a:p>
              <a:r>
                <a:rPr lang="en-US" dirty="0">
                  <a:solidFill>
                    <a:schemeClr val="bg1"/>
                  </a:solidFill>
                  <a:latin typeface="Calibri" panose="020F0502020204030204" pitchFamily="34" charset="0"/>
                </a:rPr>
                <a:t>Descendants of Kohath</a:t>
              </a:r>
              <a:endParaRPr lang="en-US" dirty="0">
                <a:solidFill>
                  <a:schemeClr val="bg1"/>
                </a:solidFill>
              </a:endParaRPr>
            </a:p>
          </p:txBody>
        </p:sp>
        <p:sp>
          <p:nvSpPr>
            <p:cNvPr id="19" name="Rectangle 18"/>
            <p:cNvSpPr/>
            <p:nvPr/>
          </p:nvSpPr>
          <p:spPr>
            <a:xfrm>
              <a:off x="7070185" y="2128917"/>
              <a:ext cx="2551171" cy="369332"/>
            </a:xfrm>
            <a:prstGeom prst="rect">
              <a:avLst/>
            </a:prstGeom>
          </p:spPr>
          <p:txBody>
            <a:bodyPr wrap="square">
              <a:spAutoFit/>
            </a:bodyPr>
            <a:lstStyle/>
            <a:p>
              <a:r>
                <a:rPr lang="en-US" dirty="0">
                  <a:solidFill>
                    <a:schemeClr val="bg1"/>
                  </a:solidFill>
                  <a:latin typeface="Calibri" panose="020F0502020204030204" pitchFamily="34" charset="0"/>
                </a:rPr>
                <a:t>Descendants of </a:t>
              </a:r>
              <a:r>
                <a:rPr lang="en-US" dirty="0" err="1">
                  <a:solidFill>
                    <a:schemeClr val="bg1"/>
                  </a:solidFill>
                  <a:latin typeface="Calibri" panose="020F0502020204030204" pitchFamily="34" charset="0"/>
                </a:rPr>
                <a:t>Merari</a:t>
              </a:r>
              <a:endParaRPr lang="en-US" dirty="0">
                <a:solidFill>
                  <a:schemeClr val="bg1"/>
                </a:solidFill>
              </a:endParaRPr>
            </a:p>
          </p:txBody>
        </p:sp>
        <p:grpSp>
          <p:nvGrpSpPr>
            <p:cNvPr id="42" name="Group 41"/>
            <p:cNvGrpSpPr/>
            <p:nvPr/>
          </p:nvGrpSpPr>
          <p:grpSpPr>
            <a:xfrm>
              <a:off x="5553270" y="1365347"/>
              <a:ext cx="1123415" cy="1248239"/>
              <a:chOff x="6324600" y="228600"/>
              <a:chExt cx="2057400" cy="2286000"/>
            </a:xfrm>
          </p:grpSpPr>
          <p:sp>
            <p:nvSpPr>
              <p:cNvPr id="43" name="Oval 42"/>
              <p:cNvSpPr/>
              <p:nvPr/>
            </p:nvSpPr>
            <p:spPr>
              <a:xfrm>
                <a:off x="6477000" y="5334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6324600" y="3810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4-Point Star 44"/>
              <p:cNvSpPr/>
              <p:nvPr/>
            </p:nvSpPr>
            <p:spPr>
              <a:xfrm rot="8011664">
                <a:off x="6708966" y="8023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6400800" y="4572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086599" y="228600"/>
                <a:ext cx="533399" cy="563657"/>
              </a:xfrm>
              <a:prstGeom prst="rect">
                <a:avLst/>
              </a:prstGeom>
              <a:noFill/>
            </p:spPr>
            <p:txBody>
              <a:bodyPr wrap="square" rtlCol="0">
                <a:spAutoFit/>
              </a:bodyPr>
              <a:lstStyle/>
              <a:p>
                <a:pPr algn="ctr"/>
                <a:r>
                  <a:rPr lang="en-US" sz="1400" b="1" dirty="0">
                    <a:solidFill>
                      <a:schemeClr val="bg1"/>
                    </a:solidFill>
                    <a:latin typeface="Abadi" panose="020B0604020104020204" pitchFamily="34" charset="0"/>
                  </a:rPr>
                  <a:t>N</a:t>
                </a:r>
              </a:p>
            </p:txBody>
          </p:sp>
          <p:sp>
            <p:nvSpPr>
              <p:cNvPr id="48" name="6-Point Star 47"/>
              <p:cNvSpPr/>
              <p:nvPr/>
            </p:nvSpPr>
            <p:spPr>
              <a:xfrm>
                <a:off x="7162800" y="12192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226077" y="5280199"/>
              <a:ext cx="1002991" cy="935048"/>
              <a:chOff x="10083769" y="1672385"/>
              <a:chExt cx="1857829" cy="1931327"/>
            </a:xfrm>
          </p:grpSpPr>
          <p:grpSp>
            <p:nvGrpSpPr>
              <p:cNvPr id="51" name="Group 50"/>
              <p:cNvGrpSpPr/>
              <p:nvPr/>
            </p:nvGrpSpPr>
            <p:grpSpPr>
              <a:xfrm>
                <a:off x="10083769" y="1672385"/>
                <a:ext cx="1857829" cy="1931327"/>
                <a:chOff x="6812404" y="4014427"/>
                <a:chExt cx="1532462" cy="1723166"/>
              </a:xfrm>
            </p:grpSpPr>
            <p:sp>
              <p:nvSpPr>
                <p:cNvPr id="59" name="Rectangle 5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Trapezoid 5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0215366" y="2720803"/>
              <a:ext cx="1706408" cy="1542148"/>
              <a:chOff x="9355238" y="2531265"/>
              <a:chExt cx="1706408" cy="1542148"/>
            </a:xfrm>
          </p:grpSpPr>
          <p:sp>
            <p:nvSpPr>
              <p:cNvPr id="49" name="Rectangle 48"/>
              <p:cNvSpPr/>
              <p:nvPr/>
            </p:nvSpPr>
            <p:spPr>
              <a:xfrm>
                <a:off x="9527487" y="3150083"/>
                <a:ext cx="1534159" cy="923330"/>
              </a:xfrm>
              <a:prstGeom prst="rect">
                <a:avLst/>
              </a:prstGeom>
            </p:spPr>
            <p:txBody>
              <a:bodyPr wrap="square">
                <a:spAutoFit/>
              </a:bodyPr>
              <a:lstStyle/>
              <a:p>
                <a:r>
                  <a:rPr lang="en-US" dirty="0">
                    <a:solidFill>
                      <a:schemeClr val="bg1"/>
                    </a:solidFill>
                    <a:latin typeface="Calibri" panose="020F0502020204030204" pitchFamily="34" charset="0"/>
                  </a:rPr>
                  <a:t>Moses and Aaron and Family</a:t>
                </a:r>
                <a:endParaRPr lang="en-US" dirty="0">
                  <a:solidFill>
                    <a:schemeClr val="bg1"/>
                  </a:solidFill>
                </a:endParaRPr>
              </a:p>
            </p:txBody>
          </p:sp>
          <p:grpSp>
            <p:nvGrpSpPr>
              <p:cNvPr id="61" name="Group 60"/>
              <p:cNvGrpSpPr/>
              <p:nvPr/>
            </p:nvGrpSpPr>
            <p:grpSpPr>
              <a:xfrm>
                <a:off x="10132961" y="2531265"/>
                <a:ext cx="662419" cy="712117"/>
                <a:chOff x="3060403" y="827873"/>
                <a:chExt cx="1857829" cy="1931327"/>
              </a:xfrm>
            </p:grpSpPr>
            <p:grpSp>
              <p:nvGrpSpPr>
                <p:cNvPr id="62" name="Group 61"/>
                <p:cNvGrpSpPr/>
                <p:nvPr/>
              </p:nvGrpSpPr>
              <p:grpSpPr>
                <a:xfrm>
                  <a:off x="3060403" y="827873"/>
                  <a:ext cx="1857829" cy="1931327"/>
                  <a:chOff x="6812404" y="4014427"/>
                  <a:chExt cx="1532462" cy="1723166"/>
                </a:xfrm>
              </p:grpSpPr>
              <p:sp>
                <p:nvSpPr>
                  <p:cNvPr id="79" name="Rectangle 7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ame 7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62"/>
                <p:cNvGrpSpPr/>
                <p:nvPr/>
              </p:nvGrpSpPr>
              <p:grpSpPr>
                <a:xfrm>
                  <a:off x="3378283" y="972225"/>
                  <a:ext cx="1133536" cy="1660280"/>
                  <a:chOff x="3374873" y="341670"/>
                  <a:chExt cx="1133536" cy="1660280"/>
                </a:xfrm>
              </p:grpSpPr>
              <p:sp>
                <p:nvSpPr>
                  <p:cNvPr id="64" name="Cloud 63"/>
                  <p:cNvSpPr/>
                  <p:nvPr/>
                </p:nvSpPr>
                <p:spPr>
                  <a:xfrm rot="594526">
                    <a:off x="3374873" y="761033"/>
                    <a:ext cx="1133536" cy="845405"/>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3644289" y="1693276"/>
                    <a:ext cx="561406" cy="308674"/>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800000">
                    <a:off x="3754531" y="1686217"/>
                    <a:ext cx="370337" cy="213868"/>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6200000">
                    <a:off x="3362215" y="737581"/>
                    <a:ext cx="1168793" cy="8901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531511" y="341670"/>
                    <a:ext cx="859659" cy="987408"/>
                    <a:chOff x="7162215" y="2186809"/>
                    <a:chExt cx="1025439" cy="1320738"/>
                  </a:xfrm>
                </p:grpSpPr>
                <p:sp>
                  <p:nvSpPr>
                    <p:cNvPr id="77" name="Chord 76"/>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Cloud 68"/>
                  <p:cNvSpPr/>
                  <p:nvPr/>
                </p:nvSpPr>
                <p:spPr>
                  <a:xfrm rot="594526">
                    <a:off x="3612979" y="1416657"/>
                    <a:ext cx="620320" cy="45281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90080">
                    <a:off x="3832233" y="1509973"/>
                    <a:ext cx="180839" cy="116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675704">
                    <a:off x="4272342" y="785986"/>
                    <a:ext cx="203682" cy="161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21167713">
                    <a:off x="4370915" y="825043"/>
                    <a:ext cx="61077" cy="208304"/>
                    <a:chOff x="6449412" y="4529706"/>
                    <a:chExt cx="227402" cy="1379720"/>
                  </a:xfrm>
                </p:grpSpPr>
                <p:sp>
                  <p:nvSpPr>
                    <p:cNvPr id="73" name="Oval 72"/>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80"/>
              <p:cNvGrpSpPr/>
              <p:nvPr/>
            </p:nvGrpSpPr>
            <p:grpSpPr>
              <a:xfrm>
                <a:off x="9355238" y="2540863"/>
                <a:ext cx="687603" cy="694729"/>
                <a:chOff x="5784377" y="3058971"/>
                <a:chExt cx="1857829" cy="1931327"/>
              </a:xfrm>
            </p:grpSpPr>
            <p:grpSp>
              <p:nvGrpSpPr>
                <p:cNvPr id="82" name="Group 81"/>
                <p:cNvGrpSpPr/>
                <p:nvPr/>
              </p:nvGrpSpPr>
              <p:grpSpPr>
                <a:xfrm>
                  <a:off x="5784377" y="3058971"/>
                  <a:ext cx="1857829" cy="1931327"/>
                  <a:chOff x="6812404" y="4014427"/>
                  <a:chExt cx="1532462" cy="1723166"/>
                </a:xfrm>
              </p:grpSpPr>
              <p:sp>
                <p:nvSpPr>
                  <p:cNvPr id="90" name="Rectangle 8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ame 9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p:cNvGrpSpPr/>
                <p:nvPr/>
              </p:nvGrpSpPr>
              <p:grpSpPr>
                <a:xfrm>
                  <a:off x="6191033" y="3376217"/>
                  <a:ext cx="1007278" cy="1494234"/>
                  <a:chOff x="4538901" y="825351"/>
                  <a:chExt cx="676583" cy="1133739"/>
                </a:xfrm>
              </p:grpSpPr>
              <p:sp>
                <p:nvSpPr>
                  <p:cNvPr id="84" name="Trapezoid 34"/>
                  <p:cNvSpPr/>
                  <p:nvPr/>
                </p:nvSpPr>
                <p:spPr>
                  <a:xfrm>
                    <a:off x="4601463" y="1549353"/>
                    <a:ext cx="554267" cy="40973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36"/>
                  <p:cNvSpPr/>
                  <p:nvPr/>
                </p:nvSpPr>
                <p:spPr>
                  <a:xfrm>
                    <a:off x="4538901" y="860296"/>
                    <a:ext cx="243437" cy="6989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37"/>
                  <p:cNvSpPr/>
                  <p:nvPr/>
                </p:nvSpPr>
                <p:spPr>
                  <a:xfrm rot="21175570">
                    <a:off x="4941616" y="876921"/>
                    <a:ext cx="273868" cy="71994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8"/>
                  <p:cNvSpPr/>
                  <p:nvPr/>
                </p:nvSpPr>
                <p:spPr>
                  <a:xfrm>
                    <a:off x="4630190" y="825351"/>
                    <a:ext cx="486875" cy="83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21175570">
                    <a:off x="4629484" y="1274833"/>
                    <a:ext cx="457858" cy="58685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5225831">
                    <a:off x="4785645" y="1337358"/>
                    <a:ext cx="127376" cy="2184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a:off x="5561649" y="3594476"/>
              <a:ext cx="1002991" cy="935048"/>
              <a:chOff x="10083769" y="1672385"/>
              <a:chExt cx="1857829" cy="1931327"/>
            </a:xfrm>
          </p:grpSpPr>
          <p:grpSp>
            <p:nvGrpSpPr>
              <p:cNvPr id="93" name="Group 92"/>
              <p:cNvGrpSpPr/>
              <p:nvPr/>
            </p:nvGrpSpPr>
            <p:grpSpPr>
              <a:xfrm>
                <a:off x="10083769" y="1672385"/>
                <a:ext cx="1857829" cy="1931327"/>
                <a:chOff x="6812404" y="4014427"/>
                <a:chExt cx="1532462" cy="1723166"/>
              </a:xfrm>
            </p:grpSpPr>
            <p:sp>
              <p:nvSpPr>
                <p:cNvPr id="101" name="Rectangle 10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4" name="Trapezoid 93"/>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906333" y="1250774"/>
              <a:ext cx="1002991" cy="935048"/>
              <a:chOff x="10083769" y="1672385"/>
              <a:chExt cx="1857829" cy="1931327"/>
            </a:xfrm>
          </p:grpSpPr>
          <p:grpSp>
            <p:nvGrpSpPr>
              <p:cNvPr id="104" name="Group 103"/>
              <p:cNvGrpSpPr/>
              <p:nvPr/>
            </p:nvGrpSpPr>
            <p:grpSpPr>
              <a:xfrm>
                <a:off x="10083769" y="1672385"/>
                <a:ext cx="1857829" cy="1931327"/>
                <a:chOff x="6812404" y="4014427"/>
                <a:chExt cx="1532462" cy="1723166"/>
              </a:xfrm>
            </p:grpSpPr>
            <p:sp>
              <p:nvSpPr>
                <p:cNvPr id="112" name="Rectangle 11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5" name="Trapezoid 104"/>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6761684" y="3140662"/>
              <a:ext cx="1283303" cy="860627"/>
              <a:chOff x="364542" y="2677886"/>
              <a:chExt cx="2388364" cy="1288869"/>
            </a:xfrm>
          </p:grpSpPr>
          <p:sp>
            <p:nvSpPr>
              <p:cNvPr id="116" name="Trapezoid 115"/>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8236555" y="3599431"/>
              <a:ext cx="370779" cy="344015"/>
              <a:chOff x="457200" y="914400"/>
              <a:chExt cx="1219200" cy="1131193"/>
            </a:xfrm>
          </p:grpSpPr>
          <p:grpSp>
            <p:nvGrpSpPr>
              <p:cNvPr id="121" name="Group 120"/>
              <p:cNvGrpSpPr/>
              <p:nvPr/>
            </p:nvGrpSpPr>
            <p:grpSpPr>
              <a:xfrm>
                <a:off x="457200" y="914400"/>
                <a:ext cx="1219200" cy="1131193"/>
                <a:chOff x="914400" y="3657600"/>
                <a:chExt cx="1219200" cy="1902151"/>
              </a:xfrm>
            </p:grpSpPr>
            <p:grpSp>
              <p:nvGrpSpPr>
                <p:cNvPr id="136" name="Group 21"/>
                <p:cNvGrpSpPr/>
                <p:nvPr/>
              </p:nvGrpSpPr>
              <p:grpSpPr>
                <a:xfrm>
                  <a:off x="914400" y="3657600"/>
                  <a:ext cx="1219200" cy="1902151"/>
                  <a:chOff x="3200400" y="3581400"/>
                  <a:chExt cx="1219200" cy="1902151"/>
                </a:xfrm>
                <a:solidFill>
                  <a:srgbClr val="FFC000"/>
                </a:solidFill>
              </p:grpSpPr>
              <p:sp>
                <p:nvSpPr>
                  <p:cNvPr id="138" name="Oval 137"/>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Delay 140"/>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30363" y="955587"/>
                <a:ext cx="872871" cy="281640"/>
                <a:chOff x="553566" y="2804854"/>
                <a:chExt cx="1555061" cy="522257"/>
              </a:xfrm>
              <a:solidFill>
                <a:srgbClr val="D2AF56"/>
              </a:solidFill>
            </p:grpSpPr>
            <p:grpSp>
              <p:nvGrpSpPr>
                <p:cNvPr id="124" name="Group 123"/>
                <p:cNvGrpSpPr/>
                <p:nvPr/>
              </p:nvGrpSpPr>
              <p:grpSpPr>
                <a:xfrm>
                  <a:off x="553566" y="2813364"/>
                  <a:ext cx="437033" cy="513747"/>
                  <a:chOff x="553566" y="2813364"/>
                  <a:chExt cx="941217" cy="513747"/>
                </a:xfrm>
                <a:grpFill/>
              </p:grpSpPr>
              <p:sp>
                <p:nvSpPr>
                  <p:cNvPr id="134" name="Quad Arrow 133"/>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932705" y="2813363"/>
                  <a:ext cx="437033" cy="513747"/>
                  <a:chOff x="553566" y="2813364"/>
                  <a:chExt cx="941217" cy="513747"/>
                </a:xfrm>
                <a:grpFill/>
              </p:grpSpPr>
              <p:sp>
                <p:nvSpPr>
                  <p:cNvPr id="132" name="Quad Arrow 13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298626" y="2804854"/>
                  <a:ext cx="437033" cy="513747"/>
                  <a:chOff x="553566" y="2813364"/>
                  <a:chExt cx="941217" cy="513747"/>
                </a:xfrm>
                <a:grpFill/>
              </p:grpSpPr>
              <p:sp>
                <p:nvSpPr>
                  <p:cNvPr id="130" name="Quad Arrow 12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671594" y="2804854"/>
                  <a:ext cx="437033" cy="513747"/>
                  <a:chOff x="553566" y="2813364"/>
                  <a:chExt cx="941217" cy="513747"/>
                </a:xfrm>
                <a:grpFill/>
              </p:grpSpPr>
              <p:sp>
                <p:nvSpPr>
                  <p:cNvPr id="128" name="Quad Arrow 12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3" name="Oval 122"/>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8807835" y="3075329"/>
              <a:ext cx="1362801" cy="936821"/>
              <a:chOff x="2193350" y="4113494"/>
              <a:chExt cx="3298619" cy="2267548"/>
            </a:xfrm>
          </p:grpSpPr>
          <p:sp>
            <p:nvSpPr>
              <p:cNvPr id="143" name="Rounded Rectangle 142"/>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rot="18389260">
                <a:off x="3131206" y="4657048"/>
                <a:ext cx="1642008" cy="1805979"/>
                <a:chOff x="3131206" y="4657048"/>
                <a:chExt cx="1642008" cy="1805979"/>
              </a:xfrm>
            </p:grpSpPr>
            <p:sp>
              <p:nvSpPr>
                <p:cNvPr id="168" name="Cube 167"/>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1257461" flipV="1">
                  <a:off x="3895778" y="4657048"/>
                  <a:ext cx="877436" cy="1348641"/>
                  <a:chOff x="6666368" y="3810000"/>
                  <a:chExt cx="877436" cy="775066"/>
                </a:xfrm>
                <a:scene3d>
                  <a:camera prst="isometricOffAxis1Top"/>
                  <a:lightRig rig="threePt" dir="t"/>
                </a:scene3d>
              </p:grpSpPr>
              <p:cxnSp>
                <p:nvCxnSpPr>
                  <p:cNvPr id="170" name="Straight Connector 169"/>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rot="16200000">
                    <a:off x="6717556" y="3758818"/>
                    <a:ext cx="775063" cy="877433"/>
                    <a:chOff x="6921137" y="3962400"/>
                    <a:chExt cx="775063" cy="877433"/>
                  </a:xfrm>
                </p:grpSpPr>
                <p:cxnSp>
                  <p:nvCxnSpPr>
                    <p:cNvPr id="178" name="Straight Connector 177"/>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45" name="Rounded Rectangle 144"/>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Block Arc 145"/>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Block Arc 146"/>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8" name="Group 147"/>
              <p:cNvGrpSpPr/>
              <p:nvPr/>
            </p:nvGrpSpPr>
            <p:grpSpPr>
              <a:xfrm>
                <a:off x="4678994" y="4188232"/>
                <a:ext cx="229845" cy="729578"/>
                <a:chOff x="4678994" y="4188232"/>
                <a:chExt cx="229845" cy="729578"/>
              </a:xfrm>
            </p:grpSpPr>
            <p:sp>
              <p:nvSpPr>
                <p:cNvPr id="166" name="Moon 165"/>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3645025" y="4113494"/>
                <a:ext cx="229845" cy="729578"/>
                <a:chOff x="4678994" y="4188232"/>
                <a:chExt cx="229845" cy="729578"/>
              </a:xfrm>
            </p:grpSpPr>
            <p:sp>
              <p:nvSpPr>
                <p:cNvPr id="164" name="Moon 163"/>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3087665" y="4697476"/>
                <a:ext cx="229845" cy="729578"/>
                <a:chOff x="4678994" y="4188232"/>
                <a:chExt cx="229845" cy="729578"/>
              </a:xfrm>
            </p:grpSpPr>
            <p:sp>
              <p:nvSpPr>
                <p:cNvPr id="162" name="Moon 161"/>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rot="19232379">
                <a:off x="3543511" y="4579146"/>
                <a:ext cx="798877" cy="816101"/>
                <a:chOff x="6592120" y="2543038"/>
                <a:chExt cx="1180280" cy="1190762"/>
              </a:xfrm>
            </p:grpSpPr>
            <p:sp>
              <p:nvSpPr>
                <p:cNvPr id="155" name="Moon 15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082851" y="4748935"/>
                <a:ext cx="229845" cy="729578"/>
                <a:chOff x="4678994" y="4188232"/>
                <a:chExt cx="229845" cy="729578"/>
              </a:xfrm>
            </p:grpSpPr>
            <p:sp>
              <p:nvSpPr>
                <p:cNvPr id="153" name="Moon 152"/>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149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1000"/>
                                        <p:tgtEl>
                                          <p:spTgt spid="114"/>
                                        </p:tgtEl>
                                      </p:cBhvr>
                                    </p:animEffect>
                                    <p:anim calcmode="lin" valueType="num">
                                      <p:cBhvr>
                                        <p:cTn id="16" dur="1000" fill="hold"/>
                                        <p:tgtEl>
                                          <p:spTgt spid="114"/>
                                        </p:tgtEl>
                                        <p:attrNameLst>
                                          <p:attrName>ppt_x</p:attrName>
                                        </p:attrNameLst>
                                      </p:cBhvr>
                                      <p:tavLst>
                                        <p:tav tm="0">
                                          <p:val>
                                            <p:strVal val="#ppt_x"/>
                                          </p:val>
                                        </p:tav>
                                        <p:tav tm="100000">
                                          <p:val>
                                            <p:strVal val="#ppt_x"/>
                                          </p:val>
                                        </p:tav>
                                      </p:tavLst>
                                    </p:anim>
                                    <p:anim calcmode="lin" valueType="num">
                                      <p:cBhvr>
                                        <p:cTn id="17"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79" y="6400800"/>
            <a:ext cx="2779415" cy="369332"/>
          </a:xfrm>
          <a:prstGeom prst="rect">
            <a:avLst/>
          </a:prstGeom>
          <a:noFill/>
        </p:spPr>
        <p:txBody>
          <a:bodyPr wrap="square" rtlCol="0">
            <a:spAutoFit/>
          </a:bodyPr>
          <a:lstStyle/>
          <a:p>
            <a:r>
              <a:rPr lang="en-US" dirty="0">
                <a:solidFill>
                  <a:schemeClr val="bg1"/>
                </a:solidFill>
              </a:rPr>
              <a:t>Numbers 3-4, 7</a:t>
            </a:r>
          </a:p>
        </p:txBody>
      </p:sp>
      <p:sp>
        <p:nvSpPr>
          <p:cNvPr id="6" name="TextBox 5"/>
          <p:cNvSpPr txBox="1"/>
          <p:nvPr/>
        </p:nvSpPr>
        <p:spPr>
          <a:xfrm>
            <a:off x="89025" y="-18107"/>
            <a:ext cx="12013949" cy="1015663"/>
          </a:xfrm>
          <a:prstGeom prst="rect">
            <a:avLst/>
          </a:prstGeom>
          <a:noFill/>
        </p:spPr>
        <p:txBody>
          <a:bodyPr wrap="square" rtlCol="0">
            <a:spAutoFit/>
          </a:bodyPr>
          <a:lstStyle/>
          <a:p>
            <a:pPr algn="ctr"/>
            <a:r>
              <a:rPr lang="en-US" sz="6000" dirty="0">
                <a:solidFill>
                  <a:schemeClr val="bg1"/>
                </a:solidFill>
                <a:latin typeface="Gungsuh" panose="02030600000101010101" pitchFamily="18" charset="-127"/>
                <a:ea typeface="Gungsuh" panose="02030600000101010101" pitchFamily="18" charset="-127"/>
              </a:rPr>
              <a:t>Special Duties</a:t>
            </a:r>
          </a:p>
        </p:txBody>
      </p:sp>
      <p:sp>
        <p:nvSpPr>
          <p:cNvPr id="24" name="Rectangle 23"/>
          <p:cNvSpPr/>
          <p:nvPr/>
        </p:nvSpPr>
        <p:spPr>
          <a:xfrm>
            <a:off x="11593888" y="6400800"/>
            <a:ext cx="442750" cy="369332"/>
          </a:xfrm>
          <a:prstGeom prst="rect">
            <a:avLst/>
          </a:prstGeom>
        </p:spPr>
        <p:txBody>
          <a:bodyPr wrap="none">
            <a:spAutoFit/>
          </a:bodyPr>
          <a:lstStyle/>
          <a:p>
            <a:r>
              <a:rPr lang="en-US" dirty="0">
                <a:solidFill>
                  <a:schemeClr val="bg1"/>
                </a:solidFill>
                <a:latin typeface="Calibri" panose="020F0502020204030204" pitchFamily="34" charset="0"/>
              </a:rPr>
              <a:t>(3)</a:t>
            </a:r>
            <a:endParaRPr lang="en-US" dirty="0">
              <a:solidFill>
                <a:schemeClr val="bg1"/>
              </a:solidFill>
            </a:endParaRPr>
          </a:p>
        </p:txBody>
      </p:sp>
      <p:sp>
        <p:nvSpPr>
          <p:cNvPr id="41" name="Freeform 40"/>
          <p:cNvSpPr/>
          <p:nvPr/>
        </p:nvSpPr>
        <p:spPr>
          <a:xfrm>
            <a:off x="7860027" y="4027902"/>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370098" y="1160739"/>
            <a:ext cx="1678043" cy="2883959"/>
            <a:chOff x="5373852" y="1449766"/>
            <a:chExt cx="1678043" cy="2883959"/>
          </a:xfrm>
        </p:grpSpPr>
        <p:sp>
          <p:nvSpPr>
            <p:cNvPr id="23" name="Rectangle 22"/>
            <p:cNvSpPr/>
            <p:nvPr/>
          </p:nvSpPr>
          <p:spPr>
            <a:xfrm>
              <a:off x="5517736" y="2400329"/>
              <a:ext cx="1534159" cy="923330"/>
            </a:xfrm>
            <a:prstGeom prst="rect">
              <a:avLst/>
            </a:prstGeom>
          </p:spPr>
          <p:txBody>
            <a:bodyPr wrap="square">
              <a:spAutoFit/>
            </a:bodyPr>
            <a:lstStyle/>
            <a:p>
              <a:r>
                <a:rPr lang="en-US" dirty="0" err="1">
                  <a:solidFill>
                    <a:schemeClr val="bg1"/>
                  </a:solidFill>
                  <a:latin typeface="Calibri" panose="020F0502020204030204" pitchFamily="34" charset="0"/>
                </a:rPr>
                <a:t>Gershonites</a:t>
              </a:r>
              <a:r>
                <a:rPr lang="en-US" dirty="0">
                  <a:solidFill>
                    <a:schemeClr val="bg1"/>
                  </a:solidFill>
                  <a:latin typeface="Calibri" panose="020F0502020204030204" pitchFamily="34" charset="0"/>
                </a:rPr>
                <a:t>—transport the curtain</a:t>
              </a:r>
              <a:endParaRPr lang="en-US" dirty="0">
                <a:solidFill>
                  <a:schemeClr val="bg1"/>
                </a:solidFill>
              </a:endParaRPr>
            </a:p>
          </p:txBody>
        </p:sp>
        <p:grpSp>
          <p:nvGrpSpPr>
            <p:cNvPr id="18" name="Group 17"/>
            <p:cNvGrpSpPr/>
            <p:nvPr/>
          </p:nvGrpSpPr>
          <p:grpSpPr>
            <a:xfrm>
              <a:off x="5373852" y="3278883"/>
              <a:ext cx="1184185" cy="1054842"/>
              <a:chOff x="5373852" y="3278883"/>
              <a:chExt cx="1184185" cy="1054842"/>
            </a:xfrm>
          </p:grpSpPr>
          <p:sp>
            <p:nvSpPr>
              <p:cNvPr id="21" name="Trapezoid 20"/>
              <p:cNvSpPr/>
              <p:nvPr/>
            </p:nvSpPr>
            <p:spPr>
              <a:xfrm rot="2929322">
                <a:off x="5438524" y="3214211"/>
                <a:ext cx="1054842" cy="1184185"/>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6200000">
                <a:off x="5714873" y="3671946"/>
                <a:ext cx="913414" cy="27810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561198" y="3381151"/>
                <a:ext cx="337430" cy="880014"/>
                <a:chOff x="7877813" y="3344992"/>
                <a:chExt cx="337430" cy="880014"/>
              </a:xfrm>
            </p:grpSpPr>
            <p:sp>
              <p:nvSpPr>
                <p:cNvPr id="30" name="Rectangle 29"/>
                <p:cNvSpPr/>
                <p:nvPr/>
              </p:nvSpPr>
              <p:spPr>
                <a:xfrm rot="16200000">
                  <a:off x="7606521" y="3616284"/>
                  <a:ext cx="880014" cy="33743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883437" y="3364762"/>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980716" y="3562891"/>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908895" y="3744884"/>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7996917" y="3893949"/>
                  <a:ext cx="173712" cy="160050"/>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5683079" y="1449766"/>
              <a:ext cx="1002991" cy="935048"/>
              <a:chOff x="10083769" y="1672385"/>
              <a:chExt cx="1857829" cy="1931327"/>
            </a:xfrm>
          </p:grpSpPr>
          <p:grpSp>
            <p:nvGrpSpPr>
              <p:cNvPr id="51" name="Group 50"/>
              <p:cNvGrpSpPr/>
              <p:nvPr/>
            </p:nvGrpSpPr>
            <p:grpSpPr>
              <a:xfrm>
                <a:off x="10083769" y="1672385"/>
                <a:ext cx="1857829" cy="1931327"/>
                <a:chOff x="6812404" y="4014427"/>
                <a:chExt cx="1532462" cy="1723166"/>
              </a:xfrm>
            </p:grpSpPr>
            <p:sp>
              <p:nvSpPr>
                <p:cNvPr id="59" name="Rectangle 5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Trapezoid 5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a:off x="289788" y="570042"/>
            <a:ext cx="4953902" cy="4547612"/>
            <a:chOff x="289788" y="570042"/>
            <a:chExt cx="4953902" cy="4547612"/>
          </a:xfrm>
        </p:grpSpPr>
        <p:grpSp>
          <p:nvGrpSpPr>
            <p:cNvPr id="92" name="Group 91"/>
            <p:cNvGrpSpPr/>
            <p:nvPr/>
          </p:nvGrpSpPr>
          <p:grpSpPr>
            <a:xfrm>
              <a:off x="1832452" y="570042"/>
              <a:ext cx="1002991" cy="935048"/>
              <a:chOff x="10083769" y="1672385"/>
              <a:chExt cx="1857829" cy="1931327"/>
            </a:xfrm>
          </p:grpSpPr>
          <p:grpSp>
            <p:nvGrpSpPr>
              <p:cNvPr id="93" name="Group 92"/>
              <p:cNvGrpSpPr/>
              <p:nvPr/>
            </p:nvGrpSpPr>
            <p:grpSpPr>
              <a:xfrm>
                <a:off x="10083769" y="1672385"/>
                <a:ext cx="1857829" cy="1931327"/>
                <a:chOff x="6812404" y="4014427"/>
                <a:chExt cx="1532462" cy="1723166"/>
              </a:xfrm>
            </p:grpSpPr>
            <p:sp>
              <p:nvSpPr>
                <p:cNvPr id="101" name="Rectangle 10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4" name="Trapezoid 93"/>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tangle 113"/>
            <p:cNvSpPr/>
            <p:nvPr/>
          </p:nvSpPr>
          <p:spPr>
            <a:xfrm>
              <a:off x="289788" y="1385519"/>
              <a:ext cx="4953902" cy="646331"/>
            </a:xfrm>
            <a:prstGeom prst="rect">
              <a:avLst/>
            </a:prstGeom>
          </p:spPr>
          <p:txBody>
            <a:bodyPr wrap="square">
              <a:spAutoFit/>
            </a:bodyPr>
            <a:lstStyle/>
            <a:p>
              <a:r>
                <a:rPr lang="en-US" dirty="0" err="1">
                  <a:solidFill>
                    <a:schemeClr val="bg1"/>
                  </a:solidFill>
                  <a:latin typeface="Calibri" panose="020F0502020204030204" pitchFamily="34" charset="0"/>
                </a:rPr>
                <a:t>Kohathites</a:t>
              </a:r>
              <a:r>
                <a:rPr lang="en-US" dirty="0">
                  <a:solidFill>
                    <a:schemeClr val="bg1"/>
                  </a:solidFill>
                  <a:latin typeface="Calibri" panose="020F0502020204030204" pitchFamily="34" charset="0"/>
                </a:rPr>
                <a:t>—transport on shoulder all the artifacts within the Tabernacle--</a:t>
              </a:r>
              <a:endParaRPr lang="en-US" dirty="0">
                <a:solidFill>
                  <a:schemeClr val="bg1"/>
                </a:solidFill>
              </a:endParaRPr>
            </a:p>
          </p:txBody>
        </p:sp>
        <p:grpSp>
          <p:nvGrpSpPr>
            <p:cNvPr id="115" name="Group 114"/>
            <p:cNvGrpSpPr/>
            <p:nvPr/>
          </p:nvGrpSpPr>
          <p:grpSpPr>
            <a:xfrm>
              <a:off x="334787" y="2292273"/>
              <a:ext cx="1253431" cy="1583130"/>
              <a:chOff x="6199612" y="2250676"/>
              <a:chExt cx="1907177" cy="3430142"/>
            </a:xfrm>
          </p:grpSpPr>
          <p:grpSp>
            <p:nvGrpSpPr>
              <p:cNvPr id="116" name="Group 115"/>
              <p:cNvGrpSpPr/>
              <p:nvPr/>
            </p:nvGrpSpPr>
            <p:grpSpPr>
              <a:xfrm>
                <a:off x="6252754" y="2250676"/>
                <a:ext cx="1741715" cy="3430142"/>
                <a:chOff x="6252754" y="2250676"/>
                <a:chExt cx="1741715" cy="3430142"/>
              </a:xfrm>
            </p:grpSpPr>
            <p:sp>
              <p:nvSpPr>
                <p:cNvPr id="120" name="Wave 119"/>
                <p:cNvSpPr/>
                <p:nvPr/>
              </p:nvSpPr>
              <p:spPr>
                <a:xfrm rot="16933773">
                  <a:off x="6399924" y="2837500"/>
                  <a:ext cx="1563094" cy="389446"/>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252754" y="3840479"/>
                  <a:ext cx="1741715" cy="1045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6758643" y="4628111"/>
                  <a:ext cx="698360" cy="253331"/>
                  <a:chOff x="1237377" y="5511114"/>
                  <a:chExt cx="2496879" cy="836654"/>
                </a:xfrm>
                <a:solidFill>
                  <a:srgbClr val="FFC000"/>
                </a:solidFill>
              </p:grpSpPr>
              <p:grpSp>
                <p:nvGrpSpPr>
                  <p:cNvPr id="137" name="Group 136"/>
                  <p:cNvGrpSpPr/>
                  <p:nvPr/>
                </p:nvGrpSpPr>
                <p:grpSpPr>
                  <a:xfrm>
                    <a:off x="1237377" y="5511114"/>
                    <a:ext cx="843767" cy="815545"/>
                    <a:chOff x="1237377" y="5511114"/>
                    <a:chExt cx="843767" cy="815545"/>
                  </a:xfrm>
                  <a:grpFill/>
                </p:grpSpPr>
                <p:sp>
                  <p:nvSpPr>
                    <p:cNvPr id="144" name="Quad Arrow 143"/>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2062507" y="5532223"/>
                    <a:ext cx="843767" cy="815545"/>
                    <a:chOff x="1237377" y="5511114"/>
                    <a:chExt cx="843767" cy="815545"/>
                  </a:xfrm>
                  <a:grpFill/>
                </p:grpSpPr>
                <p:sp>
                  <p:nvSpPr>
                    <p:cNvPr id="142" name="Quad Arrow 141"/>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890489" y="5531324"/>
                    <a:ext cx="843767" cy="815545"/>
                    <a:chOff x="1237377" y="5511114"/>
                    <a:chExt cx="843767" cy="815545"/>
                  </a:xfrm>
                  <a:grpFill/>
                </p:grpSpPr>
                <p:sp>
                  <p:nvSpPr>
                    <p:cNvPr id="140" name="Quad Arrow 139"/>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Rectangle 125"/>
                <p:cNvSpPr/>
                <p:nvPr/>
              </p:nvSpPr>
              <p:spPr>
                <a:xfrm rot="16200000">
                  <a:off x="6736586" y="5029023"/>
                  <a:ext cx="765467"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6884768" y="3615747"/>
                  <a:ext cx="434874" cy="157751"/>
                  <a:chOff x="1237377" y="5511114"/>
                  <a:chExt cx="2496879" cy="836654"/>
                </a:xfrm>
                <a:solidFill>
                  <a:srgbClr val="FFC000"/>
                </a:solidFill>
              </p:grpSpPr>
              <p:grpSp>
                <p:nvGrpSpPr>
                  <p:cNvPr id="128" name="Group 127"/>
                  <p:cNvGrpSpPr/>
                  <p:nvPr/>
                </p:nvGrpSpPr>
                <p:grpSpPr>
                  <a:xfrm>
                    <a:off x="1237377" y="5511114"/>
                    <a:ext cx="843767" cy="815545"/>
                    <a:chOff x="1237377" y="5511114"/>
                    <a:chExt cx="843767" cy="815545"/>
                  </a:xfrm>
                  <a:grpFill/>
                </p:grpSpPr>
                <p:sp>
                  <p:nvSpPr>
                    <p:cNvPr id="135" name="Quad Arrow 13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3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2062507" y="5532223"/>
                    <a:ext cx="843767" cy="815545"/>
                    <a:chOff x="1237377" y="5511114"/>
                    <a:chExt cx="843767" cy="815545"/>
                  </a:xfrm>
                  <a:grpFill/>
                </p:grpSpPr>
                <p:sp>
                  <p:nvSpPr>
                    <p:cNvPr id="133" name="Quad Arrow 132"/>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2890489" y="5531324"/>
                    <a:ext cx="843767" cy="815545"/>
                    <a:chOff x="1237377" y="5511114"/>
                    <a:chExt cx="843767" cy="815545"/>
                  </a:xfrm>
                  <a:grpFill/>
                </p:grpSpPr>
                <p:sp>
                  <p:nvSpPr>
                    <p:cNvPr id="131" name="Quad Arrow 130"/>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7" name="Rectangle 116"/>
              <p:cNvSpPr/>
              <p:nvPr/>
            </p:nvSpPr>
            <p:spPr>
              <a:xfrm>
                <a:off x="6199612" y="3986336"/>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Block Arc 117"/>
              <p:cNvSpPr/>
              <p:nvPr/>
            </p:nvSpPr>
            <p:spPr>
              <a:xfrm rot="5400000">
                <a:off x="6551351" y="3906273"/>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5400000">
                <a:off x="7304643" y="3919336"/>
                <a:ext cx="304824" cy="255796"/>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p:cNvGrpSpPr/>
            <p:nvPr/>
          </p:nvGrpSpPr>
          <p:grpSpPr>
            <a:xfrm>
              <a:off x="1744345" y="2164607"/>
              <a:ext cx="1807269" cy="1169521"/>
              <a:chOff x="30630" y="4300413"/>
              <a:chExt cx="3239277" cy="2096203"/>
            </a:xfrm>
          </p:grpSpPr>
          <p:sp>
            <p:nvSpPr>
              <p:cNvPr id="147" name="Rectangle 146"/>
              <p:cNvSpPr/>
              <p:nvPr/>
            </p:nvSpPr>
            <p:spPr>
              <a:xfrm>
                <a:off x="322830" y="4768309"/>
                <a:ext cx="2947077" cy="1087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a:off x="487466" y="4728584"/>
                <a:ext cx="2477613" cy="1668032"/>
                <a:chOff x="2437390" y="3299138"/>
                <a:chExt cx="6858000" cy="3429000"/>
              </a:xfrm>
              <a:solidFill>
                <a:srgbClr val="FFC000"/>
              </a:solidFill>
            </p:grpSpPr>
            <p:sp>
              <p:nvSpPr>
                <p:cNvPr id="175" name="Cube 174"/>
                <p:cNvSpPr/>
                <p:nvPr/>
              </p:nvSpPr>
              <p:spPr>
                <a:xfrm>
                  <a:off x="2589790" y="4061138"/>
                  <a:ext cx="609600" cy="2667000"/>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ube 175"/>
                <p:cNvSpPr/>
                <p:nvPr/>
              </p:nvSpPr>
              <p:spPr>
                <a:xfrm>
                  <a:off x="7847590" y="3984938"/>
                  <a:ext cx="609600" cy="2667000"/>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ube 176"/>
                <p:cNvSpPr/>
                <p:nvPr/>
              </p:nvSpPr>
              <p:spPr>
                <a:xfrm>
                  <a:off x="3351790" y="3908738"/>
                  <a:ext cx="573374" cy="2435902"/>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ube 177"/>
                <p:cNvSpPr/>
                <p:nvPr/>
              </p:nvSpPr>
              <p:spPr>
                <a:xfrm>
                  <a:off x="8609590" y="3680138"/>
                  <a:ext cx="573374" cy="2435902"/>
                </a:xfrm>
                <a:prstGeom prst="cub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ube 178"/>
                <p:cNvSpPr/>
                <p:nvPr/>
              </p:nvSpPr>
              <p:spPr>
                <a:xfrm>
                  <a:off x="2437390" y="3299138"/>
                  <a:ext cx="6858000" cy="1066800"/>
                </a:xfrm>
                <a:prstGeom prst="cube">
                  <a:avLst>
                    <a:gd name="adj" fmla="val 59017"/>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148"/>
              <p:cNvSpPr/>
              <p:nvPr/>
            </p:nvSpPr>
            <p:spPr>
              <a:xfrm>
                <a:off x="30630" y="5085667"/>
                <a:ext cx="3239277" cy="11495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Block Arc 149"/>
              <p:cNvSpPr/>
              <p:nvPr/>
            </p:nvSpPr>
            <p:spPr>
              <a:xfrm rot="5400000">
                <a:off x="426906" y="5007381"/>
                <a:ext cx="277100" cy="27676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Block Arc 150"/>
              <p:cNvSpPr/>
              <p:nvPr/>
            </p:nvSpPr>
            <p:spPr>
              <a:xfrm rot="5400000">
                <a:off x="2355855" y="5029152"/>
                <a:ext cx="277100" cy="27676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Can 151"/>
              <p:cNvSpPr/>
              <p:nvPr/>
            </p:nvSpPr>
            <p:spPr>
              <a:xfrm>
                <a:off x="780680" y="4802233"/>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an 152"/>
              <p:cNvSpPr/>
              <p:nvPr/>
            </p:nvSpPr>
            <p:spPr>
              <a:xfrm>
                <a:off x="790758" y="4691065"/>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an 153"/>
              <p:cNvSpPr/>
              <p:nvPr/>
            </p:nvSpPr>
            <p:spPr>
              <a:xfrm>
                <a:off x="788191" y="4614417"/>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1447958" y="4300413"/>
                <a:ext cx="319776" cy="615133"/>
                <a:chOff x="6248400" y="1828800"/>
                <a:chExt cx="1295400" cy="2286000"/>
              </a:xfrm>
            </p:grpSpPr>
            <p:sp>
              <p:nvSpPr>
                <p:cNvPr id="169" name="Rounded Rectangle 168"/>
                <p:cNvSpPr/>
                <p:nvPr/>
              </p:nvSpPr>
              <p:spPr>
                <a:xfrm>
                  <a:off x="6629400" y="2057400"/>
                  <a:ext cx="533400" cy="1219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248400" y="2971800"/>
                  <a:ext cx="1295400" cy="1143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610663" y="2704476"/>
                  <a:ext cx="569626" cy="773243"/>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0800000">
                  <a:off x="6477000" y="1828800"/>
                  <a:ext cx="8382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6658132" y="1957466"/>
                  <a:ext cx="462196" cy="3360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6736830" y="2789420"/>
                  <a:ext cx="304800" cy="609600"/>
                </a:xfrm>
                <a:prstGeom prst="diamon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426129" y="4401020"/>
                <a:ext cx="259626" cy="551705"/>
                <a:chOff x="457200" y="914400"/>
                <a:chExt cx="1219200" cy="2590800"/>
              </a:xfrm>
            </p:grpSpPr>
            <p:grpSp>
              <p:nvGrpSpPr>
                <p:cNvPr id="160" name="Group 159"/>
                <p:cNvGrpSpPr/>
                <p:nvPr/>
              </p:nvGrpSpPr>
              <p:grpSpPr>
                <a:xfrm>
                  <a:off x="457200" y="914400"/>
                  <a:ext cx="1219200" cy="2590800"/>
                  <a:chOff x="914400" y="3657600"/>
                  <a:chExt cx="1219200" cy="2590800"/>
                </a:xfrm>
              </p:grpSpPr>
              <p:grpSp>
                <p:nvGrpSpPr>
                  <p:cNvPr id="163" name="Group 21"/>
                  <p:cNvGrpSpPr/>
                  <p:nvPr/>
                </p:nvGrpSpPr>
                <p:grpSpPr>
                  <a:xfrm>
                    <a:off x="914400" y="3657600"/>
                    <a:ext cx="1219200" cy="2590800"/>
                    <a:chOff x="3200400" y="3581400"/>
                    <a:chExt cx="1219200" cy="2590800"/>
                  </a:xfrm>
                  <a:solidFill>
                    <a:srgbClr val="FFC000"/>
                  </a:solidFill>
                </p:grpSpPr>
                <p:sp>
                  <p:nvSpPr>
                    <p:cNvPr id="165" name="Oval 164"/>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Delay 167"/>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Oval 163"/>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Quad Arrow 160"/>
                <p:cNvSpPr/>
                <p:nvPr/>
              </p:nvSpPr>
              <p:spPr>
                <a:xfrm>
                  <a:off x="574496" y="1088968"/>
                  <a:ext cx="941217" cy="863889"/>
                </a:xfrm>
                <a:prstGeom prst="quadArrow">
                  <a:avLst>
                    <a:gd name="adj1" fmla="val 38629"/>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5"/>
                <p:cNvSpPr/>
                <p:nvPr/>
              </p:nvSpPr>
              <p:spPr>
                <a:xfrm>
                  <a:off x="900301" y="1382363"/>
                  <a:ext cx="289605" cy="246825"/>
                </a:xfrm>
                <a:prstGeom prst="ellipse">
                  <a:avLst/>
                </a:prstGeom>
                <a:solidFill>
                  <a:srgbClr val="D2AF56"/>
                </a:solidFill>
                <a:ln>
                  <a:solidFill>
                    <a:srgbClr val="D2A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Can 156"/>
              <p:cNvSpPr/>
              <p:nvPr/>
            </p:nvSpPr>
            <p:spPr>
              <a:xfrm>
                <a:off x="1962158" y="4809122"/>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an 157"/>
              <p:cNvSpPr/>
              <p:nvPr/>
            </p:nvSpPr>
            <p:spPr>
              <a:xfrm>
                <a:off x="2006236" y="4686304"/>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an 158"/>
              <p:cNvSpPr/>
              <p:nvPr/>
            </p:nvSpPr>
            <p:spPr>
              <a:xfrm>
                <a:off x="1969560" y="4580099"/>
                <a:ext cx="613462" cy="157644"/>
              </a:xfrm>
              <a:prstGeom prst="can">
                <a:avLst/>
              </a:prstGeom>
              <a:solidFill>
                <a:srgbClr val="E9D8AD"/>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3630739" y="2437806"/>
              <a:ext cx="1125424" cy="1453276"/>
              <a:chOff x="3548742" y="2752044"/>
              <a:chExt cx="2176509" cy="2810556"/>
            </a:xfrm>
          </p:grpSpPr>
          <p:sp>
            <p:nvSpPr>
              <p:cNvPr id="181" name="Oval 180"/>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3548742" y="3117803"/>
                <a:ext cx="1129938" cy="1684430"/>
                <a:chOff x="3548742" y="3117803"/>
                <a:chExt cx="1129938" cy="1684430"/>
              </a:xfrm>
            </p:grpSpPr>
            <p:sp>
              <p:nvSpPr>
                <p:cNvPr id="206" name="Bent Arrow 205"/>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Bent Arrow 206"/>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ounded Rectangle 207"/>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Bent Arrow 210"/>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2" name="Group 211"/>
                <p:cNvGrpSpPr/>
                <p:nvPr/>
              </p:nvGrpSpPr>
              <p:grpSpPr>
                <a:xfrm>
                  <a:off x="4222195" y="3261495"/>
                  <a:ext cx="143227" cy="838066"/>
                  <a:chOff x="4222195" y="3261495"/>
                  <a:chExt cx="143227" cy="838066"/>
                </a:xfrm>
              </p:grpSpPr>
              <p:sp>
                <p:nvSpPr>
                  <p:cNvPr id="219" name="Rounded Rectangle 218"/>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Wave 219"/>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3895623" y="3170055"/>
                  <a:ext cx="143227" cy="838066"/>
                  <a:chOff x="4222195" y="3261495"/>
                  <a:chExt cx="143227" cy="838066"/>
                </a:xfrm>
              </p:grpSpPr>
              <p:sp>
                <p:nvSpPr>
                  <p:cNvPr id="217" name="Rounded Rectangle 216"/>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Wave 217"/>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582115" y="3117803"/>
                  <a:ext cx="143227" cy="838066"/>
                  <a:chOff x="4222195" y="3261495"/>
                  <a:chExt cx="143227" cy="838066"/>
                </a:xfrm>
              </p:grpSpPr>
              <p:sp>
                <p:nvSpPr>
                  <p:cNvPr id="215" name="Rounded Rectangle 214"/>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Wave 215"/>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p:cNvGrpSpPr/>
              <p:nvPr/>
            </p:nvGrpSpPr>
            <p:grpSpPr>
              <a:xfrm>
                <a:off x="4574892" y="2752044"/>
                <a:ext cx="143227" cy="838066"/>
                <a:chOff x="4222195" y="3261495"/>
                <a:chExt cx="143227" cy="838066"/>
              </a:xfrm>
            </p:grpSpPr>
            <p:sp>
              <p:nvSpPr>
                <p:cNvPr id="204" name="Rounded Rectangle 203"/>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Wave 204"/>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flipH="1">
                <a:off x="4595313" y="3120722"/>
                <a:ext cx="1129938" cy="1684430"/>
                <a:chOff x="3548742" y="3117803"/>
                <a:chExt cx="1129938" cy="1684430"/>
              </a:xfrm>
            </p:grpSpPr>
            <p:sp>
              <p:nvSpPr>
                <p:cNvPr id="189" name="Bent Arrow 188"/>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Bent Arrow 189"/>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ounded Rectangle 190"/>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Bent Arrow 193"/>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5" name="Group 194"/>
                <p:cNvGrpSpPr/>
                <p:nvPr/>
              </p:nvGrpSpPr>
              <p:grpSpPr>
                <a:xfrm>
                  <a:off x="4222195" y="3261495"/>
                  <a:ext cx="143227" cy="838066"/>
                  <a:chOff x="4222195" y="3261495"/>
                  <a:chExt cx="143227" cy="838066"/>
                </a:xfrm>
              </p:grpSpPr>
              <p:sp>
                <p:nvSpPr>
                  <p:cNvPr id="202" name="Rounded Rectangle 20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Wave 20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3895623" y="3170055"/>
                  <a:ext cx="143227" cy="838066"/>
                  <a:chOff x="4222195" y="3261495"/>
                  <a:chExt cx="143227" cy="838066"/>
                </a:xfrm>
              </p:grpSpPr>
              <p:sp>
                <p:nvSpPr>
                  <p:cNvPr id="200" name="Rounded Rectangle 199"/>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Wave 200"/>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3582115" y="3117803"/>
                  <a:ext cx="143227" cy="838066"/>
                  <a:chOff x="4222195" y="3261495"/>
                  <a:chExt cx="143227" cy="838066"/>
                </a:xfrm>
              </p:grpSpPr>
              <p:sp>
                <p:nvSpPr>
                  <p:cNvPr id="198" name="Rounded Rectangle 197"/>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Wave 198"/>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Rounded Rectangle 185"/>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1263902" y="3686610"/>
              <a:ext cx="2648865" cy="1431044"/>
              <a:chOff x="3255330" y="3319600"/>
              <a:chExt cx="6056768" cy="3272157"/>
            </a:xfrm>
          </p:grpSpPr>
          <p:sp>
            <p:nvSpPr>
              <p:cNvPr id="222" name="Rounded Rectangle 221"/>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p:cNvGrpSpPr/>
              <p:nvPr/>
            </p:nvGrpSpPr>
            <p:grpSpPr>
              <a:xfrm>
                <a:off x="4219996" y="4374494"/>
                <a:ext cx="4137434" cy="301780"/>
                <a:chOff x="5368705" y="2667757"/>
                <a:chExt cx="7629055" cy="700132"/>
              </a:xfrm>
            </p:grpSpPr>
            <p:grpSp>
              <p:nvGrpSpPr>
                <p:cNvPr id="326" name="Group 325"/>
                <p:cNvGrpSpPr/>
                <p:nvPr/>
              </p:nvGrpSpPr>
              <p:grpSpPr>
                <a:xfrm>
                  <a:off x="5368705" y="2743200"/>
                  <a:ext cx="841972" cy="624689"/>
                  <a:chOff x="5368705" y="2743200"/>
                  <a:chExt cx="841972" cy="624689"/>
                </a:xfrm>
              </p:grpSpPr>
              <p:sp>
                <p:nvSpPr>
                  <p:cNvPr id="351" name="Hexagon 35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Hexagon 35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6209169" y="2741691"/>
                  <a:ext cx="841972" cy="624689"/>
                  <a:chOff x="5368705" y="2743200"/>
                  <a:chExt cx="841972" cy="624689"/>
                </a:xfrm>
              </p:grpSpPr>
              <p:sp>
                <p:nvSpPr>
                  <p:cNvPr id="349" name="Hexagon 34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Hexagon 34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7058686" y="2731129"/>
                  <a:ext cx="841972" cy="624689"/>
                  <a:chOff x="5368705" y="2743200"/>
                  <a:chExt cx="841972" cy="624689"/>
                </a:xfrm>
              </p:grpSpPr>
              <p:sp>
                <p:nvSpPr>
                  <p:cNvPr id="347" name="Hexagon 34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Hexagon 34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a:off x="7908203" y="2720567"/>
                  <a:ext cx="841972" cy="624689"/>
                  <a:chOff x="5368705" y="2743200"/>
                  <a:chExt cx="841972" cy="624689"/>
                </a:xfrm>
              </p:grpSpPr>
              <p:sp>
                <p:nvSpPr>
                  <p:cNvPr id="345" name="Hexagon 34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Hexagon 34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8757720" y="2710005"/>
                  <a:ext cx="841972" cy="624689"/>
                  <a:chOff x="5368705" y="2743200"/>
                  <a:chExt cx="841972" cy="624689"/>
                </a:xfrm>
              </p:grpSpPr>
              <p:sp>
                <p:nvSpPr>
                  <p:cNvPr id="343" name="Hexagon 34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Hexagon 34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9607237" y="2699443"/>
                  <a:ext cx="841972" cy="624689"/>
                  <a:chOff x="5368705" y="2743200"/>
                  <a:chExt cx="841972" cy="624689"/>
                </a:xfrm>
              </p:grpSpPr>
              <p:sp>
                <p:nvSpPr>
                  <p:cNvPr id="341" name="Hexagon 34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Hexagon 34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10456754" y="2688881"/>
                  <a:ext cx="841972" cy="624689"/>
                  <a:chOff x="5368705" y="2743200"/>
                  <a:chExt cx="841972" cy="624689"/>
                </a:xfrm>
              </p:grpSpPr>
              <p:sp>
                <p:nvSpPr>
                  <p:cNvPr id="339" name="Hexagon 33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Hexagon 33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a:off x="11306271" y="2678319"/>
                  <a:ext cx="841972" cy="624689"/>
                  <a:chOff x="5368705" y="2743200"/>
                  <a:chExt cx="841972" cy="624689"/>
                </a:xfrm>
              </p:grpSpPr>
              <p:sp>
                <p:nvSpPr>
                  <p:cNvPr id="337" name="Hexagon 33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Hexagon 33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a:off x="12155788" y="2667757"/>
                  <a:ext cx="841972" cy="624689"/>
                  <a:chOff x="5368705" y="2743200"/>
                  <a:chExt cx="841972" cy="624689"/>
                </a:xfrm>
              </p:grpSpPr>
              <p:sp>
                <p:nvSpPr>
                  <p:cNvPr id="335" name="Hexagon 33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Hexagon 33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Rounded Rectangle 226"/>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4907854" y="4897042"/>
                <a:ext cx="2588124" cy="240958"/>
                <a:chOff x="5368705" y="2667757"/>
                <a:chExt cx="7629055" cy="700132"/>
              </a:xfrm>
              <a:solidFill>
                <a:srgbClr val="D3A77B"/>
              </a:solidFill>
            </p:grpSpPr>
            <p:grpSp>
              <p:nvGrpSpPr>
                <p:cNvPr id="299" name="Group 298"/>
                <p:cNvGrpSpPr/>
                <p:nvPr/>
              </p:nvGrpSpPr>
              <p:grpSpPr>
                <a:xfrm>
                  <a:off x="5368705" y="2743200"/>
                  <a:ext cx="841972" cy="624689"/>
                  <a:chOff x="5368705" y="2743200"/>
                  <a:chExt cx="841972" cy="624689"/>
                </a:xfrm>
                <a:grpFill/>
              </p:grpSpPr>
              <p:sp>
                <p:nvSpPr>
                  <p:cNvPr id="324" name="Hexagon 3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Hexagon 3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a:off x="6209169" y="2741691"/>
                  <a:ext cx="841972" cy="624689"/>
                  <a:chOff x="5368705" y="2743200"/>
                  <a:chExt cx="841972" cy="624689"/>
                </a:xfrm>
                <a:grpFill/>
              </p:grpSpPr>
              <p:sp>
                <p:nvSpPr>
                  <p:cNvPr id="322" name="Hexagon 3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Hexagon 3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7058686" y="2731129"/>
                  <a:ext cx="841972" cy="624689"/>
                  <a:chOff x="5368705" y="2743200"/>
                  <a:chExt cx="841972" cy="624689"/>
                </a:xfrm>
                <a:grpFill/>
              </p:grpSpPr>
              <p:sp>
                <p:nvSpPr>
                  <p:cNvPr id="320" name="Hexagon 3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Hexagon 3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7908203" y="2720567"/>
                  <a:ext cx="841972" cy="624689"/>
                  <a:chOff x="5368705" y="2743200"/>
                  <a:chExt cx="841972" cy="624689"/>
                </a:xfrm>
                <a:grpFill/>
              </p:grpSpPr>
              <p:sp>
                <p:nvSpPr>
                  <p:cNvPr id="318" name="Hexagon 3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Hexagon 3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8757720" y="2710005"/>
                  <a:ext cx="841972" cy="624689"/>
                  <a:chOff x="5368705" y="2743200"/>
                  <a:chExt cx="841972" cy="624689"/>
                </a:xfrm>
                <a:grpFill/>
              </p:grpSpPr>
              <p:sp>
                <p:nvSpPr>
                  <p:cNvPr id="316" name="Hexagon 3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Hexagon 3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a:off x="9607237" y="2699443"/>
                  <a:ext cx="841972" cy="624689"/>
                  <a:chOff x="5368705" y="2743200"/>
                  <a:chExt cx="841972" cy="624689"/>
                </a:xfrm>
                <a:grpFill/>
              </p:grpSpPr>
              <p:sp>
                <p:nvSpPr>
                  <p:cNvPr id="314" name="Hexagon 3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Hexagon 3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10456754" y="2688881"/>
                  <a:ext cx="841972" cy="624689"/>
                  <a:chOff x="5368705" y="2743200"/>
                  <a:chExt cx="841972" cy="624689"/>
                </a:xfrm>
                <a:grpFill/>
              </p:grpSpPr>
              <p:sp>
                <p:nvSpPr>
                  <p:cNvPr id="312" name="Hexagon 31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Hexagon 31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05"/>
                <p:cNvGrpSpPr/>
                <p:nvPr/>
              </p:nvGrpSpPr>
              <p:grpSpPr>
                <a:xfrm>
                  <a:off x="11306271" y="2678319"/>
                  <a:ext cx="841972" cy="624689"/>
                  <a:chOff x="5368705" y="2743200"/>
                  <a:chExt cx="841972" cy="624689"/>
                </a:xfrm>
                <a:grpFill/>
              </p:grpSpPr>
              <p:sp>
                <p:nvSpPr>
                  <p:cNvPr id="310" name="Hexagon 30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Hexagon 31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12155788" y="2667757"/>
                  <a:ext cx="841972" cy="624689"/>
                  <a:chOff x="5368705" y="2743200"/>
                  <a:chExt cx="841972" cy="624689"/>
                </a:xfrm>
                <a:grpFill/>
              </p:grpSpPr>
              <p:sp>
                <p:nvSpPr>
                  <p:cNvPr id="308" name="Hexagon 30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Hexagon 30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4907854" y="5621719"/>
                <a:ext cx="2616588" cy="240958"/>
                <a:chOff x="5368705" y="2667757"/>
                <a:chExt cx="7629055" cy="700132"/>
              </a:xfrm>
              <a:solidFill>
                <a:srgbClr val="D3A77B"/>
              </a:solidFill>
            </p:grpSpPr>
            <p:grpSp>
              <p:nvGrpSpPr>
                <p:cNvPr id="272" name="Group 271"/>
                <p:cNvGrpSpPr/>
                <p:nvPr/>
              </p:nvGrpSpPr>
              <p:grpSpPr>
                <a:xfrm>
                  <a:off x="5368705" y="2743200"/>
                  <a:ext cx="841972" cy="624689"/>
                  <a:chOff x="5368705" y="2743200"/>
                  <a:chExt cx="841972" cy="624689"/>
                </a:xfrm>
                <a:grpFill/>
              </p:grpSpPr>
              <p:sp>
                <p:nvSpPr>
                  <p:cNvPr id="297" name="Hexagon 29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Hexagon 29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6209169" y="2741691"/>
                  <a:ext cx="841972" cy="624689"/>
                  <a:chOff x="5368705" y="2743200"/>
                  <a:chExt cx="841972" cy="624689"/>
                </a:xfrm>
                <a:grpFill/>
              </p:grpSpPr>
              <p:sp>
                <p:nvSpPr>
                  <p:cNvPr id="295" name="Hexagon 29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Hexagon 29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7058686" y="2731129"/>
                  <a:ext cx="841972" cy="624689"/>
                  <a:chOff x="5368705" y="2743200"/>
                  <a:chExt cx="841972" cy="624689"/>
                </a:xfrm>
                <a:grpFill/>
              </p:grpSpPr>
              <p:sp>
                <p:nvSpPr>
                  <p:cNvPr id="293" name="Hexagon 29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Hexagon 29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p:cNvGrpSpPr/>
                <p:nvPr/>
              </p:nvGrpSpPr>
              <p:grpSpPr>
                <a:xfrm>
                  <a:off x="7908203" y="2720567"/>
                  <a:ext cx="841972" cy="624689"/>
                  <a:chOff x="5368705" y="2743200"/>
                  <a:chExt cx="841972" cy="624689"/>
                </a:xfrm>
                <a:grpFill/>
              </p:grpSpPr>
              <p:sp>
                <p:nvSpPr>
                  <p:cNvPr id="291" name="Hexagon 29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Hexagon 29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8757720" y="2710005"/>
                  <a:ext cx="841972" cy="624689"/>
                  <a:chOff x="5368705" y="2743200"/>
                  <a:chExt cx="841972" cy="624689"/>
                </a:xfrm>
                <a:grpFill/>
              </p:grpSpPr>
              <p:sp>
                <p:nvSpPr>
                  <p:cNvPr id="289" name="Hexagon 28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Hexagon 28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9607237" y="2699443"/>
                  <a:ext cx="841972" cy="624689"/>
                  <a:chOff x="5368705" y="2743200"/>
                  <a:chExt cx="841972" cy="624689"/>
                </a:xfrm>
                <a:grpFill/>
              </p:grpSpPr>
              <p:sp>
                <p:nvSpPr>
                  <p:cNvPr id="287" name="Hexagon 28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Hexagon 28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10456754" y="2688881"/>
                  <a:ext cx="841972" cy="624689"/>
                  <a:chOff x="5368705" y="2743200"/>
                  <a:chExt cx="841972" cy="624689"/>
                </a:xfrm>
                <a:grpFill/>
              </p:grpSpPr>
              <p:sp>
                <p:nvSpPr>
                  <p:cNvPr id="285" name="Hexagon 28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Hexagon 28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11306271" y="2678319"/>
                  <a:ext cx="841972" cy="624689"/>
                  <a:chOff x="5368705" y="2743200"/>
                  <a:chExt cx="841972" cy="624689"/>
                </a:xfrm>
                <a:grpFill/>
              </p:grpSpPr>
              <p:sp>
                <p:nvSpPr>
                  <p:cNvPr id="283" name="Hexagon 28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Hexagon 28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12155788" y="2667757"/>
                  <a:ext cx="841972" cy="624689"/>
                  <a:chOff x="5368705" y="2743200"/>
                  <a:chExt cx="841972" cy="624689"/>
                </a:xfrm>
                <a:grpFill/>
              </p:grpSpPr>
              <p:sp>
                <p:nvSpPr>
                  <p:cNvPr id="281" name="Hexagon 28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Hexagon 28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229"/>
              <p:cNvGrpSpPr/>
              <p:nvPr/>
            </p:nvGrpSpPr>
            <p:grpSpPr>
              <a:xfrm rot="5400000">
                <a:off x="7072728" y="5269803"/>
                <a:ext cx="990098" cy="219148"/>
                <a:chOff x="5368705" y="2731129"/>
                <a:chExt cx="2531953" cy="636760"/>
              </a:xfrm>
              <a:solidFill>
                <a:srgbClr val="D3A77B"/>
              </a:solidFill>
            </p:grpSpPr>
            <p:grpSp>
              <p:nvGrpSpPr>
                <p:cNvPr id="263" name="Group 262"/>
                <p:cNvGrpSpPr/>
                <p:nvPr/>
              </p:nvGrpSpPr>
              <p:grpSpPr>
                <a:xfrm>
                  <a:off x="5368705" y="2743200"/>
                  <a:ext cx="841972" cy="624689"/>
                  <a:chOff x="5368705" y="2743200"/>
                  <a:chExt cx="841972" cy="624689"/>
                </a:xfrm>
                <a:grpFill/>
              </p:grpSpPr>
              <p:sp>
                <p:nvSpPr>
                  <p:cNvPr id="270" name="Hexagon 26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Hexagon 27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6209169" y="2741691"/>
                  <a:ext cx="841972" cy="624689"/>
                  <a:chOff x="5368705" y="2743200"/>
                  <a:chExt cx="841972" cy="624689"/>
                </a:xfrm>
                <a:grpFill/>
              </p:grpSpPr>
              <p:sp>
                <p:nvSpPr>
                  <p:cNvPr id="268" name="Hexagon 26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Hexagon 26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7058686" y="2731129"/>
                  <a:ext cx="841972" cy="624689"/>
                  <a:chOff x="5368705" y="2743200"/>
                  <a:chExt cx="841972" cy="624689"/>
                </a:xfrm>
                <a:grpFill/>
              </p:grpSpPr>
              <p:sp>
                <p:nvSpPr>
                  <p:cNvPr id="266" name="Hexagon 26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Hexagon 26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p:cNvGrpSpPr/>
              <p:nvPr/>
            </p:nvGrpSpPr>
            <p:grpSpPr>
              <a:xfrm rot="5400000">
                <a:off x="4372362" y="5279328"/>
                <a:ext cx="954639" cy="219148"/>
                <a:chOff x="5368705" y="2731129"/>
                <a:chExt cx="2531953" cy="636760"/>
              </a:xfrm>
              <a:solidFill>
                <a:srgbClr val="D3A77B"/>
              </a:solidFill>
            </p:grpSpPr>
            <p:grpSp>
              <p:nvGrpSpPr>
                <p:cNvPr id="254" name="Group 253"/>
                <p:cNvGrpSpPr/>
                <p:nvPr/>
              </p:nvGrpSpPr>
              <p:grpSpPr>
                <a:xfrm>
                  <a:off x="5368705" y="2743200"/>
                  <a:ext cx="841972" cy="624689"/>
                  <a:chOff x="5368705" y="2743200"/>
                  <a:chExt cx="841972" cy="624689"/>
                </a:xfrm>
                <a:grpFill/>
              </p:grpSpPr>
              <p:sp>
                <p:nvSpPr>
                  <p:cNvPr id="261" name="Hexagon 26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Hexagon 26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6209169" y="2741691"/>
                  <a:ext cx="841972" cy="624689"/>
                  <a:chOff x="5368705" y="2743200"/>
                  <a:chExt cx="841972" cy="624689"/>
                </a:xfrm>
                <a:grpFill/>
              </p:grpSpPr>
              <p:sp>
                <p:nvSpPr>
                  <p:cNvPr id="259" name="Hexagon 25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7058686" y="2731129"/>
                  <a:ext cx="841972" cy="624689"/>
                  <a:chOff x="5368705" y="2743200"/>
                  <a:chExt cx="841972" cy="624689"/>
                </a:xfrm>
                <a:grpFill/>
              </p:grpSpPr>
              <p:sp>
                <p:nvSpPr>
                  <p:cNvPr id="257" name="Hexagon 25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2" name="Block Arc 231"/>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Block Arc 232"/>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4" name="Group 233"/>
              <p:cNvGrpSpPr/>
              <p:nvPr/>
            </p:nvGrpSpPr>
            <p:grpSpPr>
              <a:xfrm>
                <a:off x="6674677" y="3319600"/>
                <a:ext cx="1231541" cy="981076"/>
                <a:chOff x="3961273" y="3116141"/>
                <a:chExt cx="1231541" cy="981076"/>
              </a:xfrm>
            </p:grpSpPr>
            <p:grpSp>
              <p:nvGrpSpPr>
                <p:cNvPr id="246" name="Group 245"/>
                <p:cNvGrpSpPr/>
                <p:nvPr/>
              </p:nvGrpSpPr>
              <p:grpSpPr>
                <a:xfrm flipH="1">
                  <a:off x="3961273" y="3341092"/>
                  <a:ext cx="997785" cy="500555"/>
                  <a:chOff x="8978237" y="1703899"/>
                  <a:chExt cx="997785" cy="500555"/>
                </a:xfrm>
              </p:grpSpPr>
              <p:sp>
                <p:nvSpPr>
                  <p:cNvPr id="251" name="Moon 250"/>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4472237" y="3116141"/>
                  <a:ext cx="720577" cy="981076"/>
                  <a:chOff x="4481465" y="3115879"/>
                  <a:chExt cx="720577" cy="981076"/>
                </a:xfrm>
              </p:grpSpPr>
              <p:sp>
                <p:nvSpPr>
                  <p:cNvPr id="248" name="Isosceles Triangle 247"/>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 name="Group 234"/>
              <p:cNvGrpSpPr/>
              <p:nvPr/>
            </p:nvGrpSpPr>
            <p:grpSpPr>
              <a:xfrm flipH="1">
                <a:off x="4739831" y="3341676"/>
                <a:ext cx="1231541" cy="981076"/>
                <a:chOff x="3961273" y="3116141"/>
                <a:chExt cx="1231541" cy="981076"/>
              </a:xfrm>
            </p:grpSpPr>
            <p:grpSp>
              <p:nvGrpSpPr>
                <p:cNvPr id="238" name="Group 237"/>
                <p:cNvGrpSpPr/>
                <p:nvPr/>
              </p:nvGrpSpPr>
              <p:grpSpPr>
                <a:xfrm flipH="1">
                  <a:off x="3961273" y="3341092"/>
                  <a:ext cx="997785" cy="500555"/>
                  <a:chOff x="8978237" y="1703899"/>
                  <a:chExt cx="997785" cy="500555"/>
                </a:xfrm>
              </p:grpSpPr>
              <p:sp>
                <p:nvSpPr>
                  <p:cNvPr id="243" name="Moon 242"/>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4472237" y="3116141"/>
                  <a:ext cx="720577" cy="981076"/>
                  <a:chOff x="4481465" y="3115879"/>
                  <a:chExt cx="720577" cy="981076"/>
                </a:xfrm>
              </p:grpSpPr>
              <p:sp>
                <p:nvSpPr>
                  <p:cNvPr id="240" name="Isosceles Triangle 239"/>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6" name="Hexagon 235"/>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Hexagon 236"/>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1" name="Rectangle 360"/>
          <p:cNvSpPr/>
          <p:nvPr/>
        </p:nvSpPr>
        <p:spPr>
          <a:xfrm>
            <a:off x="6847043" y="3127605"/>
            <a:ext cx="1534159" cy="369332"/>
          </a:xfrm>
          <a:prstGeom prst="rect">
            <a:avLst/>
          </a:prstGeom>
        </p:spPr>
        <p:txBody>
          <a:bodyPr wrap="square">
            <a:spAutoFit/>
          </a:bodyPr>
          <a:lstStyle/>
          <a:p>
            <a:endParaRPr lang="en-US" dirty="0">
              <a:solidFill>
                <a:schemeClr val="bg1"/>
              </a:solidFill>
            </a:endParaRPr>
          </a:p>
        </p:txBody>
      </p:sp>
      <p:grpSp>
        <p:nvGrpSpPr>
          <p:cNvPr id="22" name="Group 21"/>
          <p:cNvGrpSpPr/>
          <p:nvPr/>
        </p:nvGrpSpPr>
        <p:grpSpPr>
          <a:xfrm>
            <a:off x="9225768" y="1805021"/>
            <a:ext cx="2551171" cy="3052783"/>
            <a:chOff x="7834857" y="1222887"/>
            <a:chExt cx="2551171" cy="3052783"/>
          </a:xfrm>
        </p:grpSpPr>
        <p:sp>
          <p:nvSpPr>
            <p:cNvPr id="19" name="Rectangle 18"/>
            <p:cNvSpPr/>
            <p:nvPr/>
          </p:nvSpPr>
          <p:spPr>
            <a:xfrm>
              <a:off x="7834857" y="2220738"/>
              <a:ext cx="2551171" cy="923330"/>
            </a:xfrm>
            <a:prstGeom prst="rect">
              <a:avLst/>
            </a:prstGeom>
          </p:spPr>
          <p:txBody>
            <a:bodyPr wrap="square">
              <a:spAutoFit/>
            </a:bodyPr>
            <a:lstStyle/>
            <a:p>
              <a:r>
                <a:rPr lang="en-US" dirty="0" err="1">
                  <a:solidFill>
                    <a:schemeClr val="bg1"/>
                  </a:solidFill>
                  <a:latin typeface="Calibri" panose="020F0502020204030204" pitchFamily="34" charset="0"/>
                </a:rPr>
                <a:t>Merarites</a:t>
              </a:r>
              <a:r>
                <a:rPr lang="en-US" dirty="0">
                  <a:solidFill>
                    <a:schemeClr val="bg1"/>
                  </a:solidFill>
                  <a:latin typeface="Calibri" panose="020F0502020204030204" pitchFamily="34" charset="0"/>
                </a:rPr>
                <a:t>—transport boards, bars, sockets and pillars.</a:t>
              </a:r>
              <a:endParaRPr lang="en-US" dirty="0">
                <a:solidFill>
                  <a:schemeClr val="bg1"/>
                </a:solidFill>
              </a:endParaRPr>
            </a:p>
          </p:txBody>
        </p:sp>
        <p:grpSp>
          <p:nvGrpSpPr>
            <p:cNvPr id="103" name="Group 102"/>
            <p:cNvGrpSpPr/>
            <p:nvPr/>
          </p:nvGrpSpPr>
          <p:grpSpPr>
            <a:xfrm>
              <a:off x="8534917" y="1222887"/>
              <a:ext cx="1002991" cy="935048"/>
              <a:chOff x="10083769" y="1672385"/>
              <a:chExt cx="1857829" cy="1931327"/>
            </a:xfrm>
          </p:grpSpPr>
          <p:grpSp>
            <p:nvGrpSpPr>
              <p:cNvPr id="104" name="Group 103"/>
              <p:cNvGrpSpPr/>
              <p:nvPr/>
            </p:nvGrpSpPr>
            <p:grpSpPr>
              <a:xfrm>
                <a:off x="10083769" y="1672385"/>
                <a:ext cx="1857829" cy="1931327"/>
                <a:chOff x="6812404" y="4014427"/>
                <a:chExt cx="1532462" cy="1723166"/>
              </a:xfrm>
            </p:grpSpPr>
            <p:sp>
              <p:nvSpPr>
                <p:cNvPr id="112" name="Rectangle 11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5" name="Trapezoid 104"/>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381202" y="3145100"/>
              <a:ext cx="1559182" cy="1130570"/>
              <a:chOff x="8381202" y="3145100"/>
              <a:chExt cx="1559182" cy="1130570"/>
            </a:xfrm>
          </p:grpSpPr>
          <p:sp>
            <p:nvSpPr>
              <p:cNvPr id="8" name="Rounded Rectangle 7"/>
              <p:cNvSpPr/>
              <p:nvPr/>
            </p:nvSpPr>
            <p:spPr>
              <a:xfrm>
                <a:off x="8381202" y="3230046"/>
                <a:ext cx="201212" cy="104562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8671212" y="3145100"/>
                <a:ext cx="201212" cy="104562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9041782" y="3185762"/>
                <a:ext cx="201212" cy="104562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nut 8"/>
              <p:cNvSpPr/>
              <p:nvPr/>
            </p:nvSpPr>
            <p:spPr>
              <a:xfrm>
                <a:off x="9351014" y="3271872"/>
                <a:ext cx="589370" cy="327178"/>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Donut 364"/>
              <p:cNvSpPr/>
              <p:nvPr/>
            </p:nvSpPr>
            <p:spPr>
              <a:xfrm>
                <a:off x="9056329" y="3796519"/>
                <a:ext cx="449035" cy="2300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9088246" y="3560971"/>
                <a:ext cx="154748" cy="2456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6" name="Rectangle 365"/>
          <p:cNvSpPr/>
          <p:nvPr/>
        </p:nvSpPr>
        <p:spPr>
          <a:xfrm>
            <a:off x="6000285" y="4585609"/>
            <a:ext cx="5443713" cy="2092881"/>
          </a:xfrm>
          <a:prstGeom prst="rect">
            <a:avLst/>
          </a:prstGeom>
        </p:spPr>
        <p:txBody>
          <a:bodyPr wrap="square">
            <a:spAutoFit/>
          </a:bodyPr>
          <a:lstStyle/>
          <a:p>
            <a:r>
              <a:rPr lang="en-US" sz="4000" dirty="0">
                <a:solidFill>
                  <a:schemeClr val="bg1"/>
                </a:solidFill>
                <a:latin typeface="Calibri" panose="020F0502020204030204" pitchFamily="34" charset="0"/>
              </a:rPr>
              <a:t>The Gift</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Because these items were so heavy the tribal leaders of Israel came forward with 6 covered wagons and 12 oxen. These wagons carried the tent and frame. The </a:t>
            </a:r>
            <a:r>
              <a:rPr lang="en-US" dirty="0" err="1">
                <a:solidFill>
                  <a:schemeClr val="bg1"/>
                </a:solidFill>
                <a:latin typeface="Calibri" panose="020F0502020204030204" pitchFamily="34" charset="0"/>
              </a:rPr>
              <a:t>Kohathites</a:t>
            </a:r>
            <a:r>
              <a:rPr lang="en-US" dirty="0">
                <a:solidFill>
                  <a:schemeClr val="bg1"/>
                </a:solidFill>
                <a:latin typeface="Calibri" panose="020F0502020204030204" pitchFamily="34" charset="0"/>
              </a:rPr>
              <a:t> were to carry the sacred items on their shoulders.</a:t>
            </a:r>
            <a:endParaRPr lang="en-US" dirty="0">
              <a:solidFill>
                <a:schemeClr val="bg1"/>
              </a:solidFill>
            </a:endParaRPr>
          </a:p>
        </p:txBody>
      </p:sp>
      <p:sp>
        <p:nvSpPr>
          <p:cNvPr id="367" name="Rectangle 366"/>
          <p:cNvSpPr/>
          <p:nvPr/>
        </p:nvSpPr>
        <p:spPr>
          <a:xfrm>
            <a:off x="563834" y="5212478"/>
            <a:ext cx="4953902" cy="923330"/>
          </a:xfrm>
          <a:prstGeom prst="rect">
            <a:avLst/>
          </a:prstGeom>
        </p:spPr>
        <p:txBody>
          <a:bodyPr wrap="square">
            <a:spAutoFit/>
          </a:bodyPr>
          <a:lstStyle/>
          <a:p>
            <a:r>
              <a:rPr lang="en-US" dirty="0">
                <a:solidFill>
                  <a:schemeClr val="bg1"/>
                </a:solidFill>
                <a:latin typeface="Calibri" panose="020F0502020204030204" pitchFamily="34" charset="0"/>
              </a:rPr>
              <a:t>Before the items were taken out of the Tabernacle only Aaron and priests could enter and then cover the sacred pieces to be transported.</a:t>
            </a:r>
            <a:endParaRPr lang="en-US" dirty="0">
              <a:solidFill>
                <a:schemeClr val="bg1"/>
              </a:solidFill>
            </a:endParaRPr>
          </a:p>
        </p:txBody>
      </p:sp>
      <p:sp>
        <p:nvSpPr>
          <p:cNvPr id="369" name="Rectangle 368"/>
          <p:cNvSpPr/>
          <p:nvPr/>
        </p:nvSpPr>
        <p:spPr>
          <a:xfrm>
            <a:off x="9114115" y="82208"/>
            <a:ext cx="3092288" cy="1200329"/>
          </a:xfrm>
          <a:prstGeom prst="rect">
            <a:avLst/>
          </a:prstGeom>
        </p:spPr>
        <p:txBody>
          <a:bodyPr wrap="square">
            <a:spAutoFit/>
          </a:bodyPr>
          <a:lstStyle/>
          <a:p>
            <a:r>
              <a:rPr lang="en-US" dirty="0">
                <a:solidFill>
                  <a:schemeClr val="bg1"/>
                </a:solidFill>
                <a:latin typeface="Calibri" panose="020F0502020204030204" pitchFamily="34" charset="0"/>
              </a:rPr>
              <a:t>The men were washed, shaved, dressed in clean clothes, and consecrated for transporting the Tabernacle</a:t>
            </a:r>
            <a:endParaRPr lang="en-US" dirty="0">
              <a:solidFill>
                <a:schemeClr val="bg1"/>
              </a:solidFill>
            </a:endParaRPr>
          </a:p>
        </p:txBody>
      </p:sp>
    </p:spTree>
    <p:extLst>
      <p:ext uri="{BB962C8B-B14F-4D97-AF65-F5344CB8AC3E}">
        <p14:creationId xmlns:p14="http://schemas.microsoft.com/office/powerpoint/2010/main" val="152534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p:bldP spid="367" grpId="0"/>
      <p:bldP spid="36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3568</Words>
  <Application>Microsoft Office PowerPoint</Application>
  <PresentationFormat>Widescreen</PresentationFormat>
  <Paragraphs>436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Gungsuh</vt:lpstr>
      <vt:lpstr>Arial</vt:lpstr>
      <vt:lpstr>Harrington</vt:lpstr>
      <vt:lpstr>Abadi</vt:lpstr>
      <vt:lpstr>verdana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62</cp:revision>
  <dcterms:created xsi:type="dcterms:W3CDTF">2015-10-28T17:24:19Z</dcterms:created>
  <dcterms:modified xsi:type="dcterms:W3CDTF">2025-09-01T13:28:23Z</dcterms:modified>
</cp:coreProperties>
</file>