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3" r:id="rId3"/>
    <p:sldId id="280" r:id="rId4"/>
    <p:sldId id="282" r:id="rId5"/>
    <p:sldId id="281" r:id="rId6"/>
    <p:sldId id="274" r:id="rId7"/>
    <p:sldId id="275" r:id="rId8"/>
    <p:sldId id="276" r:id="rId9"/>
    <p:sldId id="256" r:id="rId10"/>
    <p:sldId id="261" r:id="rId11"/>
    <p:sldId id="262" r:id="rId12"/>
    <p:sldId id="283" r:id="rId13"/>
    <p:sldId id="264" r:id="rId14"/>
    <p:sldId id="268" r:id="rId15"/>
    <p:sldId id="266" r:id="rId16"/>
    <p:sldId id="267" r:id="rId17"/>
    <p:sldId id="269" r:id="rId18"/>
    <p:sldId id="270" r:id="rId19"/>
    <p:sldId id="271" r:id="rId20"/>
    <p:sldId id="272" r:id="rId21"/>
    <p:sldId id="259" r:id="rId22"/>
    <p:sldId id="279" r:id="rId23"/>
    <p:sldId id="263" r:id="rId24"/>
    <p:sldId id="278" r:id="rId25"/>
  </p:sldIdLst>
  <p:sldSz cx="12192000" cy="6858000"/>
  <p:notesSz cx="6858000" cy="9144000"/>
  <p:embeddedFontLst>
    <p:embeddedFont>
      <p:font typeface="Bodoni MT Black" panose="02070A03080606020203" pitchFamily="18" charset="0"/>
      <p:bold r:id="rId26"/>
      <p:boldItalic r:id="rId27"/>
    </p:embeddedFont>
    <p:embeddedFont>
      <p:font typeface="Tahoma" panose="020B060403050404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06B"/>
    <a:srgbClr val="D09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10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659B2D-50FE-4462-9316-5A7A0F503692}"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138093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59B2D-50FE-4462-9316-5A7A0F503692}"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92537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59B2D-50FE-4462-9316-5A7A0F503692}"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270372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59B2D-50FE-4462-9316-5A7A0F503692}"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218022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59B2D-50FE-4462-9316-5A7A0F503692}"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153276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59B2D-50FE-4462-9316-5A7A0F503692}"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55439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59B2D-50FE-4462-9316-5A7A0F503692}" type="datetimeFigureOut">
              <a:rPr lang="en-US" smtClean="0"/>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42491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59B2D-50FE-4462-9316-5A7A0F503692}" type="datetimeFigureOut">
              <a:rPr lang="en-US" smtClean="0"/>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51282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59B2D-50FE-4462-9316-5A7A0F503692}" type="datetimeFigureOut">
              <a:rPr lang="en-US" smtClean="0"/>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59331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59B2D-50FE-4462-9316-5A7A0F503692}"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5745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59B2D-50FE-4462-9316-5A7A0F503692}"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73449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59B2D-50FE-4462-9316-5A7A0F503692}" type="datetimeFigureOut">
              <a:rPr lang="en-US" smtClean="0"/>
              <a:t>9/7/2025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ACFB2-7543-47E5-8807-2C4F35CB6951}" type="slidenum">
              <a:rPr lang="en-US" smtClean="0"/>
              <a:t>‹#›</a:t>
            </a:fld>
            <a:endParaRPr lang="en-US"/>
          </a:p>
        </p:txBody>
      </p:sp>
    </p:spTree>
    <p:extLst>
      <p:ext uri="{BB962C8B-B14F-4D97-AF65-F5344CB8AC3E}">
        <p14:creationId xmlns:p14="http://schemas.microsoft.com/office/powerpoint/2010/main" val="111621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81071" y="235471"/>
            <a:ext cx="12192002" cy="1754326"/>
          </a:xfrm>
          <a:prstGeom prst="rect">
            <a:avLst/>
          </a:prstGeom>
          <a:noFill/>
        </p:spPr>
        <p:txBody>
          <a:bodyPr wrap="square" rtlCol="0">
            <a:spAutoFit/>
          </a:bodyPr>
          <a:lstStyle/>
          <a:p>
            <a:pPr algn="ctr"/>
            <a:r>
              <a:rPr lang="en-US" sz="5400" dirty="0">
                <a:solidFill>
                  <a:schemeClr val="bg1"/>
                </a:solidFill>
                <a:latin typeface="Bodoni MT Black" panose="02070A03080606020203" pitchFamily="18" charset="0"/>
              </a:rPr>
              <a:t>Crossing the Jordan River</a:t>
            </a:r>
          </a:p>
          <a:p>
            <a:pPr algn="ctr"/>
            <a:r>
              <a:rPr lang="en-US" sz="5400" dirty="0">
                <a:solidFill>
                  <a:schemeClr val="bg1"/>
                </a:solidFill>
                <a:latin typeface="Bodoni MT Black" panose="02070A03080606020203" pitchFamily="18" charset="0"/>
              </a:rPr>
              <a:t>Joshua 2-5</a:t>
            </a:r>
          </a:p>
        </p:txBody>
      </p:sp>
      <p:sp>
        <p:nvSpPr>
          <p:cNvPr id="6" name="Freeform 5"/>
          <p:cNvSpPr/>
          <p:nvPr/>
        </p:nvSpPr>
        <p:spPr>
          <a:xfrm>
            <a:off x="-29018" y="2252966"/>
            <a:ext cx="12212899" cy="4630060"/>
          </a:xfrm>
          <a:custGeom>
            <a:avLst/>
            <a:gdLst>
              <a:gd name="connsiteX0" fmla="*/ 18132 w 12212899"/>
              <a:gd name="connsiteY0" fmla="*/ 3821263 h 4630060"/>
              <a:gd name="connsiteX1" fmla="*/ 18132 w 12212899"/>
              <a:gd name="connsiteY1" fmla="*/ 3821263 h 4630060"/>
              <a:gd name="connsiteX2" fmla="*/ 2086418 w 12212899"/>
              <a:gd name="connsiteY2" fmla="*/ 3276977 h 4630060"/>
              <a:gd name="connsiteX3" fmla="*/ 2162618 w 12212899"/>
              <a:gd name="connsiteY3" fmla="*/ 3266091 h 4630060"/>
              <a:gd name="connsiteX4" fmla="*/ 2227932 w 12212899"/>
              <a:gd name="connsiteY4" fmla="*/ 3255205 h 4630060"/>
              <a:gd name="connsiteX5" fmla="*/ 2456532 w 12212899"/>
              <a:gd name="connsiteY5" fmla="*/ 3222548 h 4630060"/>
              <a:gd name="connsiteX6" fmla="*/ 2489189 w 12212899"/>
              <a:gd name="connsiteY6" fmla="*/ 3200777 h 4630060"/>
              <a:gd name="connsiteX7" fmla="*/ 2521847 w 12212899"/>
              <a:gd name="connsiteY7" fmla="*/ 3189891 h 4630060"/>
              <a:gd name="connsiteX8" fmla="*/ 2608932 w 12212899"/>
              <a:gd name="connsiteY8" fmla="*/ 3157234 h 4630060"/>
              <a:gd name="connsiteX9" fmla="*/ 2652475 w 12212899"/>
              <a:gd name="connsiteY9" fmla="*/ 3135463 h 4630060"/>
              <a:gd name="connsiteX10" fmla="*/ 2706904 w 12212899"/>
              <a:gd name="connsiteY10" fmla="*/ 3113691 h 4630060"/>
              <a:gd name="connsiteX11" fmla="*/ 2739561 w 12212899"/>
              <a:gd name="connsiteY11" fmla="*/ 3102805 h 4630060"/>
              <a:gd name="connsiteX12" fmla="*/ 2772218 w 12212899"/>
              <a:gd name="connsiteY12" fmla="*/ 3081034 h 4630060"/>
              <a:gd name="connsiteX13" fmla="*/ 2891961 w 12212899"/>
              <a:gd name="connsiteY13" fmla="*/ 3026605 h 4630060"/>
              <a:gd name="connsiteX14" fmla="*/ 2924618 w 12212899"/>
              <a:gd name="connsiteY14" fmla="*/ 2993948 h 4630060"/>
              <a:gd name="connsiteX15" fmla="*/ 3011704 w 12212899"/>
              <a:gd name="connsiteY15" fmla="*/ 2939520 h 4630060"/>
              <a:gd name="connsiteX16" fmla="*/ 3044361 w 12212899"/>
              <a:gd name="connsiteY16" fmla="*/ 2906863 h 4630060"/>
              <a:gd name="connsiteX17" fmla="*/ 3077018 w 12212899"/>
              <a:gd name="connsiteY17" fmla="*/ 2885091 h 4630060"/>
              <a:gd name="connsiteX18" fmla="*/ 3120561 w 12212899"/>
              <a:gd name="connsiteY18" fmla="*/ 2852434 h 4630060"/>
              <a:gd name="connsiteX19" fmla="*/ 3153218 w 12212899"/>
              <a:gd name="connsiteY19" fmla="*/ 2841548 h 4630060"/>
              <a:gd name="connsiteX20" fmla="*/ 3207647 w 12212899"/>
              <a:gd name="connsiteY20" fmla="*/ 2819777 h 4630060"/>
              <a:gd name="connsiteX21" fmla="*/ 3229418 w 12212899"/>
              <a:gd name="connsiteY21" fmla="*/ 2798005 h 4630060"/>
              <a:gd name="connsiteX22" fmla="*/ 3316504 w 12212899"/>
              <a:gd name="connsiteY22" fmla="*/ 2754463 h 4630060"/>
              <a:gd name="connsiteX23" fmla="*/ 3392704 w 12212899"/>
              <a:gd name="connsiteY23" fmla="*/ 2710920 h 4630060"/>
              <a:gd name="connsiteX24" fmla="*/ 3468904 w 12212899"/>
              <a:gd name="connsiteY24" fmla="*/ 2667377 h 4630060"/>
              <a:gd name="connsiteX25" fmla="*/ 3534218 w 12212899"/>
              <a:gd name="connsiteY25" fmla="*/ 2634720 h 4630060"/>
              <a:gd name="connsiteX26" fmla="*/ 3621304 w 12212899"/>
              <a:gd name="connsiteY26" fmla="*/ 2569405 h 4630060"/>
              <a:gd name="connsiteX27" fmla="*/ 3664847 w 12212899"/>
              <a:gd name="connsiteY27" fmla="*/ 2536748 h 4630060"/>
              <a:gd name="connsiteX28" fmla="*/ 3730161 w 12212899"/>
              <a:gd name="connsiteY28" fmla="*/ 2514977 h 4630060"/>
              <a:gd name="connsiteX29" fmla="*/ 3773704 w 12212899"/>
              <a:gd name="connsiteY29" fmla="*/ 2482320 h 4630060"/>
              <a:gd name="connsiteX30" fmla="*/ 3860789 w 12212899"/>
              <a:gd name="connsiteY30" fmla="*/ 2449663 h 4630060"/>
              <a:gd name="connsiteX31" fmla="*/ 3915218 w 12212899"/>
              <a:gd name="connsiteY31" fmla="*/ 2406120 h 4630060"/>
              <a:gd name="connsiteX32" fmla="*/ 4024075 w 12212899"/>
              <a:gd name="connsiteY32" fmla="*/ 2351691 h 4630060"/>
              <a:gd name="connsiteX33" fmla="*/ 4100275 w 12212899"/>
              <a:gd name="connsiteY33" fmla="*/ 2297263 h 4630060"/>
              <a:gd name="connsiteX34" fmla="*/ 4143818 w 12212899"/>
              <a:gd name="connsiteY34" fmla="*/ 2275491 h 4630060"/>
              <a:gd name="connsiteX35" fmla="*/ 4176475 w 12212899"/>
              <a:gd name="connsiteY35" fmla="*/ 2242834 h 4630060"/>
              <a:gd name="connsiteX36" fmla="*/ 4209132 w 12212899"/>
              <a:gd name="connsiteY36" fmla="*/ 2231948 h 4630060"/>
              <a:gd name="connsiteX37" fmla="*/ 4252675 w 12212899"/>
              <a:gd name="connsiteY37" fmla="*/ 2210177 h 4630060"/>
              <a:gd name="connsiteX38" fmla="*/ 4274447 w 12212899"/>
              <a:gd name="connsiteY38" fmla="*/ 2177520 h 4630060"/>
              <a:gd name="connsiteX39" fmla="*/ 4307104 w 12212899"/>
              <a:gd name="connsiteY39" fmla="*/ 2166634 h 4630060"/>
              <a:gd name="connsiteX40" fmla="*/ 4350647 w 12212899"/>
              <a:gd name="connsiteY40" fmla="*/ 2144863 h 4630060"/>
              <a:gd name="connsiteX41" fmla="*/ 4426847 w 12212899"/>
              <a:gd name="connsiteY41" fmla="*/ 2101320 h 4630060"/>
              <a:gd name="connsiteX42" fmla="*/ 4459504 w 12212899"/>
              <a:gd name="connsiteY42" fmla="*/ 2079548 h 4630060"/>
              <a:gd name="connsiteX43" fmla="*/ 4524818 w 12212899"/>
              <a:gd name="connsiteY43" fmla="*/ 2068663 h 4630060"/>
              <a:gd name="connsiteX44" fmla="*/ 4568361 w 12212899"/>
              <a:gd name="connsiteY44" fmla="*/ 2046891 h 4630060"/>
              <a:gd name="connsiteX45" fmla="*/ 4688104 w 12212899"/>
              <a:gd name="connsiteY45" fmla="*/ 2025120 h 4630060"/>
              <a:gd name="connsiteX46" fmla="*/ 4731647 w 12212899"/>
              <a:gd name="connsiteY46" fmla="*/ 2014234 h 4630060"/>
              <a:gd name="connsiteX47" fmla="*/ 4927589 w 12212899"/>
              <a:gd name="connsiteY47" fmla="*/ 2003348 h 4630060"/>
              <a:gd name="connsiteX48" fmla="*/ 5047332 w 12212899"/>
              <a:gd name="connsiteY48" fmla="*/ 1992463 h 4630060"/>
              <a:gd name="connsiteX49" fmla="*/ 5145304 w 12212899"/>
              <a:gd name="connsiteY49" fmla="*/ 1970691 h 4630060"/>
              <a:gd name="connsiteX50" fmla="*/ 5188847 w 12212899"/>
              <a:gd name="connsiteY50" fmla="*/ 1959805 h 4630060"/>
              <a:gd name="connsiteX51" fmla="*/ 5308589 w 12212899"/>
              <a:gd name="connsiteY51" fmla="*/ 1948920 h 4630060"/>
              <a:gd name="connsiteX52" fmla="*/ 5439218 w 12212899"/>
              <a:gd name="connsiteY52" fmla="*/ 1927148 h 4630060"/>
              <a:gd name="connsiteX53" fmla="*/ 5624275 w 12212899"/>
              <a:gd name="connsiteY53" fmla="*/ 1905377 h 4630060"/>
              <a:gd name="connsiteX54" fmla="*/ 5667818 w 12212899"/>
              <a:gd name="connsiteY54" fmla="*/ 1894491 h 4630060"/>
              <a:gd name="connsiteX55" fmla="*/ 5722247 w 12212899"/>
              <a:gd name="connsiteY55" fmla="*/ 1883605 h 4630060"/>
              <a:gd name="connsiteX56" fmla="*/ 5831104 w 12212899"/>
              <a:gd name="connsiteY56" fmla="*/ 1861834 h 4630060"/>
              <a:gd name="connsiteX57" fmla="*/ 6016161 w 12212899"/>
              <a:gd name="connsiteY57" fmla="*/ 1850948 h 4630060"/>
              <a:gd name="connsiteX58" fmla="*/ 6168561 w 12212899"/>
              <a:gd name="connsiteY58" fmla="*/ 1840063 h 4630060"/>
              <a:gd name="connsiteX59" fmla="*/ 6277418 w 12212899"/>
              <a:gd name="connsiteY59" fmla="*/ 1818291 h 4630060"/>
              <a:gd name="connsiteX60" fmla="*/ 6331847 w 12212899"/>
              <a:gd name="connsiteY60" fmla="*/ 1796520 h 4630060"/>
              <a:gd name="connsiteX61" fmla="*/ 6484247 w 12212899"/>
              <a:gd name="connsiteY61" fmla="*/ 1774748 h 4630060"/>
              <a:gd name="connsiteX62" fmla="*/ 6538675 w 12212899"/>
              <a:gd name="connsiteY62" fmla="*/ 1763863 h 4630060"/>
              <a:gd name="connsiteX63" fmla="*/ 6636647 w 12212899"/>
              <a:gd name="connsiteY63" fmla="*/ 1720320 h 4630060"/>
              <a:gd name="connsiteX64" fmla="*/ 6756389 w 12212899"/>
              <a:gd name="connsiteY64" fmla="*/ 1698548 h 4630060"/>
              <a:gd name="connsiteX65" fmla="*/ 6843475 w 12212899"/>
              <a:gd name="connsiteY65" fmla="*/ 1676777 h 4630060"/>
              <a:gd name="connsiteX66" fmla="*/ 6974104 w 12212899"/>
              <a:gd name="connsiteY66" fmla="*/ 1644120 h 4630060"/>
              <a:gd name="connsiteX67" fmla="*/ 7006761 w 12212899"/>
              <a:gd name="connsiteY67" fmla="*/ 1633234 h 4630060"/>
              <a:gd name="connsiteX68" fmla="*/ 7050304 w 12212899"/>
              <a:gd name="connsiteY68" fmla="*/ 1622348 h 4630060"/>
              <a:gd name="connsiteX69" fmla="*/ 7082961 w 12212899"/>
              <a:gd name="connsiteY69" fmla="*/ 1611463 h 4630060"/>
              <a:gd name="connsiteX70" fmla="*/ 7170047 w 12212899"/>
              <a:gd name="connsiteY70" fmla="*/ 1589691 h 4630060"/>
              <a:gd name="connsiteX71" fmla="*/ 7257132 w 12212899"/>
              <a:gd name="connsiteY71" fmla="*/ 1557034 h 4630060"/>
              <a:gd name="connsiteX72" fmla="*/ 7289789 w 12212899"/>
              <a:gd name="connsiteY72" fmla="*/ 1546148 h 4630060"/>
              <a:gd name="connsiteX73" fmla="*/ 7355104 w 12212899"/>
              <a:gd name="connsiteY73" fmla="*/ 1535263 h 4630060"/>
              <a:gd name="connsiteX74" fmla="*/ 7387761 w 12212899"/>
              <a:gd name="connsiteY74" fmla="*/ 1524377 h 4630060"/>
              <a:gd name="connsiteX75" fmla="*/ 7463961 w 12212899"/>
              <a:gd name="connsiteY75" fmla="*/ 1491720 h 4630060"/>
              <a:gd name="connsiteX76" fmla="*/ 7551047 w 12212899"/>
              <a:gd name="connsiteY76" fmla="*/ 1469948 h 4630060"/>
              <a:gd name="connsiteX77" fmla="*/ 7681675 w 12212899"/>
              <a:gd name="connsiteY77" fmla="*/ 1437291 h 4630060"/>
              <a:gd name="connsiteX78" fmla="*/ 7746989 w 12212899"/>
              <a:gd name="connsiteY78" fmla="*/ 1415520 h 4630060"/>
              <a:gd name="connsiteX79" fmla="*/ 7834075 w 12212899"/>
              <a:gd name="connsiteY79" fmla="*/ 1382863 h 4630060"/>
              <a:gd name="connsiteX80" fmla="*/ 7899389 w 12212899"/>
              <a:gd name="connsiteY80" fmla="*/ 1371977 h 4630060"/>
              <a:gd name="connsiteX81" fmla="*/ 8051789 w 12212899"/>
              <a:gd name="connsiteY81" fmla="*/ 1339320 h 4630060"/>
              <a:gd name="connsiteX82" fmla="*/ 8117104 w 12212899"/>
              <a:gd name="connsiteY82" fmla="*/ 1284891 h 4630060"/>
              <a:gd name="connsiteX83" fmla="*/ 8193304 w 12212899"/>
              <a:gd name="connsiteY83" fmla="*/ 1252234 h 4630060"/>
              <a:gd name="connsiteX84" fmla="*/ 8247732 w 12212899"/>
              <a:gd name="connsiteY84" fmla="*/ 1219577 h 4630060"/>
              <a:gd name="connsiteX85" fmla="*/ 8323932 w 12212899"/>
              <a:gd name="connsiteY85" fmla="*/ 1186920 h 4630060"/>
              <a:gd name="connsiteX86" fmla="*/ 8454561 w 12212899"/>
              <a:gd name="connsiteY86" fmla="*/ 1121605 h 4630060"/>
              <a:gd name="connsiteX87" fmla="*/ 8519875 w 12212899"/>
              <a:gd name="connsiteY87" fmla="*/ 1078063 h 4630060"/>
              <a:gd name="connsiteX88" fmla="*/ 8563418 w 12212899"/>
              <a:gd name="connsiteY88" fmla="*/ 1056291 h 4630060"/>
              <a:gd name="connsiteX89" fmla="*/ 8650504 w 12212899"/>
              <a:gd name="connsiteY89" fmla="*/ 990977 h 4630060"/>
              <a:gd name="connsiteX90" fmla="*/ 8694047 w 12212899"/>
              <a:gd name="connsiteY90" fmla="*/ 958320 h 4630060"/>
              <a:gd name="connsiteX91" fmla="*/ 8726704 w 12212899"/>
              <a:gd name="connsiteY91" fmla="*/ 925663 h 4630060"/>
              <a:gd name="connsiteX92" fmla="*/ 8770247 w 12212899"/>
              <a:gd name="connsiteY92" fmla="*/ 903891 h 4630060"/>
              <a:gd name="connsiteX93" fmla="*/ 8835561 w 12212899"/>
              <a:gd name="connsiteY93" fmla="*/ 860348 h 4630060"/>
              <a:gd name="connsiteX94" fmla="*/ 8911761 w 12212899"/>
              <a:gd name="connsiteY94" fmla="*/ 816805 h 4630060"/>
              <a:gd name="connsiteX95" fmla="*/ 8944418 w 12212899"/>
              <a:gd name="connsiteY95" fmla="*/ 773263 h 4630060"/>
              <a:gd name="connsiteX96" fmla="*/ 8987961 w 12212899"/>
              <a:gd name="connsiteY96" fmla="*/ 751491 h 4630060"/>
              <a:gd name="connsiteX97" fmla="*/ 9075047 w 12212899"/>
              <a:gd name="connsiteY97" fmla="*/ 697063 h 4630060"/>
              <a:gd name="connsiteX98" fmla="*/ 9107704 w 12212899"/>
              <a:gd name="connsiteY98" fmla="*/ 686177 h 4630060"/>
              <a:gd name="connsiteX99" fmla="*/ 9162132 w 12212899"/>
              <a:gd name="connsiteY99" fmla="*/ 664405 h 4630060"/>
              <a:gd name="connsiteX100" fmla="*/ 9292761 w 12212899"/>
              <a:gd name="connsiteY100" fmla="*/ 599091 h 4630060"/>
              <a:gd name="connsiteX101" fmla="*/ 9336304 w 12212899"/>
              <a:gd name="connsiteY101" fmla="*/ 588205 h 4630060"/>
              <a:gd name="connsiteX102" fmla="*/ 9423389 w 12212899"/>
              <a:gd name="connsiteY102" fmla="*/ 533777 h 4630060"/>
              <a:gd name="connsiteX103" fmla="*/ 9477818 w 12212899"/>
              <a:gd name="connsiteY103" fmla="*/ 512005 h 4630060"/>
              <a:gd name="connsiteX104" fmla="*/ 9564904 w 12212899"/>
              <a:gd name="connsiteY104" fmla="*/ 490234 h 4630060"/>
              <a:gd name="connsiteX105" fmla="*/ 9608447 w 12212899"/>
              <a:gd name="connsiteY105" fmla="*/ 479348 h 4630060"/>
              <a:gd name="connsiteX106" fmla="*/ 9749961 w 12212899"/>
              <a:gd name="connsiteY106" fmla="*/ 424920 h 4630060"/>
              <a:gd name="connsiteX107" fmla="*/ 9782618 w 12212899"/>
              <a:gd name="connsiteY107" fmla="*/ 403148 h 4630060"/>
              <a:gd name="connsiteX108" fmla="*/ 9858818 w 12212899"/>
              <a:gd name="connsiteY108" fmla="*/ 392263 h 4630060"/>
              <a:gd name="connsiteX109" fmla="*/ 9935018 w 12212899"/>
              <a:gd name="connsiteY109" fmla="*/ 370491 h 4630060"/>
              <a:gd name="connsiteX110" fmla="*/ 10011218 w 12212899"/>
              <a:gd name="connsiteY110" fmla="*/ 359605 h 4630060"/>
              <a:gd name="connsiteX111" fmla="*/ 10109189 w 12212899"/>
              <a:gd name="connsiteY111" fmla="*/ 348720 h 4630060"/>
              <a:gd name="connsiteX112" fmla="*/ 10936504 w 12212899"/>
              <a:gd name="connsiteY112" fmla="*/ 337834 h 4630060"/>
              <a:gd name="connsiteX113" fmla="*/ 11110675 w 12212899"/>
              <a:gd name="connsiteY113" fmla="*/ 305177 h 4630060"/>
              <a:gd name="connsiteX114" fmla="*/ 11165104 w 12212899"/>
              <a:gd name="connsiteY114" fmla="*/ 294291 h 4630060"/>
              <a:gd name="connsiteX115" fmla="*/ 11273961 w 12212899"/>
              <a:gd name="connsiteY115" fmla="*/ 283405 h 4630060"/>
              <a:gd name="connsiteX116" fmla="*/ 11415475 w 12212899"/>
              <a:gd name="connsiteY116" fmla="*/ 250748 h 4630060"/>
              <a:gd name="connsiteX117" fmla="*/ 11502561 w 12212899"/>
              <a:gd name="connsiteY117" fmla="*/ 239863 h 4630060"/>
              <a:gd name="connsiteX118" fmla="*/ 11654961 w 12212899"/>
              <a:gd name="connsiteY118" fmla="*/ 218091 h 4630060"/>
              <a:gd name="connsiteX119" fmla="*/ 11687618 w 12212899"/>
              <a:gd name="connsiteY119" fmla="*/ 207205 h 4630060"/>
              <a:gd name="connsiteX120" fmla="*/ 11763818 w 12212899"/>
              <a:gd name="connsiteY120" fmla="*/ 185434 h 4630060"/>
              <a:gd name="connsiteX121" fmla="*/ 11829132 w 12212899"/>
              <a:gd name="connsiteY121" fmla="*/ 174548 h 4630060"/>
              <a:gd name="connsiteX122" fmla="*/ 11905332 w 12212899"/>
              <a:gd name="connsiteY122" fmla="*/ 152777 h 4630060"/>
              <a:gd name="connsiteX123" fmla="*/ 12014189 w 12212899"/>
              <a:gd name="connsiteY123" fmla="*/ 120120 h 4630060"/>
              <a:gd name="connsiteX124" fmla="*/ 12046847 w 12212899"/>
              <a:gd name="connsiteY124" fmla="*/ 109234 h 4630060"/>
              <a:gd name="connsiteX125" fmla="*/ 12144818 w 12212899"/>
              <a:gd name="connsiteY125" fmla="*/ 43920 h 4630060"/>
              <a:gd name="connsiteX126" fmla="*/ 12177475 w 12212899"/>
              <a:gd name="connsiteY126" fmla="*/ 22148 h 4630060"/>
              <a:gd name="connsiteX127" fmla="*/ 12210132 w 12212899"/>
              <a:gd name="connsiteY127" fmla="*/ 377 h 4630060"/>
              <a:gd name="connsiteX128" fmla="*/ 12166589 w 12212899"/>
              <a:gd name="connsiteY128" fmla="*/ 11263 h 4630060"/>
              <a:gd name="connsiteX129" fmla="*/ 12123047 w 12212899"/>
              <a:gd name="connsiteY129" fmla="*/ 43920 h 4630060"/>
              <a:gd name="connsiteX130" fmla="*/ 12079504 w 12212899"/>
              <a:gd name="connsiteY130" fmla="*/ 87463 h 4630060"/>
              <a:gd name="connsiteX131" fmla="*/ 12046847 w 12212899"/>
              <a:gd name="connsiteY131" fmla="*/ 98348 h 4630060"/>
              <a:gd name="connsiteX132" fmla="*/ 11981532 w 12212899"/>
              <a:gd name="connsiteY132" fmla="*/ 152777 h 4630060"/>
              <a:gd name="connsiteX133" fmla="*/ 11916218 w 12212899"/>
              <a:gd name="connsiteY133" fmla="*/ 218091 h 4630060"/>
              <a:gd name="connsiteX134" fmla="*/ 11894447 w 12212899"/>
              <a:gd name="connsiteY134" fmla="*/ 239863 h 4630060"/>
              <a:gd name="connsiteX135" fmla="*/ 11840018 w 12212899"/>
              <a:gd name="connsiteY135" fmla="*/ 283405 h 4630060"/>
              <a:gd name="connsiteX136" fmla="*/ 11818247 w 12212899"/>
              <a:gd name="connsiteY136" fmla="*/ 305177 h 4630060"/>
              <a:gd name="connsiteX137" fmla="*/ 11752932 w 12212899"/>
              <a:gd name="connsiteY137" fmla="*/ 348720 h 4630060"/>
              <a:gd name="connsiteX138" fmla="*/ 11567875 w 12212899"/>
              <a:gd name="connsiteY138" fmla="*/ 468463 h 4630060"/>
              <a:gd name="connsiteX139" fmla="*/ 11535218 w 12212899"/>
              <a:gd name="connsiteY139" fmla="*/ 479348 h 4630060"/>
              <a:gd name="connsiteX140" fmla="*/ 11513447 w 12212899"/>
              <a:gd name="connsiteY140" fmla="*/ 501120 h 4630060"/>
              <a:gd name="connsiteX141" fmla="*/ 11426361 w 12212899"/>
              <a:gd name="connsiteY141" fmla="*/ 533777 h 4630060"/>
              <a:gd name="connsiteX142" fmla="*/ 11382818 w 12212899"/>
              <a:gd name="connsiteY142" fmla="*/ 566434 h 4630060"/>
              <a:gd name="connsiteX143" fmla="*/ 11350161 w 12212899"/>
              <a:gd name="connsiteY143" fmla="*/ 577320 h 4630060"/>
              <a:gd name="connsiteX144" fmla="*/ 11306618 w 12212899"/>
              <a:gd name="connsiteY144" fmla="*/ 599091 h 4630060"/>
              <a:gd name="connsiteX145" fmla="*/ 11219532 w 12212899"/>
              <a:gd name="connsiteY145" fmla="*/ 642634 h 4630060"/>
              <a:gd name="connsiteX146" fmla="*/ 11121561 w 12212899"/>
              <a:gd name="connsiteY146" fmla="*/ 697063 h 4630060"/>
              <a:gd name="connsiteX147" fmla="*/ 11088904 w 12212899"/>
              <a:gd name="connsiteY147" fmla="*/ 718834 h 4630060"/>
              <a:gd name="connsiteX148" fmla="*/ 11023589 w 12212899"/>
              <a:gd name="connsiteY148" fmla="*/ 740605 h 4630060"/>
              <a:gd name="connsiteX149" fmla="*/ 10990932 w 12212899"/>
              <a:gd name="connsiteY149" fmla="*/ 762377 h 4630060"/>
              <a:gd name="connsiteX150" fmla="*/ 10914732 w 12212899"/>
              <a:gd name="connsiteY150" fmla="*/ 795034 h 4630060"/>
              <a:gd name="connsiteX151" fmla="*/ 10882075 w 12212899"/>
              <a:gd name="connsiteY151" fmla="*/ 816805 h 4630060"/>
              <a:gd name="connsiteX152" fmla="*/ 10784104 w 12212899"/>
              <a:gd name="connsiteY152" fmla="*/ 860348 h 4630060"/>
              <a:gd name="connsiteX153" fmla="*/ 10762332 w 12212899"/>
              <a:gd name="connsiteY153" fmla="*/ 882120 h 4630060"/>
              <a:gd name="connsiteX154" fmla="*/ 10620818 w 12212899"/>
              <a:gd name="connsiteY154" fmla="*/ 936548 h 4630060"/>
              <a:gd name="connsiteX155" fmla="*/ 10522847 w 12212899"/>
              <a:gd name="connsiteY155" fmla="*/ 958320 h 4630060"/>
              <a:gd name="connsiteX156" fmla="*/ 10413989 w 12212899"/>
              <a:gd name="connsiteY156" fmla="*/ 990977 h 4630060"/>
              <a:gd name="connsiteX157" fmla="*/ 10381332 w 12212899"/>
              <a:gd name="connsiteY157" fmla="*/ 1012748 h 4630060"/>
              <a:gd name="connsiteX158" fmla="*/ 10316018 w 12212899"/>
              <a:gd name="connsiteY158" fmla="*/ 1045405 h 4630060"/>
              <a:gd name="connsiteX159" fmla="*/ 10218047 w 12212899"/>
              <a:gd name="connsiteY159" fmla="*/ 1067177 h 4630060"/>
              <a:gd name="connsiteX160" fmla="*/ 10087418 w 12212899"/>
              <a:gd name="connsiteY160" fmla="*/ 1110720 h 4630060"/>
              <a:gd name="connsiteX161" fmla="*/ 9978561 w 12212899"/>
              <a:gd name="connsiteY161" fmla="*/ 1165148 h 4630060"/>
              <a:gd name="connsiteX162" fmla="*/ 9804389 w 12212899"/>
              <a:gd name="connsiteY162" fmla="*/ 1208691 h 4630060"/>
              <a:gd name="connsiteX163" fmla="*/ 9749961 w 12212899"/>
              <a:gd name="connsiteY163" fmla="*/ 1230463 h 4630060"/>
              <a:gd name="connsiteX164" fmla="*/ 9695532 w 12212899"/>
              <a:gd name="connsiteY164" fmla="*/ 1241348 h 4630060"/>
              <a:gd name="connsiteX165" fmla="*/ 9630218 w 12212899"/>
              <a:gd name="connsiteY165" fmla="*/ 1263120 h 4630060"/>
              <a:gd name="connsiteX166" fmla="*/ 9575789 w 12212899"/>
              <a:gd name="connsiteY166" fmla="*/ 1274005 h 4630060"/>
              <a:gd name="connsiteX167" fmla="*/ 9510475 w 12212899"/>
              <a:gd name="connsiteY167" fmla="*/ 1295777 h 4630060"/>
              <a:gd name="connsiteX168" fmla="*/ 9477818 w 12212899"/>
              <a:gd name="connsiteY168" fmla="*/ 1317548 h 4630060"/>
              <a:gd name="connsiteX169" fmla="*/ 9423389 w 12212899"/>
              <a:gd name="connsiteY169" fmla="*/ 1328434 h 4630060"/>
              <a:gd name="connsiteX170" fmla="*/ 9270989 w 12212899"/>
              <a:gd name="connsiteY170" fmla="*/ 1361091 h 4630060"/>
              <a:gd name="connsiteX171" fmla="*/ 9151247 w 12212899"/>
              <a:gd name="connsiteY171" fmla="*/ 1404634 h 4630060"/>
              <a:gd name="connsiteX172" fmla="*/ 9096818 w 12212899"/>
              <a:gd name="connsiteY172" fmla="*/ 1415520 h 4630060"/>
              <a:gd name="connsiteX173" fmla="*/ 9053275 w 12212899"/>
              <a:gd name="connsiteY173" fmla="*/ 1437291 h 4630060"/>
              <a:gd name="connsiteX174" fmla="*/ 8955304 w 12212899"/>
              <a:gd name="connsiteY174" fmla="*/ 1459063 h 4630060"/>
              <a:gd name="connsiteX175" fmla="*/ 8781132 w 12212899"/>
              <a:gd name="connsiteY175" fmla="*/ 1524377 h 4630060"/>
              <a:gd name="connsiteX176" fmla="*/ 8628732 w 12212899"/>
              <a:gd name="connsiteY176" fmla="*/ 1589691 h 4630060"/>
              <a:gd name="connsiteX177" fmla="*/ 8487218 w 12212899"/>
              <a:gd name="connsiteY177" fmla="*/ 1633234 h 4630060"/>
              <a:gd name="connsiteX178" fmla="*/ 8454561 w 12212899"/>
              <a:gd name="connsiteY178" fmla="*/ 1655005 h 4630060"/>
              <a:gd name="connsiteX179" fmla="*/ 8302161 w 12212899"/>
              <a:gd name="connsiteY179" fmla="*/ 1698548 h 4630060"/>
              <a:gd name="connsiteX180" fmla="*/ 8215075 w 12212899"/>
              <a:gd name="connsiteY180" fmla="*/ 1742091 h 4630060"/>
              <a:gd name="connsiteX181" fmla="*/ 8171532 w 12212899"/>
              <a:gd name="connsiteY181" fmla="*/ 1763863 h 4630060"/>
              <a:gd name="connsiteX182" fmla="*/ 8138875 w 12212899"/>
              <a:gd name="connsiteY182" fmla="*/ 1774748 h 4630060"/>
              <a:gd name="connsiteX183" fmla="*/ 8095332 w 12212899"/>
              <a:gd name="connsiteY183" fmla="*/ 1796520 h 4630060"/>
              <a:gd name="connsiteX184" fmla="*/ 8062675 w 12212899"/>
              <a:gd name="connsiteY184" fmla="*/ 1807405 h 4630060"/>
              <a:gd name="connsiteX185" fmla="*/ 7953818 w 12212899"/>
              <a:gd name="connsiteY185" fmla="*/ 1861834 h 4630060"/>
              <a:gd name="connsiteX186" fmla="*/ 7921161 w 12212899"/>
              <a:gd name="connsiteY186" fmla="*/ 1883605 h 4630060"/>
              <a:gd name="connsiteX187" fmla="*/ 7866732 w 12212899"/>
              <a:gd name="connsiteY187" fmla="*/ 1905377 h 4630060"/>
              <a:gd name="connsiteX188" fmla="*/ 7834075 w 12212899"/>
              <a:gd name="connsiteY188" fmla="*/ 1927148 h 4630060"/>
              <a:gd name="connsiteX189" fmla="*/ 7790532 w 12212899"/>
              <a:gd name="connsiteY189" fmla="*/ 1948920 h 4630060"/>
              <a:gd name="connsiteX190" fmla="*/ 7714332 w 12212899"/>
              <a:gd name="connsiteY190" fmla="*/ 1992463 h 4630060"/>
              <a:gd name="connsiteX191" fmla="*/ 7518389 w 12212899"/>
              <a:gd name="connsiteY191" fmla="*/ 2090434 h 4630060"/>
              <a:gd name="connsiteX192" fmla="*/ 7420418 w 12212899"/>
              <a:gd name="connsiteY192" fmla="*/ 2123091 h 4630060"/>
              <a:gd name="connsiteX193" fmla="*/ 7376875 w 12212899"/>
              <a:gd name="connsiteY193" fmla="*/ 2155748 h 4630060"/>
              <a:gd name="connsiteX194" fmla="*/ 7202704 w 12212899"/>
              <a:gd name="connsiteY194" fmla="*/ 2221063 h 4630060"/>
              <a:gd name="connsiteX195" fmla="*/ 7104732 w 12212899"/>
              <a:gd name="connsiteY195" fmla="*/ 2264605 h 4630060"/>
              <a:gd name="connsiteX196" fmla="*/ 7061189 w 12212899"/>
              <a:gd name="connsiteY196" fmla="*/ 2286377 h 4630060"/>
              <a:gd name="connsiteX197" fmla="*/ 7028532 w 12212899"/>
              <a:gd name="connsiteY197" fmla="*/ 2297263 h 4630060"/>
              <a:gd name="connsiteX198" fmla="*/ 6963218 w 12212899"/>
              <a:gd name="connsiteY198" fmla="*/ 2329920 h 4630060"/>
              <a:gd name="connsiteX199" fmla="*/ 6930561 w 12212899"/>
              <a:gd name="connsiteY199" fmla="*/ 2340805 h 4630060"/>
              <a:gd name="connsiteX200" fmla="*/ 6767275 w 12212899"/>
              <a:gd name="connsiteY200" fmla="*/ 2384348 h 4630060"/>
              <a:gd name="connsiteX201" fmla="*/ 6647532 w 12212899"/>
              <a:gd name="connsiteY201" fmla="*/ 2417005 h 4630060"/>
              <a:gd name="connsiteX202" fmla="*/ 6484247 w 12212899"/>
              <a:gd name="connsiteY202" fmla="*/ 2438777 h 4630060"/>
              <a:gd name="connsiteX203" fmla="*/ 6386275 w 12212899"/>
              <a:gd name="connsiteY203" fmla="*/ 2460548 h 4630060"/>
              <a:gd name="connsiteX204" fmla="*/ 6288304 w 12212899"/>
              <a:gd name="connsiteY204" fmla="*/ 2471434 h 4630060"/>
              <a:gd name="connsiteX205" fmla="*/ 6255647 w 12212899"/>
              <a:gd name="connsiteY205" fmla="*/ 2482320 h 4630060"/>
              <a:gd name="connsiteX206" fmla="*/ 6157675 w 12212899"/>
              <a:gd name="connsiteY206" fmla="*/ 2504091 h 4630060"/>
              <a:gd name="connsiteX207" fmla="*/ 5961732 w 12212899"/>
              <a:gd name="connsiteY207" fmla="*/ 2558520 h 4630060"/>
              <a:gd name="connsiteX208" fmla="*/ 5907304 w 12212899"/>
              <a:gd name="connsiteY208" fmla="*/ 2602063 h 4630060"/>
              <a:gd name="connsiteX209" fmla="*/ 5841989 w 12212899"/>
              <a:gd name="connsiteY209" fmla="*/ 2623834 h 4630060"/>
              <a:gd name="connsiteX210" fmla="*/ 5656932 w 12212899"/>
              <a:gd name="connsiteY210" fmla="*/ 2732691 h 4630060"/>
              <a:gd name="connsiteX211" fmla="*/ 5569847 w 12212899"/>
              <a:gd name="connsiteY211" fmla="*/ 2798005 h 4630060"/>
              <a:gd name="connsiteX212" fmla="*/ 5450104 w 12212899"/>
              <a:gd name="connsiteY212" fmla="*/ 2863320 h 4630060"/>
              <a:gd name="connsiteX213" fmla="*/ 5297704 w 12212899"/>
              <a:gd name="connsiteY213" fmla="*/ 2961291 h 4630060"/>
              <a:gd name="connsiteX214" fmla="*/ 5254161 w 12212899"/>
              <a:gd name="connsiteY214" fmla="*/ 2983063 h 4630060"/>
              <a:gd name="connsiteX215" fmla="*/ 5090875 w 12212899"/>
              <a:gd name="connsiteY215" fmla="*/ 3081034 h 4630060"/>
              <a:gd name="connsiteX216" fmla="*/ 5025561 w 12212899"/>
              <a:gd name="connsiteY216" fmla="*/ 3102805 h 4630060"/>
              <a:gd name="connsiteX217" fmla="*/ 4982018 w 12212899"/>
              <a:gd name="connsiteY217" fmla="*/ 3135463 h 4630060"/>
              <a:gd name="connsiteX218" fmla="*/ 4862275 w 12212899"/>
              <a:gd name="connsiteY218" fmla="*/ 3179005 h 4630060"/>
              <a:gd name="connsiteX219" fmla="*/ 4688104 w 12212899"/>
              <a:gd name="connsiteY219" fmla="*/ 3255205 h 4630060"/>
              <a:gd name="connsiteX220" fmla="*/ 4590132 w 12212899"/>
              <a:gd name="connsiteY220" fmla="*/ 3287863 h 4630060"/>
              <a:gd name="connsiteX221" fmla="*/ 4448618 w 12212899"/>
              <a:gd name="connsiteY221" fmla="*/ 3331405 h 4630060"/>
              <a:gd name="connsiteX222" fmla="*/ 4415961 w 12212899"/>
              <a:gd name="connsiteY222" fmla="*/ 3342291 h 4630060"/>
              <a:gd name="connsiteX223" fmla="*/ 4296218 w 12212899"/>
              <a:gd name="connsiteY223" fmla="*/ 3374948 h 4630060"/>
              <a:gd name="connsiteX224" fmla="*/ 4263561 w 12212899"/>
              <a:gd name="connsiteY224" fmla="*/ 3396720 h 4630060"/>
              <a:gd name="connsiteX225" fmla="*/ 4165589 w 12212899"/>
              <a:gd name="connsiteY225" fmla="*/ 3418491 h 4630060"/>
              <a:gd name="connsiteX226" fmla="*/ 4078504 w 12212899"/>
              <a:gd name="connsiteY226" fmla="*/ 3429377 h 4630060"/>
              <a:gd name="connsiteX227" fmla="*/ 3904332 w 12212899"/>
              <a:gd name="connsiteY227" fmla="*/ 3472920 h 4630060"/>
              <a:gd name="connsiteX228" fmla="*/ 3849904 w 12212899"/>
              <a:gd name="connsiteY228" fmla="*/ 3494691 h 4630060"/>
              <a:gd name="connsiteX229" fmla="*/ 3741047 w 12212899"/>
              <a:gd name="connsiteY229" fmla="*/ 3505577 h 4630060"/>
              <a:gd name="connsiteX230" fmla="*/ 3675732 w 12212899"/>
              <a:gd name="connsiteY230" fmla="*/ 3516463 h 4630060"/>
              <a:gd name="connsiteX231" fmla="*/ 3588647 w 12212899"/>
              <a:gd name="connsiteY231" fmla="*/ 3527348 h 4630060"/>
              <a:gd name="connsiteX232" fmla="*/ 3392704 w 12212899"/>
              <a:gd name="connsiteY232" fmla="*/ 3570891 h 4630060"/>
              <a:gd name="connsiteX233" fmla="*/ 3283847 w 12212899"/>
              <a:gd name="connsiteY233" fmla="*/ 3581777 h 4630060"/>
              <a:gd name="connsiteX234" fmla="*/ 3153218 w 12212899"/>
              <a:gd name="connsiteY234" fmla="*/ 3614434 h 4630060"/>
              <a:gd name="connsiteX235" fmla="*/ 3077018 w 12212899"/>
              <a:gd name="connsiteY235" fmla="*/ 3657977 h 4630060"/>
              <a:gd name="connsiteX236" fmla="*/ 2891961 w 12212899"/>
              <a:gd name="connsiteY236" fmla="*/ 3701520 h 4630060"/>
              <a:gd name="connsiteX237" fmla="*/ 2848418 w 12212899"/>
              <a:gd name="connsiteY237" fmla="*/ 3723291 h 4630060"/>
              <a:gd name="connsiteX238" fmla="*/ 2815761 w 12212899"/>
              <a:gd name="connsiteY238" fmla="*/ 3734177 h 4630060"/>
              <a:gd name="connsiteX239" fmla="*/ 2706904 w 12212899"/>
              <a:gd name="connsiteY239" fmla="*/ 3766834 h 4630060"/>
              <a:gd name="connsiteX240" fmla="*/ 2663361 w 12212899"/>
              <a:gd name="connsiteY240" fmla="*/ 3777720 h 4630060"/>
              <a:gd name="connsiteX241" fmla="*/ 2598047 w 12212899"/>
              <a:gd name="connsiteY241" fmla="*/ 3810377 h 4630060"/>
              <a:gd name="connsiteX242" fmla="*/ 2489189 w 12212899"/>
              <a:gd name="connsiteY242" fmla="*/ 3832148 h 4630060"/>
              <a:gd name="connsiteX243" fmla="*/ 2423875 w 12212899"/>
              <a:gd name="connsiteY243" fmla="*/ 3864805 h 4630060"/>
              <a:gd name="connsiteX244" fmla="*/ 2347675 w 12212899"/>
              <a:gd name="connsiteY244" fmla="*/ 3886577 h 4630060"/>
              <a:gd name="connsiteX245" fmla="*/ 2260589 w 12212899"/>
              <a:gd name="connsiteY245" fmla="*/ 3919234 h 4630060"/>
              <a:gd name="connsiteX246" fmla="*/ 2227932 w 12212899"/>
              <a:gd name="connsiteY246" fmla="*/ 3941005 h 4630060"/>
              <a:gd name="connsiteX247" fmla="*/ 2184389 w 12212899"/>
              <a:gd name="connsiteY247" fmla="*/ 3951891 h 4630060"/>
              <a:gd name="connsiteX248" fmla="*/ 2151732 w 12212899"/>
              <a:gd name="connsiteY248" fmla="*/ 3962777 h 4630060"/>
              <a:gd name="connsiteX249" fmla="*/ 2075532 w 12212899"/>
              <a:gd name="connsiteY249" fmla="*/ 3984548 h 4630060"/>
              <a:gd name="connsiteX250" fmla="*/ 1988447 w 12212899"/>
              <a:gd name="connsiteY250" fmla="*/ 4017205 h 4630060"/>
              <a:gd name="connsiteX251" fmla="*/ 1868704 w 12212899"/>
              <a:gd name="connsiteY251" fmla="*/ 4071634 h 4630060"/>
              <a:gd name="connsiteX252" fmla="*/ 1814275 w 12212899"/>
              <a:gd name="connsiteY252" fmla="*/ 4104291 h 4630060"/>
              <a:gd name="connsiteX253" fmla="*/ 1781618 w 12212899"/>
              <a:gd name="connsiteY253" fmla="*/ 4126063 h 4630060"/>
              <a:gd name="connsiteX254" fmla="*/ 1727189 w 12212899"/>
              <a:gd name="connsiteY254" fmla="*/ 4147834 h 4630060"/>
              <a:gd name="connsiteX255" fmla="*/ 1694532 w 12212899"/>
              <a:gd name="connsiteY255" fmla="*/ 4158720 h 4630060"/>
              <a:gd name="connsiteX256" fmla="*/ 1661875 w 12212899"/>
              <a:gd name="connsiteY256" fmla="*/ 4180491 h 4630060"/>
              <a:gd name="connsiteX257" fmla="*/ 1563904 w 12212899"/>
              <a:gd name="connsiteY257" fmla="*/ 4213148 h 4630060"/>
              <a:gd name="connsiteX258" fmla="*/ 1531247 w 12212899"/>
              <a:gd name="connsiteY258" fmla="*/ 4224034 h 4630060"/>
              <a:gd name="connsiteX259" fmla="*/ 1498589 w 12212899"/>
              <a:gd name="connsiteY259" fmla="*/ 4245805 h 4630060"/>
              <a:gd name="connsiteX260" fmla="*/ 1433275 w 12212899"/>
              <a:gd name="connsiteY260" fmla="*/ 4267577 h 4630060"/>
              <a:gd name="connsiteX261" fmla="*/ 1367961 w 12212899"/>
              <a:gd name="connsiteY261" fmla="*/ 4300234 h 4630060"/>
              <a:gd name="connsiteX262" fmla="*/ 1280875 w 12212899"/>
              <a:gd name="connsiteY262" fmla="*/ 4343777 h 4630060"/>
              <a:gd name="connsiteX263" fmla="*/ 1280875 w 12212899"/>
              <a:gd name="connsiteY263" fmla="*/ 4343777 h 4630060"/>
              <a:gd name="connsiteX264" fmla="*/ 1248218 w 12212899"/>
              <a:gd name="connsiteY264" fmla="*/ 4365548 h 4630060"/>
              <a:gd name="connsiteX265" fmla="*/ 1182904 w 12212899"/>
              <a:gd name="connsiteY265" fmla="*/ 4387320 h 4630060"/>
              <a:gd name="connsiteX266" fmla="*/ 1084932 w 12212899"/>
              <a:gd name="connsiteY266" fmla="*/ 4441748 h 4630060"/>
              <a:gd name="connsiteX267" fmla="*/ 1052275 w 12212899"/>
              <a:gd name="connsiteY267" fmla="*/ 4452634 h 4630060"/>
              <a:gd name="connsiteX268" fmla="*/ 1019618 w 12212899"/>
              <a:gd name="connsiteY268" fmla="*/ 4485291 h 4630060"/>
              <a:gd name="connsiteX269" fmla="*/ 986961 w 12212899"/>
              <a:gd name="connsiteY269" fmla="*/ 4507063 h 4630060"/>
              <a:gd name="connsiteX270" fmla="*/ 976075 w 12212899"/>
              <a:gd name="connsiteY270" fmla="*/ 4539720 h 4630060"/>
              <a:gd name="connsiteX271" fmla="*/ 943418 w 12212899"/>
              <a:gd name="connsiteY271" fmla="*/ 4561491 h 4630060"/>
              <a:gd name="connsiteX272" fmla="*/ 867218 w 12212899"/>
              <a:gd name="connsiteY272" fmla="*/ 4615920 h 4630060"/>
              <a:gd name="connsiteX273" fmla="*/ 540647 w 12212899"/>
              <a:gd name="connsiteY273" fmla="*/ 4626805 h 4630060"/>
              <a:gd name="connsiteX274" fmla="*/ 7247 w 12212899"/>
              <a:gd name="connsiteY274" fmla="*/ 4615920 h 4630060"/>
              <a:gd name="connsiteX275" fmla="*/ 29018 w 12212899"/>
              <a:gd name="connsiteY275" fmla="*/ 4550605 h 4630060"/>
              <a:gd name="connsiteX276" fmla="*/ 50789 w 12212899"/>
              <a:gd name="connsiteY276" fmla="*/ 4474405 h 4630060"/>
              <a:gd name="connsiteX277" fmla="*/ 39904 w 12212899"/>
              <a:gd name="connsiteY277" fmla="*/ 4332891 h 4630060"/>
              <a:gd name="connsiteX278" fmla="*/ 29018 w 12212899"/>
              <a:gd name="connsiteY278" fmla="*/ 4267577 h 4630060"/>
              <a:gd name="connsiteX279" fmla="*/ 39904 w 12212899"/>
              <a:gd name="connsiteY279" fmla="*/ 3897463 h 4630060"/>
              <a:gd name="connsiteX280" fmla="*/ 50789 w 12212899"/>
              <a:gd name="connsiteY280" fmla="*/ 3864805 h 4630060"/>
              <a:gd name="connsiteX281" fmla="*/ 18132 w 12212899"/>
              <a:gd name="connsiteY281" fmla="*/ 3821263 h 46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2212899" h="4630060">
                <a:moveTo>
                  <a:pt x="18132" y="3821263"/>
                </a:moveTo>
                <a:lnTo>
                  <a:pt x="18132" y="3821263"/>
                </a:lnTo>
                <a:cubicBezTo>
                  <a:pt x="707561" y="3639834"/>
                  <a:pt x="1380682" y="3377799"/>
                  <a:pt x="2086418" y="3276977"/>
                </a:cubicBezTo>
                <a:lnTo>
                  <a:pt x="2162618" y="3266091"/>
                </a:lnTo>
                <a:cubicBezTo>
                  <a:pt x="2184433" y="3262735"/>
                  <a:pt x="2206082" y="3258326"/>
                  <a:pt x="2227932" y="3255205"/>
                </a:cubicBezTo>
                <a:cubicBezTo>
                  <a:pt x="2580776" y="3204800"/>
                  <a:pt x="1929803" y="3303586"/>
                  <a:pt x="2456532" y="3222548"/>
                </a:cubicBezTo>
                <a:cubicBezTo>
                  <a:pt x="2467418" y="3215291"/>
                  <a:pt x="2477487" y="3206628"/>
                  <a:pt x="2489189" y="3200777"/>
                </a:cubicBezTo>
                <a:cubicBezTo>
                  <a:pt x="2499452" y="3195645"/>
                  <a:pt x="2511063" y="3193812"/>
                  <a:pt x="2521847" y="3189891"/>
                </a:cubicBezTo>
                <a:cubicBezTo>
                  <a:pt x="2550983" y="3179296"/>
                  <a:pt x="2580314" y="3169158"/>
                  <a:pt x="2608932" y="3157234"/>
                </a:cubicBezTo>
                <a:cubicBezTo>
                  <a:pt x="2623911" y="3150993"/>
                  <a:pt x="2637646" y="3142054"/>
                  <a:pt x="2652475" y="3135463"/>
                </a:cubicBezTo>
                <a:cubicBezTo>
                  <a:pt x="2670331" y="3127527"/>
                  <a:pt x="2688608" y="3120552"/>
                  <a:pt x="2706904" y="3113691"/>
                </a:cubicBezTo>
                <a:cubicBezTo>
                  <a:pt x="2717648" y="3109662"/>
                  <a:pt x="2729298" y="3107937"/>
                  <a:pt x="2739561" y="3102805"/>
                </a:cubicBezTo>
                <a:cubicBezTo>
                  <a:pt x="2751263" y="3096954"/>
                  <a:pt x="2760516" y="3086885"/>
                  <a:pt x="2772218" y="3081034"/>
                </a:cubicBezTo>
                <a:cubicBezTo>
                  <a:pt x="2822394" y="3055946"/>
                  <a:pt x="2832146" y="3086420"/>
                  <a:pt x="2891961" y="3026605"/>
                </a:cubicBezTo>
                <a:cubicBezTo>
                  <a:pt x="2902847" y="3015719"/>
                  <a:pt x="2912302" y="3003185"/>
                  <a:pt x="2924618" y="2993948"/>
                </a:cubicBezTo>
                <a:cubicBezTo>
                  <a:pt x="2945857" y="2978019"/>
                  <a:pt x="2988902" y="2958522"/>
                  <a:pt x="3011704" y="2939520"/>
                </a:cubicBezTo>
                <a:cubicBezTo>
                  <a:pt x="3023531" y="2929665"/>
                  <a:pt x="3032535" y="2916718"/>
                  <a:pt x="3044361" y="2906863"/>
                </a:cubicBezTo>
                <a:cubicBezTo>
                  <a:pt x="3054412" y="2898487"/>
                  <a:pt x="3066372" y="2892695"/>
                  <a:pt x="3077018" y="2885091"/>
                </a:cubicBezTo>
                <a:cubicBezTo>
                  <a:pt x="3091781" y="2874546"/>
                  <a:pt x="3104809" y="2861435"/>
                  <a:pt x="3120561" y="2852434"/>
                </a:cubicBezTo>
                <a:cubicBezTo>
                  <a:pt x="3130524" y="2846741"/>
                  <a:pt x="3142474" y="2845577"/>
                  <a:pt x="3153218" y="2841548"/>
                </a:cubicBezTo>
                <a:cubicBezTo>
                  <a:pt x="3171514" y="2834687"/>
                  <a:pt x="3189504" y="2827034"/>
                  <a:pt x="3207647" y="2819777"/>
                </a:cubicBezTo>
                <a:cubicBezTo>
                  <a:pt x="3214904" y="2812520"/>
                  <a:pt x="3220617" y="2803285"/>
                  <a:pt x="3229418" y="2798005"/>
                </a:cubicBezTo>
                <a:cubicBezTo>
                  <a:pt x="3257248" y="2781307"/>
                  <a:pt x="3290540" y="2773936"/>
                  <a:pt x="3316504" y="2754463"/>
                </a:cubicBezTo>
                <a:cubicBezTo>
                  <a:pt x="3369226" y="2714920"/>
                  <a:pt x="3342835" y="2727542"/>
                  <a:pt x="3392704" y="2710920"/>
                </a:cubicBezTo>
                <a:cubicBezTo>
                  <a:pt x="3435011" y="2668612"/>
                  <a:pt x="3392154" y="2705752"/>
                  <a:pt x="3468904" y="2667377"/>
                </a:cubicBezTo>
                <a:cubicBezTo>
                  <a:pt x="3553312" y="2625173"/>
                  <a:pt x="3452134" y="2662080"/>
                  <a:pt x="3534218" y="2634720"/>
                </a:cubicBezTo>
                <a:cubicBezTo>
                  <a:pt x="3574090" y="2574911"/>
                  <a:pt x="3535731" y="2620749"/>
                  <a:pt x="3621304" y="2569405"/>
                </a:cubicBezTo>
                <a:cubicBezTo>
                  <a:pt x="3636861" y="2560071"/>
                  <a:pt x="3648619" y="2544862"/>
                  <a:pt x="3664847" y="2536748"/>
                </a:cubicBezTo>
                <a:cubicBezTo>
                  <a:pt x="3685373" y="2526485"/>
                  <a:pt x="3730161" y="2514977"/>
                  <a:pt x="3730161" y="2514977"/>
                </a:cubicBezTo>
                <a:cubicBezTo>
                  <a:pt x="3744675" y="2504091"/>
                  <a:pt x="3757844" y="2491131"/>
                  <a:pt x="3773704" y="2482320"/>
                </a:cubicBezTo>
                <a:cubicBezTo>
                  <a:pt x="3793236" y="2471469"/>
                  <a:pt x="3836342" y="2457812"/>
                  <a:pt x="3860789" y="2449663"/>
                </a:cubicBezTo>
                <a:cubicBezTo>
                  <a:pt x="3882835" y="2427617"/>
                  <a:pt x="3885464" y="2422142"/>
                  <a:pt x="3915218" y="2406120"/>
                </a:cubicBezTo>
                <a:cubicBezTo>
                  <a:pt x="3950938" y="2386886"/>
                  <a:pt x="3991620" y="2376032"/>
                  <a:pt x="4024075" y="2351691"/>
                </a:cubicBezTo>
                <a:cubicBezTo>
                  <a:pt x="4042769" y="2337671"/>
                  <a:pt x="4077988" y="2309998"/>
                  <a:pt x="4100275" y="2297263"/>
                </a:cubicBezTo>
                <a:cubicBezTo>
                  <a:pt x="4114364" y="2289212"/>
                  <a:pt x="4130613" y="2284923"/>
                  <a:pt x="4143818" y="2275491"/>
                </a:cubicBezTo>
                <a:cubicBezTo>
                  <a:pt x="4156345" y="2266543"/>
                  <a:pt x="4163666" y="2251373"/>
                  <a:pt x="4176475" y="2242834"/>
                </a:cubicBezTo>
                <a:cubicBezTo>
                  <a:pt x="4186022" y="2236469"/>
                  <a:pt x="4198585" y="2236468"/>
                  <a:pt x="4209132" y="2231948"/>
                </a:cubicBezTo>
                <a:cubicBezTo>
                  <a:pt x="4224047" y="2225556"/>
                  <a:pt x="4238161" y="2217434"/>
                  <a:pt x="4252675" y="2210177"/>
                </a:cubicBezTo>
                <a:cubicBezTo>
                  <a:pt x="4259932" y="2199291"/>
                  <a:pt x="4264231" y="2185693"/>
                  <a:pt x="4274447" y="2177520"/>
                </a:cubicBezTo>
                <a:cubicBezTo>
                  <a:pt x="4283407" y="2170352"/>
                  <a:pt x="4296557" y="2171154"/>
                  <a:pt x="4307104" y="2166634"/>
                </a:cubicBezTo>
                <a:cubicBezTo>
                  <a:pt x="4322019" y="2160242"/>
                  <a:pt x="4336401" y="2152634"/>
                  <a:pt x="4350647" y="2144863"/>
                </a:cubicBezTo>
                <a:cubicBezTo>
                  <a:pt x="4376329" y="2130854"/>
                  <a:pt x="4401762" y="2116371"/>
                  <a:pt x="4426847" y="2101320"/>
                </a:cubicBezTo>
                <a:cubicBezTo>
                  <a:pt x="4438066" y="2094589"/>
                  <a:pt x="4447092" y="2083685"/>
                  <a:pt x="4459504" y="2079548"/>
                </a:cubicBezTo>
                <a:cubicBezTo>
                  <a:pt x="4480443" y="2072568"/>
                  <a:pt x="4503047" y="2072291"/>
                  <a:pt x="4524818" y="2068663"/>
                </a:cubicBezTo>
                <a:cubicBezTo>
                  <a:pt x="4539332" y="2061406"/>
                  <a:pt x="4553167" y="2052589"/>
                  <a:pt x="4568361" y="2046891"/>
                </a:cubicBezTo>
                <a:cubicBezTo>
                  <a:pt x="4603220" y="2033819"/>
                  <a:pt x="4654675" y="2031198"/>
                  <a:pt x="4688104" y="2025120"/>
                </a:cubicBezTo>
                <a:cubicBezTo>
                  <a:pt x="4702824" y="2022444"/>
                  <a:pt x="4716747" y="2015589"/>
                  <a:pt x="4731647" y="2014234"/>
                </a:cubicBezTo>
                <a:cubicBezTo>
                  <a:pt x="4796793" y="2008311"/>
                  <a:pt x="4862329" y="2007849"/>
                  <a:pt x="4927589" y="2003348"/>
                </a:cubicBezTo>
                <a:cubicBezTo>
                  <a:pt x="4967573" y="2000591"/>
                  <a:pt x="5007418" y="1996091"/>
                  <a:pt x="5047332" y="1992463"/>
                </a:cubicBezTo>
                <a:lnTo>
                  <a:pt x="5145304" y="1970691"/>
                </a:lnTo>
                <a:cubicBezTo>
                  <a:pt x="5159882" y="1967327"/>
                  <a:pt x="5174017" y="1961782"/>
                  <a:pt x="5188847" y="1959805"/>
                </a:cubicBezTo>
                <a:cubicBezTo>
                  <a:pt x="5228574" y="1954508"/>
                  <a:pt x="5268675" y="1952548"/>
                  <a:pt x="5308589" y="1948920"/>
                </a:cubicBezTo>
                <a:cubicBezTo>
                  <a:pt x="5373575" y="1927258"/>
                  <a:pt x="5326531" y="1940405"/>
                  <a:pt x="5439218" y="1927148"/>
                </a:cubicBezTo>
                <a:cubicBezTo>
                  <a:pt x="5693559" y="1897226"/>
                  <a:pt x="5345992" y="1936298"/>
                  <a:pt x="5624275" y="1905377"/>
                </a:cubicBezTo>
                <a:cubicBezTo>
                  <a:pt x="5638789" y="1901748"/>
                  <a:pt x="5653213" y="1897737"/>
                  <a:pt x="5667818" y="1894491"/>
                </a:cubicBezTo>
                <a:cubicBezTo>
                  <a:pt x="5685880" y="1890477"/>
                  <a:pt x="5704297" y="1888092"/>
                  <a:pt x="5722247" y="1883605"/>
                </a:cubicBezTo>
                <a:cubicBezTo>
                  <a:pt x="5793755" y="1865728"/>
                  <a:pt x="5711100" y="1871835"/>
                  <a:pt x="5831104" y="1861834"/>
                </a:cubicBezTo>
                <a:cubicBezTo>
                  <a:pt x="5892683" y="1856702"/>
                  <a:pt x="5954497" y="1854926"/>
                  <a:pt x="6016161" y="1850948"/>
                </a:cubicBezTo>
                <a:lnTo>
                  <a:pt x="6168561" y="1840063"/>
                </a:lnTo>
                <a:cubicBezTo>
                  <a:pt x="6200722" y="1834703"/>
                  <a:pt x="6244938" y="1829117"/>
                  <a:pt x="6277418" y="1818291"/>
                </a:cubicBezTo>
                <a:cubicBezTo>
                  <a:pt x="6295956" y="1812112"/>
                  <a:pt x="6312726" y="1800546"/>
                  <a:pt x="6331847" y="1796520"/>
                </a:cubicBezTo>
                <a:cubicBezTo>
                  <a:pt x="6382062" y="1785948"/>
                  <a:pt x="6433559" y="1782751"/>
                  <a:pt x="6484247" y="1774748"/>
                </a:cubicBezTo>
                <a:cubicBezTo>
                  <a:pt x="6502523" y="1771862"/>
                  <a:pt x="6520532" y="1767491"/>
                  <a:pt x="6538675" y="1763863"/>
                </a:cubicBezTo>
                <a:cubicBezTo>
                  <a:pt x="6576616" y="1744892"/>
                  <a:pt x="6594943" y="1734221"/>
                  <a:pt x="6636647" y="1720320"/>
                </a:cubicBezTo>
                <a:cubicBezTo>
                  <a:pt x="6675145" y="1707487"/>
                  <a:pt x="6716720" y="1704215"/>
                  <a:pt x="6756389" y="1698548"/>
                </a:cubicBezTo>
                <a:cubicBezTo>
                  <a:pt x="6821266" y="1676924"/>
                  <a:pt x="6754147" y="1697795"/>
                  <a:pt x="6843475" y="1676777"/>
                </a:cubicBezTo>
                <a:cubicBezTo>
                  <a:pt x="6887165" y="1666497"/>
                  <a:pt x="6931524" y="1658314"/>
                  <a:pt x="6974104" y="1644120"/>
                </a:cubicBezTo>
                <a:cubicBezTo>
                  <a:pt x="6984990" y="1640491"/>
                  <a:pt x="6995728" y="1636386"/>
                  <a:pt x="7006761" y="1633234"/>
                </a:cubicBezTo>
                <a:cubicBezTo>
                  <a:pt x="7021146" y="1629124"/>
                  <a:pt x="7035919" y="1626458"/>
                  <a:pt x="7050304" y="1622348"/>
                </a:cubicBezTo>
                <a:cubicBezTo>
                  <a:pt x="7061337" y="1619196"/>
                  <a:pt x="7071891" y="1614482"/>
                  <a:pt x="7082961" y="1611463"/>
                </a:cubicBezTo>
                <a:cubicBezTo>
                  <a:pt x="7111829" y="1603590"/>
                  <a:pt x="7141179" y="1597564"/>
                  <a:pt x="7170047" y="1589691"/>
                </a:cubicBezTo>
                <a:cubicBezTo>
                  <a:pt x="7200241" y="1581456"/>
                  <a:pt x="7227812" y="1568029"/>
                  <a:pt x="7257132" y="1557034"/>
                </a:cubicBezTo>
                <a:cubicBezTo>
                  <a:pt x="7267876" y="1553005"/>
                  <a:pt x="7278588" y="1548637"/>
                  <a:pt x="7289789" y="1546148"/>
                </a:cubicBezTo>
                <a:cubicBezTo>
                  <a:pt x="7311335" y="1541360"/>
                  <a:pt x="7333332" y="1538891"/>
                  <a:pt x="7355104" y="1535263"/>
                </a:cubicBezTo>
                <a:cubicBezTo>
                  <a:pt x="7365990" y="1531634"/>
                  <a:pt x="7377107" y="1528639"/>
                  <a:pt x="7387761" y="1524377"/>
                </a:cubicBezTo>
                <a:cubicBezTo>
                  <a:pt x="7413419" y="1514114"/>
                  <a:pt x="7437745" y="1500459"/>
                  <a:pt x="7463961" y="1491720"/>
                </a:cubicBezTo>
                <a:cubicBezTo>
                  <a:pt x="7492348" y="1482258"/>
                  <a:pt x="7523265" y="1481061"/>
                  <a:pt x="7551047" y="1469948"/>
                </a:cubicBezTo>
                <a:cubicBezTo>
                  <a:pt x="7629298" y="1438648"/>
                  <a:pt x="7586131" y="1450940"/>
                  <a:pt x="7681675" y="1437291"/>
                </a:cubicBezTo>
                <a:cubicBezTo>
                  <a:pt x="7703446" y="1430034"/>
                  <a:pt x="7725501" y="1423578"/>
                  <a:pt x="7746989" y="1415520"/>
                </a:cubicBezTo>
                <a:cubicBezTo>
                  <a:pt x="7776018" y="1404634"/>
                  <a:pt x="7804265" y="1391380"/>
                  <a:pt x="7834075" y="1382863"/>
                </a:cubicBezTo>
                <a:cubicBezTo>
                  <a:pt x="7855297" y="1376799"/>
                  <a:pt x="7877883" y="1376940"/>
                  <a:pt x="7899389" y="1371977"/>
                </a:cubicBezTo>
                <a:cubicBezTo>
                  <a:pt x="8063293" y="1334152"/>
                  <a:pt x="7888214" y="1362686"/>
                  <a:pt x="8051789" y="1339320"/>
                </a:cubicBezTo>
                <a:cubicBezTo>
                  <a:pt x="8073561" y="1321177"/>
                  <a:pt x="8092968" y="1299744"/>
                  <a:pt x="8117104" y="1284891"/>
                </a:cubicBezTo>
                <a:cubicBezTo>
                  <a:pt x="8140639" y="1270408"/>
                  <a:pt x="8168587" y="1264592"/>
                  <a:pt x="8193304" y="1252234"/>
                </a:cubicBezTo>
                <a:cubicBezTo>
                  <a:pt x="8212228" y="1242772"/>
                  <a:pt x="8228808" y="1229039"/>
                  <a:pt x="8247732" y="1219577"/>
                </a:cubicBezTo>
                <a:cubicBezTo>
                  <a:pt x="8272449" y="1207219"/>
                  <a:pt x="8299549" y="1199924"/>
                  <a:pt x="8323932" y="1186920"/>
                </a:cubicBezTo>
                <a:cubicBezTo>
                  <a:pt x="8455986" y="1116491"/>
                  <a:pt x="8363700" y="1144321"/>
                  <a:pt x="8454561" y="1121605"/>
                </a:cubicBezTo>
                <a:cubicBezTo>
                  <a:pt x="8476332" y="1107091"/>
                  <a:pt x="8497438" y="1091525"/>
                  <a:pt x="8519875" y="1078063"/>
                </a:cubicBezTo>
                <a:cubicBezTo>
                  <a:pt x="8533790" y="1069714"/>
                  <a:pt x="8550609" y="1066254"/>
                  <a:pt x="8563418" y="1056291"/>
                </a:cubicBezTo>
                <a:cubicBezTo>
                  <a:pt x="8657231" y="983326"/>
                  <a:pt x="8579521" y="1014639"/>
                  <a:pt x="8650504" y="990977"/>
                </a:cubicBezTo>
                <a:cubicBezTo>
                  <a:pt x="8665018" y="980091"/>
                  <a:pt x="8680272" y="970127"/>
                  <a:pt x="8694047" y="958320"/>
                </a:cubicBezTo>
                <a:cubicBezTo>
                  <a:pt x="8705736" y="948301"/>
                  <a:pt x="8714177" y="934611"/>
                  <a:pt x="8726704" y="925663"/>
                </a:cubicBezTo>
                <a:cubicBezTo>
                  <a:pt x="8739909" y="916231"/>
                  <a:pt x="8756332" y="912240"/>
                  <a:pt x="8770247" y="903891"/>
                </a:cubicBezTo>
                <a:cubicBezTo>
                  <a:pt x="8792684" y="890429"/>
                  <a:pt x="8812157" y="872050"/>
                  <a:pt x="8835561" y="860348"/>
                </a:cubicBezTo>
                <a:cubicBezTo>
                  <a:pt x="8852641" y="851808"/>
                  <a:pt x="8896372" y="832194"/>
                  <a:pt x="8911761" y="816805"/>
                </a:cubicBezTo>
                <a:cubicBezTo>
                  <a:pt x="8924590" y="803976"/>
                  <a:pt x="8930643" y="785070"/>
                  <a:pt x="8944418" y="773263"/>
                </a:cubicBezTo>
                <a:cubicBezTo>
                  <a:pt x="8956739" y="762702"/>
                  <a:pt x="8973944" y="759668"/>
                  <a:pt x="8987961" y="751491"/>
                </a:cubicBezTo>
                <a:cubicBezTo>
                  <a:pt x="9017530" y="734243"/>
                  <a:pt x="9044995" y="713455"/>
                  <a:pt x="9075047" y="697063"/>
                </a:cubicBezTo>
                <a:cubicBezTo>
                  <a:pt x="9085120" y="691568"/>
                  <a:pt x="9096960" y="690206"/>
                  <a:pt x="9107704" y="686177"/>
                </a:cubicBezTo>
                <a:cubicBezTo>
                  <a:pt x="9126000" y="679316"/>
                  <a:pt x="9144452" y="672725"/>
                  <a:pt x="9162132" y="664405"/>
                </a:cubicBezTo>
                <a:cubicBezTo>
                  <a:pt x="9206181" y="643676"/>
                  <a:pt x="9245532" y="610898"/>
                  <a:pt x="9292761" y="599091"/>
                </a:cubicBezTo>
                <a:cubicBezTo>
                  <a:pt x="9307275" y="595462"/>
                  <a:pt x="9322296" y="593458"/>
                  <a:pt x="9336304" y="588205"/>
                </a:cubicBezTo>
                <a:cubicBezTo>
                  <a:pt x="9409144" y="560890"/>
                  <a:pt x="9352252" y="573298"/>
                  <a:pt x="9423389" y="533777"/>
                </a:cubicBezTo>
                <a:cubicBezTo>
                  <a:pt x="9440471" y="524287"/>
                  <a:pt x="9459521" y="518866"/>
                  <a:pt x="9477818" y="512005"/>
                </a:cubicBezTo>
                <a:cubicBezTo>
                  <a:pt x="9520253" y="496092"/>
                  <a:pt x="9511760" y="502044"/>
                  <a:pt x="9564904" y="490234"/>
                </a:cubicBezTo>
                <a:cubicBezTo>
                  <a:pt x="9579509" y="486988"/>
                  <a:pt x="9593933" y="482977"/>
                  <a:pt x="9608447" y="479348"/>
                </a:cubicBezTo>
                <a:cubicBezTo>
                  <a:pt x="9791187" y="374925"/>
                  <a:pt x="9589868" y="478284"/>
                  <a:pt x="9749961" y="424920"/>
                </a:cubicBezTo>
                <a:cubicBezTo>
                  <a:pt x="9762373" y="420783"/>
                  <a:pt x="9770087" y="406907"/>
                  <a:pt x="9782618" y="403148"/>
                </a:cubicBezTo>
                <a:cubicBezTo>
                  <a:pt x="9807194" y="395775"/>
                  <a:pt x="9833418" y="395891"/>
                  <a:pt x="9858818" y="392263"/>
                </a:cubicBezTo>
                <a:cubicBezTo>
                  <a:pt x="9886799" y="382936"/>
                  <a:pt x="9904946" y="375959"/>
                  <a:pt x="9935018" y="370491"/>
                </a:cubicBezTo>
                <a:cubicBezTo>
                  <a:pt x="9960262" y="365901"/>
                  <a:pt x="9985758" y="362787"/>
                  <a:pt x="10011218" y="359605"/>
                </a:cubicBezTo>
                <a:cubicBezTo>
                  <a:pt x="10043822" y="355530"/>
                  <a:pt x="10076340" y="349493"/>
                  <a:pt x="10109189" y="348720"/>
                </a:cubicBezTo>
                <a:cubicBezTo>
                  <a:pt x="10384908" y="342233"/>
                  <a:pt x="10660732" y="341463"/>
                  <a:pt x="10936504" y="337834"/>
                </a:cubicBezTo>
                <a:cubicBezTo>
                  <a:pt x="11066493" y="300695"/>
                  <a:pt x="10958841" y="326868"/>
                  <a:pt x="11110675" y="305177"/>
                </a:cubicBezTo>
                <a:cubicBezTo>
                  <a:pt x="11128991" y="302560"/>
                  <a:pt x="11146764" y="296736"/>
                  <a:pt x="11165104" y="294291"/>
                </a:cubicBezTo>
                <a:cubicBezTo>
                  <a:pt x="11201251" y="289471"/>
                  <a:pt x="11237675" y="287034"/>
                  <a:pt x="11273961" y="283405"/>
                </a:cubicBezTo>
                <a:cubicBezTo>
                  <a:pt x="11318621" y="272241"/>
                  <a:pt x="11372974" y="258248"/>
                  <a:pt x="11415475" y="250748"/>
                </a:cubicBezTo>
                <a:cubicBezTo>
                  <a:pt x="11444284" y="245664"/>
                  <a:pt x="11473532" y="243491"/>
                  <a:pt x="11502561" y="239863"/>
                </a:cubicBezTo>
                <a:cubicBezTo>
                  <a:pt x="11609912" y="213025"/>
                  <a:pt x="11461920" y="247791"/>
                  <a:pt x="11654961" y="218091"/>
                </a:cubicBezTo>
                <a:cubicBezTo>
                  <a:pt x="11666302" y="216346"/>
                  <a:pt x="11676627" y="210502"/>
                  <a:pt x="11687618" y="207205"/>
                </a:cubicBezTo>
                <a:cubicBezTo>
                  <a:pt x="11712920" y="199614"/>
                  <a:pt x="11738078" y="191374"/>
                  <a:pt x="11763818" y="185434"/>
                </a:cubicBezTo>
                <a:cubicBezTo>
                  <a:pt x="11785324" y="180471"/>
                  <a:pt x="11807489" y="178877"/>
                  <a:pt x="11829132" y="174548"/>
                </a:cubicBezTo>
                <a:cubicBezTo>
                  <a:pt x="11885860" y="163203"/>
                  <a:pt x="11856907" y="166613"/>
                  <a:pt x="11905332" y="152777"/>
                </a:cubicBezTo>
                <a:cubicBezTo>
                  <a:pt x="12020506" y="119869"/>
                  <a:pt x="11858957" y="171863"/>
                  <a:pt x="12014189" y="120120"/>
                </a:cubicBezTo>
                <a:cubicBezTo>
                  <a:pt x="12025075" y="116491"/>
                  <a:pt x="12037299" y="115599"/>
                  <a:pt x="12046847" y="109234"/>
                </a:cubicBezTo>
                <a:lnTo>
                  <a:pt x="12144818" y="43920"/>
                </a:lnTo>
                <a:lnTo>
                  <a:pt x="12177475" y="22148"/>
                </a:lnTo>
                <a:cubicBezTo>
                  <a:pt x="12188361" y="14891"/>
                  <a:pt x="12222824" y="-2796"/>
                  <a:pt x="12210132" y="377"/>
                </a:cubicBezTo>
                <a:lnTo>
                  <a:pt x="12166589" y="11263"/>
                </a:lnTo>
                <a:cubicBezTo>
                  <a:pt x="12152075" y="22149"/>
                  <a:pt x="12136701" y="31973"/>
                  <a:pt x="12123047" y="43920"/>
                </a:cubicBezTo>
                <a:cubicBezTo>
                  <a:pt x="12107599" y="57437"/>
                  <a:pt x="12098977" y="80972"/>
                  <a:pt x="12079504" y="87463"/>
                </a:cubicBezTo>
                <a:lnTo>
                  <a:pt x="12046847" y="98348"/>
                </a:lnTo>
                <a:cubicBezTo>
                  <a:pt x="11968331" y="176864"/>
                  <a:pt x="12110916" y="36332"/>
                  <a:pt x="11981532" y="152777"/>
                </a:cubicBezTo>
                <a:cubicBezTo>
                  <a:pt x="11958646" y="173374"/>
                  <a:pt x="11937989" y="196320"/>
                  <a:pt x="11916218" y="218091"/>
                </a:cubicBezTo>
                <a:cubicBezTo>
                  <a:pt x="11908961" y="225348"/>
                  <a:pt x="11902461" y="233452"/>
                  <a:pt x="11894447" y="239863"/>
                </a:cubicBezTo>
                <a:cubicBezTo>
                  <a:pt x="11876304" y="254377"/>
                  <a:pt x="11857659" y="268284"/>
                  <a:pt x="11840018" y="283405"/>
                </a:cubicBezTo>
                <a:cubicBezTo>
                  <a:pt x="11832226" y="290084"/>
                  <a:pt x="11826458" y="299019"/>
                  <a:pt x="11818247" y="305177"/>
                </a:cubicBezTo>
                <a:cubicBezTo>
                  <a:pt x="11797314" y="320877"/>
                  <a:pt x="11773865" y="333020"/>
                  <a:pt x="11752932" y="348720"/>
                </a:cubicBezTo>
                <a:cubicBezTo>
                  <a:pt x="11694309" y="392687"/>
                  <a:pt x="11635725" y="439385"/>
                  <a:pt x="11567875" y="468463"/>
                </a:cubicBezTo>
                <a:cubicBezTo>
                  <a:pt x="11557328" y="472983"/>
                  <a:pt x="11546104" y="475720"/>
                  <a:pt x="11535218" y="479348"/>
                </a:cubicBezTo>
                <a:cubicBezTo>
                  <a:pt x="11527961" y="486605"/>
                  <a:pt x="11522358" y="496028"/>
                  <a:pt x="11513447" y="501120"/>
                </a:cubicBezTo>
                <a:cubicBezTo>
                  <a:pt x="11495229" y="511530"/>
                  <a:pt x="11450036" y="525885"/>
                  <a:pt x="11426361" y="533777"/>
                </a:cubicBezTo>
                <a:cubicBezTo>
                  <a:pt x="11411847" y="544663"/>
                  <a:pt x="11398570" y="557433"/>
                  <a:pt x="11382818" y="566434"/>
                </a:cubicBezTo>
                <a:cubicBezTo>
                  <a:pt x="11372855" y="572127"/>
                  <a:pt x="11360708" y="572800"/>
                  <a:pt x="11350161" y="577320"/>
                </a:cubicBezTo>
                <a:cubicBezTo>
                  <a:pt x="11335246" y="583712"/>
                  <a:pt x="11320707" y="591040"/>
                  <a:pt x="11306618" y="599091"/>
                </a:cubicBezTo>
                <a:cubicBezTo>
                  <a:pt x="11205413" y="656923"/>
                  <a:pt x="11364207" y="578336"/>
                  <a:pt x="11219532" y="642634"/>
                </a:cubicBezTo>
                <a:cubicBezTo>
                  <a:pt x="11183536" y="658632"/>
                  <a:pt x="11155389" y="675920"/>
                  <a:pt x="11121561" y="697063"/>
                </a:cubicBezTo>
                <a:cubicBezTo>
                  <a:pt x="11110467" y="703997"/>
                  <a:pt x="11100859" y="713521"/>
                  <a:pt x="11088904" y="718834"/>
                </a:cubicBezTo>
                <a:cubicBezTo>
                  <a:pt x="11067933" y="728154"/>
                  <a:pt x="11045361" y="733348"/>
                  <a:pt x="11023589" y="740605"/>
                </a:cubicBezTo>
                <a:cubicBezTo>
                  <a:pt x="11012703" y="747862"/>
                  <a:pt x="11002634" y="756526"/>
                  <a:pt x="10990932" y="762377"/>
                </a:cubicBezTo>
                <a:cubicBezTo>
                  <a:pt x="10868776" y="823457"/>
                  <a:pt x="11073338" y="704404"/>
                  <a:pt x="10914732" y="795034"/>
                </a:cubicBezTo>
                <a:cubicBezTo>
                  <a:pt x="10903373" y="801525"/>
                  <a:pt x="10893777" y="810954"/>
                  <a:pt x="10882075" y="816805"/>
                </a:cubicBezTo>
                <a:cubicBezTo>
                  <a:pt x="10850111" y="832787"/>
                  <a:pt x="10816761" y="845834"/>
                  <a:pt x="10784104" y="860348"/>
                </a:cubicBezTo>
                <a:cubicBezTo>
                  <a:pt x="10776847" y="867605"/>
                  <a:pt x="10771633" y="877780"/>
                  <a:pt x="10762332" y="882120"/>
                </a:cubicBezTo>
                <a:cubicBezTo>
                  <a:pt x="10716533" y="903493"/>
                  <a:pt x="10670377" y="926636"/>
                  <a:pt x="10620818" y="936548"/>
                </a:cubicBezTo>
                <a:cubicBezTo>
                  <a:pt x="10551719" y="950368"/>
                  <a:pt x="10584339" y="942946"/>
                  <a:pt x="10522847" y="958320"/>
                </a:cubicBezTo>
                <a:cubicBezTo>
                  <a:pt x="10449357" y="1007311"/>
                  <a:pt x="10541350" y="952769"/>
                  <a:pt x="10413989" y="990977"/>
                </a:cubicBezTo>
                <a:cubicBezTo>
                  <a:pt x="10401458" y="994736"/>
                  <a:pt x="10392769" y="1006394"/>
                  <a:pt x="10381332" y="1012748"/>
                </a:cubicBezTo>
                <a:cubicBezTo>
                  <a:pt x="10360054" y="1024569"/>
                  <a:pt x="10338618" y="1036365"/>
                  <a:pt x="10316018" y="1045405"/>
                </a:cubicBezTo>
                <a:cubicBezTo>
                  <a:pt x="10300645" y="1051554"/>
                  <a:pt x="10230111" y="1064764"/>
                  <a:pt x="10218047" y="1067177"/>
                </a:cubicBezTo>
                <a:cubicBezTo>
                  <a:pt x="10073497" y="1153906"/>
                  <a:pt x="10267170" y="1047278"/>
                  <a:pt x="10087418" y="1110720"/>
                </a:cubicBezTo>
                <a:cubicBezTo>
                  <a:pt x="10049162" y="1124222"/>
                  <a:pt x="10018163" y="1156347"/>
                  <a:pt x="9978561" y="1165148"/>
                </a:cubicBezTo>
                <a:cubicBezTo>
                  <a:pt x="9913629" y="1179578"/>
                  <a:pt x="9866304" y="1188052"/>
                  <a:pt x="9804389" y="1208691"/>
                </a:cubicBezTo>
                <a:cubicBezTo>
                  <a:pt x="9785851" y="1214870"/>
                  <a:pt x="9768677" y="1224848"/>
                  <a:pt x="9749961" y="1230463"/>
                </a:cubicBezTo>
                <a:cubicBezTo>
                  <a:pt x="9732239" y="1235780"/>
                  <a:pt x="9713382" y="1236480"/>
                  <a:pt x="9695532" y="1241348"/>
                </a:cubicBezTo>
                <a:cubicBezTo>
                  <a:pt x="9673392" y="1247386"/>
                  <a:pt x="9652358" y="1257082"/>
                  <a:pt x="9630218" y="1263120"/>
                </a:cubicBezTo>
                <a:cubicBezTo>
                  <a:pt x="9612368" y="1267988"/>
                  <a:pt x="9593639" y="1269137"/>
                  <a:pt x="9575789" y="1274005"/>
                </a:cubicBezTo>
                <a:cubicBezTo>
                  <a:pt x="9553649" y="1280043"/>
                  <a:pt x="9531446" y="1286456"/>
                  <a:pt x="9510475" y="1295777"/>
                </a:cubicBezTo>
                <a:cubicBezTo>
                  <a:pt x="9498520" y="1301090"/>
                  <a:pt x="9490068" y="1312954"/>
                  <a:pt x="9477818" y="1317548"/>
                </a:cubicBezTo>
                <a:cubicBezTo>
                  <a:pt x="9460494" y="1324045"/>
                  <a:pt x="9441417" y="1324274"/>
                  <a:pt x="9423389" y="1328434"/>
                </a:cubicBezTo>
                <a:cubicBezTo>
                  <a:pt x="9282344" y="1360983"/>
                  <a:pt x="9389827" y="1341284"/>
                  <a:pt x="9270989" y="1361091"/>
                </a:cubicBezTo>
                <a:cubicBezTo>
                  <a:pt x="9231075" y="1375605"/>
                  <a:pt x="9191785" y="1391966"/>
                  <a:pt x="9151247" y="1404634"/>
                </a:cubicBezTo>
                <a:cubicBezTo>
                  <a:pt x="9133587" y="1410153"/>
                  <a:pt x="9114371" y="1409669"/>
                  <a:pt x="9096818" y="1415520"/>
                </a:cubicBezTo>
                <a:cubicBezTo>
                  <a:pt x="9081423" y="1420652"/>
                  <a:pt x="9068190" y="1430899"/>
                  <a:pt x="9053275" y="1437291"/>
                </a:cubicBezTo>
                <a:cubicBezTo>
                  <a:pt x="9019167" y="1451909"/>
                  <a:pt x="8994452" y="1452538"/>
                  <a:pt x="8955304" y="1459063"/>
                </a:cubicBezTo>
                <a:cubicBezTo>
                  <a:pt x="8707878" y="1565102"/>
                  <a:pt x="9079201" y="1408462"/>
                  <a:pt x="8781132" y="1524377"/>
                </a:cubicBezTo>
                <a:cubicBezTo>
                  <a:pt x="8741717" y="1539705"/>
                  <a:pt x="8674561" y="1574415"/>
                  <a:pt x="8628732" y="1589691"/>
                </a:cubicBezTo>
                <a:cubicBezTo>
                  <a:pt x="8523610" y="1624731"/>
                  <a:pt x="8664228" y="1559480"/>
                  <a:pt x="8487218" y="1633234"/>
                </a:cubicBezTo>
                <a:cubicBezTo>
                  <a:pt x="8475141" y="1638266"/>
                  <a:pt x="8466898" y="1650651"/>
                  <a:pt x="8454561" y="1655005"/>
                </a:cubicBezTo>
                <a:cubicBezTo>
                  <a:pt x="8404740" y="1672589"/>
                  <a:pt x="8352961" y="1684034"/>
                  <a:pt x="8302161" y="1698548"/>
                </a:cubicBezTo>
                <a:cubicBezTo>
                  <a:pt x="8244329" y="1737104"/>
                  <a:pt x="8294968" y="1706583"/>
                  <a:pt x="8215075" y="1742091"/>
                </a:cubicBezTo>
                <a:cubicBezTo>
                  <a:pt x="8200246" y="1748682"/>
                  <a:pt x="8186448" y="1757471"/>
                  <a:pt x="8171532" y="1763863"/>
                </a:cubicBezTo>
                <a:cubicBezTo>
                  <a:pt x="8160985" y="1768383"/>
                  <a:pt x="8149422" y="1770228"/>
                  <a:pt x="8138875" y="1774748"/>
                </a:cubicBezTo>
                <a:cubicBezTo>
                  <a:pt x="8123959" y="1781140"/>
                  <a:pt x="8110248" y="1790128"/>
                  <a:pt x="8095332" y="1796520"/>
                </a:cubicBezTo>
                <a:cubicBezTo>
                  <a:pt x="8084785" y="1801040"/>
                  <a:pt x="8073093" y="1802597"/>
                  <a:pt x="8062675" y="1807405"/>
                </a:cubicBezTo>
                <a:cubicBezTo>
                  <a:pt x="8025840" y="1824406"/>
                  <a:pt x="7989538" y="1842600"/>
                  <a:pt x="7953818" y="1861834"/>
                </a:cubicBezTo>
                <a:cubicBezTo>
                  <a:pt x="7942299" y="1868037"/>
                  <a:pt x="7932863" y="1877754"/>
                  <a:pt x="7921161" y="1883605"/>
                </a:cubicBezTo>
                <a:cubicBezTo>
                  <a:pt x="7903683" y="1892344"/>
                  <a:pt x="7884210" y="1896638"/>
                  <a:pt x="7866732" y="1905377"/>
                </a:cubicBezTo>
                <a:cubicBezTo>
                  <a:pt x="7855030" y="1911228"/>
                  <a:pt x="7845434" y="1920657"/>
                  <a:pt x="7834075" y="1927148"/>
                </a:cubicBezTo>
                <a:cubicBezTo>
                  <a:pt x="7819986" y="1935199"/>
                  <a:pt x="7804778" y="1941149"/>
                  <a:pt x="7790532" y="1948920"/>
                </a:cubicBezTo>
                <a:cubicBezTo>
                  <a:pt x="7764850" y="1962929"/>
                  <a:pt x="7740287" y="1978966"/>
                  <a:pt x="7714332" y="1992463"/>
                </a:cubicBezTo>
                <a:cubicBezTo>
                  <a:pt x="7649544" y="2026153"/>
                  <a:pt x="7589232" y="2072722"/>
                  <a:pt x="7518389" y="2090434"/>
                </a:cubicBezTo>
                <a:cubicBezTo>
                  <a:pt x="7482521" y="2099401"/>
                  <a:pt x="7453954" y="2104460"/>
                  <a:pt x="7420418" y="2123091"/>
                </a:cubicBezTo>
                <a:cubicBezTo>
                  <a:pt x="7404558" y="2131902"/>
                  <a:pt x="7392546" y="2146606"/>
                  <a:pt x="7376875" y="2155748"/>
                </a:cubicBezTo>
                <a:cubicBezTo>
                  <a:pt x="7291489" y="2205557"/>
                  <a:pt x="7295034" y="2197980"/>
                  <a:pt x="7202704" y="2221063"/>
                </a:cubicBezTo>
                <a:cubicBezTo>
                  <a:pt x="7139873" y="2262950"/>
                  <a:pt x="7201893" y="2225741"/>
                  <a:pt x="7104732" y="2264605"/>
                </a:cubicBezTo>
                <a:cubicBezTo>
                  <a:pt x="7089665" y="2270632"/>
                  <a:pt x="7076104" y="2279984"/>
                  <a:pt x="7061189" y="2286377"/>
                </a:cubicBezTo>
                <a:cubicBezTo>
                  <a:pt x="7050642" y="2290897"/>
                  <a:pt x="7039018" y="2292603"/>
                  <a:pt x="7028532" y="2297263"/>
                </a:cubicBezTo>
                <a:cubicBezTo>
                  <a:pt x="7006289" y="2307149"/>
                  <a:pt x="6985461" y="2320034"/>
                  <a:pt x="6963218" y="2329920"/>
                </a:cubicBezTo>
                <a:cubicBezTo>
                  <a:pt x="6952733" y="2334580"/>
                  <a:pt x="6941617" y="2337734"/>
                  <a:pt x="6930561" y="2340805"/>
                </a:cubicBezTo>
                <a:cubicBezTo>
                  <a:pt x="6876285" y="2355881"/>
                  <a:pt x="6821438" y="2368873"/>
                  <a:pt x="6767275" y="2384348"/>
                </a:cubicBezTo>
                <a:cubicBezTo>
                  <a:pt x="6687869" y="2407036"/>
                  <a:pt x="6721675" y="2405599"/>
                  <a:pt x="6647532" y="2417005"/>
                </a:cubicBezTo>
                <a:cubicBezTo>
                  <a:pt x="6585948" y="2426479"/>
                  <a:pt x="6544712" y="2427783"/>
                  <a:pt x="6484247" y="2438777"/>
                </a:cubicBezTo>
                <a:cubicBezTo>
                  <a:pt x="6397077" y="2454627"/>
                  <a:pt x="6487130" y="2446140"/>
                  <a:pt x="6386275" y="2460548"/>
                </a:cubicBezTo>
                <a:cubicBezTo>
                  <a:pt x="6353747" y="2465195"/>
                  <a:pt x="6320961" y="2467805"/>
                  <a:pt x="6288304" y="2471434"/>
                </a:cubicBezTo>
                <a:cubicBezTo>
                  <a:pt x="6277418" y="2475063"/>
                  <a:pt x="6266779" y="2479537"/>
                  <a:pt x="6255647" y="2482320"/>
                </a:cubicBezTo>
                <a:cubicBezTo>
                  <a:pt x="6223192" y="2490434"/>
                  <a:pt x="6189718" y="2494478"/>
                  <a:pt x="6157675" y="2504091"/>
                </a:cubicBezTo>
                <a:cubicBezTo>
                  <a:pt x="5955558" y="2564726"/>
                  <a:pt x="6115173" y="2536599"/>
                  <a:pt x="5961732" y="2558520"/>
                </a:cubicBezTo>
                <a:cubicBezTo>
                  <a:pt x="5943589" y="2573034"/>
                  <a:pt x="5927701" y="2590937"/>
                  <a:pt x="5907304" y="2602063"/>
                </a:cubicBezTo>
                <a:cubicBezTo>
                  <a:pt x="5887157" y="2613052"/>
                  <a:pt x="5841989" y="2623834"/>
                  <a:pt x="5841989" y="2623834"/>
                </a:cubicBezTo>
                <a:cubicBezTo>
                  <a:pt x="5643563" y="2762733"/>
                  <a:pt x="5815602" y="2653355"/>
                  <a:pt x="5656932" y="2732691"/>
                </a:cubicBezTo>
                <a:cubicBezTo>
                  <a:pt x="5627818" y="2747248"/>
                  <a:pt x="5593869" y="2781990"/>
                  <a:pt x="5569847" y="2798005"/>
                </a:cubicBezTo>
                <a:cubicBezTo>
                  <a:pt x="5364503" y="2934900"/>
                  <a:pt x="5583634" y="2781148"/>
                  <a:pt x="5450104" y="2863320"/>
                </a:cubicBezTo>
                <a:cubicBezTo>
                  <a:pt x="5424779" y="2878905"/>
                  <a:pt x="5337136" y="2941574"/>
                  <a:pt x="5297704" y="2961291"/>
                </a:cubicBezTo>
                <a:cubicBezTo>
                  <a:pt x="5283190" y="2968548"/>
                  <a:pt x="5268076" y="2974714"/>
                  <a:pt x="5254161" y="2983063"/>
                </a:cubicBezTo>
                <a:cubicBezTo>
                  <a:pt x="5165997" y="3035961"/>
                  <a:pt x="5199964" y="3030126"/>
                  <a:pt x="5090875" y="3081034"/>
                </a:cubicBezTo>
                <a:cubicBezTo>
                  <a:pt x="5070079" y="3090739"/>
                  <a:pt x="5025561" y="3102805"/>
                  <a:pt x="5025561" y="3102805"/>
                </a:cubicBezTo>
                <a:cubicBezTo>
                  <a:pt x="5011047" y="3113691"/>
                  <a:pt x="4998246" y="3127349"/>
                  <a:pt x="4982018" y="3135463"/>
                </a:cubicBezTo>
                <a:cubicBezTo>
                  <a:pt x="4852721" y="3200112"/>
                  <a:pt x="4935990" y="3147967"/>
                  <a:pt x="4862275" y="3179005"/>
                </a:cubicBezTo>
                <a:cubicBezTo>
                  <a:pt x="4803871" y="3203596"/>
                  <a:pt x="4746942" y="3231670"/>
                  <a:pt x="4688104" y="3255205"/>
                </a:cubicBezTo>
                <a:cubicBezTo>
                  <a:pt x="4656142" y="3267990"/>
                  <a:pt x="4622935" y="3277426"/>
                  <a:pt x="4590132" y="3287863"/>
                </a:cubicBezTo>
                <a:cubicBezTo>
                  <a:pt x="4543102" y="3302827"/>
                  <a:pt x="4495725" y="3316684"/>
                  <a:pt x="4448618" y="3331405"/>
                </a:cubicBezTo>
                <a:cubicBezTo>
                  <a:pt x="4437666" y="3334828"/>
                  <a:pt x="4427213" y="3340041"/>
                  <a:pt x="4415961" y="3342291"/>
                </a:cubicBezTo>
                <a:cubicBezTo>
                  <a:pt x="4339029" y="3357678"/>
                  <a:pt x="4379085" y="3347326"/>
                  <a:pt x="4296218" y="3374948"/>
                </a:cubicBezTo>
                <a:cubicBezTo>
                  <a:pt x="4285332" y="3382205"/>
                  <a:pt x="4275263" y="3390869"/>
                  <a:pt x="4263561" y="3396720"/>
                </a:cubicBezTo>
                <a:cubicBezTo>
                  <a:pt x="4237635" y="3409683"/>
                  <a:pt x="4188995" y="3415147"/>
                  <a:pt x="4165589" y="3418491"/>
                </a:cubicBezTo>
                <a:cubicBezTo>
                  <a:pt x="4136629" y="3422628"/>
                  <a:pt x="4107532" y="3425748"/>
                  <a:pt x="4078504" y="3429377"/>
                </a:cubicBezTo>
                <a:cubicBezTo>
                  <a:pt x="3896606" y="3490008"/>
                  <a:pt x="4167070" y="3402856"/>
                  <a:pt x="3904332" y="3472920"/>
                </a:cubicBezTo>
                <a:cubicBezTo>
                  <a:pt x="3885452" y="3477955"/>
                  <a:pt x="3869065" y="3490859"/>
                  <a:pt x="3849904" y="3494691"/>
                </a:cubicBezTo>
                <a:cubicBezTo>
                  <a:pt x="3814146" y="3501843"/>
                  <a:pt x="3777232" y="3501054"/>
                  <a:pt x="3741047" y="3505577"/>
                </a:cubicBezTo>
                <a:cubicBezTo>
                  <a:pt x="3719145" y="3508315"/>
                  <a:pt x="3697582" y="3513342"/>
                  <a:pt x="3675732" y="3516463"/>
                </a:cubicBezTo>
                <a:cubicBezTo>
                  <a:pt x="3646772" y="3520600"/>
                  <a:pt x="3617561" y="3522900"/>
                  <a:pt x="3588647" y="3527348"/>
                </a:cubicBezTo>
                <a:cubicBezTo>
                  <a:pt x="3522373" y="3537544"/>
                  <a:pt x="3458973" y="3560428"/>
                  <a:pt x="3392704" y="3570891"/>
                </a:cubicBezTo>
                <a:cubicBezTo>
                  <a:pt x="3356684" y="3576578"/>
                  <a:pt x="3320133" y="3578148"/>
                  <a:pt x="3283847" y="3581777"/>
                </a:cubicBezTo>
                <a:cubicBezTo>
                  <a:pt x="3197593" y="3610527"/>
                  <a:pt x="3241169" y="3599775"/>
                  <a:pt x="3153218" y="3614434"/>
                </a:cubicBezTo>
                <a:cubicBezTo>
                  <a:pt x="3129330" y="3630359"/>
                  <a:pt x="3104638" y="3648770"/>
                  <a:pt x="3077018" y="3657977"/>
                </a:cubicBezTo>
                <a:cubicBezTo>
                  <a:pt x="2987271" y="3687893"/>
                  <a:pt x="2970721" y="3688393"/>
                  <a:pt x="2891961" y="3701520"/>
                </a:cubicBezTo>
                <a:cubicBezTo>
                  <a:pt x="2877447" y="3708777"/>
                  <a:pt x="2863333" y="3716899"/>
                  <a:pt x="2848418" y="3723291"/>
                </a:cubicBezTo>
                <a:cubicBezTo>
                  <a:pt x="2837871" y="3727811"/>
                  <a:pt x="2826728" y="3730802"/>
                  <a:pt x="2815761" y="3734177"/>
                </a:cubicBezTo>
                <a:lnTo>
                  <a:pt x="2706904" y="3766834"/>
                </a:lnTo>
                <a:cubicBezTo>
                  <a:pt x="2692519" y="3770944"/>
                  <a:pt x="2677252" y="3772164"/>
                  <a:pt x="2663361" y="3777720"/>
                </a:cubicBezTo>
                <a:cubicBezTo>
                  <a:pt x="2640761" y="3786760"/>
                  <a:pt x="2621280" y="3803117"/>
                  <a:pt x="2598047" y="3810377"/>
                </a:cubicBezTo>
                <a:cubicBezTo>
                  <a:pt x="2562727" y="3821414"/>
                  <a:pt x="2489189" y="3832148"/>
                  <a:pt x="2489189" y="3832148"/>
                </a:cubicBezTo>
                <a:cubicBezTo>
                  <a:pt x="2467418" y="3843034"/>
                  <a:pt x="2446118" y="3854919"/>
                  <a:pt x="2423875" y="3864805"/>
                </a:cubicBezTo>
                <a:cubicBezTo>
                  <a:pt x="2376506" y="3885858"/>
                  <a:pt x="2403027" y="3865820"/>
                  <a:pt x="2347675" y="3886577"/>
                </a:cubicBezTo>
                <a:cubicBezTo>
                  <a:pt x="2233826" y="3929270"/>
                  <a:pt x="2372357" y="3891291"/>
                  <a:pt x="2260589" y="3919234"/>
                </a:cubicBezTo>
                <a:cubicBezTo>
                  <a:pt x="2249703" y="3926491"/>
                  <a:pt x="2239957" y="3935851"/>
                  <a:pt x="2227932" y="3941005"/>
                </a:cubicBezTo>
                <a:cubicBezTo>
                  <a:pt x="2214181" y="3946898"/>
                  <a:pt x="2198774" y="3947781"/>
                  <a:pt x="2184389" y="3951891"/>
                </a:cubicBezTo>
                <a:cubicBezTo>
                  <a:pt x="2173356" y="3955043"/>
                  <a:pt x="2162765" y="3959625"/>
                  <a:pt x="2151732" y="3962777"/>
                </a:cubicBezTo>
                <a:cubicBezTo>
                  <a:pt x="2056025" y="3990123"/>
                  <a:pt x="2153852" y="3958443"/>
                  <a:pt x="2075532" y="3984548"/>
                </a:cubicBezTo>
                <a:cubicBezTo>
                  <a:pt x="1970416" y="4054628"/>
                  <a:pt x="2136404" y="3949952"/>
                  <a:pt x="1988447" y="4017205"/>
                </a:cubicBezTo>
                <a:cubicBezTo>
                  <a:pt x="1840476" y="4084464"/>
                  <a:pt x="1996350" y="4046104"/>
                  <a:pt x="1868704" y="4071634"/>
                </a:cubicBezTo>
                <a:cubicBezTo>
                  <a:pt x="1850561" y="4082520"/>
                  <a:pt x="1832217" y="4093077"/>
                  <a:pt x="1814275" y="4104291"/>
                </a:cubicBezTo>
                <a:cubicBezTo>
                  <a:pt x="1803181" y="4111225"/>
                  <a:pt x="1793320" y="4120212"/>
                  <a:pt x="1781618" y="4126063"/>
                </a:cubicBezTo>
                <a:cubicBezTo>
                  <a:pt x="1764140" y="4134802"/>
                  <a:pt x="1745485" y="4140973"/>
                  <a:pt x="1727189" y="4147834"/>
                </a:cubicBezTo>
                <a:cubicBezTo>
                  <a:pt x="1716445" y="4151863"/>
                  <a:pt x="1704795" y="4153588"/>
                  <a:pt x="1694532" y="4158720"/>
                </a:cubicBezTo>
                <a:cubicBezTo>
                  <a:pt x="1682830" y="4164571"/>
                  <a:pt x="1673830" y="4175178"/>
                  <a:pt x="1661875" y="4180491"/>
                </a:cubicBezTo>
                <a:cubicBezTo>
                  <a:pt x="1661850" y="4180502"/>
                  <a:pt x="1580246" y="4207701"/>
                  <a:pt x="1563904" y="4213148"/>
                </a:cubicBezTo>
                <a:cubicBezTo>
                  <a:pt x="1553018" y="4216777"/>
                  <a:pt x="1540795" y="4217669"/>
                  <a:pt x="1531247" y="4224034"/>
                </a:cubicBezTo>
                <a:cubicBezTo>
                  <a:pt x="1520361" y="4231291"/>
                  <a:pt x="1510545" y="4240491"/>
                  <a:pt x="1498589" y="4245805"/>
                </a:cubicBezTo>
                <a:cubicBezTo>
                  <a:pt x="1477618" y="4255125"/>
                  <a:pt x="1452370" y="4254847"/>
                  <a:pt x="1433275" y="4267577"/>
                </a:cubicBezTo>
                <a:cubicBezTo>
                  <a:pt x="1391071" y="4295713"/>
                  <a:pt x="1413029" y="4285211"/>
                  <a:pt x="1367961" y="4300234"/>
                </a:cubicBezTo>
                <a:cubicBezTo>
                  <a:pt x="1329961" y="4338232"/>
                  <a:pt x="1355925" y="4318759"/>
                  <a:pt x="1280875" y="4343777"/>
                </a:cubicBezTo>
                <a:lnTo>
                  <a:pt x="1280875" y="4343777"/>
                </a:lnTo>
                <a:cubicBezTo>
                  <a:pt x="1269989" y="4351034"/>
                  <a:pt x="1260173" y="4360235"/>
                  <a:pt x="1248218" y="4365548"/>
                </a:cubicBezTo>
                <a:cubicBezTo>
                  <a:pt x="1227247" y="4374869"/>
                  <a:pt x="1182904" y="4387320"/>
                  <a:pt x="1182904" y="4387320"/>
                </a:cubicBezTo>
                <a:cubicBezTo>
                  <a:pt x="1134019" y="4436205"/>
                  <a:pt x="1164853" y="4415108"/>
                  <a:pt x="1084932" y="4441748"/>
                </a:cubicBezTo>
                <a:lnTo>
                  <a:pt x="1052275" y="4452634"/>
                </a:lnTo>
                <a:cubicBezTo>
                  <a:pt x="1041389" y="4463520"/>
                  <a:pt x="1031444" y="4475436"/>
                  <a:pt x="1019618" y="4485291"/>
                </a:cubicBezTo>
                <a:cubicBezTo>
                  <a:pt x="1009567" y="4493667"/>
                  <a:pt x="995134" y="4496847"/>
                  <a:pt x="986961" y="4507063"/>
                </a:cubicBezTo>
                <a:cubicBezTo>
                  <a:pt x="979793" y="4516023"/>
                  <a:pt x="983243" y="4530760"/>
                  <a:pt x="976075" y="4539720"/>
                </a:cubicBezTo>
                <a:cubicBezTo>
                  <a:pt x="967902" y="4549936"/>
                  <a:pt x="953351" y="4552977"/>
                  <a:pt x="943418" y="4561491"/>
                </a:cubicBezTo>
                <a:cubicBezTo>
                  <a:pt x="914427" y="4586340"/>
                  <a:pt x="906677" y="4613529"/>
                  <a:pt x="867218" y="4615920"/>
                </a:cubicBezTo>
                <a:cubicBezTo>
                  <a:pt x="758500" y="4622509"/>
                  <a:pt x="649504" y="4623177"/>
                  <a:pt x="540647" y="4626805"/>
                </a:cubicBezTo>
                <a:cubicBezTo>
                  <a:pt x="362847" y="4623177"/>
                  <a:pt x="183144" y="4642117"/>
                  <a:pt x="7247" y="4615920"/>
                </a:cubicBezTo>
                <a:cubicBezTo>
                  <a:pt x="-15452" y="4612539"/>
                  <a:pt x="21761" y="4572377"/>
                  <a:pt x="29018" y="4550605"/>
                </a:cubicBezTo>
                <a:cubicBezTo>
                  <a:pt x="44637" y="4503747"/>
                  <a:pt x="37119" y="4529090"/>
                  <a:pt x="50789" y="4474405"/>
                </a:cubicBezTo>
                <a:cubicBezTo>
                  <a:pt x="47161" y="4427234"/>
                  <a:pt x="44857" y="4379942"/>
                  <a:pt x="39904" y="4332891"/>
                </a:cubicBezTo>
                <a:cubicBezTo>
                  <a:pt x="37593" y="4310941"/>
                  <a:pt x="29018" y="4289649"/>
                  <a:pt x="29018" y="4267577"/>
                </a:cubicBezTo>
                <a:cubicBezTo>
                  <a:pt x="29018" y="4144152"/>
                  <a:pt x="33242" y="4020708"/>
                  <a:pt x="39904" y="3897463"/>
                </a:cubicBezTo>
                <a:cubicBezTo>
                  <a:pt x="40523" y="3886005"/>
                  <a:pt x="49166" y="3876164"/>
                  <a:pt x="50789" y="3864805"/>
                </a:cubicBezTo>
                <a:cubicBezTo>
                  <a:pt x="52841" y="3850437"/>
                  <a:pt x="23575" y="3828520"/>
                  <a:pt x="18132" y="3821263"/>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10920" y="2355856"/>
            <a:ext cx="4544408" cy="923330"/>
          </a:xfrm>
          <a:prstGeom prst="rect">
            <a:avLst/>
          </a:prstGeom>
        </p:spPr>
        <p:txBody>
          <a:bodyPr wrap="square">
            <a:spAutoFit/>
          </a:bodyPr>
          <a:lstStyle/>
          <a:p>
            <a:r>
              <a:rPr lang="en-US" b="0" i="1" dirty="0">
                <a:solidFill>
                  <a:schemeClr val="bg1"/>
                </a:solidFill>
                <a:effectLst/>
                <a:latin typeface="Calibri" panose="020F0502020204030204" pitchFamily="34" charset="0"/>
              </a:rPr>
              <a:t>Every place that the sole of your foot shall tread upon, that have I given unto you</a:t>
            </a:r>
            <a:r>
              <a:rPr lang="en-US" i="1" dirty="0">
                <a:solidFill>
                  <a:schemeClr val="bg1"/>
                </a:solidFill>
                <a:latin typeface="Calibri" panose="020F0502020204030204" pitchFamily="34" charset="0"/>
              </a:rPr>
              <a:t>.</a:t>
            </a:r>
            <a:r>
              <a:rPr lang="en-US" b="0" i="1" dirty="0">
                <a:solidFill>
                  <a:schemeClr val="bg1"/>
                </a:solidFill>
                <a:effectLst/>
                <a:latin typeface="Calibri" panose="020F0502020204030204" pitchFamily="34" charset="0"/>
              </a:rPr>
              <a:t>..</a:t>
            </a:r>
          </a:p>
          <a:p>
            <a:r>
              <a:rPr lang="en-US" b="0" i="1" dirty="0">
                <a:solidFill>
                  <a:schemeClr val="bg1"/>
                </a:solidFill>
                <a:effectLst/>
                <a:latin typeface="Calibri" panose="020F0502020204030204" pitchFamily="34" charset="0"/>
              </a:rPr>
              <a:t>Joshua 1:2</a:t>
            </a:r>
            <a:endParaRPr lang="en-US" i="1" dirty="0">
              <a:solidFill>
                <a:schemeClr val="bg1"/>
              </a:solidFill>
            </a:endParaRPr>
          </a:p>
        </p:txBody>
      </p:sp>
      <p:grpSp>
        <p:nvGrpSpPr>
          <p:cNvPr id="2" name="Group 1"/>
          <p:cNvGrpSpPr/>
          <p:nvPr/>
        </p:nvGrpSpPr>
        <p:grpSpPr>
          <a:xfrm rot="377772">
            <a:off x="444214" y="4269104"/>
            <a:ext cx="2205695" cy="1720317"/>
            <a:chOff x="157260" y="4277456"/>
            <a:chExt cx="2205695" cy="1720317"/>
          </a:xfrm>
        </p:grpSpPr>
        <p:sp>
          <p:nvSpPr>
            <p:cNvPr id="12" name="Freeform 11"/>
            <p:cNvSpPr/>
            <p:nvPr/>
          </p:nvSpPr>
          <p:spPr>
            <a:xfrm>
              <a:off x="445074" y="5393913"/>
              <a:ext cx="828469" cy="409698"/>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20676233">
              <a:off x="1153088" y="5264624"/>
              <a:ext cx="729343" cy="348343"/>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20638335">
              <a:off x="1747265" y="5104148"/>
              <a:ext cx="615690" cy="382253"/>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9530409">
              <a:off x="157260" y="5561121"/>
              <a:ext cx="696637" cy="436652"/>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9885906">
              <a:off x="379956" y="5157454"/>
              <a:ext cx="490323"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9885906">
              <a:off x="851613" y="5011988"/>
              <a:ext cx="574387" cy="426911"/>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9885906">
              <a:off x="1356429" y="4870059"/>
              <a:ext cx="644000" cy="38645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9885906">
              <a:off x="553906" y="4683110"/>
              <a:ext cx="490323" cy="486457"/>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0437590">
              <a:off x="987940" y="4651204"/>
              <a:ext cx="490323"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9885906">
              <a:off x="1395387" y="4520100"/>
              <a:ext cx="588140" cy="409907"/>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9885906">
              <a:off x="740384" y="4371846"/>
              <a:ext cx="518960"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9885906">
              <a:off x="1187335" y="4277456"/>
              <a:ext cx="547296"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787573" y="2337506"/>
            <a:ext cx="3827382" cy="4020662"/>
            <a:chOff x="2103170" y="538563"/>
            <a:chExt cx="4331610" cy="4550353"/>
          </a:xfrm>
        </p:grpSpPr>
        <p:grpSp>
          <p:nvGrpSpPr>
            <p:cNvPr id="24" name="Group 23"/>
            <p:cNvGrpSpPr/>
            <p:nvPr/>
          </p:nvGrpSpPr>
          <p:grpSpPr>
            <a:xfrm>
              <a:off x="2616311" y="1954103"/>
              <a:ext cx="798056" cy="2272174"/>
              <a:chOff x="3480904" y="3047353"/>
              <a:chExt cx="1015810" cy="2892150"/>
            </a:xfrm>
          </p:grpSpPr>
          <p:sp>
            <p:nvSpPr>
              <p:cNvPr id="226" name="Oval 6"/>
              <p:cNvSpPr/>
              <p:nvPr/>
            </p:nvSpPr>
            <p:spPr>
              <a:xfrm rot="2019669" flipH="1">
                <a:off x="3735447" y="5642458"/>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7"/>
              <p:cNvSpPr/>
              <p:nvPr/>
            </p:nvSpPr>
            <p:spPr>
              <a:xfrm rot="3076064" flipH="1">
                <a:off x="3987802" y="5511614"/>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rot="8353552">
                <a:off x="3480904" y="3047353"/>
                <a:ext cx="559618" cy="1089370"/>
                <a:chOff x="3446552" y="3989226"/>
                <a:chExt cx="559618" cy="1089370"/>
              </a:xfrm>
            </p:grpSpPr>
            <p:sp>
              <p:nvSpPr>
                <p:cNvPr id="248"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Trapezoid 12"/>
              <p:cNvSpPr/>
              <p:nvPr/>
            </p:nvSpPr>
            <p:spPr>
              <a:xfrm flipH="1">
                <a:off x="3678076" y="402534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3884039" y="404254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3760712" y="4813668"/>
                <a:ext cx="736002" cy="639024"/>
                <a:chOff x="2844053" y="4000045"/>
                <a:chExt cx="769207" cy="754417"/>
              </a:xfrm>
            </p:grpSpPr>
            <p:sp>
              <p:nvSpPr>
                <p:cNvPr id="244" name="Trapezoid 243"/>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3648430" y="3196846"/>
                <a:ext cx="736390" cy="904564"/>
                <a:chOff x="5425312" y="439128"/>
                <a:chExt cx="736390" cy="904564"/>
              </a:xfrm>
            </p:grpSpPr>
            <p:sp>
              <p:nvSpPr>
                <p:cNvPr id="240" name="Round Diagonal Corner Rectangle 239"/>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241"/>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242"/>
                <p:cNvSpPr/>
                <p:nvPr/>
              </p:nvSpPr>
              <p:spPr>
                <a:xfrm rot="19527262">
                  <a:off x="5715926" y="570894"/>
                  <a:ext cx="445776" cy="668892"/>
                </a:xfrm>
                <a:prstGeom prst="round2DiagRect">
                  <a:avLst>
                    <a:gd name="adj1" fmla="val 50000"/>
                    <a:gd name="adj2" fmla="val 0"/>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3634340" y="3140013"/>
                <a:ext cx="720079" cy="722514"/>
                <a:chOff x="3347911" y="423073"/>
                <a:chExt cx="1037557" cy="1041066"/>
              </a:xfrm>
            </p:grpSpPr>
            <p:sp>
              <p:nvSpPr>
                <p:cNvPr id="237" name="Chord 23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hord 23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rot="11132248">
                <a:off x="3811436" y="3067070"/>
                <a:ext cx="554725" cy="1089692"/>
                <a:chOff x="4075314" y="4007427"/>
                <a:chExt cx="554725" cy="1089692"/>
              </a:xfrm>
            </p:grpSpPr>
            <p:sp>
              <p:nvSpPr>
                <p:cNvPr id="235"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5051380" y="1412046"/>
              <a:ext cx="804194" cy="2517991"/>
              <a:chOff x="5875006" y="2631854"/>
              <a:chExt cx="928719" cy="2907888"/>
            </a:xfrm>
          </p:grpSpPr>
          <p:sp>
            <p:nvSpPr>
              <p:cNvPr id="204" name="Oval 7"/>
              <p:cNvSpPr/>
              <p:nvPr/>
            </p:nvSpPr>
            <p:spPr>
              <a:xfrm rot="3076064" flipH="1">
                <a:off x="6134212" y="5250016"/>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rot="8462219">
                <a:off x="5875006" y="2631854"/>
                <a:ext cx="559618" cy="1089370"/>
                <a:chOff x="5791200" y="3638929"/>
                <a:chExt cx="559618" cy="1089370"/>
              </a:xfrm>
            </p:grpSpPr>
            <p:sp>
              <p:nvSpPr>
                <p:cNvPr id="224"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ound Diagonal Corner Rectangle 205"/>
              <p:cNvSpPr/>
              <p:nvPr/>
            </p:nvSpPr>
            <p:spPr>
              <a:xfrm rot="864547">
                <a:off x="5967460" y="2808535"/>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6"/>
              <p:cNvSpPr/>
              <p:nvPr/>
            </p:nvSpPr>
            <p:spPr>
              <a:xfrm rot="3167410" flipH="1">
                <a:off x="6315637" y="5226598"/>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12"/>
              <p:cNvSpPr/>
              <p:nvPr/>
            </p:nvSpPr>
            <p:spPr>
              <a:xfrm flipH="1">
                <a:off x="6022724" y="367504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6219502" y="3684208"/>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6138962" y="4479448"/>
                <a:ext cx="664763" cy="639024"/>
                <a:chOff x="2844053" y="4021056"/>
                <a:chExt cx="694754" cy="754416"/>
              </a:xfrm>
            </p:grpSpPr>
            <p:sp>
              <p:nvSpPr>
                <p:cNvPr id="220" name="Trapezoid 219"/>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Oval 210"/>
              <p:cNvSpPr/>
              <p:nvPr/>
            </p:nvSpPr>
            <p:spPr>
              <a:xfrm>
                <a:off x="6043006" y="2811218"/>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211"/>
              <p:cNvSpPr/>
              <p:nvPr/>
            </p:nvSpPr>
            <p:spPr>
              <a:xfrm rot="20735453" flipH="1">
                <a:off x="6326978" y="2873063"/>
                <a:ext cx="452597" cy="904762"/>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6021073" y="2648068"/>
                <a:ext cx="682520" cy="737947"/>
                <a:chOff x="3347911" y="423073"/>
                <a:chExt cx="1037557" cy="1041066"/>
              </a:xfrm>
            </p:grpSpPr>
            <p:sp>
              <p:nvSpPr>
                <p:cNvPr id="217" name="Chord 21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hord 21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rot="10800000">
                <a:off x="6205160" y="2783280"/>
                <a:ext cx="554727" cy="1089692"/>
                <a:chOff x="6419962" y="3657130"/>
                <a:chExt cx="554727" cy="1089692"/>
              </a:xfrm>
            </p:grpSpPr>
            <p:sp>
              <p:nvSpPr>
                <p:cNvPr id="215"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6"/>
            <p:cNvSpPr/>
            <p:nvPr/>
          </p:nvSpPr>
          <p:spPr>
            <a:xfrm rot="2019669" flipH="1">
              <a:off x="2470681" y="4791871"/>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7"/>
            <p:cNvSpPr/>
            <p:nvPr/>
          </p:nvSpPr>
          <p:spPr>
            <a:xfrm rot="3076064" flipH="1">
              <a:off x="2723036" y="4661027"/>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8353552">
              <a:off x="2216138" y="2196766"/>
              <a:ext cx="559618" cy="1089370"/>
              <a:chOff x="3446552" y="3989226"/>
              <a:chExt cx="559618" cy="1089370"/>
            </a:xfrm>
          </p:grpSpPr>
          <p:sp>
            <p:nvSpPr>
              <p:cNvPr id="202"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12"/>
            <p:cNvSpPr/>
            <p:nvPr/>
          </p:nvSpPr>
          <p:spPr>
            <a:xfrm flipH="1">
              <a:off x="2413310" y="317475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2619273" y="3191955"/>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495946" y="3963081"/>
              <a:ext cx="736002" cy="639024"/>
              <a:chOff x="2844053" y="4000045"/>
              <a:chExt cx="769207" cy="754417"/>
            </a:xfrm>
          </p:grpSpPr>
          <p:sp>
            <p:nvSpPr>
              <p:cNvPr id="198" name="Trapezoid 197"/>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383664" y="2346259"/>
              <a:ext cx="736390" cy="904564"/>
              <a:chOff x="5425312" y="439128"/>
              <a:chExt cx="736390" cy="904564"/>
            </a:xfrm>
          </p:grpSpPr>
          <p:sp>
            <p:nvSpPr>
              <p:cNvPr id="194" name="Round Diagonal Corner Rectangle 193"/>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95"/>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196"/>
              <p:cNvSpPr/>
              <p:nvPr/>
            </p:nvSpPr>
            <p:spPr>
              <a:xfrm rot="19527262">
                <a:off x="5715926" y="570894"/>
                <a:ext cx="445776" cy="668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369574" y="2289426"/>
              <a:ext cx="720079" cy="722514"/>
              <a:chOff x="3347911" y="423073"/>
              <a:chExt cx="1037557" cy="1041066"/>
            </a:xfrm>
          </p:grpSpPr>
          <p:sp>
            <p:nvSpPr>
              <p:cNvPr id="191" name="Chord 190"/>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hord 191"/>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7"/>
            <p:cNvSpPr/>
            <p:nvPr/>
          </p:nvSpPr>
          <p:spPr>
            <a:xfrm rot="3076064" flipH="1">
              <a:off x="5765267" y="4605958"/>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rot="8462219">
              <a:off x="5506061" y="1987796"/>
              <a:ext cx="559618" cy="1089370"/>
              <a:chOff x="5791200" y="3638929"/>
              <a:chExt cx="559618" cy="1089370"/>
            </a:xfrm>
          </p:grpSpPr>
          <p:sp>
            <p:nvSpPr>
              <p:cNvPr id="189"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 Diagonal Corner Rectangle 35"/>
            <p:cNvSpPr/>
            <p:nvPr/>
          </p:nvSpPr>
          <p:spPr>
            <a:xfrm rot="864547">
              <a:off x="5598515" y="2164477"/>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6"/>
            <p:cNvSpPr/>
            <p:nvPr/>
          </p:nvSpPr>
          <p:spPr>
            <a:xfrm rot="3167410" flipH="1">
              <a:off x="5946692" y="4582540"/>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12"/>
            <p:cNvSpPr/>
            <p:nvPr/>
          </p:nvSpPr>
          <p:spPr>
            <a:xfrm flipH="1">
              <a:off x="5653779" y="3030987"/>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5850557" y="304015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5770017" y="3835390"/>
              <a:ext cx="664763" cy="639024"/>
              <a:chOff x="2844053" y="4021056"/>
              <a:chExt cx="694754" cy="754416"/>
            </a:xfrm>
          </p:grpSpPr>
          <p:sp>
            <p:nvSpPr>
              <p:cNvPr id="185" name="Trapezoid 184"/>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5674061" y="2167160"/>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20735453" flipH="1">
              <a:off x="5958033" y="2229005"/>
              <a:ext cx="452597"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652128" y="2004010"/>
              <a:ext cx="682520" cy="737947"/>
              <a:chOff x="3347911" y="423073"/>
              <a:chExt cx="1037557" cy="1041066"/>
            </a:xfrm>
          </p:grpSpPr>
          <p:sp>
            <p:nvSpPr>
              <p:cNvPr id="182" name="Chord 18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hord 18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2103170" y="538563"/>
              <a:ext cx="4075568" cy="1905000"/>
              <a:chOff x="3255330" y="3319600"/>
              <a:chExt cx="6056768" cy="3272157"/>
            </a:xfrm>
          </p:grpSpPr>
          <p:sp>
            <p:nvSpPr>
              <p:cNvPr id="51" name="Rounded Rectangle 50"/>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4219996" y="4374494"/>
                <a:ext cx="4137434" cy="301780"/>
                <a:chOff x="5368705" y="2667757"/>
                <a:chExt cx="7629055" cy="700132"/>
              </a:xfrm>
            </p:grpSpPr>
            <p:grpSp>
              <p:nvGrpSpPr>
                <p:cNvPr id="155" name="Group 154"/>
                <p:cNvGrpSpPr/>
                <p:nvPr/>
              </p:nvGrpSpPr>
              <p:grpSpPr>
                <a:xfrm>
                  <a:off x="5368705" y="2743200"/>
                  <a:ext cx="841972" cy="624689"/>
                  <a:chOff x="5368705" y="2743200"/>
                  <a:chExt cx="841972" cy="624689"/>
                </a:xfrm>
              </p:grpSpPr>
              <p:sp>
                <p:nvSpPr>
                  <p:cNvPr id="180" name="Hexagon 17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Hexagon 18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6209169" y="2741691"/>
                  <a:ext cx="841972" cy="624689"/>
                  <a:chOff x="5368705" y="2743200"/>
                  <a:chExt cx="841972" cy="624689"/>
                </a:xfrm>
              </p:grpSpPr>
              <p:sp>
                <p:nvSpPr>
                  <p:cNvPr id="178" name="Hexagon 17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Hexagon 17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7058686" y="2731129"/>
                  <a:ext cx="841972" cy="624689"/>
                  <a:chOff x="5368705" y="2743200"/>
                  <a:chExt cx="841972" cy="624689"/>
                </a:xfrm>
              </p:grpSpPr>
              <p:sp>
                <p:nvSpPr>
                  <p:cNvPr id="176" name="Hexagon 17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Hexagon 17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7908203" y="2720567"/>
                  <a:ext cx="841972" cy="624689"/>
                  <a:chOff x="5368705" y="2743200"/>
                  <a:chExt cx="841972" cy="624689"/>
                </a:xfrm>
              </p:grpSpPr>
              <p:sp>
                <p:nvSpPr>
                  <p:cNvPr id="174" name="Hexagon 17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Hexagon 17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8757720" y="2710005"/>
                  <a:ext cx="841972" cy="624689"/>
                  <a:chOff x="5368705" y="2743200"/>
                  <a:chExt cx="841972" cy="624689"/>
                </a:xfrm>
              </p:grpSpPr>
              <p:sp>
                <p:nvSpPr>
                  <p:cNvPr id="172" name="Hexagon 17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xagon 17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9607237" y="2699443"/>
                  <a:ext cx="841972" cy="624689"/>
                  <a:chOff x="5368705" y="2743200"/>
                  <a:chExt cx="841972" cy="624689"/>
                </a:xfrm>
              </p:grpSpPr>
              <p:sp>
                <p:nvSpPr>
                  <p:cNvPr id="170" name="Hexagon 16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0456754" y="2688881"/>
                  <a:ext cx="841972" cy="624689"/>
                  <a:chOff x="5368705" y="2743200"/>
                  <a:chExt cx="841972" cy="624689"/>
                </a:xfrm>
              </p:grpSpPr>
              <p:sp>
                <p:nvSpPr>
                  <p:cNvPr id="168" name="Hexagon 16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Hexagon 16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11306271" y="2678319"/>
                  <a:ext cx="841972" cy="624689"/>
                  <a:chOff x="5368705" y="2743200"/>
                  <a:chExt cx="841972" cy="624689"/>
                </a:xfrm>
              </p:grpSpPr>
              <p:sp>
                <p:nvSpPr>
                  <p:cNvPr id="166" name="Hexagon 16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12155788" y="2667757"/>
                  <a:ext cx="841972" cy="624689"/>
                  <a:chOff x="5368705" y="2743200"/>
                  <a:chExt cx="841972" cy="624689"/>
                </a:xfrm>
              </p:grpSpPr>
              <p:sp>
                <p:nvSpPr>
                  <p:cNvPr id="164" name="Hexagon 16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Hexagon 16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ounded Rectangle 55"/>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907854" y="4897042"/>
                <a:ext cx="2588124" cy="240958"/>
                <a:chOff x="5368705" y="2667757"/>
                <a:chExt cx="7629055" cy="700132"/>
              </a:xfrm>
              <a:solidFill>
                <a:srgbClr val="D3A77B"/>
              </a:solidFill>
            </p:grpSpPr>
            <p:grpSp>
              <p:nvGrpSpPr>
                <p:cNvPr id="128" name="Group 127"/>
                <p:cNvGrpSpPr/>
                <p:nvPr/>
              </p:nvGrpSpPr>
              <p:grpSpPr>
                <a:xfrm>
                  <a:off x="5368705" y="2743200"/>
                  <a:ext cx="841972" cy="624689"/>
                  <a:chOff x="5368705" y="2743200"/>
                  <a:chExt cx="841972" cy="624689"/>
                </a:xfrm>
                <a:grpFill/>
              </p:grpSpPr>
              <p:sp>
                <p:nvSpPr>
                  <p:cNvPr id="153" name="Hexagon 15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xagon 15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209169" y="2741691"/>
                  <a:ext cx="841972" cy="624689"/>
                  <a:chOff x="5368705" y="2743200"/>
                  <a:chExt cx="841972" cy="624689"/>
                </a:xfrm>
                <a:grpFill/>
              </p:grpSpPr>
              <p:sp>
                <p:nvSpPr>
                  <p:cNvPr id="151" name="Hexagon 15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Hexagon 15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058686" y="2731129"/>
                  <a:ext cx="841972" cy="624689"/>
                  <a:chOff x="5368705" y="2743200"/>
                  <a:chExt cx="841972" cy="624689"/>
                </a:xfrm>
                <a:grpFill/>
              </p:grpSpPr>
              <p:sp>
                <p:nvSpPr>
                  <p:cNvPr id="149" name="Hexagon 14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Hexagon 14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908203" y="2720567"/>
                  <a:ext cx="841972" cy="624689"/>
                  <a:chOff x="5368705" y="2743200"/>
                  <a:chExt cx="841972" cy="624689"/>
                </a:xfrm>
                <a:grpFill/>
              </p:grpSpPr>
              <p:sp>
                <p:nvSpPr>
                  <p:cNvPr id="147" name="Hexagon 14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Hexagon 14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8757720" y="2710005"/>
                  <a:ext cx="841972" cy="624689"/>
                  <a:chOff x="5368705" y="2743200"/>
                  <a:chExt cx="841972" cy="624689"/>
                </a:xfrm>
                <a:grpFill/>
              </p:grpSpPr>
              <p:sp>
                <p:nvSpPr>
                  <p:cNvPr id="145" name="Hexagon 14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9607237" y="2699443"/>
                  <a:ext cx="841972" cy="624689"/>
                  <a:chOff x="5368705" y="2743200"/>
                  <a:chExt cx="841972" cy="624689"/>
                </a:xfrm>
                <a:grpFill/>
              </p:grpSpPr>
              <p:sp>
                <p:nvSpPr>
                  <p:cNvPr id="143" name="Hexagon 14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10456754" y="2688881"/>
                  <a:ext cx="841972" cy="624689"/>
                  <a:chOff x="5368705" y="2743200"/>
                  <a:chExt cx="841972" cy="624689"/>
                </a:xfrm>
                <a:grpFill/>
              </p:grpSpPr>
              <p:sp>
                <p:nvSpPr>
                  <p:cNvPr id="141" name="Hexagon 14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11306271" y="2678319"/>
                  <a:ext cx="841972" cy="624689"/>
                  <a:chOff x="5368705" y="2743200"/>
                  <a:chExt cx="841972" cy="624689"/>
                </a:xfrm>
                <a:grpFill/>
              </p:grpSpPr>
              <p:sp>
                <p:nvSpPr>
                  <p:cNvPr id="139" name="Hexagon 13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2155788" y="2667757"/>
                  <a:ext cx="841972" cy="624689"/>
                  <a:chOff x="5368705" y="2743200"/>
                  <a:chExt cx="841972" cy="624689"/>
                </a:xfrm>
                <a:grpFill/>
              </p:grpSpPr>
              <p:sp>
                <p:nvSpPr>
                  <p:cNvPr id="137" name="Hexagon 13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p:cNvGrpSpPr/>
              <p:nvPr/>
            </p:nvGrpSpPr>
            <p:grpSpPr>
              <a:xfrm>
                <a:off x="4907854" y="5621719"/>
                <a:ext cx="2616588" cy="240958"/>
                <a:chOff x="5368705" y="2667757"/>
                <a:chExt cx="7629055" cy="700132"/>
              </a:xfrm>
              <a:solidFill>
                <a:srgbClr val="D3A77B"/>
              </a:solidFill>
            </p:grpSpPr>
            <p:grpSp>
              <p:nvGrpSpPr>
                <p:cNvPr id="101" name="Group 100"/>
                <p:cNvGrpSpPr/>
                <p:nvPr/>
              </p:nvGrpSpPr>
              <p:grpSpPr>
                <a:xfrm>
                  <a:off x="5368705" y="2743200"/>
                  <a:ext cx="841972" cy="624689"/>
                  <a:chOff x="5368705" y="2743200"/>
                  <a:chExt cx="841972" cy="624689"/>
                </a:xfrm>
                <a:grpFill/>
              </p:grpSpPr>
              <p:sp>
                <p:nvSpPr>
                  <p:cNvPr id="126" name="Hexagon 12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Hexagon 12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6209169" y="2741691"/>
                  <a:ext cx="841972" cy="624689"/>
                  <a:chOff x="5368705" y="2743200"/>
                  <a:chExt cx="841972" cy="624689"/>
                </a:xfrm>
                <a:grpFill/>
              </p:grpSpPr>
              <p:sp>
                <p:nvSpPr>
                  <p:cNvPr id="124" name="Hexagon 1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Hexagon 1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058686" y="2731129"/>
                  <a:ext cx="841972" cy="624689"/>
                  <a:chOff x="5368705" y="2743200"/>
                  <a:chExt cx="841972" cy="624689"/>
                </a:xfrm>
                <a:grpFill/>
              </p:grpSpPr>
              <p:sp>
                <p:nvSpPr>
                  <p:cNvPr id="122" name="Hexagon 1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908203" y="2720567"/>
                  <a:ext cx="841972" cy="624689"/>
                  <a:chOff x="5368705" y="2743200"/>
                  <a:chExt cx="841972" cy="624689"/>
                </a:xfrm>
                <a:grpFill/>
              </p:grpSpPr>
              <p:sp>
                <p:nvSpPr>
                  <p:cNvPr id="120" name="Hexagon 1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8757720" y="2710005"/>
                  <a:ext cx="841972" cy="624689"/>
                  <a:chOff x="5368705" y="2743200"/>
                  <a:chExt cx="841972" cy="624689"/>
                </a:xfrm>
                <a:grpFill/>
              </p:grpSpPr>
              <p:sp>
                <p:nvSpPr>
                  <p:cNvPr id="118" name="Hexagon 1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9607237" y="2699443"/>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10456754" y="2688881"/>
                  <a:ext cx="841972" cy="624689"/>
                  <a:chOff x="5368705" y="2743200"/>
                  <a:chExt cx="841972" cy="624689"/>
                </a:xfrm>
                <a:grpFill/>
              </p:grpSpPr>
              <p:sp>
                <p:nvSpPr>
                  <p:cNvPr id="114" name="Hexagon 1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11306271" y="2678319"/>
                  <a:ext cx="841972" cy="624689"/>
                  <a:chOff x="5368705" y="2743200"/>
                  <a:chExt cx="841972" cy="624689"/>
                </a:xfrm>
                <a:grpFill/>
              </p:grpSpPr>
              <p:sp>
                <p:nvSpPr>
                  <p:cNvPr id="112" name="Hexagon 11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1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12155788" y="2667757"/>
                  <a:ext cx="841972" cy="624689"/>
                  <a:chOff x="5368705" y="2743200"/>
                  <a:chExt cx="841972" cy="624689"/>
                </a:xfrm>
                <a:grpFill/>
              </p:grpSpPr>
              <p:sp>
                <p:nvSpPr>
                  <p:cNvPr id="110" name="Hexagon 10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Hexagon 11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rot="5400000">
                <a:off x="7072728" y="5269803"/>
                <a:ext cx="990098" cy="219148"/>
                <a:chOff x="5368705" y="2731129"/>
                <a:chExt cx="2531953" cy="636760"/>
              </a:xfrm>
              <a:solidFill>
                <a:srgbClr val="D3A77B"/>
              </a:solidFill>
            </p:grpSpPr>
            <p:grpSp>
              <p:nvGrpSpPr>
                <p:cNvPr id="92" name="Group 91"/>
                <p:cNvGrpSpPr/>
                <p:nvPr/>
              </p:nvGrpSpPr>
              <p:grpSpPr>
                <a:xfrm>
                  <a:off x="5368705" y="2743200"/>
                  <a:ext cx="841972" cy="624689"/>
                  <a:chOff x="5368705" y="2743200"/>
                  <a:chExt cx="841972" cy="624689"/>
                </a:xfrm>
                <a:grpFill/>
              </p:grpSpPr>
              <p:sp>
                <p:nvSpPr>
                  <p:cNvPr id="99" name="Hexagon 9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6209169" y="2741691"/>
                  <a:ext cx="841972" cy="624689"/>
                  <a:chOff x="5368705" y="2743200"/>
                  <a:chExt cx="841972" cy="624689"/>
                </a:xfrm>
                <a:grpFill/>
              </p:grpSpPr>
              <p:sp>
                <p:nvSpPr>
                  <p:cNvPr id="97" name="Hexagon 9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7058686" y="2731129"/>
                  <a:ext cx="841972" cy="624689"/>
                  <a:chOff x="5368705" y="2743200"/>
                  <a:chExt cx="841972" cy="624689"/>
                </a:xfrm>
                <a:grpFill/>
              </p:grpSpPr>
              <p:sp>
                <p:nvSpPr>
                  <p:cNvPr id="95" name="Hexagon 9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rot="5400000">
                <a:off x="4372362" y="5279328"/>
                <a:ext cx="954639" cy="219148"/>
                <a:chOff x="5368705" y="2731129"/>
                <a:chExt cx="2531953" cy="636760"/>
              </a:xfrm>
              <a:solidFill>
                <a:srgbClr val="D3A77B"/>
              </a:solidFill>
            </p:grpSpPr>
            <p:grpSp>
              <p:nvGrpSpPr>
                <p:cNvPr id="83" name="Group 82"/>
                <p:cNvGrpSpPr/>
                <p:nvPr/>
              </p:nvGrpSpPr>
              <p:grpSpPr>
                <a:xfrm>
                  <a:off x="5368705" y="2743200"/>
                  <a:ext cx="841972" cy="624689"/>
                  <a:chOff x="5368705" y="2743200"/>
                  <a:chExt cx="841972" cy="624689"/>
                </a:xfrm>
                <a:grpFill/>
              </p:grpSpPr>
              <p:sp>
                <p:nvSpPr>
                  <p:cNvPr id="90" name="Hexagon 8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209169" y="2741691"/>
                  <a:ext cx="841972" cy="624689"/>
                  <a:chOff x="5368705" y="2743200"/>
                  <a:chExt cx="841972" cy="624689"/>
                </a:xfrm>
                <a:grpFill/>
              </p:grpSpPr>
              <p:sp>
                <p:nvSpPr>
                  <p:cNvPr id="88" name="Hexagon 8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058686" y="2731129"/>
                  <a:ext cx="841972" cy="624689"/>
                  <a:chOff x="5368705" y="2743200"/>
                  <a:chExt cx="841972" cy="624689"/>
                </a:xfrm>
                <a:grpFill/>
              </p:grpSpPr>
              <p:sp>
                <p:nvSpPr>
                  <p:cNvPr id="86" name="Hexagon 8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Block Arc 60"/>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3" name="Group 62"/>
              <p:cNvGrpSpPr/>
              <p:nvPr/>
            </p:nvGrpSpPr>
            <p:grpSpPr>
              <a:xfrm>
                <a:off x="6674677" y="3319600"/>
                <a:ext cx="1231541" cy="981076"/>
                <a:chOff x="3961273" y="3116141"/>
                <a:chExt cx="1231541" cy="981076"/>
              </a:xfrm>
            </p:grpSpPr>
            <p:grpSp>
              <p:nvGrpSpPr>
                <p:cNvPr id="75" name="Group 74"/>
                <p:cNvGrpSpPr/>
                <p:nvPr/>
              </p:nvGrpSpPr>
              <p:grpSpPr>
                <a:xfrm flipH="1">
                  <a:off x="3961273" y="3341092"/>
                  <a:ext cx="997785" cy="500555"/>
                  <a:chOff x="8978237" y="1703899"/>
                  <a:chExt cx="997785" cy="500555"/>
                </a:xfrm>
              </p:grpSpPr>
              <p:sp>
                <p:nvSpPr>
                  <p:cNvPr id="80" name="Moon 79"/>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472237" y="3116141"/>
                  <a:ext cx="720577" cy="981076"/>
                  <a:chOff x="4481465" y="3115879"/>
                  <a:chExt cx="720577" cy="981076"/>
                </a:xfrm>
              </p:grpSpPr>
              <p:sp>
                <p:nvSpPr>
                  <p:cNvPr id="77" name="Isosceles Triangle 76"/>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flipH="1">
                <a:off x="4739831" y="3341676"/>
                <a:ext cx="1231541" cy="981076"/>
                <a:chOff x="3961273" y="3116141"/>
                <a:chExt cx="1231541" cy="981076"/>
              </a:xfrm>
            </p:grpSpPr>
            <p:grpSp>
              <p:nvGrpSpPr>
                <p:cNvPr id="67" name="Group 66"/>
                <p:cNvGrpSpPr/>
                <p:nvPr/>
              </p:nvGrpSpPr>
              <p:grpSpPr>
                <a:xfrm flipH="1">
                  <a:off x="3961273" y="3341092"/>
                  <a:ext cx="997785" cy="500555"/>
                  <a:chOff x="8978237" y="1703899"/>
                  <a:chExt cx="997785" cy="500555"/>
                </a:xfrm>
              </p:grpSpPr>
              <p:sp>
                <p:nvSpPr>
                  <p:cNvPr id="72" name="Moon 71"/>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4472237" y="3116141"/>
                  <a:ext cx="720577" cy="981076"/>
                  <a:chOff x="4481465" y="3115879"/>
                  <a:chExt cx="720577" cy="981076"/>
                </a:xfrm>
              </p:grpSpPr>
              <p:sp>
                <p:nvSpPr>
                  <p:cNvPr id="69" name="Isosceles Triangle 68"/>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Hexagon 64"/>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11132248">
              <a:off x="2546670" y="2216483"/>
              <a:ext cx="554725" cy="1089692"/>
              <a:chOff x="4075314" y="4007427"/>
              <a:chExt cx="554725" cy="1089692"/>
            </a:xfrm>
          </p:grpSpPr>
          <p:sp>
            <p:nvSpPr>
              <p:cNvPr id="49"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5836215" y="2139222"/>
              <a:ext cx="554727" cy="1089692"/>
              <a:chOff x="6419962" y="3657130"/>
              <a:chExt cx="554727" cy="1089692"/>
            </a:xfrm>
          </p:grpSpPr>
          <p:sp>
            <p:nvSpPr>
              <p:cNvPr id="47"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0" name="Footer Placeholder 14">
            <a:extLst>
              <a:ext uri="{FF2B5EF4-FFF2-40B4-BE49-F238E27FC236}">
                <a16:creationId xmlns:a16="http://schemas.microsoft.com/office/drawing/2014/main" id="{511D150A-56D4-45E2-9808-7823F93C1EDE}"/>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5235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Required Distance</a:t>
            </a:r>
          </a:p>
        </p:txBody>
      </p:sp>
      <p:sp>
        <p:nvSpPr>
          <p:cNvPr id="11" name="TextBox 10"/>
          <p:cNvSpPr txBox="1"/>
          <p:nvPr/>
        </p:nvSpPr>
        <p:spPr>
          <a:xfrm>
            <a:off x="198097" y="1107996"/>
            <a:ext cx="5145387" cy="2031325"/>
          </a:xfrm>
          <a:prstGeom prst="rect">
            <a:avLst/>
          </a:prstGeom>
          <a:noFill/>
        </p:spPr>
        <p:txBody>
          <a:bodyPr wrap="square" rtlCol="0">
            <a:spAutoFit/>
          </a:bodyPr>
          <a:lstStyle/>
          <a:p>
            <a:r>
              <a:rPr lang="en-US" dirty="0">
                <a:solidFill>
                  <a:schemeClr val="bg1"/>
                </a:solidFill>
                <a:latin typeface="Calibri" panose="020F0502020204030204" pitchFamily="34" charset="0"/>
              </a:rPr>
              <a:t>The ark of the covenant represented the presence of the Lord.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 one occasion, when Moses spoke with the Lord on Mount Sinai, the people were to watch from a distance but were not to approach the mountain</a:t>
            </a:r>
          </a:p>
          <a:p>
            <a:r>
              <a:rPr lang="en-US" dirty="0">
                <a:solidFill>
                  <a:schemeClr val="bg1"/>
                </a:solidFill>
                <a:latin typeface="Calibri" panose="020F0502020204030204" pitchFamily="34" charset="0"/>
              </a:rPr>
              <a:t> (Ex. 19:10-13). </a:t>
            </a:r>
          </a:p>
        </p:txBody>
      </p:sp>
      <p:sp>
        <p:nvSpPr>
          <p:cNvPr id="9" name="Rectangle 8"/>
          <p:cNvSpPr/>
          <p:nvPr/>
        </p:nvSpPr>
        <p:spPr>
          <a:xfrm>
            <a:off x="4304219" y="4368193"/>
            <a:ext cx="7630514" cy="1754326"/>
          </a:xfrm>
          <a:prstGeom prst="rect">
            <a:avLst/>
          </a:prstGeom>
        </p:spPr>
        <p:txBody>
          <a:bodyPr wrap="square">
            <a:spAutoFit/>
          </a:bodyPr>
          <a:lstStyle/>
          <a:p>
            <a:r>
              <a:rPr lang="en-US" dirty="0">
                <a:solidFill>
                  <a:schemeClr val="bg1"/>
                </a:solidFill>
                <a:latin typeface="Calibri" panose="020F0502020204030204" pitchFamily="34" charset="0"/>
              </a:rPr>
              <a:t>The required distance from the mount suggested they were not holy enough to endure the presence of Jehovah. The distance between the ark and the children in this instance represents the same thing—the children of Israel were to follow the Lord but they were not yet sanctified enough to enter his presence. None of them, save the high priest only, could enter into that part of the tabernacle of Moses which represented the Celestial Kingdom and the presence of God. (2)</a:t>
            </a:r>
          </a:p>
        </p:txBody>
      </p:sp>
      <p:sp>
        <p:nvSpPr>
          <p:cNvPr id="15" name="TextBox 14"/>
          <p:cNvSpPr txBox="1"/>
          <p:nvPr/>
        </p:nvSpPr>
        <p:spPr>
          <a:xfrm>
            <a:off x="3448" y="6500336"/>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3:3-4</a:t>
            </a:r>
          </a:p>
        </p:txBody>
      </p:sp>
      <p:pic>
        <p:nvPicPr>
          <p:cNvPr id="4102" name="Picture 6" descr="http://cdn3.vtourist.com/19/3469257-_An_old_photo_from_Moses_Mountain_Sharm_El_Sheik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2403" y="3495918"/>
            <a:ext cx="3534682" cy="26510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lds.org/bc/content/shared/content/images/gospel-library/manual/31118/31118_000_025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738" y="1107996"/>
            <a:ext cx="34194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Sanctify Yourselves</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3:5</a:t>
            </a:r>
          </a:p>
        </p:txBody>
      </p:sp>
      <p:sp>
        <p:nvSpPr>
          <p:cNvPr id="9" name="Rectangle 8"/>
          <p:cNvSpPr/>
          <p:nvPr/>
        </p:nvSpPr>
        <p:spPr>
          <a:xfrm>
            <a:off x="4496845" y="984375"/>
            <a:ext cx="2930098" cy="369332"/>
          </a:xfrm>
          <a:prstGeom prst="rect">
            <a:avLst/>
          </a:prstGeom>
        </p:spPr>
        <p:txBody>
          <a:bodyPr wrap="none">
            <a:spAutoFit/>
          </a:bodyPr>
          <a:lstStyle/>
          <a:p>
            <a:r>
              <a:rPr lang="en-US" dirty="0">
                <a:solidFill>
                  <a:schemeClr val="bg1"/>
                </a:solidFill>
                <a:latin typeface="Calibri" panose="020F0502020204030204" pitchFamily="34" charset="0"/>
              </a:rPr>
              <a:t>Prepare yourselves spiritually</a:t>
            </a:r>
            <a:endParaRPr lang="en-US" dirty="0">
              <a:solidFill>
                <a:schemeClr val="bg1"/>
              </a:solidFill>
            </a:endParaRPr>
          </a:p>
        </p:txBody>
      </p:sp>
      <p:sp>
        <p:nvSpPr>
          <p:cNvPr id="10" name="Rectangle 9"/>
          <p:cNvSpPr/>
          <p:nvPr/>
        </p:nvSpPr>
        <p:spPr>
          <a:xfrm>
            <a:off x="788692" y="1767006"/>
            <a:ext cx="6096000" cy="1200329"/>
          </a:xfrm>
          <a:prstGeom prst="rect">
            <a:avLst/>
          </a:prstGeom>
        </p:spPr>
        <p:txBody>
          <a:bodyPr>
            <a:spAutoFit/>
          </a:bodyPr>
          <a:lstStyle/>
          <a:p>
            <a:r>
              <a:rPr lang="en-US" dirty="0">
                <a:solidFill>
                  <a:schemeClr val="bg1"/>
                </a:solidFill>
                <a:latin typeface="Calibri" panose="020F0502020204030204" pitchFamily="34" charset="0"/>
              </a:rPr>
              <a:t>“… in every dispensation those who have been willing to receive the everlasting Gospel have been required to sanctify themselves by living according to its precepts.”</a:t>
            </a:r>
          </a:p>
          <a:p>
            <a:r>
              <a:rPr lang="en-US" dirty="0">
                <a:solidFill>
                  <a:schemeClr val="bg1"/>
                </a:solidFill>
                <a:latin typeface="Calibri" panose="020F0502020204030204" pitchFamily="34" charset="0"/>
              </a:rPr>
              <a:t>(3)</a:t>
            </a:r>
            <a:endParaRPr lang="en-US" dirty="0">
              <a:solidFill>
                <a:schemeClr val="bg1"/>
              </a:solidFill>
            </a:endParaRPr>
          </a:p>
        </p:txBody>
      </p:sp>
      <p:sp>
        <p:nvSpPr>
          <p:cNvPr id="13" name="Rectangle 12"/>
          <p:cNvSpPr/>
          <p:nvPr/>
        </p:nvSpPr>
        <p:spPr>
          <a:xfrm>
            <a:off x="5812971" y="4589502"/>
            <a:ext cx="6096000" cy="1200329"/>
          </a:xfrm>
          <a:prstGeom prst="rect">
            <a:avLst/>
          </a:prstGeom>
        </p:spPr>
        <p:txBody>
          <a:bodyPr>
            <a:spAutoFit/>
          </a:bodyPr>
          <a:lstStyle/>
          <a:p>
            <a:r>
              <a:rPr lang="en-US" dirty="0">
                <a:solidFill>
                  <a:schemeClr val="bg1"/>
                </a:solidFill>
                <a:latin typeface="Calibri" panose="020F0502020204030204" pitchFamily="34" charset="0"/>
              </a:rPr>
              <a:t>“This was Joshua’s call for a return to virtue, and it is the same call to us today. We simply cannot do the work we have been reserved and prepared to do unless we can access the strength and confidence that comes by living a virtuous life.” (4)</a:t>
            </a:r>
            <a:endParaRPr lang="en-US" dirty="0">
              <a:solidFill>
                <a:schemeClr val="bg1"/>
              </a:solidFill>
            </a:endParaRPr>
          </a:p>
        </p:txBody>
      </p:sp>
      <p:pic>
        <p:nvPicPr>
          <p:cNvPr id="5122" name="Picture 2" descr="Charles C. Rich 18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118" y="1834336"/>
            <a:ext cx="166687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lds.org/bc/content/shared/content/images/leaders/elaine-s-dalton-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737" y="3142088"/>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5E9EF-6319-67EC-2A8E-3C8C3374952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872F3FF-0E7E-242A-49C3-2B8BEC719C66}"/>
              </a:ext>
            </a:extLst>
          </p:cNvPr>
          <p:cNvGrpSpPr/>
          <p:nvPr/>
        </p:nvGrpSpPr>
        <p:grpSpPr>
          <a:xfrm>
            <a:off x="-1" y="0"/>
            <a:ext cx="12192002" cy="6858000"/>
            <a:chOff x="-1" y="0"/>
            <a:chExt cx="12192002" cy="6858000"/>
          </a:xfrm>
        </p:grpSpPr>
        <p:pic>
          <p:nvPicPr>
            <p:cNvPr id="3" name="Picture 2" descr="http://img07.deviantart.net/a284/i/2012/004/9/1/seamless_brown_leather_by_hhh316-d4la192.jpg">
              <a:extLst>
                <a:ext uri="{FF2B5EF4-FFF2-40B4-BE49-F238E27FC236}">
                  <a16:creationId xmlns:a16="http://schemas.microsoft.com/office/drawing/2014/main" id="{DD65C138-9654-4938-108E-8CCDEF09C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a:extLst>
                <a:ext uri="{FF2B5EF4-FFF2-40B4-BE49-F238E27FC236}">
                  <a16:creationId xmlns:a16="http://schemas.microsoft.com/office/drawing/2014/main" id="{BD91F73C-C591-18BB-327D-802A36E6EBB2}"/>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53964DB6-02D7-CF37-0A87-6F5255B3AE52}"/>
              </a:ext>
            </a:extLst>
          </p:cNvPr>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Ark of the Covenant</a:t>
            </a:r>
          </a:p>
        </p:txBody>
      </p:sp>
      <p:sp>
        <p:nvSpPr>
          <p:cNvPr id="12" name="TextBox 11">
            <a:extLst>
              <a:ext uri="{FF2B5EF4-FFF2-40B4-BE49-F238E27FC236}">
                <a16:creationId xmlns:a16="http://schemas.microsoft.com/office/drawing/2014/main" id="{1093C615-63CC-5981-158D-6E5836C0A1E1}"/>
              </a:ext>
            </a:extLst>
          </p:cNvPr>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3:6</a:t>
            </a:r>
          </a:p>
        </p:txBody>
      </p:sp>
      <p:sp>
        <p:nvSpPr>
          <p:cNvPr id="10" name="Rectangle 9">
            <a:extLst>
              <a:ext uri="{FF2B5EF4-FFF2-40B4-BE49-F238E27FC236}">
                <a16:creationId xmlns:a16="http://schemas.microsoft.com/office/drawing/2014/main" id="{F42977BC-7C89-307A-2303-23A3D4E058D4}"/>
              </a:ext>
            </a:extLst>
          </p:cNvPr>
          <p:cNvSpPr/>
          <p:nvPr/>
        </p:nvSpPr>
        <p:spPr>
          <a:xfrm>
            <a:off x="2980907" y="852441"/>
            <a:ext cx="7180800" cy="646331"/>
          </a:xfrm>
          <a:prstGeom prst="rect">
            <a:avLst/>
          </a:prstGeom>
        </p:spPr>
        <p:txBody>
          <a:bodyPr wrap="square">
            <a:spAutoFit/>
          </a:bodyPr>
          <a:lstStyle/>
          <a:p>
            <a:r>
              <a:rPr lang="en-US" b="1" dirty="0">
                <a:solidFill>
                  <a:schemeClr val="bg1"/>
                </a:solidFill>
              </a:rPr>
              <a:t>A sacred container built by the ancient Israelites to hold the stone tablets of the Ten Commandments, a bowl of manna, and Aaron's rod.</a:t>
            </a:r>
          </a:p>
        </p:txBody>
      </p:sp>
      <p:pic>
        <p:nvPicPr>
          <p:cNvPr id="7" name="Picture 6">
            <a:extLst>
              <a:ext uri="{FF2B5EF4-FFF2-40B4-BE49-F238E27FC236}">
                <a16:creationId xmlns:a16="http://schemas.microsoft.com/office/drawing/2014/main" id="{45D97296-3564-A010-D79B-3C6B68E4B79C}"/>
              </a:ext>
            </a:extLst>
          </p:cNvPr>
          <p:cNvPicPr>
            <a:picLocks noChangeAspect="1"/>
          </p:cNvPicPr>
          <p:nvPr/>
        </p:nvPicPr>
        <p:blipFill>
          <a:blip r:embed="rId4"/>
          <a:stretch>
            <a:fillRect/>
          </a:stretch>
        </p:blipFill>
        <p:spPr>
          <a:xfrm>
            <a:off x="661199" y="1868104"/>
            <a:ext cx="5982535" cy="3962953"/>
          </a:xfrm>
          <a:prstGeom prst="rect">
            <a:avLst/>
          </a:prstGeom>
        </p:spPr>
      </p:pic>
      <p:sp>
        <p:nvSpPr>
          <p:cNvPr id="11" name="TextBox 10">
            <a:extLst>
              <a:ext uri="{FF2B5EF4-FFF2-40B4-BE49-F238E27FC236}">
                <a16:creationId xmlns:a16="http://schemas.microsoft.com/office/drawing/2014/main" id="{8FF6703F-A93D-F2D2-AAD2-20B01E0ECBF6}"/>
              </a:ext>
            </a:extLst>
          </p:cNvPr>
          <p:cNvSpPr txBox="1"/>
          <p:nvPr/>
        </p:nvSpPr>
        <p:spPr>
          <a:xfrm>
            <a:off x="6726951" y="3322702"/>
            <a:ext cx="5036737" cy="1256498"/>
          </a:xfrm>
          <a:prstGeom prst="rect">
            <a:avLst/>
          </a:prstGeom>
          <a:noFill/>
        </p:spPr>
        <p:txBody>
          <a:bodyPr wrap="square">
            <a:spAutoFit/>
          </a:bodyPr>
          <a:lstStyle/>
          <a:p>
            <a:pPr algn="l">
              <a:lnSpc>
                <a:spcPts val="1800"/>
              </a:lnSpc>
              <a:spcBef>
                <a:spcPts val="1200"/>
              </a:spcBef>
              <a:spcAft>
                <a:spcPts val="1200"/>
              </a:spcAft>
            </a:pPr>
            <a:r>
              <a:rPr lang="en-US" sz="2000" i="0" dirty="0">
                <a:solidFill>
                  <a:schemeClr val="bg1"/>
                </a:solidFill>
                <a:effectLst/>
                <a:cs typeface="Arial" panose="020B0604020202020204" pitchFamily="34" charset="0"/>
              </a:rPr>
              <a:t>The ark was commissioned by God after the exodus from Egypt and held the stone tablets containing the Ten Commandments. It served as a visible reminder of God's covenant with His people.</a:t>
            </a:r>
          </a:p>
        </p:txBody>
      </p:sp>
    </p:spTree>
    <p:extLst>
      <p:ext uri="{BB962C8B-B14F-4D97-AF65-F5344CB8AC3E}">
        <p14:creationId xmlns:p14="http://schemas.microsoft.com/office/powerpoint/2010/main" val="198629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A06B"/>
        </a:solidFill>
        <a:effectLst/>
      </p:bgPr>
    </p:bg>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Stand Upon a Heap</a:t>
            </a:r>
          </a:p>
        </p:txBody>
      </p:sp>
      <p:sp>
        <p:nvSpPr>
          <p:cNvPr id="5" name="Rectangle 4"/>
          <p:cNvSpPr/>
          <p:nvPr/>
        </p:nvSpPr>
        <p:spPr>
          <a:xfrm>
            <a:off x="2755082" y="933043"/>
            <a:ext cx="7198906" cy="523220"/>
          </a:xfrm>
          <a:prstGeom prst="rect">
            <a:avLst/>
          </a:prstGeom>
        </p:spPr>
        <p:txBody>
          <a:bodyPr wrap="square">
            <a:spAutoFit/>
          </a:bodyPr>
          <a:lstStyle/>
          <a:p>
            <a:r>
              <a:rPr lang="en-US" sz="2800" dirty="0">
                <a:solidFill>
                  <a:schemeClr val="bg1"/>
                </a:solidFill>
                <a:latin typeface="Calibri" panose="020F0502020204030204" pitchFamily="34" charset="0"/>
              </a:rPr>
              <a:t>The water would stop flowing downstream</a:t>
            </a:r>
          </a:p>
        </p:txBody>
      </p:sp>
      <p:sp>
        <p:nvSpPr>
          <p:cNvPr id="14" name="Freeform 13"/>
          <p:cNvSpPr/>
          <p:nvPr/>
        </p:nvSpPr>
        <p:spPr>
          <a:xfrm>
            <a:off x="-29018" y="2252966"/>
            <a:ext cx="12212899" cy="4630060"/>
          </a:xfrm>
          <a:custGeom>
            <a:avLst/>
            <a:gdLst>
              <a:gd name="connsiteX0" fmla="*/ 18132 w 12212899"/>
              <a:gd name="connsiteY0" fmla="*/ 3821263 h 4630060"/>
              <a:gd name="connsiteX1" fmla="*/ 18132 w 12212899"/>
              <a:gd name="connsiteY1" fmla="*/ 3821263 h 4630060"/>
              <a:gd name="connsiteX2" fmla="*/ 2086418 w 12212899"/>
              <a:gd name="connsiteY2" fmla="*/ 3276977 h 4630060"/>
              <a:gd name="connsiteX3" fmla="*/ 2162618 w 12212899"/>
              <a:gd name="connsiteY3" fmla="*/ 3266091 h 4630060"/>
              <a:gd name="connsiteX4" fmla="*/ 2227932 w 12212899"/>
              <a:gd name="connsiteY4" fmla="*/ 3255205 h 4630060"/>
              <a:gd name="connsiteX5" fmla="*/ 2456532 w 12212899"/>
              <a:gd name="connsiteY5" fmla="*/ 3222548 h 4630060"/>
              <a:gd name="connsiteX6" fmla="*/ 2489189 w 12212899"/>
              <a:gd name="connsiteY6" fmla="*/ 3200777 h 4630060"/>
              <a:gd name="connsiteX7" fmla="*/ 2521847 w 12212899"/>
              <a:gd name="connsiteY7" fmla="*/ 3189891 h 4630060"/>
              <a:gd name="connsiteX8" fmla="*/ 2608932 w 12212899"/>
              <a:gd name="connsiteY8" fmla="*/ 3157234 h 4630060"/>
              <a:gd name="connsiteX9" fmla="*/ 2652475 w 12212899"/>
              <a:gd name="connsiteY9" fmla="*/ 3135463 h 4630060"/>
              <a:gd name="connsiteX10" fmla="*/ 2706904 w 12212899"/>
              <a:gd name="connsiteY10" fmla="*/ 3113691 h 4630060"/>
              <a:gd name="connsiteX11" fmla="*/ 2739561 w 12212899"/>
              <a:gd name="connsiteY11" fmla="*/ 3102805 h 4630060"/>
              <a:gd name="connsiteX12" fmla="*/ 2772218 w 12212899"/>
              <a:gd name="connsiteY12" fmla="*/ 3081034 h 4630060"/>
              <a:gd name="connsiteX13" fmla="*/ 2891961 w 12212899"/>
              <a:gd name="connsiteY13" fmla="*/ 3026605 h 4630060"/>
              <a:gd name="connsiteX14" fmla="*/ 2924618 w 12212899"/>
              <a:gd name="connsiteY14" fmla="*/ 2993948 h 4630060"/>
              <a:gd name="connsiteX15" fmla="*/ 3011704 w 12212899"/>
              <a:gd name="connsiteY15" fmla="*/ 2939520 h 4630060"/>
              <a:gd name="connsiteX16" fmla="*/ 3044361 w 12212899"/>
              <a:gd name="connsiteY16" fmla="*/ 2906863 h 4630060"/>
              <a:gd name="connsiteX17" fmla="*/ 3077018 w 12212899"/>
              <a:gd name="connsiteY17" fmla="*/ 2885091 h 4630060"/>
              <a:gd name="connsiteX18" fmla="*/ 3120561 w 12212899"/>
              <a:gd name="connsiteY18" fmla="*/ 2852434 h 4630060"/>
              <a:gd name="connsiteX19" fmla="*/ 3153218 w 12212899"/>
              <a:gd name="connsiteY19" fmla="*/ 2841548 h 4630060"/>
              <a:gd name="connsiteX20" fmla="*/ 3207647 w 12212899"/>
              <a:gd name="connsiteY20" fmla="*/ 2819777 h 4630060"/>
              <a:gd name="connsiteX21" fmla="*/ 3229418 w 12212899"/>
              <a:gd name="connsiteY21" fmla="*/ 2798005 h 4630060"/>
              <a:gd name="connsiteX22" fmla="*/ 3316504 w 12212899"/>
              <a:gd name="connsiteY22" fmla="*/ 2754463 h 4630060"/>
              <a:gd name="connsiteX23" fmla="*/ 3392704 w 12212899"/>
              <a:gd name="connsiteY23" fmla="*/ 2710920 h 4630060"/>
              <a:gd name="connsiteX24" fmla="*/ 3468904 w 12212899"/>
              <a:gd name="connsiteY24" fmla="*/ 2667377 h 4630060"/>
              <a:gd name="connsiteX25" fmla="*/ 3534218 w 12212899"/>
              <a:gd name="connsiteY25" fmla="*/ 2634720 h 4630060"/>
              <a:gd name="connsiteX26" fmla="*/ 3621304 w 12212899"/>
              <a:gd name="connsiteY26" fmla="*/ 2569405 h 4630060"/>
              <a:gd name="connsiteX27" fmla="*/ 3664847 w 12212899"/>
              <a:gd name="connsiteY27" fmla="*/ 2536748 h 4630060"/>
              <a:gd name="connsiteX28" fmla="*/ 3730161 w 12212899"/>
              <a:gd name="connsiteY28" fmla="*/ 2514977 h 4630060"/>
              <a:gd name="connsiteX29" fmla="*/ 3773704 w 12212899"/>
              <a:gd name="connsiteY29" fmla="*/ 2482320 h 4630060"/>
              <a:gd name="connsiteX30" fmla="*/ 3860789 w 12212899"/>
              <a:gd name="connsiteY30" fmla="*/ 2449663 h 4630060"/>
              <a:gd name="connsiteX31" fmla="*/ 3915218 w 12212899"/>
              <a:gd name="connsiteY31" fmla="*/ 2406120 h 4630060"/>
              <a:gd name="connsiteX32" fmla="*/ 4024075 w 12212899"/>
              <a:gd name="connsiteY32" fmla="*/ 2351691 h 4630060"/>
              <a:gd name="connsiteX33" fmla="*/ 4100275 w 12212899"/>
              <a:gd name="connsiteY33" fmla="*/ 2297263 h 4630060"/>
              <a:gd name="connsiteX34" fmla="*/ 4143818 w 12212899"/>
              <a:gd name="connsiteY34" fmla="*/ 2275491 h 4630060"/>
              <a:gd name="connsiteX35" fmla="*/ 4176475 w 12212899"/>
              <a:gd name="connsiteY35" fmla="*/ 2242834 h 4630060"/>
              <a:gd name="connsiteX36" fmla="*/ 4209132 w 12212899"/>
              <a:gd name="connsiteY36" fmla="*/ 2231948 h 4630060"/>
              <a:gd name="connsiteX37" fmla="*/ 4252675 w 12212899"/>
              <a:gd name="connsiteY37" fmla="*/ 2210177 h 4630060"/>
              <a:gd name="connsiteX38" fmla="*/ 4274447 w 12212899"/>
              <a:gd name="connsiteY38" fmla="*/ 2177520 h 4630060"/>
              <a:gd name="connsiteX39" fmla="*/ 4307104 w 12212899"/>
              <a:gd name="connsiteY39" fmla="*/ 2166634 h 4630060"/>
              <a:gd name="connsiteX40" fmla="*/ 4350647 w 12212899"/>
              <a:gd name="connsiteY40" fmla="*/ 2144863 h 4630060"/>
              <a:gd name="connsiteX41" fmla="*/ 4426847 w 12212899"/>
              <a:gd name="connsiteY41" fmla="*/ 2101320 h 4630060"/>
              <a:gd name="connsiteX42" fmla="*/ 4459504 w 12212899"/>
              <a:gd name="connsiteY42" fmla="*/ 2079548 h 4630060"/>
              <a:gd name="connsiteX43" fmla="*/ 4524818 w 12212899"/>
              <a:gd name="connsiteY43" fmla="*/ 2068663 h 4630060"/>
              <a:gd name="connsiteX44" fmla="*/ 4568361 w 12212899"/>
              <a:gd name="connsiteY44" fmla="*/ 2046891 h 4630060"/>
              <a:gd name="connsiteX45" fmla="*/ 4688104 w 12212899"/>
              <a:gd name="connsiteY45" fmla="*/ 2025120 h 4630060"/>
              <a:gd name="connsiteX46" fmla="*/ 4731647 w 12212899"/>
              <a:gd name="connsiteY46" fmla="*/ 2014234 h 4630060"/>
              <a:gd name="connsiteX47" fmla="*/ 4927589 w 12212899"/>
              <a:gd name="connsiteY47" fmla="*/ 2003348 h 4630060"/>
              <a:gd name="connsiteX48" fmla="*/ 5047332 w 12212899"/>
              <a:gd name="connsiteY48" fmla="*/ 1992463 h 4630060"/>
              <a:gd name="connsiteX49" fmla="*/ 5145304 w 12212899"/>
              <a:gd name="connsiteY49" fmla="*/ 1970691 h 4630060"/>
              <a:gd name="connsiteX50" fmla="*/ 5188847 w 12212899"/>
              <a:gd name="connsiteY50" fmla="*/ 1959805 h 4630060"/>
              <a:gd name="connsiteX51" fmla="*/ 5308589 w 12212899"/>
              <a:gd name="connsiteY51" fmla="*/ 1948920 h 4630060"/>
              <a:gd name="connsiteX52" fmla="*/ 5439218 w 12212899"/>
              <a:gd name="connsiteY52" fmla="*/ 1927148 h 4630060"/>
              <a:gd name="connsiteX53" fmla="*/ 5624275 w 12212899"/>
              <a:gd name="connsiteY53" fmla="*/ 1905377 h 4630060"/>
              <a:gd name="connsiteX54" fmla="*/ 5667818 w 12212899"/>
              <a:gd name="connsiteY54" fmla="*/ 1894491 h 4630060"/>
              <a:gd name="connsiteX55" fmla="*/ 5722247 w 12212899"/>
              <a:gd name="connsiteY55" fmla="*/ 1883605 h 4630060"/>
              <a:gd name="connsiteX56" fmla="*/ 5831104 w 12212899"/>
              <a:gd name="connsiteY56" fmla="*/ 1861834 h 4630060"/>
              <a:gd name="connsiteX57" fmla="*/ 6016161 w 12212899"/>
              <a:gd name="connsiteY57" fmla="*/ 1850948 h 4630060"/>
              <a:gd name="connsiteX58" fmla="*/ 6168561 w 12212899"/>
              <a:gd name="connsiteY58" fmla="*/ 1840063 h 4630060"/>
              <a:gd name="connsiteX59" fmla="*/ 6277418 w 12212899"/>
              <a:gd name="connsiteY59" fmla="*/ 1818291 h 4630060"/>
              <a:gd name="connsiteX60" fmla="*/ 6331847 w 12212899"/>
              <a:gd name="connsiteY60" fmla="*/ 1796520 h 4630060"/>
              <a:gd name="connsiteX61" fmla="*/ 6484247 w 12212899"/>
              <a:gd name="connsiteY61" fmla="*/ 1774748 h 4630060"/>
              <a:gd name="connsiteX62" fmla="*/ 6538675 w 12212899"/>
              <a:gd name="connsiteY62" fmla="*/ 1763863 h 4630060"/>
              <a:gd name="connsiteX63" fmla="*/ 6636647 w 12212899"/>
              <a:gd name="connsiteY63" fmla="*/ 1720320 h 4630060"/>
              <a:gd name="connsiteX64" fmla="*/ 6756389 w 12212899"/>
              <a:gd name="connsiteY64" fmla="*/ 1698548 h 4630060"/>
              <a:gd name="connsiteX65" fmla="*/ 6843475 w 12212899"/>
              <a:gd name="connsiteY65" fmla="*/ 1676777 h 4630060"/>
              <a:gd name="connsiteX66" fmla="*/ 6974104 w 12212899"/>
              <a:gd name="connsiteY66" fmla="*/ 1644120 h 4630060"/>
              <a:gd name="connsiteX67" fmla="*/ 7006761 w 12212899"/>
              <a:gd name="connsiteY67" fmla="*/ 1633234 h 4630060"/>
              <a:gd name="connsiteX68" fmla="*/ 7050304 w 12212899"/>
              <a:gd name="connsiteY68" fmla="*/ 1622348 h 4630060"/>
              <a:gd name="connsiteX69" fmla="*/ 7082961 w 12212899"/>
              <a:gd name="connsiteY69" fmla="*/ 1611463 h 4630060"/>
              <a:gd name="connsiteX70" fmla="*/ 7170047 w 12212899"/>
              <a:gd name="connsiteY70" fmla="*/ 1589691 h 4630060"/>
              <a:gd name="connsiteX71" fmla="*/ 7257132 w 12212899"/>
              <a:gd name="connsiteY71" fmla="*/ 1557034 h 4630060"/>
              <a:gd name="connsiteX72" fmla="*/ 7289789 w 12212899"/>
              <a:gd name="connsiteY72" fmla="*/ 1546148 h 4630060"/>
              <a:gd name="connsiteX73" fmla="*/ 7355104 w 12212899"/>
              <a:gd name="connsiteY73" fmla="*/ 1535263 h 4630060"/>
              <a:gd name="connsiteX74" fmla="*/ 7387761 w 12212899"/>
              <a:gd name="connsiteY74" fmla="*/ 1524377 h 4630060"/>
              <a:gd name="connsiteX75" fmla="*/ 7463961 w 12212899"/>
              <a:gd name="connsiteY75" fmla="*/ 1491720 h 4630060"/>
              <a:gd name="connsiteX76" fmla="*/ 7551047 w 12212899"/>
              <a:gd name="connsiteY76" fmla="*/ 1469948 h 4630060"/>
              <a:gd name="connsiteX77" fmla="*/ 7681675 w 12212899"/>
              <a:gd name="connsiteY77" fmla="*/ 1437291 h 4630060"/>
              <a:gd name="connsiteX78" fmla="*/ 7746989 w 12212899"/>
              <a:gd name="connsiteY78" fmla="*/ 1415520 h 4630060"/>
              <a:gd name="connsiteX79" fmla="*/ 7834075 w 12212899"/>
              <a:gd name="connsiteY79" fmla="*/ 1382863 h 4630060"/>
              <a:gd name="connsiteX80" fmla="*/ 7899389 w 12212899"/>
              <a:gd name="connsiteY80" fmla="*/ 1371977 h 4630060"/>
              <a:gd name="connsiteX81" fmla="*/ 8051789 w 12212899"/>
              <a:gd name="connsiteY81" fmla="*/ 1339320 h 4630060"/>
              <a:gd name="connsiteX82" fmla="*/ 8117104 w 12212899"/>
              <a:gd name="connsiteY82" fmla="*/ 1284891 h 4630060"/>
              <a:gd name="connsiteX83" fmla="*/ 8193304 w 12212899"/>
              <a:gd name="connsiteY83" fmla="*/ 1252234 h 4630060"/>
              <a:gd name="connsiteX84" fmla="*/ 8247732 w 12212899"/>
              <a:gd name="connsiteY84" fmla="*/ 1219577 h 4630060"/>
              <a:gd name="connsiteX85" fmla="*/ 8323932 w 12212899"/>
              <a:gd name="connsiteY85" fmla="*/ 1186920 h 4630060"/>
              <a:gd name="connsiteX86" fmla="*/ 8454561 w 12212899"/>
              <a:gd name="connsiteY86" fmla="*/ 1121605 h 4630060"/>
              <a:gd name="connsiteX87" fmla="*/ 8519875 w 12212899"/>
              <a:gd name="connsiteY87" fmla="*/ 1078063 h 4630060"/>
              <a:gd name="connsiteX88" fmla="*/ 8563418 w 12212899"/>
              <a:gd name="connsiteY88" fmla="*/ 1056291 h 4630060"/>
              <a:gd name="connsiteX89" fmla="*/ 8650504 w 12212899"/>
              <a:gd name="connsiteY89" fmla="*/ 990977 h 4630060"/>
              <a:gd name="connsiteX90" fmla="*/ 8694047 w 12212899"/>
              <a:gd name="connsiteY90" fmla="*/ 958320 h 4630060"/>
              <a:gd name="connsiteX91" fmla="*/ 8726704 w 12212899"/>
              <a:gd name="connsiteY91" fmla="*/ 925663 h 4630060"/>
              <a:gd name="connsiteX92" fmla="*/ 8770247 w 12212899"/>
              <a:gd name="connsiteY92" fmla="*/ 903891 h 4630060"/>
              <a:gd name="connsiteX93" fmla="*/ 8835561 w 12212899"/>
              <a:gd name="connsiteY93" fmla="*/ 860348 h 4630060"/>
              <a:gd name="connsiteX94" fmla="*/ 8911761 w 12212899"/>
              <a:gd name="connsiteY94" fmla="*/ 816805 h 4630060"/>
              <a:gd name="connsiteX95" fmla="*/ 8944418 w 12212899"/>
              <a:gd name="connsiteY95" fmla="*/ 773263 h 4630060"/>
              <a:gd name="connsiteX96" fmla="*/ 8987961 w 12212899"/>
              <a:gd name="connsiteY96" fmla="*/ 751491 h 4630060"/>
              <a:gd name="connsiteX97" fmla="*/ 9075047 w 12212899"/>
              <a:gd name="connsiteY97" fmla="*/ 697063 h 4630060"/>
              <a:gd name="connsiteX98" fmla="*/ 9107704 w 12212899"/>
              <a:gd name="connsiteY98" fmla="*/ 686177 h 4630060"/>
              <a:gd name="connsiteX99" fmla="*/ 9162132 w 12212899"/>
              <a:gd name="connsiteY99" fmla="*/ 664405 h 4630060"/>
              <a:gd name="connsiteX100" fmla="*/ 9292761 w 12212899"/>
              <a:gd name="connsiteY100" fmla="*/ 599091 h 4630060"/>
              <a:gd name="connsiteX101" fmla="*/ 9336304 w 12212899"/>
              <a:gd name="connsiteY101" fmla="*/ 588205 h 4630060"/>
              <a:gd name="connsiteX102" fmla="*/ 9423389 w 12212899"/>
              <a:gd name="connsiteY102" fmla="*/ 533777 h 4630060"/>
              <a:gd name="connsiteX103" fmla="*/ 9477818 w 12212899"/>
              <a:gd name="connsiteY103" fmla="*/ 512005 h 4630060"/>
              <a:gd name="connsiteX104" fmla="*/ 9564904 w 12212899"/>
              <a:gd name="connsiteY104" fmla="*/ 490234 h 4630060"/>
              <a:gd name="connsiteX105" fmla="*/ 9608447 w 12212899"/>
              <a:gd name="connsiteY105" fmla="*/ 479348 h 4630060"/>
              <a:gd name="connsiteX106" fmla="*/ 9749961 w 12212899"/>
              <a:gd name="connsiteY106" fmla="*/ 424920 h 4630060"/>
              <a:gd name="connsiteX107" fmla="*/ 9782618 w 12212899"/>
              <a:gd name="connsiteY107" fmla="*/ 403148 h 4630060"/>
              <a:gd name="connsiteX108" fmla="*/ 9858818 w 12212899"/>
              <a:gd name="connsiteY108" fmla="*/ 392263 h 4630060"/>
              <a:gd name="connsiteX109" fmla="*/ 9935018 w 12212899"/>
              <a:gd name="connsiteY109" fmla="*/ 370491 h 4630060"/>
              <a:gd name="connsiteX110" fmla="*/ 10011218 w 12212899"/>
              <a:gd name="connsiteY110" fmla="*/ 359605 h 4630060"/>
              <a:gd name="connsiteX111" fmla="*/ 10109189 w 12212899"/>
              <a:gd name="connsiteY111" fmla="*/ 348720 h 4630060"/>
              <a:gd name="connsiteX112" fmla="*/ 10936504 w 12212899"/>
              <a:gd name="connsiteY112" fmla="*/ 337834 h 4630060"/>
              <a:gd name="connsiteX113" fmla="*/ 11110675 w 12212899"/>
              <a:gd name="connsiteY113" fmla="*/ 305177 h 4630060"/>
              <a:gd name="connsiteX114" fmla="*/ 11165104 w 12212899"/>
              <a:gd name="connsiteY114" fmla="*/ 294291 h 4630060"/>
              <a:gd name="connsiteX115" fmla="*/ 11273961 w 12212899"/>
              <a:gd name="connsiteY115" fmla="*/ 283405 h 4630060"/>
              <a:gd name="connsiteX116" fmla="*/ 11415475 w 12212899"/>
              <a:gd name="connsiteY116" fmla="*/ 250748 h 4630060"/>
              <a:gd name="connsiteX117" fmla="*/ 11502561 w 12212899"/>
              <a:gd name="connsiteY117" fmla="*/ 239863 h 4630060"/>
              <a:gd name="connsiteX118" fmla="*/ 11654961 w 12212899"/>
              <a:gd name="connsiteY118" fmla="*/ 218091 h 4630060"/>
              <a:gd name="connsiteX119" fmla="*/ 11687618 w 12212899"/>
              <a:gd name="connsiteY119" fmla="*/ 207205 h 4630060"/>
              <a:gd name="connsiteX120" fmla="*/ 11763818 w 12212899"/>
              <a:gd name="connsiteY120" fmla="*/ 185434 h 4630060"/>
              <a:gd name="connsiteX121" fmla="*/ 11829132 w 12212899"/>
              <a:gd name="connsiteY121" fmla="*/ 174548 h 4630060"/>
              <a:gd name="connsiteX122" fmla="*/ 11905332 w 12212899"/>
              <a:gd name="connsiteY122" fmla="*/ 152777 h 4630060"/>
              <a:gd name="connsiteX123" fmla="*/ 12014189 w 12212899"/>
              <a:gd name="connsiteY123" fmla="*/ 120120 h 4630060"/>
              <a:gd name="connsiteX124" fmla="*/ 12046847 w 12212899"/>
              <a:gd name="connsiteY124" fmla="*/ 109234 h 4630060"/>
              <a:gd name="connsiteX125" fmla="*/ 12144818 w 12212899"/>
              <a:gd name="connsiteY125" fmla="*/ 43920 h 4630060"/>
              <a:gd name="connsiteX126" fmla="*/ 12177475 w 12212899"/>
              <a:gd name="connsiteY126" fmla="*/ 22148 h 4630060"/>
              <a:gd name="connsiteX127" fmla="*/ 12210132 w 12212899"/>
              <a:gd name="connsiteY127" fmla="*/ 377 h 4630060"/>
              <a:gd name="connsiteX128" fmla="*/ 12166589 w 12212899"/>
              <a:gd name="connsiteY128" fmla="*/ 11263 h 4630060"/>
              <a:gd name="connsiteX129" fmla="*/ 12123047 w 12212899"/>
              <a:gd name="connsiteY129" fmla="*/ 43920 h 4630060"/>
              <a:gd name="connsiteX130" fmla="*/ 12079504 w 12212899"/>
              <a:gd name="connsiteY130" fmla="*/ 87463 h 4630060"/>
              <a:gd name="connsiteX131" fmla="*/ 12046847 w 12212899"/>
              <a:gd name="connsiteY131" fmla="*/ 98348 h 4630060"/>
              <a:gd name="connsiteX132" fmla="*/ 11981532 w 12212899"/>
              <a:gd name="connsiteY132" fmla="*/ 152777 h 4630060"/>
              <a:gd name="connsiteX133" fmla="*/ 11916218 w 12212899"/>
              <a:gd name="connsiteY133" fmla="*/ 218091 h 4630060"/>
              <a:gd name="connsiteX134" fmla="*/ 11894447 w 12212899"/>
              <a:gd name="connsiteY134" fmla="*/ 239863 h 4630060"/>
              <a:gd name="connsiteX135" fmla="*/ 11840018 w 12212899"/>
              <a:gd name="connsiteY135" fmla="*/ 283405 h 4630060"/>
              <a:gd name="connsiteX136" fmla="*/ 11818247 w 12212899"/>
              <a:gd name="connsiteY136" fmla="*/ 305177 h 4630060"/>
              <a:gd name="connsiteX137" fmla="*/ 11752932 w 12212899"/>
              <a:gd name="connsiteY137" fmla="*/ 348720 h 4630060"/>
              <a:gd name="connsiteX138" fmla="*/ 11567875 w 12212899"/>
              <a:gd name="connsiteY138" fmla="*/ 468463 h 4630060"/>
              <a:gd name="connsiteX139" fmla="*/ 11535218 w 12212899"/>
              <a:gd name="connsiteY139" fmla="*/ 479348 h 4630060"/>
              <a:gd name="connsiteX140" fmla="*/ 11513447 w 12212899"/>
              <a:gd name="connsiteY140" fmla="*/ 501120 h 4630060"/>
              <a:gd name="connsiteX141" fmla="*/ 11426361 w 12212899"/>
              <a:gd name="connsiteY141" fmla="*/ 533777 h 4630060"/>
              <a:gd name="connsiteX142" fmla="*/ 11382818 w 12212899"/>
              <a:gd name="connsiteY142" fmla="*/ 566434 h 4630060"/>
              <a:gd name="connsiteX143" fmla="*/ 11350161 w 12212899"/>
              <a:gd name="connsiteY143" fmla="*/ 577320 h 4630060"/>
              <a:gd name="connsiteX144" fmla="*/ 11306618 w 12212899"/>
              <a:gd name="connsiteY144" fmla="*/ 599091 h 4630060"/>
              <a:gd name="connsiteX145" fmla="*/ 11219532 w 12212899"/>
              <a:gd name="connsiteY145" fmla="*/ 642634 h 4630060"/>
              <a:gd name="connsiteX146" fmla="*/ 11121561 w 12212899"/>
              <a:gd name="connsiteY146" fmla="*/ 697063 h 4630060"/>
              <a:gd name="connsiteX147" fmla="*/ 11088904 w 12212899"/>
              <a:gd name="connsiteY147" fmla="*/ 718834 h 4630060"/>
              <a:gd name="connsiteX148" fmla="*/ 11023589 w 12212899"/>
              <a:gd name="connsiteY148" fmla="*/ 740605 h 4630060"/>
              <a:gd name="connsiteX149" fmla="*/ 10990932 w 12212899"/>
              <a:gd name="connsiteY149" fmla="*/ 762377 h 4630060"/>
              <a:gd name="connsiteX150" fmla="*/ 10914732 w 12212899"/>
              <a:gd name="connsiteY150" fmla="*/ 795034 h 4630060"/>
              <a:gd name="connsiteX151" fmla="*/ 10882075 w 12212899"/>
              <a:gd name="connsiteY151" fmla="*/ 816805 h 4630060"/>
              <a:gd name="connsiteX152" fmla="*/ 10784104 w 12212899"/>
              <a:gd name="connsiteY152" fmla="*/ 860348 h 4630060"/>
              <a:gd name="connsiteX153" fmla="*/ 10762332 w 12212899"/>
              <a:gd name="connsiteY153" fmla="*/ 882120 h 4630060"/>
              <a:gd name="connsiteX154" fmla="*/ 10620818 w 12212899"/>
              <a:gd name="connsiteY154" fmla="*/ 936548 h 4630060"/>
              <a:gd name="connsiteX155" fmla="*/ 10522847 w 12212899"/>
              <a:gd name="connsiteY155" fmla="*/ 958320 h 4630060"/>
              <a:gd name="connsiteX156" fmla="*/ 10413989 w 12212899"/>
              <a:gd name="connsiteY156" fmla="*/ 990977 h 4630060"/>
              <a:gd name="connsiteX157" fmla="*/ 10381332 w 12212899"/>
              <a:gd name="connsiteY157" fmla="*/ 1012748 h 4630060"/>
              <a:gd name="connsiteX158" fmla="*/ 10316018 w 12212899"/>
              <a:gd name="connsiteY158" fmla="*/ 1045405 h 4630060"/>
              <a:gd name="connsiteX159" fmla="*/ 10218047 w 12212899"/>
              <a:gd name="connsiteY159" fmla="*/ 1067177 h 4630060"/>
              <a:gd name="connsiteX160" fmla="*/ 10087418 w 12212899"/>
              <a:gd name="connsiteY160" fmla="*/ 1110720 h 4630060"/>
              <a:gd name="connsiteX161" fmla="*/ 9978561 w 12212899"/>
              <a:gd name="connsiteY161" fmla="*/ 1165148 h 4630060"/>
              <a:gd name="connsiteX162" fmla="*/ 9804389 w 12212899"/>
              <a:gd name="connsiteY162" fmla="*/ 1208691 h 4630060"/>
              <a:gd name="connsiteX163" fmla="*/ 9749961 w 12212899"/>
              <a:gd name="connsiteY163" fmla="*/ 1230463 h 4630060"/>
              <a:gd name="connsiteX164" fmla="*/ 9695532 w 12212899"/>
              <a:gd name="connsiteY164" fmla="*/ 1241348 h 4630060"/>
              <a:gd name="connsiteX165" fmla="*/ 9630218 w 12212899"/>
              <a:gd name="connsiteY165" fmla="*/ 1263120 h 4630060"/>
              <a:gd name="connsiteX166" fmla="*/ 9575789 w 12212899"/>
              <a:gd name="connsiteY166" fmla="*/ 1274005 h 4630060"/>
              <a:gd name="connsiteX167" fmla="*/ 9510475 w 12212899"/>
              <a:gd name="connsiteY167" fmla="*/ 1295777 h 4630060"/>
              <a:gd name="connsiteX168" fmla="*/ 9477818 w 12212899"/>
              <a:gd name="connsiteY168" fmla="*/ 1317548 h 4630060"/>
              <a:gd name="connsiteX169" fmla="*/ 9423389 w 12212899"/>
              <a:gd name="connsiteY169" fmla="*/ 1328434 h 4630060"/>
              <a:gd name="connsiteX170" fmla="*/ 9270989 w 12212899"/>
              <a:gd name="connsiteY170" fmla="*/ 1361091 h 4630060"/>
              <a:gd name="connsiteX171" fmla="*/ 9151247 w 12212899"/>
              <a:gd name="connsiteY171" fmla="*/ 1404634 h 4630060"/>
              <a:gd name="connsiteX172" fmla="*/ 9096818 w 12212899"/>
              <a:gd name="connsiteY172" fmla="*/ 1415520 h 4630060"/>
              <a:gd name="connsiteX173" fmla="*/ 9053275 w 12212899"/>
              <a:gd name="connsiteY173" fmla="*/ 1437291 h 4630060"/>
              <a:gd name="connsiteX174" fmla="*/ 8955304 w 12212899"/>
              <a:gd name="connsiteY174" fmla="*/ 1459063 h 4630060"/>
              <a:gd name="connsiteX175" fmla="*/ 8781132 w 12212899"/>
              <a:gd name="connsiteY175" fmla="*/ 1524377 h 4630060"/>
              <a:gd name="connsiteX176" fmla="*/ 8628732 w 12212899"/>
              <a:gd name="connsiteY176" fmla="*/ 1589691 h 4630060"/>
              <a:gd name="connsiteX177" fmla="*/ 8487218 w 12212899"/>
              <a:gd name="connsiteY177" fmla="*/ 1633234 h 4630060"/>
              <a:gd name="connsiteX178" fmla="*/ 8454561 w 12212899"/>
              <a:gd name="connsiteY178" fmla="*/ 1655005 h 4630060"/>
              <a:gd name="connsiteX179" fmla="*/ 8302161 w 12212899"/>
              <a:gd name="connsiteY179" fmla="*/ 1698548 h 4630060"/>
              <a:gd name="connsiteX180" fmla="*/ 8215075 w 12212899"/>
              <a:gd name="connsiteY180" fmla="*/ 1742091 h 4630060"/>
              <a:gd name="connsiteX181" fmla="*/ 8171532 w 12212899"/>
              <a:gd name="connsiteY181" fmla="*/ 1763863 h 4630060"/>
              <a:gd name="connsiteX182" fmla="*/ 8138875 w 12212899"/>
              <a:gd name="connsiteY182" fmla="*/ 1774748 h 4630060"/>
              <a:gd name="connsiteX183" fmla="*/ 8095332 w 12212899"/>
              <a:gd name="connsiteY183" fmla="*/ 1796520 h 4630060"/>
              <a:gd name="connsiteX184" fmla="*/ 8062675 w 12212899"/>
              <a:gd name="connsiteY184" fmla="*/ 1807405 h 4630060"/>
              <a:gd name="connsiteX185" fmla="*/ 7953818 w 12212899"/>
              <a:gd name="connsiteY185" fmla="*/ 1861834 h 4630060"/>
              <a:gd name="connsiteX186" fmla="*/ 7921161 w 12212899"/>
              <a:gd name="connsiteY186" fmla="*/ 1883605 h 4630060"/>
              <a:gd name="connsiteX187" fmla="*/ 7866732 w 12212899"/>
              <a:gd name="connsiteY187" fmla="*/ 1905377 h 4630060"/>
              <a:gd name="connsiteX188" fmla="*/ 7834075 w 12212899"/>
              <a:gd name="connsiteY188" fmla="*/ 1927148 h 4630060"/>
              <a:gd name="connsiteX189" fmla="*/ 7790532 w 12212899"/>
              <a:gd name="connsiteY189" fmla="*/ 1948920 h 4630060"/>
              <a:gd name="connsiteX190" fmla="*/ 7714332 w 12212899"/>
              <a:gd name="connsiteY190" fmla="*/ 1992463 h 4630060"/>
              <a:gd name="connsiteX191" fmla="*/ 7518389 w 12212899"/>
              <a:gd name="connsiteY191" fmla="*/ 2090434 h 4630060"/>
              <a:gd name="connsiteX192" fmla="*/ 7420418 w 12212899"/>
              <a:gd name="connsiteY192" fmla="*/ 2123091 h 4630060"/>
              <a:gd name="connsiteX193" fmla="*/ 7376875 w 12212899"/>
              <a:gd name="connsiteY193" fmla="*/ 2155748 h 4630060"/>
              <a:gd name="connsiteX194" fmla="*/ 7202704 w 12212899"/>
              <a:gd name="connsiteY194" fmla="*/ 2221063 h 4630060"/>
              <a:gd name="connsiteX195" fmla="*/ 7104732 w 12212899"/>
              <a:gd name="connsiteY195" fmla="*/ 2264605 h 4630060"/>
              <a:gd name="connsiteX196" fmla="*/ 7061189 w 12212899"/>
              <a:gd name="connsiteY196" fmla="*/ 2286377 h 4630060"/>
              <a:gd name="connsiteX197" fmla="*/ 7028532 w 12212899"/>
              <a:gd name="connsiteY197" fmla="*/ 2297263 h 4630060"/>
              <a:gd name="connsiteX198" fmla="*/ 6963218 w 12212899"/>
              <a:gd name="connsiteY198" fmla="*/ 2329920 h 4630060"/>
              <a:gd name="connsiteX199" fmla="*/ 6930561 w 12212899"/>
              <a:gd name="connsiteY199" fmla="*/ 2340805 h 4630060"/>
              <a:gd name="connsiteX200" fmla="*/ 6767275 w 12212899"/>
              <a:gd name="connsiteY200" fmla="*/ 2384348 h 4630060"/>
              <a:gd name="connsiteX201" fmla="*/ 6647532 w 12212899"/>
              <a:gd name="connsiteY201" fmla="*/ 2417005 h 4630060"/>
              <a:gd name="connsiteX202" fmla="*/ 6484247 w 12212899"/>
              <a:gd name="connsiteY202" fmla="*/ 2438777 h 4630060"/>
              <a:gd name="connsiteX203" fmla="*/ 6386275 w 12212899"/>
              <a:gd name="connsiteY203" fmla="*/ 2460548 h 4630060"/>
              <a:gd name="connsiteX204" fmla="*/ 6288304 w 12212899"/>
              <a:gd name="connsiteY204" fmla="*/ 2471434 h 4630060"/>
              <a:gd name="connsiteX205" fmla="*/ 6255647 w 12212899"/>
              <a:gd name="connsiteY205" fmla="*/ 2482320 h 4630060"/>
              <a:gd name="connsiteX206" fmla="*/ 6157675 w 12212899"/>
              <a:gd name="connsiteY206" fmla="*/ 2504091 h 4630060"/>
              <a:gd name="connsiteX207" fmla="*/ 5961732 w 12212899"/>
              <a:gd name="connsiteY207" fmla="*/ 2558520 h 4630060"/>
              <a:gd name="connsiteX208" fmla="*/ 5907304 w 12212899"/>
              <a:gd name="connsiteY208" fmla="*/ 2602063 h 4630060"/>
              <a:gd name="connsiteX209" fmla="*/ 5841989 w 12212899"/>
              <a:gd name="connsiteY209" fmla="*/ 2623834 h 4630060"/>
              <a:gd name="connsiteX210" fmla="*/ 5656932 w 12212899"/>
              <a:gd name="connsiteY210" fmla="*/ 2732691 h 4630060"/>
              <a:gd name="connsiteX211" fmla="*/ 5569847 w 12212899"/>
              <a:gd name="connsiteY211" fmla="*/ 2798005 h 4630060"/>
              <a:gd name="connsiteX212" fmla="*/ 5450104 w 12212899"/>
              <a:gd name="connsiteY212" fmla="*/ 2863320 h 4630060"/>
              <a:gd name="connsiteX213" fmla="*/ 5297704 w 12212899"/>
              <a:gd name="connsiteY213" fmla="*/ 2961291 h 4630060"/>
              <a:gd name="connsiteX214" fmla="*/ 5254161 w 12212899"/>
              <a:gd name="connsiteY214" fmla="*/ 2983063 h 4630060"/>
              <a:gd name="connsiteX215" fmla="*/ 5090875 w 12212899"/>
              <a:gd name="connsiteY215" fmla="*/ 3081034 h 4630060"/>
              <a:gd name="connsiteX216" fmla="*/ 5025561 w 12212899"/>
              <a:gd name="connsiteY216" fmla="*/ 3102805 h 4630060"/>
              <a:gd name="connsiteX217" fmla="*/ 4982018 w 12212899"/>
              <a:gd name="connsiteY217" fmla="*/ 3135463 h 4630060"/>
              <a:gd name="connsiteX218" fmla="*/ 4862275 w 12212899"/>
              <a:gd name="connsiteY218" fmla="*/ 3179005 h 4630060"/>
              <a:gd name="connsiteX219" fmla="*/ 4688104 w 12212899"/>
              <a:gd name="connsiteY219" fmla="*/ 3255205 h 4630060"/>
              <a:gd name="connsiteX220" fmla="*/ 4590132 w 12212899"/>
              <a:gd name="connsiteY220" fmla="*/ 3287863 h 4630060"/>
              <a:gd name="connsiteX221" fmla="*/ 4448618 w 12212899"/>
              <a:gd name="connsiteY221" fmla="*/ 3331405 h 4630060"/>
              <a:gd name="connsiteX222" fmla="*/ 4415961 w 12212899"/>
              <a:gd name="connsiteY222" fmla="*/ 3342291 h 4630060"/>
              <a:gd name="connsiteX223" fmla="*/ 4296218 w 12212899"/>
              <a:gd name="connsiteY223" fmla="*/ 3374948 h 4630060"/>
              <a:gd name="connsiteX224" fmla="*/ 4263561 w 12212899"/>
              <a:gd name="connsiteY224" fmla="*/ 3396720 h 4630060"/>
              <a:gd name="connsiteX225" fmla="*/ 4165589 w 12212899"/>
              <a:gd name="connsiteY225" fmla="*/ 3418491 h 4630060"/>
              <a:gd name="connsiteX226" fmla="*/ 4078504 w 12212899"/>
              <a:gd name="connsiteY226" fmla="*/ 3429377 h 4630060"/>
              <a:gd name="connsiteX227" fmla="*/ 3904332 w 12212899"/>
              <a:gd name="connsiteY227" fmla="*/ 3472920 h 4630060"/>
              <a:gd name="connsiteX228" fmla="*/ 3849904 w 12212899"/>
              <a:gd name="connsiteY228" fmla="*/ 3494691 h 4630060"/>
              <a:gd name="connsiteX229" fmla="*/ 3741047 w 12212899"/>
              <a:gd name="connsiteY229" fmla="*/ 3505577 h 4630060"/>
              <a:gd name="connsiteX230" fmla="*/ 3675732 w 12212899"/>
              <a:gd name="connsiteY230" fmla="*/ 3516463 h 4630060"/>
              <a:gd name="connsiteX231" fmla="*/ 3588647 w 12212899"/>
              <a:gd name="connsiteY231" fmla="*/ 3527348 h 4630060"/>
              <a:gd name="connsiteX232" fmla="*/ 3392704 w 12212899"/>
              <a:gd name="connsiteY232" fmla="*/ 3570891 h 4630060"/>
              <a:gd name="connsiteX233" fmla="*/ 3283847 w 12212899"/>
              <a:gd name="connsiteY233" fmla="*/ 3581777 h 4630060"/>
              <a:gd name="connsiteX234" fmla="*/ 3153218 w 12212899"/>
              <a:gd name="connsiteY234" fmla="*/ 3614434 h 4630060"/>
              <a:gd name="connsiteX235" fmla="*/ 3077018 w 12212899"/>
              <a:gd name="connsiteY235" fmla="*/ 3657977 h 4630060"/>
              <a:gd name="connsiteX236" fmla="*/ 2891961 w 12212899"/>
              <a:gd name="connsiteY236" fmla="*/ 3701520 h 4630060"/>
              <a:gd name="connsiteX237" fmla="*/ 2848418 w 12212899"/>
              <a:gd name="connsiteY237" fmla="*/ 3723291 h 4630060"/>
              <a:gd name="connsiteX238" fmla="*/ 2815761 w 12212899"/>
              <a:gd name="connsiteY238" fmla="*/ 3734177 h 4630060"/>
              <a:gd name="connsiteX239" fmla="*/ 2706904 w 12212899"/>
              <a:gd name="connsiteY239" fmla="*/ 3766834 h 4630060"/>
              <a:gd name="connsiteX240" fmla="*/ 2663361 w 12212899"/>
              <a:gd name="connsiteY240" fmla="*/ 3777720 h 4630060"/>
              <a:gd name="connsiteX241" fmla="*/ 2598047 w 12212899"/>
              <a:gd name="connsiteY241" fmla="*/ 3810377 h 4630060"/>
              <a:gd name="connsiteX242" fmla="*/ 2489189 w 12212899"/>
              <a:gd name="connsiteY242" fmla="*/ 3832148 h 4630060"/>
              <a:gd name="connsiteX243" fmla="*/ 2423875 w 12212899"/>
              <a:gd name="connsiteY243" fmla="*/ 3864805 h 4630060"/>
              <a:gd name="connsiteX244" fmla="*/ 2347675 w 12212899"/>
              <a:gd name="connsiteY244" fmla="*/ 3886577 h 4630060"/>
              <a:gd name="connsiteX245" fmla="*/ 2260589 w 12212899"/>
              <a:gd name="connsiteY245" fmla="*/ 3919234 h 4630060"/>
              <a:gd name="connsiteX246" fmla="*/ 2227932 w 12212899"/>
              <a:gd name="connsiteY246" fmla="*/ 3941005 h 4630060"/>
              <a:gd name="connsiteX247" fmla="*/ 2184389 w 12212899"/>
              <a:gd name="connsiteY247" fmla="*/ 3951891 h 4630060"/>
              <a:gd name="connsiteX248" fmla="*/ 2151732 w 12212899"/>
              <a:gd name="connsiteY248" fmla="*/ 3962777 h 4630060"/>
              <a:gd name="connsiteX249" fmla="*/ 2075532 w 12212899"/>
              <a:gd name="connsiteY249" fmla="*/ 3984548 h 4630060"/>
              <a:gd name="connsiteX250" fmla="*/ 1988447 w 12212899"/>
              <a:gd name="connsiteY250" fmla="*/ 4017205 h 4630060"/>
              <a:gd name="connsiteX251" fmla="*/ 1868704 w 12212899"/>
              <a:gd name="connsiteY251" fmla="*/ 4071634 h 4630060"/>
              <a:gd name="connsiteX252" fmla="*/ 1814275 w 12212899"/>
              <a:gd name="connsiteY252" fmla="*/ 4104291 h 4630060"/>
              <a:gd name="connsiteX253" fmla="*/ 1781618 w 12212899"/>
              <a:gd name="connsiteY253" fmla="*/ 4126063 h 4630060"/>
              <a:gd name="connsiteX254" fmla="*/ 1727189 w 12212899"/>
              <a:gd name="connsiteY254" fmla="*/ 4147834 h 4630060"/>
              <a:gd name="connsiteX255" fmla="*/ 1694532 w 12212899"/>
              <a:gd name="connsiteY255" fmla="*/ 4158720 h 4630060"/>
              <a:gd name="connsiteX256" fmla="*/ 1661875 w 12212899"/>
              <a:gd name="connsiteY256" fmla="*/ 4180491 h 4630060"/>
              <a:gd name="connsiteX257" fmla="*/ 1563904 w 12212899"/>
              <a:gd name="connsiteY257" fmla="*/ 4213148 h 4630060"/>
              <a:gd name="connsiteX258" fmla="*/ 1531247 w 12212899"/>
              <a:gd name="connsiteY258" fmla="*/ 4224034 h 4630060"/>
              <a:gd name="connsiteX259" fmla="*/ 1498589 w 12212899"/>
              <a:gd name="connsiteY259" fmla="*/ 4245805 h 4630060"/>
              <a:gd name="connsiteX260" fmla="*/ 1433275 w 12212899"/>
              <a:gd name="connsiteY260" fmla="*/ 4267577 h 4630060"/>
              <a:gd name="connsiteX261" fmla="*/ 1367961 w 12212899"/>
              <a:gd name="connsiteY261" fmla="*/ 4300234 h 4630060"/>
              <a:gd name="connsiteX262" fmla="*/ 1280875 w 12212899"/>
              <a:gd name="connsiteY262" fmla="*/ 4343777 h 4630060"/>
              <a:gd name="connsiteX263" fmla="*/ 1280875 w 12212899"/>
              <a:gd name="connsiteY263" fmla="*/ 4343777 h 4630060"/>
              <a:gd name="connsiteX264" fmla="*/ 1248218 w 12212899"/>
              <a:gd name="connsiteY264" fmla="*/ 4365548 h 4630060"/>
              <a:gd name="connsiteX265" fmla="*/ 1182904 w 12212899"/>
              <a:gd name="connsiteY265" fmla="*/ 4387320 h 4630060"/>
              <a:gd name="connsiteX266" fmla="*/ 1084932 w 12212899"/>
              <a:gd name="connsiteY266" fmla="*/ 4441748 h 4630060"/>
              <a:gd name="connsiteX267" fmla="*/ 1052275 w 12212899"/>
              <a:gd name="connsiteY267" fmla="*/ 4452634 h 4630060"/>
              <a:gd name="connsiteX268" fmla="*/ 1019618 w 12212899"/>
              <a:gd name="connsiteY268" fmla="*/ 4485291 h 4630060"/>
              <a:gd name="connsiteX269" fmla="*/ 986961 w 12212899"/>
              <a:gd name="connsiteY269" fmla="*/ 4507063 h 4630060"/>
              <a:gd name="connsiteX270" fmla="*/ 976075 w 12212899"/>
              <a:gd name="connsiteY270" fmla="*/ 4539720 h 4630060"/>
              <a:gd name="connsiteX271" fmla="*/ 943418 w 12212899"/>
              <a:gd name="connsiteY271" fmla="*/ 4561491 h 4630060"/>
              <a:gd name="connsiteX272" fmla="*/ 867218 w 12212899"/>
              <a:gd name="connsiteY272" fmla="*/ 4615920 h 4630060"/>
              <a:gd name="connsiteX273" fmla="*/ 540647 w 12212899"/>
              <a:gd name="connsiteY273" fmla="*/ 4626805 h 4630060"/>
              <a:gd name="connsiteX274" fmla="*/ 7247 w 12212899"/>
              <a:gd name="connsiteY274" fmla="*/ 4615920 h 4630060"/>
              <a:gd name="connsiteX275" fmla="*/ 29018 w 12212899"/>
              <a:gd name="connsiteY275" fmla="*/ 4550605 h 4630060"/>
              <a:gd name="connsiteX276" fmla="*/ 50789 w 12212899"/>
              <a:gd name="connsiteY276" fmla="*/ 4474405 h 4630060"/>
              <a:gd name="connsiteX277" fmla="*/ 39904 w 12212899"/>
              <a:gd name="connsiteY277" fmla="*/ 4332891 h 4630060"/>
              <a:gd name="connsiteX278" fmla="*/ 29018 w 12212899"/>
              <a:gd name="connsiteY278" fmla="*/ 4267577 h 4630060"/>
              <a:gd name="connsiteX279" fmla="*/ 39904 w 12212899"/>
              <a:gd name="connsiteY279" fmla="*/ 3897463 h 4630060"/>
              <a:gd name="connsiteX280" fmla="*/ 50789 w 12212899"/>
              <a:gd name="connsiteY280" fmla="*/ 3864805 h 4630060"/>
              <a:gd name="connsiteX281" fmla="*/ 18132 w 12212899"/>
              <a:gd name="connsiteY281" fmla="*/ 3821263 h 46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2212899" h="4630060">
                <a:moveTo>
                  <a:pt x="18132" y="3821263"/>
                </a:moveTo>
                <a:lnTo>
                  <a:pt x="18132" y="3821263"/>
                </a:lnTo>
                <a:cubicBezTo>
                  <a:pt x="707561" y="3639834"/>
                  <a:pt x="1380682" y="3377799"/>
                  <a:pt x="2086418" y="3276977"/>
                </a:cubicBezTo>
                <a:lnTo>
                  <a:pt x="2162618" y="3266091"/>
                </a:lnTo>
                <a:cubicBezTo>
                  <a:pt x="2184433" y="3262735"/>
                  <a:pt x="2206082" y="3258326"/>
                  <a:pt x="2227932" y="3255205"/>
                </a:cubicBezTo>
                <a:cubicBezTo>
                  <a:pt x="2580776" y="3204800"/>
                  <a:pt x="1929803" y="3303586"/>
                  <a:pt x="2456532" y="3222548"/>
                </a:cubicBezTo>
                <a:cubicBezTo>
                  <a:pt x="2467418" y="3215291"/>
                  <a:pt x="2477487" y="3206628"/>
                  <a:pt x="2489189" y="3200777"/>
                </a:cubicBezTo>
                <a:cubicBezTo>
                  <a:pt x="2499452" y="3195645"/>
                  <a:pt x="2511063" y="3193812"/>
                  <a:pt x="2521847" y="3189891"/>
                </a:cubicBezTo>
                <a:cubicBezTo>
                  <a:pt x="2550983" y="3179296"/>
                  <a:pt x="2580314" y="3169158"/>
                  <a:pt x="2608932" y="3157234"/>
                </a:cubicBezTo>
                <a:cubicBezTo>
                  <a:pt x="2623911" y="3150993"/>
                  <a:pt x="2637646" y="3142054"/>
                  <a:pt x="2652475" y="3135463"/>
                </a:cubicBezTo>
                <a:cubicBezTo>
                  <a:pt x="2670331" y="3127527"/>
                  <a:pt x="2688608" y="3120552"/>
                  <a:pt x="2706904" y="3113691"/>
                </a:cubicBezTo>
                <a:cubicBezTo>
                  <a:pt x="2717648" y="3109662"/>
                  <a:pt x="2729298" y="3107937"/>
                  <a:pt x="2739561" y="3102805"/>
                </a:cubicBezTo>
                <a:cubicBezTo>
                  <a:pt x="2751263" y="3096954"/>
                  <a:pt x="2760516" y="3086885"/>
                  <a:pt x="2772218" y="3081034"/>
                </a:cubicBezTo>
                <a:cubicBezTo>
                  <a:pt x="2822394" y="3055946"/>
                  <a:pt x="2832146" y="3086420"/>
                  <a:pt x="2891961" y="3026605"/>
                </a:cubicBezTo>
                <a:cubicBezTo>
                  <a:pt x="2902847" y="3015719"/>
                  <a:pt x="2912302" y="3003185"/>
                  <a:pt x="2924618" y="2993948"/>
                </a:cubicBezTo>
                <a:cubicBezTo>
                  <a:pt x="2945857" y="2978019"/>
                  <a:pt x="2988902" y="2958522"/>
                  <a:pt x="3011704" y="2939520"/>
                </a:cubicBezTo>
                <a:cubicBezTo>
                  <a:pt x="3023531" y="2929665"/>
                  <a:pt x="3032535" y="2916718"/>
                  <a:pt x="3044361" y="2906863"/>
                </a:cubicBezTo>
                <a:cubicBezTo>
                  <a:pt x="3054412" y="2898487"/>
                  <a:pt x="3066372" y="2892695"/>
                  <a:pt x="3077018" y="2885091"/>
                </a:cubicBezTo>
                <a:cubicBezTo>
                  <a:pt x="3091781" y="2874546"/>
                  <a:pt x="3104809" y="2861435"/>
                  <a:pt x="3120561" y="2852434"/>
                </a:cubicBezTo>
                <a:cubicBezTo>
                  <a:pt x="3130524" y="2846741"/>
                  <a:pt x="3142474" y="2845577"/>
                  <a:pt x="3153218" y="2841548"/>
                </a:cubicBezTo>
                <a:cubicBezTo>
                  <a:pt x="3171514" y="2834687"/>
                  <a:pt x="3189504" y="2827034"/>
                  <a:pt x="3207647" y="2819777"/>
                </a:cubicBezTo>
                <a:cubicBezTo>
                  <a:pt x="3214904" y="2812520"/>
                  <a:pt x="3220617" y="2803285"/>
                  <a:pt x="3229418" y="2798005"/>
                </a:cubicBezTo>
                <a:cubicBezTo>
                  <a:pt x="3257248" y="2781307"/>
                  <a:pt x="3290540" y="2773936"/>
                  <a:pt x="3316504" y="2754463"/>
                </a:cubicBezTo>
                <a:cubicBezTo>
                  <a:pt x="3369226" y="2714920"/>
                  <a:pt x="3342835" y="2727542"/>
                  <a:pt x="3392704" y="2710920"/>
                </a:cubicBezTo>
                <a:cubicBezTo>
                  <a:pt x="3435011" y="2668612"/>
                  <a:pt x="3392154" y="2705752"/>
                  <a:pt x="3468904" y="2667377"/>
                </a:cubicBezTo>
                <a:cubicBezTo>
                  <a:pt x="3553312" y="2625173"/>
                  <a:pt x="3452134" y="2662080"/>
                  <a:pt x="3534218" y="2634720"/>
                </a:cubicBezTo>
                <a:cubicBezTo>
                  <a:pt x="3574090" y="2574911"/>
                  <a:pt x="3535731" y="2620749"/>
                  <a:pt x="3621304" y="2569405"/>
                </a:cubicBezTo>
                <a:cubicBezTo>
                  <a:pt x="3636861" y="2560071"/>
                  <a:pt x="3648619" y="2544862"/>
                  <a:pt x="3664847" y="2536748"/>
                </a:cubicBezTo>
                <a:cubicBezTo>
                  <a:pt x="3685373" y="2526485"/>
                  <a:pt x="3730161" y="2514977"/>
                  <a:pt x="3730161" y="2514977"/>
                </a:cubicBezTo>
                <a:cubicBezTo>
                  <a:pt x="3744675" y="2504091"/>
                  <a:pt x="3757844" y="2491131"/>
                  <a:pt x="3773704" y="2482320"/>
                </a:cubicBezTo>
                <a:cubicBezTo>
                  <a:pt x="3793236" y="2471469"/>
                  <a:pt x="3836342" y="2457812"/>
                  <a:pt x="3860789" y="2449663"/>
                </a:cubicBezTo>
                <a:cubicBezTo>
                  <a:pt x="3882835" y="2427617"/>
                  <a:pt x="3885464" y="2422142"/>
                  <a:pt x="3915218" y="2406120"/>
                </a:cubicBezTo>
                <a:cubicBezTo>
                  <a:pt x="3950938" y="2386886"/>
                  <a:pt x="3991620" y="2376032"/>
                  <a:pt x="4024075" y="2351691"/>
                </a:cubicBezTo>
                <a:cubicBezTo>
                  <a:pt x="4042769" y="2337671"/>
                  <a:pt x="4077988" y="2309998"/>
                  <a:pt x="4100275" y="2297263"/>
                </a:cubicBezTo>
                <a:cubicBezTo>
                  <a:pt x="4114364" y="2289212"/>
                  <a:pt x="4130613" y="2284923"/>
                  <a:pt x="4143818" y="2275491"/>
                </a:cubicBezTo>
                <a:cubicBezTo>
                  <a:pt x="4156345" y="2266543"/>
                  <a:pt x="4163666" y="2251373"/>
                  <a:pt x="4176475" y="2242834"/>
                </a:cubicBezTo>
                <a:cubicBezTo>
                  <a:pt x="4186022" y="2236469"/>
                  <a:pt x="4198585" y="2236468"/>
                  <a:pt x="4209132" y="2231948"/>
                </a:cubicBezTo>
                <a:cubicBezTo>
                  <a:pt x="4224047" y="2225556"/>
                  <a:pt x="4238161" y="2217434"/>
                  <a:pt x="4252675" y="2210177"/>
                </a:cubicBezTo>
                <a:cubicBezTo>
                  <a:pt x="4259932" y="2199291"/>
                  <a:pt x="4264231" y="2185693"/>
                  <a:pt x="4274447" y="2177520"/>
                </a:cubicBezTo>
                <a:cubicBezTo>
                  <a:pt x="4283407" y="2170352"/>
                  <a:pt x="4296557" y="2171154"/>
                  <a:pt x="4307104" y="2166634"/>
                </a:cubicBezTo>
                <a:cubicBezTo>
                  <a:pt x="4322019" y="2160242"/>
                  <a:pt x="4336401" y="2152634"/>
                  <a:pt x="4350647" y="2144863"/>
                </a:cubicBezTo>
                <a:cubicBezTo>
                  <a:pt x="4376329" y="2130854"/>
                  <a:pt x="4401762" y="2116371"/>
                  <a:pt x="4426847" y="2101320"/>
                </a:cubicBezTo>
                <a:cubicBezTo>
                  <a:pt x="4438066" y="2094589"/>
                  <a:pt x="4447092" y="2083685"/>
                  <a:pt x="4459504" y="2079548"/>
                </a:cubicBezTo>
                <a:cubicBezTo>
                  <a:pt x="4480443" y="2072568"/>
                  <a:pt x="4503047" y="2072291"/>
                  <a:pt x="4524818" y="2068663"/>
                </a:cubicBezTo>
                <a:cubicBezTo>
                  <a:pt x="4539332" y="2061406"/>
                  <a:pt x="4553167" y="2052589"/>
                  <a:pt x="4568361" y="2046891"/>
                </a:cubicBezTo>
                <a:cubicBezTo>
                  <a:pt x="4603220" y="2033819"/>
                  <a:pt x="4654675" y="2031198"/>
                  <a:pt x="4688104" y="2025120"/>
                </a:cubicBezTo>
                <a:cubicBezTo>
                  <a:pt x="4702824" y="2022444"/>
                  <a:pt x="4716747" y="2015589"/>
                  <a:pt x="4731647" y="2014234"/>
                </a:cubicBezTo>
                <a:cubicBezTo>
                  <a:pt x="4796793" y="2008311"/>
                  <a:pt x="4862329" y="2007849"/>
                  <a:pt x="4927589" y="2003348"/>
                </a:cubicBezTo>
                <a:cubicBezTo>
                  <a:pt x="4967573" y="2000591"/>
                  <a:pt x="5007418" y="1996091"/>
                  <a:pt x="5047332" y="1992463"/>
                </a:cubicBezTo>
                <a:lnTo>
                  <a:pt x="5145304" y="1970691"/>
                </a:lnTo>
                <a:cubicBezTo>
                  <a:pt x="5159882" y="1967327"/>
                  <a:pt x="5174017" y="1961782"/>
                  <a:pt x="5188847" y="1959805"/>
                </a:cubicBezTo>
                <a:cubicBezTo>
                  <a:pt x="5228574" y="1954508"/>
                  <a:pt x="5268675" y="1952548"/>
                  <a:pt x="5308589" y="1948920"/>
                </a:cubicBezTo>
                <a:cubicBezTo>
                  <a:pt x="5373575" y="1927258"/>
                  <a:pt x="5326531" y="1940405"/>
                  <a:pt x="5439218" y="1927148"/>
                </a:cubicBezTo>
                <a:cubicBezTo>
                  <a:pt x="5693559" y="1897226"/>
                  <a:pt x="5345992" y="1936298"/>
                  <a:pt x="5624275" y="1905377"/>
                </a:cubicBezTo>
                <a:cubicBezTo>
                  <a:pt x="5638789" y="1901748"/>
                  <a:pt x="5653213" y="1897737"/>
                  <a:pt x="5667818" y="1894491"/>
                </a:cubicBezTo>
                <a:cubicBezTo>
                  <a:pt x="5685880" y="1890477"/>
                  <a:pt x="5704297" y="1888092"/>
                  <a:pt x="5722247" y="1883605"/>
                </a:cubicBezTo>
                <a:cubicBezTo>
                  <a:pt x="5793755" y="1865728"/>
                  <a:pt x="5711100" y="1871835"/>
                  <a:pt x="5831104" y="1861834"/>
                </a:cubicBezTo>
                <a:cubicBezTo>
                  <a:pt x="5892683" y="1856702"/>
                  <a:pt x="5954497" y="1854926"/>
                  <a:pt x="6016161" y="1850948"/>
                </a:cubicBezTo>
                <a:lnTo>
                  <a:pt x="6168561" y="1840063"/>
                </a:lnTo>
                <a:cubicBezTo>
                  <a:pt x="6200722" y="1834703"/>
                  <a:pt x="6244938" y="1829117"/>
                  <a:pt x="6277418" y="1818291"/>
                </a:cubicBezTo>
                <a:cubicBezTo>
                  <a:pt x="6295956" y="1812112"/>
                  <a:pt x="6312726" y="1800546"/>
                  <a:pt x="6331847" y="1796520"/>
                </a:cubicBezTo>
                <a:cubicBezTo>
                  <a:pt x="6382062" y="1785948"/>
                  <a:pt x="6433559" y="1782751"/>
                  <a:pt x="6484247" y="1774748"/>
                </a:cubicBezTo>
                <a:cubicBezTo>
                  <a:pt x="6502523" y="1771862"/>
                  <a:pt x="6520532" y="1767491"/>
                  <a:pt x="6538675" y="1763863"/>
                </a:cubicBezTo>
                <a:cubicBezTo>
                  <a:pt x="6576616" y="1744892"/>
                  <a:pt x="6594943" y="1734221"/>
                  <a:pt x="6636647" y="1720320"/>
                </a:cubicBezTo>
                <a:cubicBezTo>
                  <a:pt x="6675145" y="1707487"/>
                  <a:pt x="6716720" y="1704215"/>
                  <a:pt x="6756389" y="1698548"/>
                </a:cubicBezTo>
                <a:cubicBezTo>
                  <a:pt x="6821266" y="1676924"/>
                  <a:pt x="6754147" y="1697795"/>
                  <a:pt x="6843475" y="1676777"/>
                </a:cubicBezTo>
                <a:cubicBezTo>
                  <a:pt x="6887165" y="1666497"/>
                  <a:pt x="6931524" y="1658314"/>
                  <a:pt x="6974104" y="1644120"/>
                </a:cubicBezTo>
                <a:cubicBezTo>
                  <a:pt x="6984990" y="1640491"/>
                  <a:pt x="6995728" y="1636386"/>
                  <a:pt x="7006761" y="1633234"/>
                </a:cubicBezTo>
                <a:cubicBezTo>
                  <a:pt x="7021146" y="1629124"/>
                  <a:pt x="7035919" y="1626458"/>
                  <a:pt x="7050304" y="1622348"/>
                </a:cubicBezTo>
                <a:cubicBezTo>
                  <a:pt x="7061337" y="1619196"/>
                  <a:pt x="7071891" y="1614482"/>
                  <a:pt x="7082961" y="1611463"/>
                </a:cubicBezTo>
                <a:cubicBezTo>
                  <a:pt x="7111829" y="1603590"/>
                  <a:pt x="7141179" y="1597564"/>
                  <a:pt x="7170047" y="1589691"/>
                </a:cubicBezTo>
                <a:cubicBezTo>
                  <a:pt x="7200241" y="1581456"/>
                  <a:pt x="7227812" y="1568029"/>
                  <a:pt x="7257132" y="1557034"/>
                </a:cubicBezTo>
                <a:cubicBezTo>
                  <a:pt x="7267876" y="1553005"/>
                  <a:pt x="7278588" y="1548637"/>
                  <a:pt x="7289789" y="1546148"/>
                </a:cubicBezTo>
                <a:cubicBezTo>
                  <a:pt x="7311335" y="1541360"/>
                  <a:pt x="7333332" y="1538891"/>
                  <a:pt x="7355104" y="1535263"/>
                </a:cubicBezTo>
                <a:cubicBezTo>
                  <a:pt x="7365990" y="1531634"/>
                  <a:pt x="7377107" y="1528639"/>
                  <a:pt x="7387761" y="1524377"/>
                </a:cubicBezTo>
                <a:cubicBezTo>
                  <a:pt x="7413419" y="1514114"/>
                  <a:pt x="7437745" y="1500459"/>
                  <a:pt x="7463961" y="1491720"/>
                </a:cubicBezTo>
                <a:cubicBezTo>
                  <a:pt x="7492348" y="1482258"/>
                  <a:pt x="7523265" y="1481061"/>
                  <a:pt x="7551047" y="1469948"/>
                </a:cubicBezTo>
                <a:cubicBezTo>
                  <a:pt x="7629298" y="1438648"/>
                  <a:pt x="7586131" y="1450940"/>
                  <a:pt x="7681675" y="1437291"/>
                </a:cubicBezTo>
                <a:cubicBezTo>
                  <a:pt x="7703446" y="1430034"/>
                  <a:pt x="7725501" y="1423578"/>
                  <a:pt x="7746989" y="1415520"/>
                </a:cubicBezTo>
                <a:cubicBezTo>
                  <a:pt x="7776018" y="1404634"/>
                  <a:pt x="7804265" y="1391380"/>
                  <a:pt x="7834075" y="1382863"/>
                </a:cubicBezTo>
                <a:cubicBezTo>
                  <a:pt x="7855297" y="1376799"/>
                  <a:pt x="7877883" y="1376940"/>
                  <a:pt x="7899389" y="1371977"/>
                </a:cubicBezTo>
                <a:cubicBezTo>
                  <a:pt x="8063293" y="1334152"/>
                  <a:pt x="7888214" y="1362686"/>
                  <a:pt x="8051789" y="1339320"/>
                </a:cubicBezTo>
                <a:cubicBezTo>
                  <a:pt x="8073561" y="1321177"/>
                  <a:pt x="8092968" y="1299744"/>
                  <a:pt x="8117104" y="1284891"/>
                </a:cubicBezTo>
                <a:cubicBezTo>
                  <a:pt x="8140639" y="1270408"/>
                  <a:pt x="8168587" y="1264592"/>
                  <a:pt x="8193304" y="1252234"/>
                </a:cubicBezTo>
                <a:cubicBezTo>
                  <a:pt x="8212228" y="1242772"/>
                  <a:pt x="8228808" y="1229039"/>
                  <a:pt x="8247732" y="1219577"/>
                </a:cubicBezTo>
                <a:cubicBezTo>
                  <a:pt x="8272449" y="1207219"/>
                  <a:pt x="8299549" y="1199924"/>
                  <a:pt x="8323932" y="1186920"/>
                </a:cubicBezTo>
                <a:cubicBezTo>
                  <a:pt x="8455986" y="1116491"/>
                  <a:pt x="8363700" y="1144321"/>
                  <a:pt x="8454561" y="1121605"/>
                </a:cubicBezTo>
                <a:cubicBezTo>
                  <a:pt x="8476332" y="1107091"/>
                  <a:pt x="8497438" y="1091525"/>
                  <a:pt x="8519875" y="1078063"/>
                </a:cubicBezTo>
                <a:cubicBezTo>
                  <a:pt x="8533790" y="1069714"/>
                  <a:pt x="8550609" y="1066254"/>
                  <a:pt x="8563418" y="1056291"/>
                </a:cubicBezTo>
                <a:cubicBezTo>
                  <a:pt x="8657231" y="983326"/>
                  <a:pt x="8579521" y="1014639"/>
                  <a:pt x="8650504" y="990977"/>
                </a:cubicBezTo>
                <a:cubicBezTo>
                  <a:pt x="8665018" y="980091"/>
                  <a:pt x="8680272" y="970127"/>
                  <a:pt x="8694047" y="958320"/>
                </a:cubicBezTo>
                <a:cubicBezTo>
                  <a:pt x="8705736" y="948301"/>
                  <a:pt x="8714177" y="934611"/>
                  <a:pt x="8726704" y="925663"/>
                </a:cubicBezTo>
                <a:cubicBezTo>
                  <a:pt x="8739909" y="916231"/>
                  <a:pt x="8756332" y="912240"/>
                  <a:pt x="8770247" y="903891"/>
                </a:cubicBezTo>
                <a:cubicBezTo>
                  <a:pt x="8792684" y="890429"/>
                  <a:pt x="8812157" y="872050"/>
                  <a:pt x="8835561" y="860348"/>
                </a:cubicBezTo>
                <a:cubicBezTo>
                  <a:pt x="8852641" y="851808"/>
                  <a:pt x="8896372" y="832194"/>
                  <a:pt x="8911761" y="816805"/>
                </a:cubicBezTo>
                <a:cubicBezTo>
                  <a:pt x="8924590" y="803976"/>
                  <a:pt x="8930643" y="785070"/>
                  <a:pt x="8944418" y="773263"/>
                </a:cubicBezTo>
                <a:cubicBezTo>
                  <a:pt x="8956739" y="762702"/>
                  <a:pt x="8973944" y="759668"/>
                  <a:pt x="8987961" y="751491"/>
                </a:cubicBezTo>
                <a:cubicBezTo>
                  <a:pt x="9017530" y="734243"/>
                  <a:pt x="9044995" y="713455"/>
                  <a:pt x="9075047" y="697063"/>
                </a:cubicBezTo>
                <a:cubicBezTo>
                  <a:pt x="9085120" y="691568"/>
                  <a:pt x="9096960" y="690206"/>
                  <a:pt x="9107704" y="686177"/>
                </a:cubicBezTo>
                <a:cubicBezTo>
                  <a:pt x="9126000" y="679316"/>
                  <a:pt x="9144452" y="672725"/>
                  <a:pt x="9162132" y="664405"/>
                </a:cubicBezTo>
                <a:cubicBezTo>
                  <a:pt x="9206181" y="643676"/>
                  <a:pt x="9245532" y="610898"/>
                  <a:pt x="9292761" y="599091"/>
                </a:cubicBezTo>
                <a:cubicBezTo>
                  <a:pt x="9307275" y="595462"/>
                  <a:pt x="9322296" y="593458"/>
                  <a:pt x="9336304" y="588205"/>
                </a:cubicBezTo>
                <a:cubicBezTo>
                  <a:pt x="9409144" y="560890"/>
                  <a:pt x="9352252" y="573298"/>
                  <a:pt x="9423389" y="533777"/>
                </a:cubicBezTo>
                <a:cubicBezTo>
                  <a:pt x="9440471" y="524287"/>
                  <a:pt x="9459521" y="518866"/>
                  <a:pt x="9477818" y="512005"/>
                </a:cubicBezTo>
                <a:cubicBezTo>
                  <a:pt x="9520253" y="496092"/>
                  <a:pt x="9511760" y="502044"/>
                  <a:pt x="9564904" y="490234"/>
                </a:cubicBezTo>
                <a:cubicBezTo>
                  <a:pt x="9579509" y="486988"/>
                  <a:pt x="9593933" y="482977"/>
                  <a:pt x="9608447" y="479348"/>
                </a:cubicBezTo>
                <a:cubicBezTo>
                  <a:pt x="9791187" y="374925"/>
                  <a:pt x="9589868" y="478284"/>
                  <a:pt x="9749961" y="424920"/>
                </a:cubicBezTo>
                <a:cubicBezTo>
                  <a:pt x="9762373" y="420783"/>
                  <a:pt x="9770087" y="406907"/>
                  <a:pt x="9782618" y="403148"/>
                </a:cubicBezTo>
                <a:cubicBezTo>
                  <a:pt x="9807194" y="395775"/>
                  <a:pt x="9833418" y="395891"/>
                  <a:pt x="9858818" y="392263"/>
                </a:cubicBezTo>
                <a:cubicBezTo>
                  <a:pt x="9886799" y="382936"/>
                  <a:pt x="9904946" y="375959"/>
                  <a:pt x="9935018" y="370491"/>
                </a:cubicBezTo>
                <a:cubicBezTo>
                  <a:pt x="9960262" y="365901"/>
                  <a:pt x="9985758" y="362787"/>
                  <a:pt x="10011218" y="359605"/>
                </a:cubicBezTo>
                <a:cubicBezTo>
                  <a:pt x="10043822" y="355530"/>
                  <a:pt x="10076340" y="349493"/>
                  <a:pt x="10109189" y="348720"/>
                </a:cubicBezTo>
                <a:cubicBezTo>
                  <a:pt x="10384908" y="342233"/>
                  <a:pt x="10660732" y="341463"/>
                  <a:pt x="10936504" y="337834"/>
                </a:cubicBezTo>
                <a:cubicBezTo>
                  <a:pt x="11066493" y="300695"/>
                  <a:pt x="10958841" y="326868"/>
                  <a:pt x="11110675" y="305177"/>
                </a:cubicBezTo>
                <a:cubicBezTo>
                  <a:pt x="11128991" y="302560"/>
                  <a:pt x="11146764" y="296736"/>
                  <a:pt x="11165104" y="294291"/>
                </a:cubicBezTo>
                <a:cubicBezTo>
                  <a:pt x="11201251" y="289471"/>
                  <a:pt x="11237675" y="287034"/>
                  <a:pt x="11273961" y="283405"/>
                </a:cubicBezTo>
                <a:cubicBezTo>
                  <a:pt x="11318621" y="272241"/>
                  <a:pt x="11372974" y="258248"/>
                  <a:pt x="11415475" y="250748"/>
                </a:cubicBezTo>
                <a:cubicBezTo>
                  <a:pt x="11444284" y="245664"/>
                  <a:pt x="11473532" y="243491"/>
                  <a:pt x="11502561" y="239863"/>
                </a:cubicBezTo>
                <a:cubicBezTo>
                  <a:pt x="11609912" y="213025"/>
                  <a:pt x="11461920" y="247791"/>
                  <a:pt x="11654961" y="218091"/>
                </a:cubicBezTo>
                <a:cubicBezTo>
                  <a:pt x="11666302" y="216346"/>
                  <a:pt x="11676627" y="210502"/>
                  <a:pt x="11687618" y="207205"/>
                </a:cubicBezTo>
                <a:cubicBezTo>
                  <a:pt x="11712920" y="199614"/>
                  <a:pt x="11738078" y="191374"/>
                  <a:pt x="11763818" y="185434"/>
                </a:cubicBezTo>
                <a:cubicBezTo>
                  <a:pt x="11785324" y="180471"/>
                  <a:pt x="11807489" y="178877"/>
                  <a:pt x="11829132" y="174548"/>
                </a:cubicBezTo>
                <a:cubicBezTo>
                  <a:pt x="11885860" y="163203"/>
                  <a:pt x="11856907" y="166613"/>
                  <a:pt x="11905332" y="152777"/>
                </a:cubicBezTo>
                <a:cubicBezTo>
                  <a:pt x="12020506" y="119869"/>
                  <a:pt x="11858957" y="171863"/>
                  <a:pt x="12014189" y="120120"/>
                </a:cubicBezTo>
                <a:cubicBezTo>
                  <a:pt x="12025075" y="116491"/>
                  <a:pt x="12037299" y="115599"/>
                  <a:pt x="12046847" y="109234"/>
                </a:cubicBezTo>
                <a:lnTo>
                  <a:pt x="12144818" y="43920"/>
                </a:lnTo>
                <a:lnTo>
                  <a:pt x="12177475" y="22148"/>
                </a:lnTo>
                <a:cubicBezTo>
                  <a:pt x="12188361" y="14891"/>
                  <a:pt x="12222824" y="-2796"/>
                  <a:pt x="12210132" y="377"/>
                </a:cubicBezTo>
                <a:lnTo>
                  <a:pt x="12166589" y="11263"/>
                </a:lnTo>
                <a:cubicBezTo>
                  <a:pt x="12152075" y="22149"/>
                  <a:pt x="12136701" y="31973"/>
                  <a:pt x="12123047" y="43920"/>
                </a:cubicBezTo>
                <a:cubicBezTo>
                  <a:pt x="12107599" y="57437"/>
                  <a:pt x="12098977" y="80972"/>
                  <a:pt x="12079504" y="87463"/>
                </a:cubicBezTo>
                <a:lnTo>
                  <a:pt x="12046847" y="98348"/>
                </a:lnTo>
                <a:cubicBezTo>
                  <a:pt x="11968331" y="176864"/>
                  <a:pt x="12110916" y="36332"/>
                  <a:pt x="11981532" y="152777"/>
                </a:cubicBezTo>
                <a:cubicBezTo>
                  <a:pt x="11958646" y="173374"/>
                  <a:pt x="11937989" y="196320"/>
                  <a:pt x="11916218" y="218091"/>
                </a:cubicBezTo>
                <a:cubicBezTo>
                  <a:pt x="11908961" y="225348"/>
                  <a:pt x="11902461" y="233452"/>
                  <a:pt x="11894447" y="239863"/>
                </a:cubicBezTo>
                <a:cubicBezTo>
                  <a:pt x="11876304" y="254377"/>
                  <a:pt x="11857659" y="268284"/>
                  <a:pt x="11840018" y="283405"/>
                </a:cubicBezTo>
                <a:cubicBezTo>
                  <a:pt x="11832226" y="290084"/>
                  <a:pt x="11826458" y="299019"/>
                  <a:pt x="11818247" y="305177"/>
                </a:cubicBezTo>
                <a:cubicBezTo>
                  <a:pt x="11797314" y="320877"/>
                  <a:pt x="11773865" y="333020"/>
                  <a:pt x="11752932" y="348720"/>
                </a:cubicBezTo>
                <a:cubicBezTo>
                  <a:pt x="11694309" y="392687"/>
                  <a:pt x="11635725" y="439385"/>
                  <a:pt x="11567875" y="468463"/>
                </a:cubicBezTo>
                <a:cubicBezTo>
                  <a:pt x="11557328" y="472983"/>
                  <a:pt x="11546104" y="475720"/>
                  <a:pt x="11535218" y="479348"/>
                </a:cubicBezTo>
                <a:cubicBezTo>
                  <a:pt x="11527961" y="486605"/>
                  <a:pt x="11522358" y="496028"/>
                  <a:pt x="11513447" y="501120"/>
                </a:cubicBezTo>
                <a:cubicBezTo>
                  <a:pt x="11495229" y="511530"/>
                  <a:pt x="11450036" y="525885"/>
                  <a:pt x="11426361" y="533777"/>
                </a:cubicBezTo>
                <a:cubicBezTo>
                  <a:pt x="11411847" y="544663"/>
                  <a:pt x="11398570" y="557433"/>
                  <a:pt x="11382818" y="566434"/>
                </a:cubicBezTo>
                <a:cubicBezTo>
                  <a:pt x="11372855" y="572127"/>
                  <a:pt x="11360708" y="572800"/>
                  <a:pt x="11350161" y="577320"/>
                </a:cubicBezTo>
                <a:cubicBezTo>
                  <a:pt x="11335246" y="583712"/>
                  <a:pt x="11320707" y="591040"/>
                  <a:pt x="11306618" y="599091"/>
                </a:cubicBezTo>
                <a:cubicBezTo>
                  <a:pt x="11205413" y="656923"/>
                  <a:pt x="11364207" y="578336"/>
                  <a:pt x="11219532" y="642634"/>
                </a:cubicBezTo>
                <a:cubicBezTo>
                  <a:pt x="11183536" y="658632"/>
                  <a:pt x="11155389" y="675920"/>
                  <a:pt x="11121561" y="697063"/>
                </a:cubicBezTo>
                <a:cubicBezTo>
                  <a:pt x="11110467" y="703997"/>
                  <a:pt x="11100859" y="713521"/>
                  <a:pt x="11088904" y="718834"/>
                </a:cubicBezTo>
                <a:cubicBezTo>
                  <a:pt x="11067933" y="728154"/>
                  <a:pt x="11045361" y="733348"/>
                  <a:pt x="11023589" y="740605"/>
                </a:cubicBezTo>
                <a:cubicBezTo>
                  <a:pt x="11012703" y="747862"/>
                  <a:pt x="11002634" y="756526"/>
                  <a:pt x="10990932" y="762377"/>
                </a:cubicBezTo>
                <a:cubicBezTo>
                  <a:pt x="10868776" y="823457"/>
                  <a:pt x="11073338" y="704404"/>
                  <a:pt x="10914732" y="795034"/>
                </a:cubicBezTo>
                <a:cubicBezTo>
                  <a:pt x="10903373" y="801525"/>
                  <a:pt x="10893777" y="810954"/>
                  <a:pt x="10882075" y="816805"/>
                </a:cubicBezTo>
                <a:cubicBezTo>
                  <a:pt x="10850111" y="832787"/>
                  <a:pt x="10816761" y="845834"/>
                  <a:pt x="10784104" y="860348"/>
                </a:cubicBezTo>
                <a:cubicBezTo>
                  <a:pt x="10776847" y="867605"/>
                  <a:pt x="10771633" y="877780"/>
                  <a:pt x="10762332" y="882120"/>
                </a:cubicBezTo>
                <a:cubicBezTo>
                  <a:pt x="10716533" y="903493"/>
                  <a:pt x="10670377" y="926636"/>
                  <a:pt x="10620818" y="936548"/>
                </a:cubicBezTo>
                <a:cubicBezTo>
                  <a:pt x="10551719" y="950368"/>
                  <a:pt x="10584339" y="942946"/>
                  <a:pt x="10522847" y="958320"/>
                </a:cubicBezTo>
                <a:cubicBezTo>
                  <a:pt x="10449357" y="1007311"/>
                  <a:pt x="10541350" y="952769"/>
                  <a:pt x="10413989" y="990977"/>
                </a:cubicBezTo>
                <a:cubicBezTo>
                  <a:pt x="10401458" y="994736"/>
                  <a:pt x="10392769" y="1006394"/>
                  <a:pt x="10381332" y="1012748"/>
                </a:cubicBezTo>
                <a:cubicBezTo>
                  <a:pt x="10360054" y="1024569"/>
                  <a:pt x="10338618" y="1036365"/>
                  <a:pt x="10316018" y="1045405"/>
                </a:cubicBezTo>
                <a:cubicBezTo>
                  <a:pt x="10300645" y="1051554"/>
                  <a:pt x="10230111" y="1064764"/>
                  <a:pt x="10218047" y="1067177"/>
                </a:cubicBezTo>
                <a:cubicBezTo>
                  <a:pt x="10073497" y="1153906"/>
                  <a:pt x="10267170" y="1047278"/>
                  <a:pt x="10087418" y="1110720"/>
                </a:cubicBezTo>
                <a:cubicBezTo>
                  <a:pt x="10049162" y="1124222"/>
                  <a:pt x="10018163" y="1156347"/>
                  <a:pt x="9978561" y="1165148"/>
                </a:cubicBezTo>
                <a:cubicBezTo>
                  <a:pt x="9913629" y="1179578"/>
                  <a:pt x="9866304" y="1188052"/>
                  <a:pt x="9804389" y="1208691"/>
                </a:cubicBezTo>
                <a:cubicBezTo>
                  <a:pt x="9785851" y="1214870"/>
                  <a:pt x="9768677" y="1224848"/>
                  <a:pt x="9749961" y="1230463"/>
                </a:cubicBezTo>
                <a:cubicBezTo>
                  <a:pt x="9732239" y="1235780"/>
                  <a:pt x="9713382" y="1236480"/>
                  <a:pt x="9695532" y="1241348"/>
                </a:cubicBezTo>
                <a:cubicBezTo>
                  <a:pt x="9673392" y="1247386"/>
                  <a:pt x="9652358" y="1257082"/>
                  <a:pt x="9630218" y="1263120"/>
                </a:cubicBezTo>
                <a:cubicBezTo>
                  <a:pt x="9612368" y="1267988"/>
                  <a:pt x="9593639" y="1269137"/>
                  <a:pt x="9575789" y="1274005"/>
                </a:cubicBezTo>
                <a:cubicBezTo>
                  <a:pt x="9553649" y="1280043"/>
                  <a:pt x="9531446" y="1286456"/>
                  <a:pt x="9510475" y="1295777"/>
                </a:cubicBezTo>
                <a:cubicBezTo>
                  <a:pt x="9498520" y="1301090"/>
                  <a:pt x="9490068" y="1312954"/>
                  <a:pt x="9477818" y="1317548"/>
                </a:cubicBezTo>
                <a:cubicBezTo>
                  <a:pt x="9460494" y="1324045"/>
                  <a:pt x="9441417" y="1324274"/>
                  <a:pt x="9423389" y="1328434"/>
                </a:cubicBezTo>
                <a:cubicBezTo>
                  <a:pt x="9282344" y="1360983"/>
                  <a:pt x="9389827" y="1341284"/>
                  <a:pt x="9270989" y="1361091"/>
                </a:cubicBezTo>
                <a:cubicBezTo>
                  <a:pt x="9231075" y="1375605"/>
                  <a:pt x="9191785" y="1391966"/>
                  <a:pt x="9151247" y="1404634"/>
                </a:cubicBezTo>
                <a:cubicBezTo>
                  <a:pt x="9133587" y="1410153"/>
                  <a:pt x="9114371" y="1409669"/>
                  <a:pt x="9096818" y="1415520"/>
                </a:cubicBezTo>
                <a:cubicBezTo>
                  <a:pt x="9081423" y="1420652"/>
                  <a:pt x="9068190" y="1430899"/>
                  <a:pt x="9053275" y="1437291"/>
                </a:cubicBezTo>
                <a:cubicBezTo>
                  <a:pt x="9019167" y="1451909"/>
                  <a:pt x="8994452" y="1452538"/>
                  <a:pt x="8955304" y="1459063"/>
                </a:cubicBezTo>
                <a:cubicBezTo>
                  <a:pt x="8707878" y="1565102"/>
                  <a:pt x="9079201" y="1408462"/>
                  <a:pt x="8781132" y="1524377"/>
                </a:cubicBezTo>
                <a:cubicBezTo>
                  <a:pt x="8741717" y="1539705"/>
                  <a:pt x="8674561" y="1574415"/>
                  <a:pt x="8628732" y="1589691"/>
                </a:cubicBezTo>
                <a:cubicBezTo>
                  <a:pt x="8523610" y="1624731"/>
                  <a:pt x="8664228" y="1559480"/>
                  <a:pt x="8487218" y="1633234"/>
                </a:cubicBezTo>
                <a:cubicBezTo>
                  <a:pt x="8475141" y="1638266"/>
                  <a:pt x="8466898" y="1650651"/>
                  <a:pt x="8454561" y="1655005"/>
                </a:cubicBezTo>
                <a:cubicBezTo>
                  <a:pt x="8404740" y="1672589"/>
                  <a:pt x="8352961" y="1684034"/>
                  <a:pt x="8302161" y="1698548"/>
                </a:cubicBezTo>
                <a:cubicBezTo>
                  <a:pt x="8244329" y="1737104"/>
                  <a:pt x="8294968" y="1706583"/>
                  <a:pt x="8215075" y="1742091"/>
                </a:cubicBezTo>
                <a:cubicBezTo>
                  <a:pt x="8200246" y="1748682"/>
                  <a:pt x="8186448" y="1757471"/>
                  <a:pt x="8171532" y="1763863"/>
                </a:cubicBezTo>
                <a:cubicBezTo>
                  <a:pt x="8160985" y="1768383"/>
                  <a:pt x="8149422" y="1770228"/>
                  <a:pt x="8138875" y="1774748"/>
                </a:cubicBezTo>
                <a:cubicBezTo>
                  <a:pt x="8123959" y="1781140"/>
                  <a:pt x="8110248" y="1790128"/>
                  <a:pt x="8095332" y="1796520"/>
                </a:cubicBezTo>
                <a:cubicBezTo>
                  <a:pt x="8084785" y="1801040"/>
                  <a:pt x="8073093" y="1802597"/>
                  <a:pt x="8062675" y="1807405"/>
                </a:cubicBezTo>
                <a:cubicBezTo>
                  <a:pt x="8025840" y="1824406"/>
                  <a:pt x="7989538" y="1842600"/>
                  <a:pt x="7953818" y="1861834"/>
                </a:cubicBezTo>
                <a:cubicBezTo>
                  <a:pt x="7942299" y="1868037"/>
                  <a:pt x="7932863" y="1877754"/>
                  <a:pt x="7921161" y="1883605"/>
                </a:cubicBezTo>
                <a:cubicBezTo>
                  <a:pt x="7903683" y="1892344"/>
                  <a:pt x="7884210" y="1896638"/>
                  <a:pt x="7866732" y="1905377"/>
                </a:cubicBezTo>
                <a:cubicBezTo>
                  <a:pt x="7855030" y="1911228"/>
                  <a:pt x="7845434" y="1920657"/>
                  <a:pt x="7834075" y="1927148"/>
                </a:cubicBezTo>
                <a:cubicBezTo>
                  <a:pt x="7819986" y="1935199"/>
                  <a:pt x="7804778" y="1941149"/>
                  <a:pt x="7790532" y="1948920"/>
                </a:cubicBezTo>
                <a:cubicBezTo>
                  <a:pt x="7764850" y="1962929"/>
                  <a:pt x="7740287" y="1978966"/>
                  <a:pt x="7714332" y="1992463"/>
                </a:cubicBezTo>
                <a:cubicBezTo>
                  <a:pt x="7649544" y="2026153"/>
                  <a:pt x="7589232" y="2072722"/>
                  <a:pt x="7518389" y="2090434"/>
                </a:cubicBezTo>
                <a:cubicBezTo>
                  <a:pt x="7482521" y="2099401"/>
                  <a:pt x="7453954" y="2104460"/>
                  <a:pt x="7420418" y="2123091"/>
                </a:cubicBezTo>
                <a:cubicBezTo>
                  <a:pt x="7404558" y="2131902"/>
                  <a:pt x="7392546" y="2146606"/>
                  <a:pt x="7376875" y="2155748"/>
                </a:cubicBezTo>
                <a:cubicBezTo>
                  <a:pt x="7291489" y="2205557"/>
                  <a:pt x="7295034" y="2197980"/>
                  <a:pt x="7202704" y="2221063"/>
                </a:cubicBezTo>
                <a:cubicBezTo>
                  <a:pt x="7139873" y="2262950"/>
                  <a:pt x="7201893" y="2225741"/>
                  <a:pt x="7104732" y="2264605"/>
                </a:cubicBezTo>
                <a:cubicBezTo>
                  <a:pt x="7089665" y="2270632"/>
                  <a:pt x="7076104" y="2279984"/>
                  <a:pt x="7061189" y="2286377"/>
                </a:cubicBezTo>
                <a:cubicBezTo>
                  <a:pt x="7050642" y="2290897"/>
                  <a:pt x="7039018" y="2292603"/>
                  <a:pt x="7028532" y="2297263"/>
                </a:cubicBezTo>
                <a:cubicBezTo>
                  <a:pt x="7006289" y="2307149"/>
                  <a:pt x="6985461" y="2320034"/>
                  <a:pt x="6963218" y="2329920"/>
                </a:cubicBezTo>
                <a:cubicBezTo>
                  <a:pt x="6952733" y="2334580"/>
                  <a:pt x="6941617" y="2337734"/>
                  <a:pt x="6930561" y="2340805"/>
                </a:cubicBezTo>
                <a:cubicBezTo>
                  <a:pt x="6876285" y="2355881"/>
                  <a:pt x="6821438" y="2368873"/>
                  <a:pt x="6767275" y="2384348"/>
                </a:cubicBezTo>
                <a:cubicBezTo>
                  <a:pt x="6687869" y="2407036"/>
                  <a:pt x="6721675" y="2405599"/>
                  <a:pt x="6647532" y="2417005"/>
                </a:cubicBezTo>
                <a:cubicBezTo>
                  <a:pt x="6585948" y="2426479"/>
                  <a:pt x="6544712" y="2427783"/>
                  <a:pt x="6484247" y="2438777"/>
                </a:cubicBezTo>
                <a:cubicBezTo>
                  <a:pt x="6397077" y="2454627"/>
                  <a:pt x="6487130" y="2446140"/>
                  <a:pt x="6386275" y="2460548"/>
                </a:cubicBezTo>
                <a:cubicBezTo>
                  <a:pt x="6353747" y="2465195"/>
                  <a:pt x="6320961" y="2467805"/>
                  <a:pt x="6288304" y="2471434"/>
                </a:cubicBezTo>
                <a:cubicBezTo>
                  <a:pt x="6277418" y="2475063"/>
                  <a:pt x="6266779" y="2479537"/>
                  <a:pt x="6255647" y="2482320"/>
                </a:cubicBezTo>
                <a:cubicBezTo>
                  <a:pt x="6223192" y="2490434"/>
                  <a:pt x="6189718" y="2494478"/>
                  <a:pt x="6157675" y="2504091"/>
                </a:cubicBezTo>
                <a:cubicBezTo>
                  <a:pt x="5955558" y="2564726"/>
                  <a:pt x="6115173" y="2536599"/>
                  <a:pt x="5961732" y="2558520"/>
                </a:cubicBezTo>
                <a:cubicBezTo>
                  <a:pt x="5943589" y="2573034"/>
                  <a:pt x="5927701" y="2590937"/>
                  <a:pt x="5907304" y="2602063"/>
                </a:cubicBezTo>
                <a:cubicBezTo>
                  <a:pt x="5887157" y="2613052"/>
                  <a:pt x="5841989" y="2623834"/>
                  <a:pt x="5841989" y="2623834"/>
                </a:cubicBezTo>
                <a:cubicBezTo>
                  <a:pt x="5643563" y="2762733"/>
                  <a:pt x="5815602" y="2653355"/>
                  <a:pt x="5656932" y="2732691"/>
                </a:cubicBezTo>
                <a:cubicBezTo>
                  <a:pt x="5627818" y="2747248"/>
                  <a:pt x="5593869" y="2781990"/>
                  <a:pt x="5569847" y="2798005"/>
                </a:cubicBezTo>
                <a:cubicBezTo>
                  <a:pt x="5364503" y="2934900"/>
                  <a:pt x="5583634" y="2781148"/>
                  <a:pt x="5450104" y="2863320"/>
                </a:cubicBezTo>
                <a:cubicBezTo>
                  <a:pt x="5424779" y="2878905"/>
                  <a:pt x="5337136" y="2941574"/>
                  <a:pt x="5297704" y="2961291"/>
                </a:cubicBezTo>
                <a:cubicBezTo>
                  <a:pt x="5283190" y="2968548"/>
                  <a:pt x="5268076" y="2974714"/>
                  <a:pt x="5254161" y="2983063"/>
                </a:cubicBezTo>
                <a:cubicBezTo>
                  <a:pt x="5165997" y="3035961"/>
                  <a:pt x="5199964" y="3030126"/>
                  <a:pt x="5090875" y="3081034"/>
                </a:cubicBezTo>
                <a:cubicBezTo>
                  <a:pt x="5070079" y="3090739"/>
                  <a:pt x="5025561" y="3102805"/>
                  <a:pt x="5025561" y="3102805"/>
                </a:cubicBezTo>
                <a:cubicBezTo>
                  <a:pt x="5011047" y="3113691"/>
                  <a:pt x="4998246" y="3127349"/>
                  <a:pt x="4982018" y="3135463"/>
                </a:cubicBezTo>
                <a:cubicBezTo>
                  <a:pt x="4852721" y="3200112"/>
                  <a:pt x="4935990" y="3147967"/>
                  <a:pt x="4862275" y="3179005"/>
                </a:cubicBezTo>
                <a:cubicBezTo>
                  <a:pt x="4803871" y="3203596"/>
                  <a:pt x="4746942" y="3231670"/>
                  <a:pt x="4688104" y="3255205"/>
                </a:cubicBezTo>
                <a:cubicBezTo>
                  <a:pt x="4656142" y="3267990"/>
                  <a:pt x="4622935" y="3277426"/>
                  <a:pt x="4590132" y="3287863"/>
                </a:cubicBezTo>
                <a:cubicBezTo>
                  <a:pt x="4543102" y="3302827"/>
                  <a:pt x="4495725" y="3316684"/>
                  <a:pt x="4448618" y="3331405"/>
                </a:cubicBezTo>
                <a:cubicBezTo>
                  <a:pt x="4437666" y="3334828"/>
                  <a:pt x="4427213" y="3340041"/>
                  <a:pt x="4415961" y="3342291"/>
                </a:cubicBezTo>
                <a:cubicBezTo>
                  <a:pt x="4339029" y="3357678"/>
                  <a:pt x="4379085" y="3347326"/>
                  <a:pt x="4296218" y="3374948"/>
                </a:cubicBezTo>
                <a:cubicBezTo>
                  <a:pt x="4285332" y="3382205"/>
                  <a:pt x="4275263" y="3390869"/>
                  <a:pt x="4263561" y="3396720"/>
                </a:cubicBezTo>
                <a:cubicBezTo>
                  <a:pt x="4237635" y="3409683"/>
                  <a:pt x="4188995" y="3415147"/>
                  <a:pt x="4165589" y="3418491"/>
                </a:cubicBezTo>
                <a:cubicBezTo>
                  <a:pt x="4136629" y="3422628"/>
                  <a:pt x="4107532" y="3425748"/>
                  <a:pt x="4078504" y="3429377"/>
                </a:cubicBezTo>
                <a:cubicBezTo>
                  <a:pt x="3896606" y="3490008"/>
                  <a:pt x="4167070" y="3402856"/>
                  <a:pt x="3904332" y="3472920"/>
                </a:cubicBezTo>
                <a:cubicBezTo>
                  <a:pt x="3885452" y="3477955"/>
                  <a:pt x="3869065" y="3490859"/>
                  <a:pt x="3849904" y="3494691"/>
                </a:cubicBezTo>
                <a:cubicBezTo>
                  <a:pt x="3814146" y="3501843"/>
                  <a:pt x="3777232" y="3501054"/>
                  <a:pt x="3741047" y="3505577"/>
                </a:cubicBezTo>
                <a:cubicBezTo>
                  <a:pt x="3719145" y="3508315"/>
                  <a:pt x="3697582" y="3513342"/>
                  <a:pt x="3675732" y="3516463"/>
                </a:cubicBezTo>
                <a:cubicBezTo>
                  <a:pt x="3646772" y="3520600"/>
                  <a:pt x="3617561" y="3522900"/>
                  <a:pt x="3588647" y="3527348"/>
                </a:cubicBezTo>
                <a:cubicBezTo>
                  <a:pt x="3522373" y="3537544"/>
                  <a:pt x="3458973" y="3560428"/>
                  <a:pt x="3392704" y="3570891"/>
                </a:cubicBezTo>
                <a:cubicBezTo>
                  <a:pt x="3356684" y="3576578"/>
                  <a:pt x="3320133" y="3578148"/>
                  <a:pt x="3283847" y="3581777"/>
                </a:cubicBezTo>
                <a:cubicBezTo>
                  <a:pt x="3197593" y="3610527"/>
                  <a:pt x="3241169" y="3599775"/>
                  <a:pt x="3153218" y="3614434"/>
                </a:cubicBezTo>
                <a:cubicBezTo>
                  <a:pt x="3129330" y="3630359"/>
                  <a:pt x="3104638" y="3648770"/>
                  <a:pt x="3077018" y="3657977"/>
                </a:cubicBezTo>
                <a:cubicBezTo>
                  <a:pt x="2987271" y="3687893"/>
                  <a:pt x="2970721" y="3688393"/>
                  <a:pt x="2891961" y="3701520"/>
                </a:cubicBezTo>
                <a:cubicBezTo>
                  <a:pt x="2877447" y="3708777"/>
                  <a:pt x="2863333" y="3716899"/>
                  <a:pt x="2848418" y="3723291"/>
                </a:cubicBezTo>
                <a:cubicBezTo>
                  <a:pt x="2837871" y="3727811"/>
                  <a:pt x="2826728" y="3730802"/>
                  <a:pt x="2815761" y="3734177"/>
                </a:cubicBezTo>
                <a:lnTo>
                  <a:pt x="2706904" y="3766834"/>
                </a:lnTo>
                <a:cubicBezTo>
                  <a:pt x="2692519" y="3770944"/>
                  <a:pt x="2677252" y="3772164"/>
                  <a:pt x="2663361" y="3777720"/>
                </a:cubicBezTo>
                <a:cubicBezTo>
                  <a:pt x="2640761" y="3786760"/>
                  <a:pt x="2621280" y="3803117"/>
                  <a:pt x="2598047" y="3810377"/>
                </a:cubicBezTo>
                <a:cubicBezTo>
                  <a:pt x="2562727" y="3821414"/>
                  <a:pt x="2489189" y="3832148"/>
                  <a:pt x="2489189" y="3832148"/>
                </a:cubicBezTo>
                <a:cubicBezTo>
                  <a:pt x="2467418" y="3843034"/>
                  <a:pt x="2446118" y="3854919"/>
                  <a:pt x="2423875" y="3864805"/>
                </a:cubicBezTo>
                <a:cubicBezTo>
                  <a:pt x="2376506" y="3885858"/>
                  <a:pt x="2403027" y="3865820"/>
                  <a:pt x="2347675" y="3886577"/>
                </a:cubicBezTo>
                <a:cubicBezTo>
                  <a:pt x="2233826" y="3929270"/>
                  <a:pt x="2372357" y="3891291"/>
                  <a:pt x="2260589" y="3919234"/>
                </a:cubicBezTo>
                <a:cubicBezTo>
                  <a:pt x="2249703" y="3926491"/>
                  <a:pt x="2239957" y="3935851"/>
                  <a:pt x="2227932" y="3941005"/>
                </a:cubicBezTo>
                <a:cubicBezTo>
                  <a:pt x="2214181" y="3946898"/>
                  <a:pt x="2198774" y="3947781"/>
                  <a:pt x="2184389" y="3951891"/>
                </a:cubicBezTo>
                <a:cubicBezTo>
                  <a:pt x="2173356" y="3955043"/>
                  <a:pt x="2162765" y="3959625"/>
                  <a:pt x="2151732" y="3962777"/>
                </a:cubicBezTo>
                <a:cubicBezTo>
                  <a:pt x="2056025" y="3990123"/>
                  <a:pt x="2153852" y="3958443"/>
                  <a:pt x="2075532" y="3984548"/>
                </a:cubicBezTo>
                <a:cubicBezTo>
                  <a:pt x="1970416" y="4054628"/>
                  <a:pt x="2136404" y="3949952"/>
                  <a:pt x="1988447" y="4017205"/>
                </a:cubicBezTo>
                <a:cubicBezTo>
                  <a:pt x="1840476" y="4084464"/>
                  <a:pt x="1996350" y="4046104"/>
                  <a:pt x="1868704" y="4071634"/>
                </a:cubicBezTo>
                <a:cubicBezTo>
                  <a:pt x="1850561" y="4082520"/>
                  <a:pt x="1832217" y="4093077"/>
                  <a:pt x="1814275" y="4104291"/>
                </a:cubicBezTo>
                <a:cubicBezTo>
                  <a:pt x="1803181" y="4111225"/>
                  <a:pt x="1793320" y="4120212"/>
                  <a:pt x="1781618" y="4126063"/>
                </a:cubicBezTo>
                <a:cubicBezTo>
                  <a:pt x="1764140" y="4134802"/>
                  <a:pt x="1745485" y="4140973"/>
                  <a:pt x="1727189" y="4147834"/>
                </a:cubicBezTo>
                <a:cubicBezTo>
                  <a:pt x="1716445" y="4151863"/>
                  <a:pt x="1704795" y="4153588"/>
                  <a:pt x="1694532" y="4158720"/>
                </a:cubicBezTo>
                <a:cubicBezTo>
                  <a:pt x="1682830" y="4164571"/>
                  <a:pt x="1673830" y="4175178"/>
                  <a:pt x="1661875" y="4180491"/>
                </a:cubicBezTo>
                <a:cubicBezTo>
                  <a:pt x="1661850" y="4180502"/>
                  <a:pt x="1580246" y="4207701"/>
                  <a:pt x="1563904" y="4213148"/>
                </a:cubicBezTo>
                <a:cubicBezTo>
                  <a:pt x="1553018" y="4216777"/>
                  <a:pt x="1540795" y="4217669"/>
                  <a:pt x="1531247" y="4224034"/>
                </a:cubicBezTo>
                <a:cubicBezTo>
                  <a:pt x="1520361" y="4231291"/>
                  <a:pt x="1510545" y="4240491"/>
                  <a:pt x="1498589" y="4245805"/>
                </a:cubicBezTo>
                <a:cubicBezTo>
                  <a:pt x="1477618" y="4255125"/>
                  <a:pt x="1452370" y="4254847"/>
                  <a:pt x="1433275" y="4267577"/>
                </a:cubicBezTo>
                <a:cubicBezTo>
                  <a:pt x="1391071" y="4295713"/>
                  <a:pt x="1413029" y="4285211"/>
                  <a:pt x="1367961" y="4300234"/>
                </a:cubicBezTo>
                <a:cubicBezTo>
                  <a:pt x="1329961" y="4338232"/>
                  <a:pt x="1355925" y="4318759"/>
                  <a:pt x="1280875" y="4343777"/>
                </a:cubicBezTo>
                <a:lnTo>
                  <a:pt x="1280875" y="4343777"/>
                </a:lnTo>
                <a:cubicBezTo>
                  <a:pt x="1269989" y="4351034"/>
                  <a:pt x="1260173" y="4360235"/>
                  <a:pt x="1248218" y="4365548"/>
                </a:cubicBezTo>
                <a:cubicBezTo>
                  <a:pt x="1227247" y="4374869"/>
                  <a:pt x="1182904" y="4387320"/>
                  <a:pt x="1182904" y="4387320"/>
                </a:cubicBezTo>
                <a:cubicBezTo>
                  <a:pt x="1134019" y="4436205"/>
                  <a:pt x="1164853" y="4415108"/>
                  <a:pt x="1084932" y="4441748"/>
                </a:cubicBezTo>
                <a:lnTo>
                  <a:pt x="1052275" y="4452634"/>
                </a:lnTo>
                <a:cubicBezTo>
                  <a:pt x="1041389" y="4463520"/>
                  <a:pt x="1031444" y="4475436"/>
                  <a:pt x="1019618" y="4485291"/>
                </a:cubicBezTo>
                <a:cubicBezTo>
                  <a:pt x="1009567" y="4493667"/>
                  <a:pt x="995134" y="4496847"/>
                  <a:pt x="986961" y="4507063"/>
                </a:cubicBezTo>
                <a:cubicBezTo>
                  <a:pt x="979793" y="4516023"/>
                  <a:pt x="983243" y="4530760"/>
                  <a:pt x="976075" y="4539720"/>
                </a:cubicBezTo>
                <a:cubicBezTo>
                  <a:pt x="967902" y="4549936"/>
                  <a:pt x="953351" y="4552977"/>
                  <a:pt x="943418" y="4561491"/>
                </a:cubicBezTo>
                <a:cubicBezTo>
                  <a:pt x="914427" y="4586340"/>
                  <a:pt x="906677" y="4613529"/>
                  <a:pt x="867218" y="4615920"/>
                </a:cubicBezTo>
                <a:cubicBezTo>
                  <a:pt x="758500" y="4622509"/>
                  <a:pt x="649504" y="4623177"/>
                  <a:pt x="540647" y="4626805"/>
                </a:cubicBezTo>
                <a:cubicBezTo>
                  <a:pt x="362847" y="4623177"/>
                  <a:pt x="183144" y="4642117"/>
                  <a:pt x="7247" y="4615920"/>
                </a:cubicBezTo>
                <a:cubicBezTo>
                  <a:pt x="-15452" y="4612539"/>
                  <a:pt x="21761" y="4572377"/>
                  <a:pt x="29018" y="4550605"/>
                </a:cubicBezTo>
                <a:cubicBezTo>
                  <a:pt x="44637" y="4503747"/>
                  <a:pt x="37119" y="4529090"/>
                  <a:pt x="50789" y="4474405"/>
                </a:cubicBezTo>
                <a:cubicBezTo>
                  <a:pt x="47161" y="4427234"/>
                  <a:pt x="44857" y="4379942"/>
                  <a:pt x="39904" y="4332891"/>
                </a:cubicBezTo>
                <a:cubicBezTo>
                  <a:pt x="37593" y="4310941"/>
                  <a:pt x="29018" y="4289649"/>
                  <a:pt x="29018" y="4267577"/>
                </a:cubicBezTo>
                <a:cubicBezTo>
                  <a:pt x="29018" y="4144152"/>
                  <a:pt x="33242" y="4020708"/>
                  <a:pt x="39904" y="3897463"/>
                </a:cubicBezTo>
                <a:cubicBezTo>
                  <a:pt x="40523" y="3886005"/>
                  <a:pt x="49166" y="3876164"/>
                  <a:pt x="50789" y="3864805"/>
                </a:cubicBezTo>
                <a:cubicBezTo>
                  <a:pt x="52841" y="3850437"/>
                  <a:pt x="23575" y="3828520"/>
                  <a:pt x="18132" y="3821263"/>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4" name="Picture 10" descr="https://encrypted-tbn2.gstatic.com/images?q=tbn:ANd9GcSzegXf2lYkh8IfH-Y849w-Zj7nvYVp_OtMH9P8CeeekJUjfg6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551" y="2379638"/>
            <a:ext cx="4895800" cy="2447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8840" y="1724353"/>
            <a:ext cx="5192485" cy="1754326"/>
          </a:xfrm>
          <a:prstGeom prst="rect">
            <a:avLst/>
          </a:prstGeom>
        </p:spPr>
        <p:txBody>
          <a:bodyPr wrap="square">
            <a:spAutoFit/>
          </a:bodyPr>
          <a:lstStyle/>
          <a:p>
            <a:r>
              <a:rPr lang="en-US" dirty="0">
                <a:solidFill>
                  <a:schemeClr val="bg1"/>
                </a:solidFill>
                <a:latin typeface="Calibri" panose="020F0502020204030204" pitchFamily="34" charset="0"/>
              </a:rPr>
              <a:t>The command to cross Jordan was given when all was in readiness. The priests carrying the ark went first, as planned. As their feet entered the river the waters were shut off from above—not just at the site of the crossing but from above—and they stood as in a heap. (6)</a:t>
            </a:r>
            <a:endParaRPr lang="en-US" dirty="0">
              <a:solidFill>
                <a:schemeClr val="bg1"/>
              </a:solidFill>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3:8-17</a:t>
            </a:r>
          </a:p>
        </p:txBody>
      </p:sp>
      <p:sp>
        <p:nvSpPr>
          <p:cNvPr id="15" name="Rectangle 14"/>
          <p:cNvSpPr/>
          <p:nvPr/>
        </p:nvSpPr>
        <p:spPr>
          <a:xfrm>
            <a:off x="6446031" y="4956845"/>
            <a:ext cx="4595458" cy="1015663"/>
          </a:xfrm>
          <a:prstGeom prst="rect">
            <a:avLst/>
          </a:prstGeom>
        </p:spPr>
        <p:txBody>
          <a:bodyPr wrap="square">
            <a:spAutoFit/>
          </a:bodyPr>
          <a:lstStyle/>
          <a:p>
            <a:r>
              <a:rPr lang="en-US" sz="2000" dirty="0">
                <a:solidFill>
                  <a:schemeClr val="bg1"/>
                </a:solidFill>
                <a:latin typeface="Calibri" panose="020F0502020204030204" pitchFamily="34" charset="0"/>
              </a:rPr>
              <a:t>The elements find control through faith. The wind, the clouds, the heavens obey the voice of faith. . . . (7)</a:t>
            </a:r>
          </a:p>
        </p:txBody>
      </p:sp>
      <p:sp>
        <p:nvSpPr>
          <p:cNvPr id="30" name="Rectangle 29"/>
          <p:cNvSpPr/>
          <p:nvPr/>
        </p:nvSpPr>
        <p:spPr>
          <a:xfrm>
            <a:off x="1975849" y="5885851"/>
            <a:ext cx="4595458" cy="707886"/>
          </a:xfrm>
          <a:prstGeom prst="rect">
            <a:avLst/>
          </a:prstGeom>
        </p:spPr>
        <p:txBody>
          <a:bodyPr wrap="square">
            <a:spAutoFit/>
          </a:bodyPr>
          <a:lstStyle/>
          <a:p>
            <a:r>
              <a:rPr lang="en-US" sz="2000" dirty="0">
                <a:solidFill>
                  <a:schemeClr val="bg1"/>
                </a:solidFill>
                <a:latin typeface="Calibri" panose="020F0502020204030204" pitchFamily="34" charset="0"/>
              </a:rPr>
              <a:t>About 40,000 soldiers crossed and women and children (Josh. 4:13)</a:t>
            </a:r>
          </a:p>
        </p:txBody>
      </p:sp>
    </p:spTree>
    <p:extLst>
      <p:ext uri="{BB962C8B-B14F-4D97-AF65-F5344CB8AC3E}">
        <p14:creationId xmlns:p14="http://schemas.microsoft.com/office/powerpoint/2010/main" val="42366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5" presetClass="emph" presetSubtype="0" fill="hold" grpId="0" nodeType="withEffect">
                                  <p:stCondLst>
                                    <p:cond delay="0"/>
                                  </p:stCondLst>
                                  <p:childTnLst>
                                    <p:animClr clrSpc="hsl" dir="cw">
                                      <p:cBhvr override="childStyle">
                                        <p:cTn id="10" dur="1250" fill="hold"/>
                                        <p:tgtEl>
                                          <p:spTgt spid="14"/>
                                        </p:tgtEl>
                                        <p:attrNameLst>
                                          <p:attrName>style.color</p:attrName>
                                        </p:attrNameLst>
                                      </p:cBhvr>
                                      <p:by>
                                        <p:hsl h="0" s="-70588" l="0"/>
                                      </p:by>
                                    </p:animClr>
                                    <p:animClr clrSpc="hsl" dir="cw">
                                      <p:cBhvr>
                                        <p:cTn id="11" dur="1250" fill="hold"/>
                                        <p:tgtEl>
                                          <p:spTgt spid="14"/>
                                        </p:tgtEl>
                                        <p:attrNameLst>
                                          <p:attrName>fillcolor</p:attrName>
                                        </p:attrNameLst>
                                      </p:cBhvr>
                                      <p:by>
                                        <p:hsl h="0" s="-70588" l="0"/>
                                      </p:by>
                                    </p:animClr>
                                    <p:animClr clrSpc="hsl" dir="cw">
                                      <p:cBhvr>
                                        <p:cTn id="12" dur="1250" fill="hold"/>
                                        <p:tgtEl>
                                          <p:spTgt spid="14"/>
                                        </p:tgtEl>
                                        <p:attrNameLst>
                                          <p:attrName>stroke.color</p:attrName>
                                        </p:attrNameLst>
                                      </p:cBhvr>
                                      <p:by>
                                        <p:hsl h="0" s="-70588" l="0"/>
                                      </p:by>
                                    </p:animClr>
                                    <p:set>
                                      <p:cBhvr>
                                        <p:cTn id="13" dur="1250" fill="hold"/>
                                        <p:tgtEl>
                                          <p:spTgt spid="1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15"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322366" y="488417"/>
            <a:ext cx="8320136" cy="5693866"/>
          </a:xfrm>
          <a:prstGeom prst="rect">
            <a:avLst/>
          </a:prstGeom>
        </p:spPr>
        <p:txBody>
          <a:bodyPr wrap="square">
            <a:spAutoFit/>
          </a:bodyPr>
          <a:lstStyle/>
          <a:p>
            <a:r>
              <a:rPr lang="en-US" sz="2800" dirty="0">
                <a:solidFill>
                  <a:schemeClr val="bg1"/>
                </a:solidFill>
                <a:latin typeface="Calibri" panose="020F0502020204030204" pitchFamily="34" charset="0"/>
              </a:rPr>
              <a:t>“Recall how the Israelites came to the river Jordan and were promised the waters would part, and they would be able to cross over on dry ground.</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Interestingly, the waters did not part as the children of Israel stood on the banks of the river waiting for something to happen; rather, the soles of their feet were wet before the water parted.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The faith of the Israelites was manifested in the fact that they walked into the water </a:t>
            </a:r>
            <a:r>
              <a:rPr lang="en-US" sz="2800" i="1" dirty="0">
                <a:solidFill>
                  <a:schemeClr val="bg1"/>
                </a:solidFill>
                <a:latin typeface="Calibri" panose="020F0502020204030204" pitchFamily="34" charset="0"/>
              </a:rPr>
              <a:t>before</a:t>
            </a:r>
            <a:r>
              <a:rPr lang="en-US" sz="2800" dirty="0">
                <a:solidFill>
                  <a:schemeClr val="bg1"/>
                </a:solidFill>
                <a:latin typeface="Calibri" panose="020F0502020204030204" pitchFamily="34" charset="0"/>
              </a:rPr>
              <a:t> it parted. They walked into the river Jordan with a future-facing assurance of things hoped for” (9)</a:t>
            </a:r>
          </a:p>
        </p:txBody>
      </p:sp>
      <p:pic>
        <p:nvPicPr>
          <p:cNvPr id="8194" name="Picture 2" descr="Elder David A. Bedn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068" y="4229783"/>
            <a:ext cx="1819871" cy="243732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40213" y="154547"/>
            <a:ext cx="3041939" cy="2171001"/>
            <a:chOff x="228600" y="381000"/>
            <a:chExt cx="3505068" cy="2501531"/>
          </a:xfrm>
        </p:grpSpPr>
        <p:grpSp>
          <p:nvGrpSpPr>
            <p:cNvPr id="27" name="Group 26"/>
            <p:cNvGrpSpPr/>
            <p:nvPr/>
          </p:nvGrpSpPr>
          <p:grpSpPr>
            <a:xfrm>
              <a:off x="228600" y="381000"/>
              <a:ext cx="3505068" cy="2501531"/>
              <a:chOff x="534986" y="381000"/>
              <a:chExt cx="2637111" cy="2501531"/>
            </a:xfrm>
          </p:grpSpPr>
          <p:sp>
            <p:nvSpPr>
              <p:cNvPr id="29" name="Rectangle 28"/>
              <p:cNvSpPr/>
              <p:nvPr/>
            </p:nvSpPr>
            <p:spPr>
              <a:xfrm>
                <a:off x="878782" y="1009803"/>
                <a:ext cx="1923743"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34986" y="384805"/>
                <a:ext cx="457200" cy="2497726"/>
                <a:chOff x="533400" y="381000"/>
                <a:chExt cx="457200" cy="2497726"/>
              </a:xfrm>
            </p:grpSpPr>
            <p:sp>
              <p:nvSpPr>
                <p:cNvPr id="36" name="Oval 3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714897" y="381000"/>
                <a:ext cx="457200" cy="2497726"/>
                <a:chOff x="2714897" y="457200"/>
                <a:chExt cx="457200" cy="2497726"/>
              </a:xfrm>
            </p:grpSpPr>
            <p:sp>
              <p:nvSpPr>
                <p:cNvPr id="32" name="Oval 3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81275" y="1170374"/>
              <a:ext cx="2293346" cy="1241222"/>
            </a:xfrm>
            <a:prstGeom prst="rect">
              <a:avLst/>
            </a:prstGeom>
          </p:spPr>
          <p:txBody>
            <a:bodyPr wrap="square">
              <a:spAutoFit/>
            </a:bodyPr>
            <a:lstStyle/>
            <a:p>
              <a:pPr algn="ctr"/>
              <a:r>
                <a:rPr lang="en-US" sz="1600" b="1" dirty="0"/>
                <a:t>Moving forward in faith invites God to perform miracles on our behalf</a:t>
              </a:r>
              <a:endParaRPr lang="en-US" sz="1600" i="1" dirty="0"/>
            </a:p>
          </p:txBody>
        </p:sp>
      </p:grpSp>
    </p:spTree>
    <p:extLst>
      <p:ext uri="{BB962C8B-B14F-4D97-AF65-F5344CB8AC3E}">
        <p14:creationId xmlns:p14="http://schemas.microsoft.com/office/powerpoint/2010/main" val="29109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Getting Our Feet Wet</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3:15-17</a:t>
            </a:r>
          </a:p>
        </p:txBody>
      </p:sp>
      <p:sp>
        <p:nvSpPr>
          <p:cNvPr id="5" name="Rectangle 4"/>
          <p:cNvSpPr/>
          <p:nvPr/>
        </p:nvSpPr>
        <p:spPr>
          <a:xfrm>
            <a:off x="373103" y="998972"/>
            <a:ext cx="6096000" cy="2585323"/>
          </a:xfrm>
          <a:prstGeom prst="rect">
            <a:avLst/>
          </a:prstGeom>
        </p:spPr>
        <p:txBody>
          <a:bodyPr>
            <a:spAutoFit/>
          </a:bodyPr>
          <a:lstStyle/>
          <a:p>
            <a:r>
              <a:rPr lang="en-US" dirty="0">
                <a:solidFill>
                  <a:schemeClr val="bg1"/>
                </a:solidFill>
                <a:latin typeface="Calibri" panose="020F0502020204030204" pitchFamily="34" charset="0"/>
              </a:rPr>
              <a:t>We sometimes must do the hard things we have been asked to do before we will be blessed.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Joshua and his priests, in a little-read replication of the parting and crossing of the Red Sea, crossed the flooded Jordan River in another miracle.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the miracle did not begin for ancient Israel until after Joshua and his priests got the soles of their feet wet. (5)</a:t>
            </a:r>
            <a:endParaRPr lang="en-US" dirty="0">
              <a:solidFill>
                <a:schemeClr val="bg1"/>
              </a:solidFill>
            </a:endParaRPr>
          </a:p>
        </p:txBody>
      </p:sp>
      <p:pic>
        <p:nvPicPr>
          <p:cNvPr id="6150" name="Picture 6" descr="http://blog.ninapaley.com/wp-content/uploads/2015/04/red-sea-wave4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79163" y="1313430"/>
            <a:ext cx="4745898" cy="26695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overedbythedust.files.wordpress.com/2012/02/israelites-crossing-jordan-river-joshua-ashx.jpg"/>
          <p:cNvPicPr>
            <a:picLocks noChangeAspect="1" noChangeArrowheads="1"/>
          </p:cNvPicPr>
          <p:nvPr/>
        </p:nvPicPr>
        <p:blipFill rotWithShape="1">
          <a:blip r:embed="rId5">
            <a:extLst>
              <a:ext uri="{28A0092B-C50C-407E-A947-70E740481C1C}">
                <a14:useLocalDpi xmlns:a14="http://schemas.microsoft.com/office/drawing/2010/main" val="0"/>
              </a:ext>
            </a:extLst>
          </a:blip>
          <a:srcRect t="73989" r="10954"/>
          <a:stretch/>
        </p:blipFill>
        <p:spPr bwMode="auto">
          <a:xfrm>
            <a:off x="366162" y="3766258"/>
            <a:ext cx="5794750" cy="1269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69103" y="4118789"/>
            <a:ext cx="5355958" cy="2554545"/>
          </a:xfrm>
          <a:prstGeom prst="rect">
            <a:avLst/>
          </a:prstGeom>
        </p:spPr>
        <p:txBody>
          <a:bodyPr wrap="square">
            <a:spAutoFit/>
          </a:bodyPr>
          <a:lstStyle/>
          <a:p>
            <a:r>
              <a:rPr lang="en-US" sz="3200" dirty="0">
                <a:solidFill>
                  <a:schemeClr val="bg1"/>
                </a:solidFill>
                <a:latin typeface="Calibri" panose="020F0502020204030204" pitchFamily="34" charset="0"/>
              </a:rPr>
              <a:t>Although we may not have flooded rivers to cross in our lives, we will have obstacles and challenges that we may not know how to overcome.</a:t>
            </a:r>
            <a:endParaRPr lang="en-US" sz="3200" dirty="0">
              <a:solidFill>
                <a:schemeClr val="bg1"/>
              </a:solidFill>
            </a:endParaRPr>
          </a:p>
        </p:txBody>
      </p:sp>
    </p:spTree>
    <p:extLst>
      <p:ext uri="{BB962C8B-B14F-4D97-AF65-F5344CB8AC3E}">
        <p14:creationId xmlns:p14="http://schemas.microsoft.com/office/powerpoint/2010/main" val="21967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5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923330"/>
          </a:xfrm>
          <a:prstGeom prst="rect">
            <a:avLst/>
          </a:prstGeom>
          <a:noFill/>
        </p:spPr>
        <p:txBody>
          <a:bodyPr wrap="square" rtlCol="0">
            <a:spAutoFit/>
          </a:bodyPr>
          <a:lstStyle/>
          <a:p>
            <a:pPr algn="ctr"/>
            <a:r>
              <a:rPr lang="en-US" sz="5400" dirty="0">
                <a:solidFill>
                  <a:schemeClr val="bg1"/>
                </a:solidFill>
                <a:latin typeface="Bodoni MT Black" panose="02070A03080606020203" pitchFamily="18" charset="0"/>
              </a:rPr>
              <a:t>A Memorial of God’s Power</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4</a:t>
            </a:r>
          </a:p>
        </p:txBody>
      </p:sp>
      <p:pic>
        <p:nvPicPr>
          <p:cNvPr id="10" name="Picture 4" descr="http://mudpreacher.files.wordpress.com/2009/06/stone-monument-in-israel.jpg?w=300&amp;h=195"/>
          <p:cNvPicPr>
            <a:picLocks noChangeAspect="1" noChangeArrowheads="1"/>
          </p:cNvPicPr>
          <p:nvPr/>
        </p:nvPicPr>
        <p:blipFill rotWithShape="1">
          <a:blip r:embed="rId4">
            <a:extLst>
              <a:ext uri="{28A0092B-C50C-407E-A947-70E740481C1C}">
                <a14:useLocalDpi xmlns:a14="http://schemas.microsoft.com/office/drawing/2010/main" val="0"/>
              </a:ext>
            </a:extLst>
          </a:blip>
          <a:srcRect l="863" t="13705" r="1"/>
          <a:stretch/>
        </p:blipFill>
        <p:spPr bwMode="auto">
          <a:xfrm>
            <a:off x="7318900" y="1467753"/>
            <a:ext cx="4589662" cy="25968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2371" y="1058019"/>
            <a:ext cx="6323954" cy="3416320"/>
          </a:xfrm>
          <a:prstGeom prst="rect">
            <a:avLst/>
          </a:prstGeom>
        </p:spPr>
        <p:txBody>
          <a:bodyPr wrap="square">
            <a:spAutoFit/>
          </a:bodyPr>
          <a:lstStyle/>
          <a:p>
            <a:r>
              <a:rPr lang="en-US" sz="2400" dirty="0">
                <a:solidFill>
                  <a:schemeClr val="bg1"/>
                </a:solidFill>
                <a:latin typeface="Calibri" panose="020F0502020204030204" pitchFamily="34" charset="0"/>
              </a:rPr>
              <a:t>Biblical peoples were very fond of symbolic acts to commemorate great events. In order to memorialize God’s blessing in parting the waters of the Jordan River, Joshua commanded that twelve stones be taken from the riverbed and placed where all the people could see them: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“These stones shall be for a memorial unto the children of Israel for ever” (v. 7). </a:t>
            </a:r>
            <a:endParaRPr lang="en-US" sz="2400" dirty="0">
              <a:solidFill>
                <a:schemeClr val="bg1"/>
              </a:solidFill>
            </a:endParaRPr>
          </a:p>
        </p:txBody>
      </p:sp>
      <p:sp>
        <p:nvSpPr>
          <p:cNvPr id="8" name="Rectangle 7"/>
          <p:cNvSpPr/>
          <p:nvPr/>
        </p:nvSpPr>
        <p:spPr>
          <a:xfrm>
            <a:off x="5222883" y="4892430"/>
            <a:ext cx="6772747" cy="1569660"/>
          </a:xfrm>
          <a:prstGeom prst="rect">
            <a:avLst/>
          </a:prstGeom>
        </p:spPr>
        <p:txBody>
          <a:bodyPr wrap="square">
            <a:spAutoFit/>
          </a:bodyPr>
          <a:lstStyle/>
          <a:p>
            <a:r>
              <a:rPr lang="en-US" sz="2400" dirty="0">
                <a:solidFill>
                  <a:schemeClr val="bg1"/>
                </a:solidFill>
                <a:latin typeface="Calibri" panose="020F0502020204030204" pitchFamily="34" charset="0"/>
              </a:rPr>
              <a:t>In later years, when their children would ask the meaning of the stones, Israel could rehearse the story of God’s miracle; thus, the stones would serve as a visible reminder of God’s power.</a:t>
            </a:r>
          </a:p>
        </p:txBody>
      </p:sp>
      <p:sp>
        <p:nvSpPr>
          <p:cNvPr id="9" name="Rectangle 8"/>
          <p:cNvSpPr/>
          <p:nvPr/>
        </p:nvSpPr>
        <p:spPr>
          <a:xfrm>
            <a:off x="11687187" y="6414847"/>
            <a:ext cx="442750" cy="369332"/>
          </a:xfrm>
          <a:prstGeom prst="rect">
            <a:avLst/>
          </a:prstGeom>
        </p:spPr>
        <p:txBody>
          <a:bodyPr wrap="none">
            <a:spAutoFit/>
          </a:bodyPr>
          <a:lstStyle/>
          <a:p>
            <a:r>
              <a:rPr lang="en-US" dirty="0">
                <a:solidFill>
                  <a:schemeClr val="bg1"/>
                </a:solidFill>
                <a:latin typeface="Calibri" panose="020F0502020204030204" pitchFamily="34" charset="0"/>
              </a:rPr>
              <a:t>(8)</a:t>
            </a:r>
            <a:endParaRPr lang="en-US" dirty="0">
              <a:solidFill>
                <a:schemeClr val="bg1"/>
              </a:solidFill>
            </a:endParaRPr>
          </a:p>
        </p:txBody>
      </p:sp>
      <p:pic>
        <p:nvPicPr>
          <p:cNvPr id="14" name="Picture 2" descr="http://www.bible-history.com/geography/bibleplaces/gilgal-map-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003" y="4847481"/>
            <a:ext cx="13430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607BE0-F091-7C8C-3C07-AF95A345F042}"/>
              </a:ext>
            </a:extLst>
          </p:cNvPr>
          <p:cNvPicPr>
            <a:picLocks noChangeAspect="1"/>
          </p:cNvPicPr>
          <p:nvPr/>
        </p:nvPicPr>
        <p:blipFill>
          <a:blip r:embed="rId6"/>
          <a:stretch>
            <a:fillRect/>
          </a:stretch>
        </p:blipFill>
        <p:spPr>
          <a:xfrm>
            <a:off x="1354527" y="4815845"/>
            <a:ext cx="1584418" cy="1968271"/>
          </a:xfrm>
          <a:prstGeom prst="rect">
            <a:avLst/>
          </a:prstGeom>
        </p:spPr>
      </p:pic>
    </p:spTree>
    <p:extLst>
      <p:ext uri="{BB962C8B-B14F-4D97-AF65-F5344CB8AC3E}">
        <p14:creationId xmlns:p14="http://schemas.microsoft.com/office/powerpoint/2010/main" val="311155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4</a:t>
            </a:r>
          </a:p>
        </p:txBody>
      </p:sp>
      <p:sp>
        <p:nvSpPr>
          <p:cNvPr id="7" name="Rectangle 6"/>
          <p:cNvSpPr/>
          <p:nvPr/>
        </p:nvSpPr>
        <p:spPr>
          <a:xfrm>
            <a:off x="4197284" y="3278742"/>
            <a:ext cx="6096000" cy="3170099"/>
          </a:xfrm>
          <a:prstGeom prst="rect">
            <a:avLst/>
          </a:prstGeom>
        </p:spPr>
        <p:txBody>
          <a:bodyPr>
            <a:spAutoFit/>
          </a:bodyPr>
          <a:lstStyle/>
          <a:p>
            <a:r>
              <a:rPr lang="en-US" sz="4000" dirty="0">
                <a:solidFill>
                  <a:schemeClr val="bg1"/>
                </a:solidFill>
              </a:rPr>
              <a:t>“Remembering enables us to see God’s hand in our past, just as prophecy and faith assure us of God’s hand in our future.” </a:t>
            </a:r>
          </a:p>
        </p:txBody>
      </p:sp>
      <p:sp>
        <p:nvSpPr>
          <p:cNvPr id="9" name="Rectangle 8"/>
          <p:cNvSpPr/>
          <p:nvPr/>
        </p:nvSpPr>
        <p:spPr>
          <a:xfrm>
            <a:off x="11687187" y="6414847"/>
            <a:ext cx="559769" cy="369332"/>
          </a:xfrm>
          <a:prstGeom prst="rect">
            <a:avLst/>
          </a:prstGeom>
        </p:spPr>
        <p:txBody>
          <a:bodyPr wrap="none">
            <a:spAutoFit/>
          </a:bodyPr>
          <a:lstStyle/>
          <a:p>
            <a:r>
              <a:rPr lang="en-US" dirty="0">
                <a:solidFill>
                  <a:schemeClr val="bg1"/>
                </a:solidFill>
                <a:latin typeface="Calibri" panose="020F0502020204030204" pitchFamily="34" charset="0"/>
              </a:rPr>
              <a:t>(10)</a:t>
            </a:r>
            <a:endParaRPr lang="en-US" dirty="0">
              <a:solidFill>
                <a:schemeClr val="bg1"/>
              </a:solidFill>
            </a:endParaRPr>
          </a:p>
        </p:txBody>
      </p:sp>
      <p:grpSp>
        <p:nvGrpSpPr>
          <p:cNvPr id="11" name="Group 10"/>
          <p:cNvGrpSpPr/>
          <p:nvPr/>
        </p:nvGrpSpPr>
        <p:grpSpPr>
          <a:xfrm>
            <a:off x="566106" y="325042"/>
            <a:ext cx="3883481" cy="2771600"/>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68058" y="1015697"/>
              <a:ext cx="2293346" cy="1569660"/>
            </a:xfrm>
            <a:prstGeom prst="rect">
              <a:avLst/>
            </a:prstGeom>
          </p:spPr>
          <p:txBody>
            <a:bodyPr wrap="square">
              <a:spAutoFit/>
            </a:bodyPr>
            <a:lstStyle/>
            <a:p>
              <a:pPr algn="ctr"/>
              <a:r>
                <a:rPr lang="en-US" sz="1600" b="1" dirty="0"/>
                <a:t>As we remember what the Lord has done for us, our reverence for Him increases and our testimonies are strengthened</a:t>
              </a:r>
              <a:endParaRPr lang="en-US" sz="1600" i="1" dirty="0"/>
            </a:p>
          </p:txBody>
        </p:sp>
      </p:grpSp>
      <p:pic>
        <p:nvPicPr>
          <p:cNvPr id="11266" name="Picture 2" descr="Elder Marlin K. Jens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790" y="543983"/>
            <a:ext cx="1841679" cy="244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Circumcised</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5:1-9</a:t>
            </a:r>
          </a:p>
        </p:txBody>
      </p:sp>
      <p:sp>
        <p:nvSpPr>
          <p:cNvPr id="7" name="Rectangle 6"/>
          <p:cNvSpPr/>
          <p:nvPr/>
        </p:nvSpPr>
        <p:spPr>
          <a:xfrm>
            <a:off x="5321740" y="1303776"/>
            <a:ext cx="6096000" cy="3785652"/>
          </a:xfrm>
          <a:prstGeom prst="rect">
            <a:avLst/>
          </a:prstGeom>
        </p:spPr>
        <p:txBody>
          <a:bodyPr>
            <a:spAutoFit/>
          </a:bodyPr>
          <a:lstStyle/>
          <a:p>
            <a:r>
              <a:rPr lang="en-US" sz="2400" dirty="0">
                <a:solidFill>
                  <a:schemeClr val="bg1"/>
                </a:solidFill>
              </a:rPr>
              <a:t>Israelites were in the promised land, the Lord instructed Joshua to have all the men circumcised. </a:t>
            </a:r>
          </a:p>
          <a:p>
            <a:endParaRPr lang="en-US" sz="2400" dirty="0">
              <a:solidFill>
                <a:schemeClr val="bg1"/>
              </a:solidFill>
            </a:endParaRPr>
          </a:p>
          <a:p>
            <a:r>
              <a:rPr lang="en-US" sz="2400" dirty="0">
                <a:solidFill>
                  <a:schemeClr val="bg1"/>
                </a:solidFill>
              </a:rPr>
              <a:t>Circumcision was a token of the covenant that the Lord had made with Abraham and his seed. </a:t>
            </a:r>
          </a:p>
          <a:p>
            <a:endParaRPr lang="en-US" sz="2400" dirty="0">
              <a:solidFill>
                <a:schemeClr val="bg1"/>
              </a:solidFill>
            </a:endParaRPr>
          </a:p>
          <a:p>
            <a:r>
              <a:rPr lang="en-US" sz="2400" dirty="0">
                <a:solidFill>
                  <a:schemeClr val="bg1"/>
                </a:solidFill>
              </a:rPr>
              <a:t>For some reason this practice had ceased during their 40 years in the wilderness, and the Lord wanted it reinstituted</a:t>
            </a:r>
            <a:endParaRPr lang="en-US" sz="2400" dirty="0">
              <a:solidFill>
                <a:schemeClr val="bg1"/>
              </a:solidFill>
              <a:latin typeface="Calibri" panose="020F0502020204030204" pitchFamily="34" charset="0"/>
            </a:endParaRPr>
          </a:p>
        </p:txBody>
      </p:sp>
      <p:pic>
        <p:nvPicPr>
          <p:cNvPr id="12290" name="Picture 2" descr="promise land en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68" y="432237"/>
            <a:ext cx="3227123" cy="37670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78767" y="4492524"/>
            <a:ext cx="2799849" cy="1922323"/>
            <a:chOff x="456271" y="4265393"/>
            <a:chExt cx="2799849" cy="1922323"/>
          </a:xfrm>
        </p:grpSpPr>
        <p:sp>
          <p:nvSpPr>
            <p:cNvPr id="8" name="Rectangle 7"/>
            <p:cNvSpPr/>
            <p:nvPr/>
          </p:nvSpPr>
          <p:spPr>
            <a:xfrm>
              <a:off x="456271" y="5941495"/>
              <a:ext cx="2799849" cy="246221"/>
            </a:xfrm>
            <a:prstGeom prst="rect">
              <a:avLst/>
            </a:prstGeom>
          </p:spPr>
          <p:txBody>
            <a:bodyPr wrap="square">
              <a:spAutoFit/>
            </a:bodyPr>
            <a:lstStyle/>
            <a:p>
              <a:r>
                <a:rPr lang="en-US" sz="1000" dirty="0">
                  <a:solidFill>
                    <a:schemeClr val="bg1"/>
                  </a:solidFill>
                  <a:latin typeface="Calibri" panose="020F0502020204030204" pitchFamily="34" charset="0"/>
                </a:rPr>
                <a:t>Flint knives from ancient Israel</a:t>
              </a:r>
            </a:p>
          </p:txBody>
        </p:sp>
        <p:pic>
          <p:nvPicPr>
            <p:cNvPr id="12292" name="Picture 4" descr="http://static01.nyt.com/images/2014/12/02/world/ISRAEL/ISRAEL-master675.jpg"/>
            <p:cNvPicPr>
              <a:picLocks noChangeAspect="1" noChangeArrowheads="1"/>
            </p:cNvPicPr>
            <p:nvPr/>
          </p:nvPicPr>
          <p:blipFill rotWithShape="1">
            <a:blip r:embed="rId5">
              <a:extLst>
                <a:ext uri="{28A0092B-C50C-407E-A947-70E740481C1C}">
                  <a14:useLocalDpi xmlns:a14="http://schemas.microsoft.com/office/drawing/2010/main" val="0"/>
                </a:ext>
              </a:extLst>
            </a:blip>
            <a:srcRect r="57349" b="64103"/>
            <a:stretch/>
          </p:blipFill>
          <p:spPr bwMode="auto">
            <a:xfrm>
              <a:off x="513949" y="4265393"/>
              <a:ext cx="2742171" cy="16480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722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Manna Ceased</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5:12</a:t>
            </a:r>
          </a:p>
        </p:txBody>
      </p:sp>
      <p:sp>
        <p:nvSpPr>
          <p:cNvPr id="7" name="Rectangle 6"/>
          <p:cNvSpPr/>
          <p:nvPr/>
        </p:nvSpPr>
        <p:spPr>
          <a:xfrm>
            <a:off x="5669470" y="1835435"/>
            <a:ext cx="6096000" cy="461665"/>
          </a:xfrm>
          <a:prstGeom prst="rect">
            <a:avLst/>
          </a:prstGeom>
        </p:spPr>
        <p:txBody>
          <a:bodyPr>
            <a:spAutoFit/>
          </a:bodyPr>
          <a:lstStyle/>
          <a:p>
            <a:r>
              <a:rPr lang="en-US" sz="2400" dirty="0">
                <a:solidFill>
                  <a:schemeClr val="bg1"/>
                </a:solidFill>
              </a:rPr>
              <a:t>But they ate of the fruit of Canaan</a:t>
            </a:r>
            <a:endParaRPr lang="en-US" sz="2400" dirty="0">
              <a:solidFill>
                <a:schemeClr val="bg1"/>
              </a:solidFill>
              <a:latin typeface="Calibri" panose="020F0502020204030204" pitchFamily="34" charset="0"/>
            </a:endParaRPr>
          </a:p>
        </p:txBody>
      </p:sp>
      <p:sp>
        <p:nvSpPr>
          <p:cNvPr id="10" name="Rectangle 9"/>
          <p:cNvSpPr/>
          <p:nvPr/>
        </p:nvSpPr>
        <p:spPr>
          <a:xfrm>
            <a:off x="1472827" y="3023278"/>
            <a:ext cx="4196643" cy="3108543"/>
          </a:xfrm>
          <a:prstGeom prst="rect">
            <a:avLst/>
          </a:prstGeom>
        </p:spPr>
        <p:txBody>
          <a:bodyPr wrap="square">
            <a:spAutoFit/>
          </a:bodyPr>
          <a:lstStyle/>
          <a:p>
            <a:r>
              <a:rPr lang="en-US" sz="2800" dirty="0">
                <a:solidFill>
                  <a:schemeClr val="bg1"/>
                </a:solidFill>
                <a:latin typeface="Calibri" panose="020F0502020204030204" pitchFamily="34" charset="0"/>
              </a:rPr>
              <a:t>Once the Israelites were in the promised land—a fertile land where they could grow and raise their own food—the Lord expected them to provide for themselves.</a:t>
            </a:r>
          </a:p>
        </p:txBody>
      </p:sp>
      <p:sp>
        <p:nvSpPr>
          <p:cNvPr id="11" name="Rectangle 10"/>
          <p:cNvSpPr/>
          <p:nvPr/>
        </p:nvSpPr>
        <p:spPr>
          <a:xfrm>
            <a:off x="4270005" y="980610"/>
            <a:ext cx="4602603" cy="646331"/>
          </a:xfrm>
          <a:prstGeom prst="rect">
            <a:avLst/>
          </a:prstGeom>
        </p:spPr>
        <p:txBody>
          <a:bodyPr wrap="square">
            <a:spAutoFit/>
          </a:bodyPr>
          <a:lstStyle/>
          <a:p>
            <a:r>
              <a:rPr lang="en-US" dirty="0">
                <a:solidFill>
                  <a:schemeClr val="bg1"/>
                </a:solidFill>
                <a:latin typeface="Tahoma" panose="020B0604030504040204" pitchFamily="34" charset="0"/>
              </a:rPr>
              <a:t>The Passover on the fourteenth day of the month at twilight on the plains of Jericho. </a:t>
            </a:r>
            <a:endParaRPr lang="en-US" dirty="0">
              <a:solidFill>
                <a:schemeClr val="bg1"/>
              </a:solidFill>
            </a:endParaRPr>
          </a:p>
        </p:txBody>
      </p:sp>
      <p:pic>
        <p:nvPicPr>
          <p:cNvPr id="14338" name="Picture 2" descr="http://4.bp.blogspot.com/-yk49j-yr-1c/UkVsb1b7W-I/AAAAAAAAF3U/hxjZAq3zBsE/s1600/2013-09-23+08.39.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943" y="2354380"/>
            <a:ext cx="6096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E36F40A7-91F0-C12E-7EF0-CD021CF91863}"/>
              </a:ext>
            </a:extLst>
          </p:cNvPr>
          <p:cNvPicPr>
            <a:picLocks noChangeAspect="1"/>
          </p:cNvPicPr>
          <p:nvPr/>
        </p:nvPicPr>
        <p:blipFill>
          <a:blip r:embed="rId3"/>
          <a:stretch>
            <a:fillRect/>
          </a:stretch>
        </p:blipFill>
        <p:spPr>
          <a:xfrm>
            <a:off x="861268" y="713996"/>
            <a:ext cx="10640910" cy="5430008"/>
          </a:xfrm>
          <a:prstGeom prst="rect">
            <a:avLst/>
          </a:prstGeom>
        </p:spPr>
      </p:pic>
    </p:spTree>
    <p:extLst>
      <p:ext uri="{BB962C8B-B14F-4D97-AF65-F5344CB8AC3E}">
        <p14:creationId xmlns:p14="http://schemas.microsoft.com/office/powerpoint/2010/main" val="222636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Captain of the Lord</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5:13-15</a:t>
            </a:r>
          </a:p>
        </p:txBody>
      </p:sp>
      <p:pic>
        <p:nvPicPr>
          <p:cNvPr id="9" name="Picture 2" descr="http://blog.hillsbiblechurch.org/wp-content/uploads/2012/07/Fotolia_3422603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98" y="1107996"/>
            <a:ext cx="4876589" cy="32414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72693" y="4710225"/>
            <a:ext cx="8839201" cy="1631216"/>
          </a:xfrm>
          <a:prstGeom prst="rect">
            <a:avLst/>
          </a:prstGeom>
        </p:spPr>
        <p:txBody>
          <a:bodyPr wrap="square">
            <a:spAutoFit/>
          </a:bodyPr>
          <a:lstStyle/>
          <a:p>
            <a:r>
              <a:rPr lang="en-US" sz="2000" dirty="0">
                <a:solidFill>
                  <a:schemeClr val="bg1"/>
                </a:solidFill>
                <a:latin typeface="Calibri" panose="020F0502020204030204" pitchFamily="34" charset="0"/>
              </a:rPr>
              <a:t>Joshua fell on his face to the earth, and did worship, and said unto him, What </a:t>
            </a:r>
            <a:r>
              <a:rPr lang="en-US" sz="2000" dirty="0" err="1">
                <a:solidFill>
                  <a:schemeClr val="bg1"/>
                </a:solidFill>
                <a:latin typeface="Calibri" panose="020F0502020204030204" pitchFamily="34" charset="0"/>
              </a:rPr>
              <a:t>saith</a:t>
            </a:r>
            <a:r>
              <a:rPr lang="en-US" sz="2000" dirty="0">
                <a:solidFill>
                  <a:schemeClr val="bg1"/>
                </a:solidFill>
                <a:latin typeface="Calibri" panose="020F0502020204030204" pitchFamily="34" charset="0"/>
              </a:rPr>
              <a:t> my lord unto his servant? And the captain of the Lord’s host said unto Joshua, Loose thy shoe from off thy foot; for the place whereon thou </a:t>
            </a:r>
            <a:r>
              <a:rPr lang="en-US" sz="2000" dirty="0" err="1">
                <a:solidFill>
                  <a:schemeClr val="bg1"/>
                </a:solidFill>
                <a:latin typeface="Calibri" panose="020F0502020204030204" pitchFamily="34" charset="0"/>
              </a:rPr>
              <a:t>standest</a:t>
            </a:r>
            <a:r>
              <a:rPr lang="en-US" sz="2000" dirty="0">
                <a:solidFill>
                  <a:schemeClr val="bg1"/>
                </a:solidFill>
                <a:latin typeface="Calibri" panose="020F0502020204030204" pitchFamily="34" charset="0"/>
              </a:rPr>
              <a:t> is holy.’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What further direction was then given has not been preserved for us.”</a:t>
            </a:r>
          </a:p>
        </p:txBody>
      </p:sp>
      <p:sp>
        <p:nvSpPr>
          <p:cNvPr id="11" name="TextBox 10"/>
          <p:cNvSpPr txBox="1"/>
          <p:nvPr/>
        </p:nvSpPr>
        <p:spPr>
          <a:xfrm>
            <a:off x="11510184" y="6353233"/>
            <a:ext cx="583527" cy="369332"/>
          </a:xfrm>
          <a:prstGeom prst="rect">
            <a:avLst/>
          </a:prstGeom>
          <a:noFill/>
        </p:spPr>
        <p:txBody>
          <a:bodyPr wrap="square" rtlCol="0">
            <a:spAutoFit/>
          </a:bodyPr>
          <a:lstStyle/>
          <a:p>
            <a:r>
              <a:rPr lang="en-US" dirty="0">
                <a:solidFill>
                  <a:schemeClr val="bg1"/>
                </a:solidFill>
                <a:latin typeface="Calibri" panose="020F0502020204030204" pitchFamily="34" charset="0"/>
              </a:rPr>
              <a:t>(11)</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5526" y="213174"/>
            <a:ext cx="1066003" cy="1487962"/>
          </a:xfrm>
          <a:prstGeom prst="rect">
            <a:avLst/>
          </a:prstGeom>
        </p:spPr>
      </p:pic>
      <p:sp>
        <p:nvSpPr>
          <p:cNvPr id="13" name="Rectangle 12"/>
          <p:cNvSpPr/>
          <p:nvPr/>
        </p:nvSpPr>
        <p:spPr>
          <a:xfrm>
            <a:off x="5414184" y="1701136"/>
            <a:ext cx="6096000" cy="2246769"/>
          </a:xfrm>
          <a:prstGeom prst="rect">
            <a:avLst/>
          </a:prstGeom>
        </p:spPr>
        <p:txBody>
          <a:bodyPr>
            <a:spAutoFit/>
          </a:bodyPr>
          <a:lstStyle/>
          <a:p>
            <a:r>
              <a:rPr lang="en-US" sz="2000" dirty="0">
                <a:solidFill>
                  <a:schemeClr val="bg1"/>
                </a:solidFill>
                <a:latin typeface="Calibri" panose="020F0502020204030204" pitchFamily="34" charset="0"/>
              </a:rPr>
              <a:t>“Christ himself is the chief soldier in his own army; as </a:t>
            </a:r>
            <a:r>
              <a:rPr lang="en-US" sz="2000" i="1" dirty="0">
                <a:solidFill>
                  <a:schemeClr val="bg1"/>
                </a:solidFill>
                <a:latin typeface="Calibri" panose="020F0502020204030204" pitchFamily="34" charset="0"/>
              </a:rPr>
              <a:t>Commander,</a:t>
            </a:r>
            <a:r>
              <a:rPr lang="en-US" sz="2000" dirty="0">
                <a:solidFill>
                  <a:schemeClr val="bg1"/>
                </a:solidFill>
                <a:latin typeface="Calibri" panose="020F0502020204030204" pitchFamily="34" charset="0"/>
              </a:rPr>
              <a:t> he carries the title </a:t>
            </a:r>
            <a:r>
              <a:rPr lang="en-US" sz="2000" i="1" dirty="0">
                <a:solidFill>
                  <a:schemeClr val="bg1"/>
                </a:solidFill>
                <a:latin typeface="Calibri" panose="020F0502020204030204" pitchFamily="34" charset="0"/>
              </a:rPr>
              <a:t>Captain of the Lord’s Host.</a:t>
            </a:r>
            <a:r>
              <a:rPr lang="en-US" sz="2000" dirty="0">
                <a:solidFill>
                  <a:schemeClr val="bg1"/>
                </a:solidFill>
                <a:latin typeface="Calibri" panose="020F0502020204030204" pitchFamily="34" charset="0"/>
              </a:rPr>
              <a:t>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By this name he appeared to Joshua, who seeing ‘him with his sword drawn in his hand,’ and hearing him say, ‘As captain of the host of the Lord am I now come, …</a:t>
            </a:r>
          </a:p>
        </p:txBody>
      </p:sp>
    </p:spTree>
    <p:extLst>
      <p:ext uri="{BB962C8B-B14F-4D97-AF65-F5344CB8AC3E}">
        <p14:creationId xmlns:p14="http://schemas.microsoft.com/office/powerpoint/2010/main" val="33548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0" y="72428"/>
            <a:ext cx="12077323"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endParaRPr lang="en-US" sz="1600" dirty="0">
              <a:solidFill>
                <a:schemeClr val="bg1"/>
              </a:solidFill>
            </a:endParaRPr>
          </a:p>
          <a:p>
            <a:pPr marL="342900" indent="-342900">
              <a:buAutoNum type="arabicPeriod"/>
            </a:pPr>
            <a:r>
              <a:rPr lang="en-US" sz="1600" dirty="0">
                <a:solidFill>
                  <a:schemeClr val="bg1"/>
                </a:solidFill>
              </a:rPr>
              <a:t>Flavius Josephus translated by William Whiston A.M.</a:t>
            </a:r>
          </a:p>
          <a:p>
            <a:pPr marL="342900" indent="-342900">
              <a:buAutoNum type="arabicPeriod"/>
            </a:pPr>
            <a:r>
              <a:rPr lang="en-US" sz="1600" dirty="0">
                <a:solidFill>
                  <a:schemeClr val="bg1"/>
                </a:solidFill>
              </a:rPr>
              <a:t>Edward J. Brandt, “Q&amp;A: Questions and Answers,” </a:t>
            </a:r>
            <a:r>
              <a:rPr lang="en-US" sz="1600" i="1" dirty="0">
                <a:solidFill>
                  <a:schemeClr val="bg1"/>
                </a:solidFill>
              </a:rPr>
              <a:t>New Era</a:t>
            </a:r>
            <a:r>
              <a:rPr lang="en-US" sz="1600" dirty="0">
                <a:solidFill>
                  <a:schemeClr val="bg1"/>
                </a:solidFill>
              </a:rPr>
              <a:t>, May 1973, 50)</a:t>
            </a:r>
          </a:p>
          <a:p>
            <a:pPr marL="342900" indent="-342900">
              <a:buAutoNum type="arabicPeriod" startAt="3"/>
            </a:pPr>
            <a:r>
              <a:rPr lang="en-US" sz="1600" dirty="0">
                <a:solidFill>
                  <a:schemeClr val="bg1"/>
                </a:solidFill>
              </a:rPr>
              <a:t>Elder Charles C. Rich (remarks by) The Gathering—Knowledge of Salvation Enjoyed By the Latter-Day Saints—Build Up the Kingdom of God. April 6, 1875 Gen. Conf. (found in LDS Scripture Citation Index)</a:t>
            </a:r>
          </a:p>
          <a:p>
            <a:pPr marL="342900" indent="-342900">
              <a:buAutoNum type="arabicPeriod" startAt="4"/>
            </a:pPr>
            <a:r>
              <a:rPr lang="en-US" sz="1600" dirty="0">
                <a:solidFill>
                  <a:schemeClr val="bg1"/>
                </a:solidFill>
              </a:rPr>
              <a:t>Elaine S. Dalton Remember Who You Are! August 2010 Ensign</a:t>
            </a:r>
          </a:p>
          <a:p>
            <a:pPr marL="342900" indent="-342900">
              <a:buFontTx/>
              <a:buAutoNum type="arabicPeriod" startAt="4"/>
            </a:pPr>
            <a:r>
              <a:rPr lang="en-US" sz="1600" dirty="0">
                <a:solidFill>
                  <a:schemeClr val="bg1"/>
                </a:solidFill>
              </a:rPr>
              <a:t>Elder Neal A. Maxwell (</a:t>
            </a:r>
            <a:r>
              <a:rPr lang="en-US" sz="1600" i="1" dirty="0">
                <a:solidFill>
                  <a:schemeClr val="bg1"/>
                </a:solidFill>
              </a:rPr>
              <a:t>All These Things Shall Give Thee Experience</a:t>
            </a:r>
            <a:r>
              <a:rPr lang="en-US" sz="1600" dirty="0">
                <a:solidFill>
                  <a:schemeClr val="bg1"/>
                </a:solidFill>
              </a:rPr>
              <a:t>, pp. 44-45)</a:t>
            </a:r>
          </a:p>
          <a:p>
            <a:pPr marL="342900" indent="-342900">
              <a:buFontTx/>
              <a:buAutoNum type="arabicPeriod" startAt="4"/>
            </a:pPr>
            <a:r>
              <a:rPr lang="en-US" sz="1600" dirty="0">
                <a:solidFill>
                  <a:schemeClr val="bg1"/>
                </a:solidFill>
              </a:rPr>
              <a:t>Mark E. Peterson (</a:t>
            </a:r>
            <a:r>
              <a:rPr lang="en-US" sz="1600" i="1" dirty="0">
                <a:solidFill>
                  <a:schemeClr val="bg1"/>
                </a:solidFill>
              </a:rPr>
              <a:t>Joshua: Man of Faith</a:t>
            </a:r>
            <a:r>
              <a:rPr lang="en-US" sz="1600" dirty="0">
                <a:solidFill>
                  <a:schemeClr val="bg1"/>
                </a:solidFill>
              </a:rPr>
              <a:t> [Salt Lake City: Deseret Book Co., 1978], 41)</a:t>
            </a:r>
          </a:p>
          <a:p>
            <a:pPr fontAlgn="base"/>
            <a:r>
              <a:rPr lang="en-US" sz="1600" dirty="0">
                <a:solidFill>
                  <a:schemeClr val="bg1"/>
                </a:solidFill>
              </a:rPr>
              <a:t> 7. President Spencer W. Kimball (</a:t>
            </a:r>
            <a:r>
              <a:rPr lang="en-US" sz="1600" i="1" dirty="0">
                <a:solidFill>
                  <a:schemeClr val="bg1"/>
                </a:solidFill>
              </a:rPr>
              <a:t>LDS Church News</a:t>
            </a:r>
            <a:r>
              <a:rPr lang="en-US" sz="1600" dirty="0">
                <a:solidFill>
                  <a:schemeClr val="bg1"/>
                </a:solidFill>
              </a:rPr>
              <a:t>, 1994, 03/26/94)</a:t>
            </a:r>
          </a:p>
          <a:p>
            <a:pPr fontAlgn="base"/>
            <a:r>
              <a:rPr lang="en-US" sz="1600" dirty="0">
                <a:solidFill>
                  <a:schemeClr val="bg1"/>
                </a:solidFill>
              </a:rPr>
              <a:t>8. Old Testament Institute Manual</a:t>
            </a:r>
          </a:p>
          <a:p>
            <a:pPr fontAlgn="base"/>
            <a:r>
              <a:rPr lang="en-US" sz="1600" dirty="0">
                <a:solidFill>
                  <a:schemeClr val="bg1"/>
                </a:solidFill>
              </a:rPr>
              <a:t>Presentation by ©http://fashionsbylynda.com/blog/</a:t>
            </a:r>
          </a:p>
          <a:p>
            <a:pPr fontAlgn="base"/>
            <a:r>
              <a:rPr lang="en-US" sz="1600" dirty="0">
                <a:solidFill>
                  <a:schemeClr val="bg1"/>
                </a:solidFill>
              </a:rPr>
              <a:t>9. Elder David A. Bednar (“Seek Learning by Faith,”</a:t>
            </a:r>
            <a:r>
              <a:rPr lang="en-US" sz="1600" i="1" dirty="0">
                <a:solidFill>
                  <a:schemeClr val="bg1"/>
                </a:solidFill>
              </a:rPr>
              <a:t> Ensign,</a:t>
            </a:r>
            <a:r>
              <a:rPr lang="en-US" sz="1600" dirty="0">
                <a:solidFill>
                  <a:schemeClr val="bg1"/>
                </a:solidFill>
              </a:rPr>
              <a:t> Sept. 2007, 63).</a:t>
            </a:r>
          </a:p>
          <a:p>
            <a:pPr fontAlgn="base"/>
            <a:r>
              <a:rPr lang="en-US" sz="1600" dirty="0">
                <a:solidFill>
                  <a:schemeClr val="bg1"/>
                </a:solidFill>
              </a:rPr>
              <a:t>10. Elder Marlin K. Jensen (“Remember and Perish Not,”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2007, 38).</a:t>
            </a:r>
          </a:p>
          <a:p>
            <a:pPr fontAlgn="base"/>
            <a:r>
              <a:rPr lang="en-US" sz="1600" dirty="0">
                <a:solidFill>
                  <a:schemeClr val="bg1"/>
                </a:solidFill>
              </a:rPr>
              <a:t>11. Elder Bruce R. McConkie  (</a:t>
            </a:r>
            <a:r>
              <a:rPr lang="en-US" sz="1600" i="1" dirty="0">
                <a:solidFill>
                  <a:schemeClr val="bg1"/>
                </a:solidFill>
              </a:rPr>
              <a:t>Mormon Doctrine,</a:t>
            </a:r>
            <a:r>
              <a:rPr lang="en-US" sz="1600" dirty="0">
                <a:solidFill>
                  <a:schemeClr val="bg1"/>
                </a:solidFill>
              </a:rPr>
              <a:t> 2nd ed. [1966], 111–12).</a:t>
            </a:r>
          </a:p>
          <a:p>
            <a:pPr fontAlgn="base"/>
            <a:r>
              <a:rPr lang="en-US" sz="1600" dirty="0">
                <a:solidFill>
                  <a:schemeClr val="bg1"/>
                </a:solidFill>
              </a:rPr>
              <a:t>12. Josephus “The Antiquities of the Jews” page 152 (5.1.7)</a:t>
            </a:r>
          </a:p>
          <a:p>
            <a:pPr fontAlgn="base"/>
            <a:r>
              <a:rPr lang="en-US" sz="1600" dirty="0">
                <a:solidFill>
                  <a:schemeClr val="bg1"/>
                </a:solidFill>
              </a:rPr>
              <a:t>13. Elder David A. Bednar (“Seek Learning by Faith,” </a:t>
            </a:r>
            <a:r>
              <a:rPr lang="en-US" sz="1600" i="1" dirty="0">
                <a:solidFill>
                  <a:schemeClr val="bg1"/>
                </a:solidFill>
              </a:rPr>
              <a:t>Ensign</a:t>
            </a:r>
            <a:r>
              <a:rPr lang="en-US" sz="1600" dirty="0">
                <a:solidFill>
                  <a:schemeClr val="bg1"/>
                </a:solidFill>
              </a:rPr>
              <a:t>, Sept. 2007, 61–62)</a:t>
            </a:r>
          </a:p>
        </p:txBody>
      </p:sp>
    </p:spTree>
    <p:extLst>
      <p:ext uri="{BB962C8B-B14F-4D97-AF65-F5344CB8AC3E}">
        <p14:creationId xmlns:p14="http://schemas.microsoft.com/office/powerpoint/2010/main" val="61359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F4644-8F43-09CE-9E45-A2011D18ABC0}"/>
              </a:ext>
            </a:extLst>
          </p:cNvPr>
          <p:cNvSpPr/>
          <p:nvPr/>
        </p:nvSpPr>
        <p:spPr>
          <a:xfrm>
            <a:off x="0" y="0"/>
            <a:ext cx="6096000" cy="7109639"/>
          </a:xfrm>
          <a:prstGeom prst="rect">
            <a:avLst/>
          </a:prstGeom>
          <a:ln>
            <a:solidFill>
              <a:schemeClr val="tx1"/>
            </a:solidFill>
          </a:ln>
        </p:spPr>
        <p:txBody>
          <a:bodyPr>
            <a:spAutoFit/>
          </a:bodyPr>
          <a:lstStyle/>
          <a:p>
            <a:r>
              <a:rPr lang="en-US" sz="1200" b="1" i="0" dirty="0">
                <a:effectLst/>
              </a:rPr>
              <a:t>Rahab:</a:t>
            </a:r>
          </a:p>
          <a:p>
            <a:r>
              <a:rPr lang="en-US" sz="1200" b="0" i="0" dirty="0">
                <a:effectLst/>
              </a:rPr>
              <a:t>While Rahab’s parents, brothers and sisters were alive at the time of her association with the spies Joshua sent out, we are not given any of their names (</a:t>
            </a:r>
            <a:r>
              <a:rPr lang="en-US" sz="1200" b="0" i="0" u="none" strike="noStrike" dirty="0">
                <a:effectLst/>
              </a:rPr>
              <a:t>Joshua 2:13</a:t>
            </a:r>
            <a:r>
              <a:rPr lang="en-US" sz="1200" b="0" i="0" dirty="0">
                <a:effectLst/>
              </a:rPr>
              <a:t>). Some of the ancient Jewish fathers who held her in high reputation reckoned that she was the wife of Joshua himself, but in the royal genealogy of Jesus, Rahab is referred to as being the wife of Salmon, one of the two spies she sheltered. In turn, she became the mother of Boaz, who married Ruth from whose son, Obed, Jesse the father of David came, through whose line Jesus was born (</a:t>
            </a:r>
            <a:r>
              <a:rPr lang="en-US" sz="1200" b="0" i="0" u="none" strike="noStrike" dirty="0">
                <a:effectLst/>
              </a:rPr>
              <a:t>Matthew 1:5</a:t>
            </a:r>
            <a:r>
              <a:rPr lang="en-US" sz="1200" b="0" i="0" dirty="0">
                <a:effectLst/>
              </a:rPr>
              <a:t>, where the </a:t>
            </a:r>
            <a:r>
              <a:rPr lang="en-US" sz="1200" b="0" i="0" cap="small" dirty="0" err="1">
                <a:effectLst/>
              </a:rPr>
              <a:t>asv</a:t>
            </a:r>
            <a:r>
              <a:rPr lang="en-US" sz="1200" b="0" i="0" dirty="0">
                <a:effectLst/>
              </a:rPr>
              <a:t> reads, “Salmon begat Boaz of Rahab”—not </a:t>
            </a:r>
            <a:r>
              <a:rPr lang="en-US" sz="1200" b="0" i="0" dirty="0" err="1">
                <a:effectLst/>
              </a:rPr>
              <a:t>Rachab</a:t>
            </a:r>
            <a:r>
              <a:rPr lang="en-US" sz="1200" b="0" i="0" dirty="0">
                <a:effectLst/>
              </a:rPr>
              <a:t>).</a:t>
            </a:r>
          </a:p>
          <a:p>
            <a:endParaRPr lang="en-US" sz="1200" dirty="0"/>
          </a:p>
          <a:p>
            <a:r>
              <a:rPr lang="en-US" sz="1200" b="0" i="0" dirty="0">
                <a:effectLst/>
              </a:rPr>
              <a:t>Salmon was a prince of the house of Judah, and thus, Rahab, the one-time heathen harlot, married into one of the leading families of Israel and became an ancestress of our Lord, the other foreign ancestresses being Tamar, Ruth and Bathsheba. The gratitude Salmon felt for Rahab ripened into love, and when grace erased her former life of shame, he made her his wife. Jerome’s comment of the inclusion of the four foreign women in Matthew’s genealogy is suggestive—</a:t>
            </a:r>
          </a:p>
          <a:p>
            <a:endParaRPr lang="en-US" sz="1200" b="0" i="0" dirty="0">
              <a:effectLst/>
            </a:endParaRPr>
          </a:p>
          <a:p>
            <a:r>
              <a:rPr lang="en-US" sz="1200" dirty="0"/>
              <a:t>It has been suggested that the word “harlot” can be translated “innkeeper,” thus making Rahab the landlady of a wayside tavern. Guesses have been made that she had been a concubine, such as Hagar and </a:t>
            </a:r>
            <a:r>
              <a:rPr lang="en-US" sz="1200" dirty="0" err="1"/>
              <a:t>Zilpah</a:t>
            </a:r>
            <a:r>
              <a:rPr lang="en-US" sz="1200" dirty="0"/>
              <a:t> had been, but that in Jericho she was a reputable woman identified with a respectable business. The Bible, however, makes no attempt to smooth over the unpleasant fact that Rahab had been a harlot. Endeavoring to understand her character, we have—</a:t>
            </a:r>
          </a:p>
          <a:p>
            <a:endParaRPr lang="en-US" sz="1200" dirty="0"/>
          </a:p>
          <a:p>
            <a:r>
              <a:rPr lang="en-US" sz="1200" dirty="0"/>
              <a:t>Rahab became an ancestress in the royal line from which Jesus came as the </a:t>
            </a:r>
            <a:r>
              <a:rPr lang="en-US" sz="1200" dirty="0" err="1"/>
              <a:t>Saviour</a:t>
            </a:r>
            <a:r>
              <a:rPr lang="en-US" sz="1200" dirty="0"/>
              <a:t> of lost souls. </a:t>
            </a:r>
          </a:p>
          <a:p>
            <a:r>
              <a:rPr lang="en-US" sz="1200" dirty="0"/>
              <a:t>Paul highly commends Rahab for her energetic faith and gives her a place on the illustrious roll of the Old Testament of those who triumphed by faith. “By faith the harlot Rahab perished not with them that believed not, when she received the spies with peace” (Hebrews 11:31)</a:t>
            </a:r>
          </a:p>
          <a:p>
            <a:endParaRPr lang="en-US" sz="1200" dirty="0"/>
          </a:p>
          <a:p>
            <a:r>
              <a:rPr lang="en-US" sz="1200" dirty="0"/>
              <a:t>The Apostle James adds to Paul’s record about Rahab being justified by faith by saying that she was likewise justified by works (James 2:25)</a:t>
            </a:r>
          </a:p>
          <a:p>
            <a:r>
              <a:rPr lang="en-US" sz="1200" dirty="0"/>
              <a:t>Excerpt from </a:t>
            </a:r>
            <a:r>
              <a:rPr lang="en-US" sz="1200" dirty="0" err="1"/>
              <a:t>Biblegateway</a:t>
            </a:r>
            <a:endParaRPr lang="en-US" sz="1200" dirty="0"/>
          </a:p>
          <a:p>
            <a:endParaRPr lang="en-US" sz="1200" dirty="0"/>
          </a:p>
          <a:p>
            <a:r>
              <a:rPr lang="en-US" sz="1200" dirty="0"/>
              <a:t>*Dr. Adam Clarke counts the modern Bible translator’s error, “I am fully satisfied that the term </a:t>
            </a:r>
            <a:r>
              <a:rPr lang="en-US" sz="1200" i="1" dirty="0" err="1"/>
              <a:t>zonah</a:t>
            </a:r>
            <a:r>
              <a:rPr lang="en-US" sz="1200" dirty="0"/>
              <a:t> in the test, which we translate harlot, should be rendered tavern or inn-keeper or hostess” Dr. Clarke feels there was no excuse for the translators to presume as much just simply because she kept a public house of lodging. Clake’s Bible Commentary Vol. 2 p. 11</a:t>
            </a:r>
          </a:p>
        </p:txBody>
      </p:sp>
      <p:sp>
        <p:nvSpPr>
          <p:cNvPr id="4" name="TextBox 3">
            <a:extLst>
              <a:ext uri="{FF2B5EF4-FFF2-40B4-BE49-F238E27FC236}">
                <a16:creationId xmlns:a16="http://schemas.microsoft.com/office/drawing/2014/main" id="{9A2D9750-5745-1AE6-16FB-118730ED7EB9}"/>
              </a:ext>
            </a:extLst>
          </p:cNvPr>
          <p:cNvSpPr txBox="1"/>
          <p:nvPr/>
        </p:nvSpPr>
        <p:spPr>
          <a:xfrm>
            <a:off x="6096000" y="0"/>
            <a:ext cx="6096000" cy="5816977"/>
          </a:xfrm>
          <a:prstGeom prst="rect">
            <a:avLst/>
          </a:prstGeom>
          <a:noFill/>
          <a:ln>
            <a:solidFill>
              <a:schemeClr val="tx1"/>
            </a:solidFill>
          </a:ln>
        </p:spPr>
        <p:txBody>
          <a:bodyPr wrap="square">
            <a:spAutoFit/>
          </a:bodyPr>
          <a:lstStyle/>
          <a:p>
            <a:r>
              <a:rPr lang="en-US" sz="1200" b="1" i="0" dirty="0">
                <a:effectLst/>
              </a:rPr>
              <a:t>Ark of the Covenant Joshua 3:6;</a:t>
            </a:r>
          </a:p>
          <a:p>
            <a:r>
              <a:rPr lang="en-US" sz="1200" b="0" i="0" dirty="0">
                <a:effectLst/>
              </a:rPr>
              <a:t>Also known as the Ark of Jehovah and the Ark of the Testimony; an oblong chest of acacia or shittim wood overlaid with gold, 2½ cubits long, 1½ broad and high, made by Moses at God’s command (</a:t>
            </a:r>
            <a:r>
              <a:rPr lang="en-US" sz="1200" b="0" i="0" u="none" strike="noStrike" dirty="0">
                <a:effectLst/>
              </a:rPr>
              <a:t>Ex. 25</a:t>
            </a:r>
            <a:r>
              <a:rPr lang="en-US" sz="1200" b="0" i="0" dirty="0">
                <a:effectLst/>
              </a:rPr>
              <a:t>). It was the oldest and most sacred of the religious symbols of the Israelites, and the Mercy Seat which formed its covering was regarded as the earthly dwelling place of Jehovah (</a:t>
            </a:r>
            <a:r>
              <a:rPr lang="en-US" sz="1200" b="0" i="0" u="none" strike="noStrike" dirty="0">
                <a:effectLst/>
              </a:rPr>
              <a:t>Ex. 25:22</a:t>
            </a:r>
            <a:r>
              <a:rPr lang="en-US" sz="1200" b="0" i="0" dirty="0">
                <a:effectLst/>
              </a:rPr>
              <a:t>). (See </a:t>
            </a:r>
            <a:r>
              <a:rPr lang="en-US" sz="1200" b="0" i="1" u="none" strike="noStrike" dirty="0">
                <a:effectLst/>
              </a:rPr>
              <a:t>Mercy Seat</a:t>
            </a:r>
            <a:r>
              <a:rPr lang="en-US" sz="1200" b="0" i="1" dirty="0">
                <a:effectLst/>
              </a:rPr>
              <a:t>.</a:t>
            </a:r>
            <a:r>
              <a:rPr lang="en-US" sz="1200" b="0" i="0" dirty="0">
                <a:effectLst/>
              </a:rPr>
              <a:t>) </a:t>
            </a:r>
          </a:p>
          <a:p>
            <a:endParaRPr lang="en-US" sz="1200" dirty="0"/>
          </a:p>
          <a:p>
            <a:r>
              <a:rPr lang="en-US" sz="1200" b="0" i="0" dirty="0">
                <a:effectLst/>
              </a:rPr>
              <a:t>The Ark was fitted with rings and staves, by which it was carried. Prayers were recited before it moved or rested (</a:t>
            </a:r>
            <a:r>
              <a:rPr lang="en-US" sz="1200" b="0" i="0" u="none" strike="noStrike" dirty="0">
                <a:effectLst/>
              </a:rPr>
              <a:t>Num. 10:35–36</a:t>
            </a:r>
            <a:r>
              <a:rPr lang="en-US" sz="1200" b="0" i="0" dirty="0">
                <a:effectLst/>
              </a:rPr>
              <a:t>), and during its progress it was treated with the greatest reverence. According to </a:t>
            </a:r>
            <a:r>
              <a:rPr lang="en-US" sz="1200" b="0" i="0" u="none" strike="noStrike" dirty="0">
                <a:effectLst/>
              </a:rPr>
              <a:t>1 Kgs. 8:9</a:t>
            </a:r>
            <a:r>
              <a:rPr lang="en-US" sz="1200" b="0" i="0" dirty="0">
                <a:effectLst/>
              </a:rPr>
              <a:t> it contained only the Tables of the Law, but in </a:t>
            </a:r>
            <a:r>
              <a:rPr lang="en-US" sz="1200" b="0" i="0" u="none" strike="noStrike" dirty="0">
                <a:effectLst/>
              </a:rPr>
              <a:t>Heb. 9:4</a:t>
            </a:r>
            <a:r>
              <a:rPr lang="en-US" sz="1200" b="0" i="0" dirty="0">
                <a:effectLst/>
              </a:rPr>
              <a:t> it is said to have contained the “pot of manna” and “Aaron’s rod that budded,” which had been ordered to be kept “before the Testimony” (</a:t>
            </a:r>
            <a:r>
              <a:rPr lang="en-US" sz="1200" b="0" i="0" u="none" strike="noStrike" dirty="0">
                <a:effectLst/>
              </a:rPr>
              <a:t>Ex. 16:32–34</a:t>
            </a:r>
            <a:r>
              <a:rPr lang="en-US" sz="1200" b="0" i="0" dirty="0">
                <a:effectLst/>
              </a:rPr>
              <a:t>; </a:t>
            </a:r>
            <a:r>
              <a:rPr lang="en-US" sz="1200" b="0" i="0" u="none" strike="noStrike" dirty="0">
                <a:effectLst/>
              </a:rPr>
              <a:t>25:16</a:t>
            </a:r>
            <a:r>
              <a:rPr lang="en-US" sz="1200" b="0" i="0" dirty="0">
                <a:effectLst/>
              </a:rPr>
              <a:t>; </a:t>
            </a:r>
            <a:r>
              <a:rPr lang="en-US" sz="1200" b="0" i="0" u="none" strike="noStrike" dirty="0">
                <a:effectLst/>
              </a:rPr>
              <a:t>40:20</a:t>
            </a:r>
            <a:r>
              <a:rPr lang="en-US" sz="1200" b="0" i="0" dirty="0">
                <a:effectLst/>
              </a:rPr>
              <a:t>; </a:t>
            </a:r>
            <a:r>
              <a:rPr lang="en-US" sz="1200" b="0" i="0" u="none" strike="noStrike" dirty="0">
                <a:effectLst/>
              </a:rPr>
              <a:t>Num. 17:10</a:t>
            </a:r>
            <a:r>
              <a:rPr lang="en-US" sz="1200" b="0" i="0" dirty="0">
                <a:effectLst/>
              </a:rPr>
              <a:t>). The usual resting place of the Ark was in the Holy of Holies (see </a:t>
            </a:r>
            <a:r>
              <a:rPr lang="en-US" sz="1200" b="0" i="1" u="none" strike="noStrike" dirty="0">
                <a:effectLst/>
              </a:rPr>
              <a:t>Tabernacle</a:t>
            </a:r>
            <a:r>
              <a:rPr lang="en-US" sz="1200" b="0" i="0" dirty="0">
                <a:effectLst/>
              </a:rPr>
              <a:t>).</a:t>
            </a:r>
          </a:p>
          <a:p>
            <a:endParaRPr lang="en-US" sz="1200" dirty="0"/>
          </a:p>
          <a:p>
            <a:r>
              <a:rPr lang="en-US" sz="1200" b="0" i="0" dirty="0">
                <a:effectLst/>
              </a:rPr>
              <a:t>It led the way at the passage of the Jordan (</a:t>
            </a:r>
            <a:r>
              <a:rPr lang="en-US" sz="1200" b="0" i="0" u="none" strike="noStrike" dirty="0">
                <a:effectLst/>
              </a:rPr>
              <a:t>Josh. 3:3–13</a:t>
            </a:r>
            <a:r>
              <a:rPr lang="en-US" sz="1200" b="0" i="0" dirty="0">
                <a:effectLst/>
              </a:rPr>
              <a:t>); it was present at the capture of Jericho (</a:t>
            </a:r>
            <a:r>
              <a:rPr lang="en-US" sz="1200" b="0" i="0" u="none" strike="noStrike" dirty="0">
                <a:effectLst/>
              </a:rPr>
              <a:t>Josh. 6</a:t>
            </a:r>
            <a:r>
              <a:rPr lang="en-US" sz="1200" b="0" i="0" dirty="0">
                <a:effectLst/>
              </a:rPr>
              <a:t>); and during the conquest of Canaan it seems to have been kept at Gilgal (</a:t>
            </a:r>
            <a:r>
              <a:rPr lang="en-US" sz="1200" b="0" i="0" u="none" strike="noStrike" dirty="0">
                <a:effectLst/>
              </a:rPr>
              <a:t>9:6</a:t>
            </a:r>
            <a:r>
              <a:rPr lang="en-US" sz="1200" b="0" i="0" dirty="0">
                <a:effectLst/>
              </a:rPr>
              <a:t>; </a:t>
            </a:r>
            <a:r>
              <a:rPr lang="en-US" sz="1200" b="0" i="0" u="none" strike="noStrike" dirty="0">
                <a:effectLst/>
              </a:rPr>
              <a:t>10:43</a:t>
            </a:r>
            <a:r>
              <a:rPr lang="en-US" sz="1200" b="0" i="0" dirty="0">
                <a:effectLst/>
              </a:rPr>
              <a:t>). It was present at the solemn service held at Ebal (</a:t>
            </a:r>
            <a:r>
              <a:rPr lang="en-US" sz="1200" b="0" i="0" u="none" strike="noStrike" dirty="0">
                <a:effectLst/>
              </a:rPr>
              <a:t>8:30–33</a:t>
            </a:r>
            <a:r>
              <a:rPr lang="en-US" sz="1200" b="0" i="0" dirty="0">
                <a:effectLst/>
              </a:rPr>
              <a:t>). Later on it was removed to Shiloh (</a:t>
            </a:r>
            <a:r>
              <a:rPr lang="en-US" sz="1200" b="0" i="0" u="none" strike="noStrike" dirty="0">
                <a:effectLst/>
              </a:rPr>
              <a:t>18:1</a:t>
            </a:r>
            <a:r>
              <a:rPr lang="en-US" sz="1200" b="0" i="0" dirty="0">
                <a:effectLst/>
              </a:rPr>
              <a:t>; </a:t>
            </a:r>
            <a:r>
              <a:rPr lang="en-US" sz="1200" b="0" i="0" u="none" strike="noStrike" dirty="0">
                <a:effectLst/>
              </a:rPr>
              <a:t>1 Sam. 3:3</a:t>
            </a:r>
            <a:r>
              <a:rPr lang="en-US" sz="1200" b="0" i="0" dirty="0">
                <a:effectLst/>
              </a:rPr>
              <a:t>). </a:t>
            </a:r>
          </a:p>
          <a:p>
            <a:endParaRPr lang="en-US" sz="1200" dirty="0"/>
          </a:p>
          <a:p>
            <a:r>
              <a:rPr lang="en-US" sz="1200" b="0" i="0" dirty="0">
                <a:effectLst/>
              </a:rPr>
              <a:t>In the days of Eli it was captured by the Philistines (</a:t>
            </a:r>
            <a:r>
              <a:rPr lang="en-US" sz="1200" b="0" i="0" u="none" strike="noStrike" dirty="0">
                <a:effectLst/>
              </a:rPr>
              <a:t>1 Sam. 4–7</a:t>
            </a:r>
            <a:r>
              <a:rPr lang="en-US" sz="1200" b="0" i="0" dirty="0">
                <a:effectLst/>
              </a:rPr>
              <a:t>), who sent it back to Beth-</a:t>
            </a:r>
            <a:r>
              <a:rPr lang="en-US" sz="1200" b="0" i="0" dirty="0" err="1">
                <a:effectLst/>
              </a:rPr>
              <a:t>shemesh</a:t>
            </a:r>
            <a:r>
              <a:rPr lang="en-US" sz="1200" b="0" i="0" dirty="0">
                <a:effectLst/>
              </a:rPr>
              <a:t> (</a:t>
            </a:r>
            <a:r>
              <a:rPr lang="en-US" sz="1200" b="0" i="0" u="none" strike="noStrike" dirty="0">
                <a:effectLst/>
              </a:rPr>
              <a:t>6:11–20</a:t>
            </a:r>
            <a:r>
              <a:rPr lang="en-US" sz="1200" b="0" i="0" dirty="0">
                <a:effectLst/>
              </a:rPr>
              <a:t>), whence it was taken to Kirjath-</a:t>
            </a:r>
            <a:r>
              <a:rPr lang="en-US" sz="1200" b="0" i="0" dirty="0" err="1">
                <a:effectLst/>
              </a:rPr>
              <a:t>jearim</a:t>
            </a:r>
            <a:r>
              <a:rPr lang="en-US" sz="1200" b="0" i="0" dirty="0">
                <a:effectLst/>
              </a:rPr>
              <a:t> or Baale of Judah (</a:t>
            </a:r>
            <a:r>
              <a:rPr lang="en-US" sz="1200" b="0" i="0" u="none" strike="noStrike" dirty="0">
                <a:effectLst/>
              </a:rPr>
              <a:t>6:21–7:2</a:t>
            </a:r>
            <a:r>
              <a:rPr lang="en-US" sz="1200" b="0" i="0" dirty="0">
                <a:effectLst/>
              </a:rPr>
              <a:t>). Thence it was brought by David to Jerusalem, the journey being interrupted at </a:t>
            </a:r>
            <a:r>
              <a:rPr lang="en-US" sz="1200" b="0" i="0" dirty="0" err="1">
                <a:effectLst/>
              </a:rPr>
              <a:t>Perezuzzah</a:t>
            </a:r>
            <a:r>
              <a:rPr lang="en-US" sz="1200" b="0" i="0" dirty="0">
                <a:effectLst/>
              </a:rPr>
              <a:t> (</a:t>
            </a:r>
            <a:r>
              <a:rPr lang="en-US" sz="1200" b="0" i="0" u="none" strike="noStrike" dirty="0">
                <a:effectLst/>
              </a:rPr>
              <a:t>2 Sam. 6</a:t>
            </a:r>
            <a:r>
              <a:rPr lang="en-US" sz="1200" b="0" i="0" dirty="0">
                <a:effectLst/>
              </a:rPr>
              <a:t>; </a:t>
            </a:r>
            <a:r>
              <a:rPr lang="en-US" sz="1200" b="0" i="0" u="none" strike="noStrike" dirty="0">
                <a:effectLst/>
              </a:rPr>
              <a:t>1 Chr. 13:11</a:t>
            </a:r>
            <a:r>
              <a:rPr lang="en-US" sz="1200" b="0" i="0" dirty="0">
                <a:effectLst/>
              </a:rPr>
              <a:t>). In Jerusalem it was placed in a separate tent, which David pitched for it (</a:t>
            </a:r>
            <a:r>
              <a:rPr lang="en-US" sz="1200" b="0" i="0" u="none" strike="noStrike" dirty="0">
                <a:effectLst/>
              </a:rPr>
              <a:t>2 Sam. 7:2</a:t>
            </a:r>
            <a:r>
              <a:rPr lang="en-US" sz="1200" b="0" i="0" dirty="0">
                <a:effectLst/>
              </a:rPr>
              <a:t>; </a:t>
            </a:r>
            <a:r>
              <a:rPr lang="en-US" sz="1200" b="0" i="0" u="none" strike="noStrike" dirty="0">
                <a:effectLst/>
              </a:rPr>
              <a:t>1 Chr. 16:1</a:t>
            </a:r>
            <a:r>
              <a:rPr lang="en-US" sz="1200" b="0" i="0" dirty="0">
                <a:effectLst/>
              </a:rPr>
              <a:t>). It accompanied the army in the war against Ammon (</a:t>
            </a:r>
            <a:r>
              <a:rPr lang="en-US" sz="1200" b="0" i="0" u="none" strike="noStrike" dirty="0">
                <a:effectLst/>
              </a:rPr>
              <a:t>2 Sam. 11:11</a:t>
            </a:r>
            <a:r>
              <a:rPr lang="en-US" sz="1200" b="0" i="0" dirty="0">
                <a:effectLst/>
              </a:rPr>
              <a:t>), but David refused to take it with him in his campaign against Absalom (</a:t>
            </a:r>
            <a:r>
              <a:rPr lang="en-US" sz="1200" b="0" i="0" u="none" strike="noStrike" dirty="0">
                <a:effectLst/>
              </a:rPr>
              <a:t>2 Sam. 15:24–25</a:t>
            </a:r>
            <a:r>
              <a:rPr lang="en-US" sz="1200" b="0" i="0" dirty="0">
                <a:effectLst/>
              </a:rPr>
              <a:t>).</a:t>
            </a:r>
          </a:p>
          <a:p>
            <a:endParaRPr lang="en-US" sz="1200" dirty="0"/>
          </a:p>
          <a:p>
            <a:r>
              <a:rPr lang="en-US" sz="1200" b="0" i="0" dirty="0">
                <a:effectLst/>
              </a:rPr>
              <a:t> On the completion of Solomon’s temple it was placed in the Holy of Holies (</a:t>
            </a:r>
            <a:r>
              <a:rPr lang="en-US" sz="1200" b="0" i="0" u="none" strike="noStrike" dirty="0">
                <a:effectLst/>
              </a:rPr>
              <a:t>1 Kgs. 8:1–8</a:t>
            </a:r>
            <a:r>
              <a:rPr lang="en-US" sz="1200" b="0" i="0" dirty="0">
                <a:effectLst/>
              </a:rPr>
              <a:t>). Apparently it was removed by Manasseh and reinstated by Josiah (</a:t>
            </a:r>
            <a:r>
              <a:rPr lang="en-US" sz="1200" b="0" i="0" u="none" strike="noStrike" dirty="0">
                <a:effectLst/>
              </a:rPr>
              <a:t>2 Chr. 33</a:t>
            </a:r>
            <a:r>
              <a:rPr lang="en-US" sz="1200" b="0" i="0" dirty="0">
                <a:effectLst/>
              </a:rPr>
              <a:t>; </a:t>
            </a:r>
            <a:r>
              <a:rPr lang="en-US" sz="1200" b="0" i="0" u="none" strike="noStrike" dirty="0">
                <a:effectLst/>
              </a:rPr>
              <a:t>35:3</a:t>
            </a:r>
            <a:r>
              <a:rPr lang="en-US" sz="1200" b="0" i="0" dirty="0">
                <a:effectLst/>
              </a:rPr>
              <a:t>). In 2 Maccabees 2:4 there is an untrustworthy tradition of its preservation by Jeremiah at the destruction of the temple. It had certainly disappeared before the building of the second temple. It was seen by John in his vision of heaven (</a:t>
            </a:r>
            <a:r>
              <a:rPr lang="en-US" sz="1200" b="0" i="0" u="none" strike="noStrike" dirty="0">
                <a:effectLst/>
              </a:rPr>
              <a:t>Rev. 11:19</a:t>
            </a:r>
            <a:r>
              <a:rPr lang="en-US" sz="1200" b="0" i="0" dirty="0">
                <a:effectLst/>
              </a:rPr>
              <a:t>). Bible Dictionary</a:t>
            </a:r>
            <a:endParaRPr lang="en-US" sz="1200" dirty="0"/>
          </a:p>
        </p:txBody>
      </p:sp>
    </p:spTree>
    <p:extLst>
      <p:ext uri="{BB962C8B-B14F-4D97-AF65-F5344CB8AC3E}">
        <p14:creationId xmlns:p14="http://schemas.microsoft.com/office/powerpoint/2010/main" val="49755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6096000" cy="4339650"/>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The Ark of the Covenant</a:t>
            </a:r>
          </a:p>
          <a:p>
            <a:r>
              <a:rPr lang="en-US" sz="1200" dirty="0">
                <a:solidFill>
                  <a:srgbClr val="333333"/>
                </a:solidFill>
                <a:latin typeface="Calibri" panose="020F0502020204030204" pitchFamily="34" charset="0"/>
              </a:rPr>
              <a:t>“The ark was transported from Sinai to the land of promise. The miraculous crossing of the Jordan River (Josh. 3:3–17) and the fall of the city of Jericho (Josh. 6:1–21) evidence the importance of the ark of the Lord to the Israelites.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Once in the land of promise the ark was cared for in various places until its place of permanent rest, the temple, was constructed. During the reign of the Judges, the ark was found at the town of Bethel. (Judg. 20:27.)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While Samuel was the prophet and until the war with the Philistines, the ark was located at Shiloh (1 Sam. 1:9, 3:3); during the war it was taken to the battlefield called Ebenezer, where it was captured.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For seven months the Philistines were plagued and severely smitten because of their unauthorized possession of the ark. This caused them to return the ark to the Israelites, which they did at the village of </a:t>
            </a:r>
            <a:r>
              <a:rPr lang="en-US" sz="1200" dirty="0" err="1">
                <a:solidFill>
                  <a:srgbClr val="333333"/>
                </a:solidFill>
                <a:latin typeface="Calibri" panose="020F0502020204030204" pitchFamily="34" charset="0"/>
              </a:rPr>
              <a:t>Kirjath-jearim</a:t>
            </a:r>
            <a:r>
              <a:rPr lang="en-US" sz="1200" dirty="0">
                <a:solidFill>
                  <a:srgbClr val="333333"/>
                </a:solidFill>
                <a:latin typeface="Calibri" panose="020F0502020204030204" pitchFamily="34" charset="0"/>
              </a:rPr>
              <a:t>. (1 Sam. 4–6.)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Here it remained some twenty years, ignored by King Saul except for one battle when its presence had been requested.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Finally King David brought the ark to Jerusalem, and after some years his son Solomon constructed the long-awaited temple.” (Edward J. Brandt, “Q&amp;A: Questions and Answers,” </a:t>
            </a:r>
            <a:r>
              <a:rPr lang="en-US" sz="1200" i="1" dirty="0">
                <a:solidFill>
                  <a:srgbClr val="333333"/>
                </a:solidFill>
                <a:latin typeface="Calibri" panose="020F0502020204030204" pitchFamily="34" charset="0"/>
              </a:rPr>
              <a:t>New Era</a:t>
            </a:r>
            <a:r>
              <a:rPr lang="en-US" sz="1200" dirty="0">
                <a:solidFill>
                  <a:srgbClr val="333333"/>
                </a:solidFill>
                <a:latin typeface="Calibri" panose="020F0502020204030204" pitchFamily="34" charset="0"/>
              </a:rPr>
              <a:t>, May 1973, 50)</a:t>
            </a:r>
            <a:endParaRPr lang="en-US" sz="1200" dirty="0"/>
          </a:p>
        </p:txBody>
      </p:sp>
      <p:sp>
        <p:nvSpPr>
          <p:cNvPr id="3" name="Rectangle 2"/>
          <p:cNvSpPr/>
          <p:nvPr/>
        </p:nvSpPr>
        <p:spPr>
          <a:xfrm>
            <a:off x="76200" y="4339650"/>
            <a:ext cx="6096000" cy="1200329"/>
          </a:xfrm>
          <a:prstGeom prst="rect">
            <a:avLst/>
          </a:prstGeom>
          <a:ln>
            <a:solidFill>
              <a:schemeClr val="tx1"/>
            </a:solidFill>
          </a:ln>
        </p:spPr>
        <p:txBody>
          <a:bodyPr>
            <a:spAutoFit/>
          </a:bodyPr>
          <a:lstStyle/>
          <a:p>
            <a:pPr fontAlgn="base"/>
            <a:r>
              <a:rPr lang="en-US" dirty="0"/>
              <a:t>President Henry B. </a:t>
            </a:r>
            <a:r>
              <a:rPr lang="en-US" dirty="0" err="1"/>
              <a:t>Eyring</a:t>
            </a:r>
            <a:r>
              <a:rPr lang="en-US" dirty="0"/>
              <a:t> O Remember, Remember</a:t>
            </a:r>
          </a:p>
          <a:p>
            <a:pPr fontAlgn="base"/>
            <a:r>
              <a:rPr lang="en-US" dirty="0"/>
              <a:t> 2007  November Ensign  https://www.lds.org/ensign/2007/11/o-remember-remember.p1?lang=eng</a:t>
            </a:r>
          </a:p>
        </p:txBody>
      </p:sp>
      <p:sp>
        <p:nvSpPr>
          <p:cNvPr id="4" name="Rectangle 3"/>
          <p:cNvSpPr/>
          <p:nvPr/>
        </p:nvSpPr>
        <p:spPr>
          <a:xfrm>
            <a:off x="6172200" y="12879"/>
            <a:ext cx="6019800" cy="3416320"/>
          </a:xfrm>
          <a:prstGeom prst="rect">
            <a:avLst/>
          </a:prstGeom>
          <a:ln>
            <a:solidFill>
              <a:schemeClr val="tx1"/>
            </a:solidFill>
          </a:ln>
        </p:spPr>
        <p:txBody>
          <a:bodyPr wrap="square">
            <a:spAutoFit/>
          </a:bodyPr>
          <a:lstStyle/>
          <a:p>
            <a:pPr fontAlgn="base"/>
            <a:r>
              <a:rPr lang="en-US" sz="1200" b="1" dirty="0"/>
              <a:t>Removing shoes:</a:t>
            </a:r>
          </a:p>
          <a:p>
            <a:pPr fontAlgn="base"/>
            <a:r>
              <a:rPr lang="en-US" sz="1200" dirty="0"/>
              <a:t>Although there is a noticeable lack of detail in this account, what is recorded suggests a miraculous vision shown to Joshua. Most commentators assume either a mortal servant of God or an angel came to strengthen Joshua and Israel as they prepared for their first battle.</a:t>
            </a:r>
          </a:p>
          <a:p>
            <a:pPr fontAlgn="base"/>
            <a:r>
              <a:rPr lang="en-US" sz="1200" dirty="0"/>
              <a:t>Two things, however, suggest that Joshua may actually have seen Jehovah, the premortal Jesus Christ. First, when Joshua fell down to worship him, no attempt was made to stop him. Yet the mortal servants of God are quick to prevent others from worshiping them, even when they have demonstrated great power (see Acts 10:25–26; 14:8–18; Alma 18:15–17). The same thing is true of angels, for twice, when he was awed at the presence of angels and fell at their feet to worship them, John the Revelator was told the same thing, “See thou do it not: for I am thy fellow servant, and of thy brethren the prophets” (Revelation 22:9; see also 19:10). The angel who appeared to Samson’s parents clearly taught them that any offerings were to be to the Lord (see Judges 13:16). But no attempt was made to prevent Joshua from falling down to worship this being.</a:t>
            </a:r>
          </a:p>
          <a:p>
            <a:pPr fontAlgn="base"/>
            <a:r>
              <a:rPr lang="en-US" sz="1200" dirty="0"/>
              <a:t>Second, the personage commanded Joshua to remove his shoes because he was standing on holy ground—the same instructions Jehovah gave to Moses on Mount Sinai (see Exodus 3:5). But, since this account in Deuteronomy is very scant on details, it can only be surmised that the being may have been the Lord. Old Testament Institute Manual</a:t>
            </a:r>
            <a:endParaRPr lang="en-US" sz="1200" b="0" i="0" dirty="0">
              <a:effectLst/>
            </a:endParaRPr>
          </a:p>
        </p:txBody>
      </p:sp>
      <p:pic>
        <p:nvPicPr>
          <p:cNvPr id="6" name="Picture 5">
            <a:extLst>
              <a:ext uri="{FF2B5EF4-FFF2-40B4-BE49-F238E27FC236}">
                <a16:creationId xmlns:a16="http://schemas.microsoft.com/office/drawing/2014/main" id="{9EF9634E-B92E-2AE6-460F-4EB05B784074}"/>
              </a:ext>
            </a:extLst>
          </p:cNvPr>
          <p:cNvPicPr>
            <a:picLocks noChangeAspect="1"/>
          </p:cNvPicPr>
          <p:nvPr/>
        </p:nvPicPr>
        <p:blipFill>
          <a:blip r:embed="rId2"/>
          <a:stretch>
            <a:fillRect/>
          </a:stretch>
        </p:blipFill>
        <p:spPr>
          <a:xfrm>
            <a:off x="6375488" y="3490436"/>
            <a:ext cx="4374808" cy="2898755"/>
          </a:xfrm>
          <a:prstGeom prst="rect">
            <a:avLst/>
          </a:prstGeom>
        </p:spPr>
      </p:pic>
      <p:sp>
        <p:nvSpPr>
          <p:cNvPr id="8" name="TextBox 7">
            <a:extLst>
              <a:ext uri="{FF2B5EF4-FFF2-40B4-BE49-F238E27FC236}">
                <a16:creationId xmlns:a16="http://schemas.microsoft.com/office/drawing/2014/main" id="{40861CC3-6D9D-07A1-B66A-73EA70C74129}"/>
              </a:ext>
            </a:extLst>
          </p:cNvPr>
          <p:cNvSpPr txBox="1"/>
          <p:nvPr/>
        </p:nvSpPr>
        <p:spPr>
          <a:xfrm>
            <a:off x="6673598" y="6321901"/>
            <a:ext cx="4076698" cy="523220"/>
          </a:xfrm>
          <a:prstGeom prst="rect">
            <a:avLst/>
          </a:prstGeom>
          <a:noFill/>
        </p:spPr>
        <p:txBody>
          <a:bodyPr wrap="square">
            <a:spAutoFit/>
          </a:bodyPr>
          <a:lstStyle/>
          <a:p>
            <a:r>
              <a:rPr lang="en-US" sz="1400" b="0" i="0" dirty="0">
                <a:effectLst/>
              </a:rPr>
              <a:t>Double row of 12 standing stones at Har </a:t>
            </a:r>
            <a:r>
              <a:rPr lang="en-US" sz="1400" b="0" i="0" dirty="0" err="1">
                <a:effectLst/>
              </a:rPr>
              <a:t>Karkom</a:t>
            </a:r>
            <a:r>
              <a:rPr lang="en-US" sz="1400" b="0" i="0" dirty="0">
                <a:effectLst/>
              </a:rPr>
              <a:t>, in southern Israel. Photo by A.D. Riddle</a:t>
            </a:r>
            <a:endParaRPr lang="en-US" sz="1400" dirty="0"/>
          </a:p>
        </p:txBody>
      </p:sp>
    </p:spTree>
    <p:extLst>
      <p:ext uri="{BB962C8B-B14F-4D97-AF65-F5344CB8AC3E}">
        <p14:creationId xmlns:p14="http://schemas.microsoft.com/office/powerpoint/2010/main" val="418321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3913" y="959151"/>
          <a:ext cx="11756572" cy="3571240"/>
        </p:xfrm>
        <a:graphic>
          <a:graphicData uri="http://schemas.openxmlformats.org/drawingml/2006/table">
            <a:tbl>
              <a:tblPr firstRow="1" bandRow="1">
                <a:tableStyleId>{22838BEF-8BB2-4498-84A7-C5851F593DF1}</a:tableStyleId>
              </a:tblPr>
              <a:tblGrid>
                <a:gridCol w="2939143">
                  <a:extLst>
                    <a:ext uri="{9D8B030D-6E8A-4147-A177-3AD203B41FA5}">
                      <a16:colId xmlns:a16="http://schemas.microsoft.com/office/drawing/2014/main" val="20000"/>
                    </a:ext>
                  </a:extLst>
                </a:gridCol>
                <a:gridCol w="2939143">
                  <a:extLst>
                    <a:ext uri="{9D8B030D-6E8A-4147-A177-3AD203B41FA5}">
                      <a16:colId xmlns:a16="http://schemas.microsoft.com/office/drawing/2014/main" val="20001"/>
                    </a:ext>
                  </a:extLst>
                </a:gridCol>
                <a:gridCol w="2939143">
                  <a:extLst>
                    <a:ext uri="{9D8B030D-6E8A-4147-A177-3AD203B41FA5}">
                      <a16:colId xmlns:a16="http://schemas.microsoft.com/office/drawing/2014/main" val="20002"/>
                    </a:ext>
                  </a:extLst>
                </a:gridCol>
                <a:gridCol w="2939143">
                  <a:extLst>
                    <a:ext uri="{9D8B030D-6E8A-4147-A177-3AD203B41FA5}">
                      <a16:colId xmlns:a16="http://schemas.microsoft.com/office/drawing/2014/main" val="20003"/>
                    </a:ext>
                  </a:extLst>
                </a:gridCol>
              </a:tblGrid>
              <a:tr h="370840">
                <a:tc>
                  <a:txBody>
                    <a:bodyPr/>
                    <a:lstStyle/>
                    <a:p>
                      <a:pPr algn="ctr"/>
                      <a:r>
                        <a:rPr lang="en-US" dirty="0"/>
                        <a:t>Joshua 1-6</a:t>
                      </a:r>
                    </a:p>
                  </a:txBody>
                  <a:tcPr/>
                </a:tc>
                <a:tc>
                  <a:txBody>
                    <a:bodyPr/>
                    <a:lstStyle/>
                    <a:p>
                      <a:pPr algn="ctr"/>
                      <a:r>
                        <a:rPr lang="en-US" dirty="0"/>
                        <a:t>Joshua 7-12</a:t>
                      </a:r>
                    </a:p>
                  </a:txBody>
                  <a:tcPr/>
                </a:tc>
                <a:tc>
                  <a:txBody>
                    <a:bodyPr/>
                    <a:lstStyle/>
                    <a:p>
                      <a:pPr algn="ctr"/>
                      <a:r>
                        <a:rPr lang="en-US" dirty="0"/>
                        <a:t>Joshua 13-21</a:t>
                      </a:r>
                    </a:p>
                  </a:txBody>
                  <a:tcPr/>
                </a:tc>
                <a:tc>
                  <a:txBody>
                    <a:bodyPr/>
                    <a:lstStyle/>
                    <a:p>
                      <a:pPr algn="ctr"/>
                      <a:r>
                        <a:rPr lang="en-US" dirty="0"/>
                        <a:t>Joshua 22-24</a:t>
                      </a:r>
                    </a:p>
                  </a:txBody>
                  <a:tcPr/>
                </a:tc>
                <a:extLst>
                  <a:ext uri="{0D108BD9-81ED-4DB2-BD59-A6C34878D82A}">
                    <a16:rowId xmlns:a16="http://schemas.microsoft.com/office/drawing/2014/main" val="10000"/>
                  </a:ext>
                </a:extLst>
              </a:tr>
              <a:tr h="370840">
                <a:tc>
                  <a:txBody>
                    <a:bodyPr/>
                    <a:lstStyle/>
                    <a:p>
                      <a:r>
                        <a:rPr lang="en-US" sz="1800" kern="1200" dirty="0">
                          <a:effectLst/>
                        </a:rPr>
                        <a:t>The children of Israel miraculously cross the Jordan River and enter the promised land. They begin their conquest of the land by destroying the city of Jericho.</a:t>
                      </a:r>
                      <a:endParaRPr lang="en-US" sz="1800" dirty="0"/>
                    </a:p>
                  </a:txBody>
                  <a:tcPr/>
                </a:tc>
                <a:tc>
                  <a:txBody>
                    <a:bodyPr/>
                    <a:lstStyle/>
                    <a:p>
                      <a:r>
                        <a:rPr lang="en-US" sz="1800" kern="1200" dirty="0">
                          <a:effectLst/>
                        </a:rPr>
                        <a:t>Israel loses a battle against the people of Ai because of disobedience. After repenting of their disobedience, the Israelites prosper in battle as the Lord fights for them. They gain control of the promised land.</a:t>
                      </a:r>
                      <a:endParaRPr lang="en-US" sz="1800" dirty="0"/>
                    </a:p>
                  </a:txBody>
                  <a:tcPr/>
                </a:tc>
                <a:tc>
                  <a:txBody>
                    <a:bodyPr/>
                    <a:lstStyle/>
                    <a:p>
                      <a:r>
                        <a:rPr lang="en-US" sz="1800" kern="1200" dirty="0">
                          <a:effectLst/>
                        </a:rPr>
                        <a:t>The promised land is divided among the tribes of Israel. However, not all of the wicked inhabitants are driven out of the land. The Israelites set up the tabernacle in a place called Shiloh. Certain cities are designated as cities of refuge.</a:t>
                      </a:r>
                      <a:endParaRPr lang="en-US" sz="1800" dirty="0"/>
                    </a:p>
                  </a:txBody>
                  <a:tcPr/>
                </a:tc>
                <a:tc>
                  <a:txBody>
                    <a:bodyPr/>
                    <a:lstStyle/>
                    <a:p>
                      <a:r>
                        <a:rPr lang="en-US" sz="1800" kern="1200" dirty="0">
                          <a:effectLst/>
                        </a:rPr>
                        <a:t>Prior to his death, Joshua exhorts the people to have courage, keep the Lord’s commandments, and love the Lord. He and the people covenant to choose the Lord and serve only Him. Joshua and </a:t>
                      </a:r>
                      <a:r>
                        <a:rPr lang="en-US" sz="1800" kern="1200" dirty="0" err="1">
                          <a:effectLst/>
                        </a:rPr>
                        <a:t>Eleazar</a:t>
                      </a:r>
                      <a:r>
                        <a:rPr lang="en-US" sz="1800" kern="1200" dirty="0">
                          <a:effectLst/>
                        </a:rPr>
                        <a:t>, the third son of Aaron, die.</a:t>
                      </a:r>
                      <a:endParaRPr lang="en-US" sz="1800" dirty="0"/>
                    </a:p>
                  </a:txBody>
                  <a:tcPr/>
                </a:tc>
                <a:extLst>
                  <a:ext uri="{0D108BD9-81ED-4DB2-BD59-A6C34878D82A}">
                    <a16:rowId xmlns:a16="http://schemas.microsoft.com/office/drawing/2014/main" val="10001"/>
                  </a:ext>
                </a:extLst>
              </a:tr>
              <a:tr h="370840">
                <a:tc>
                  <a:txBody>
                    <a:bodyPr/>
                    <a:lstStyle/>
                    <a:p>
                      <a:r>
                        <a:rPr lang="en-US" sz="1800" dirty="0"/>
                        <a:t>One Month (March-April)</a:t>
                      </a:r>
                    </a:p>
                    <a:p>
                      <a:r>
                        <a:rPr lang="en-US" sz="1800" dirty="0"/>
                        <a:t>1405</a:t>
                      </a:r>
                      <a:r>
                        <a:rPr lang="en-US" sz="1800" baseline="0" dirty="0"/>
                        <a:t> B.C.</a:t>
                      </a:r>
                      <a:endParaRPr lang="en-US" sz="1800" dirty="0"/>
                    </a:p>
                  </a:txBody>
                  <a:tcPr/>
                </a:tc>
                <a:tc>
                  <a:txBody>
                    <a:bodyPr/>
                    <a:lstStyle/>
                    <a:p>
                      <a:r>
                        <a:rPr lang="en-US" sz="1800" dirty="0"/>
                        <a:t> 7 years (April)</a:t>
                      </a:r>
                    </a:p>
                    <a:p>
                      <a:r>
                        <a:rPr lang="en-US" sz="1800" dirty="0"/>
                        <a:t>1405-1398 B.C.</a:t>
                      </a:r>
                    </a:p>
                  </a:txBody>
                  <a:tcPr/>
                </a:tc>
                <a:tc>
                  <a:txBody>
                    <a:bodyPr/>
                    <a:lstStyle/>
                    <a:p>
                      <a:r>
                        <a:rPr lang="en-US" sz="1800" dirty="0"/>
                        <a:t>8 years </a:t>
                      </a:r>
                    </a:p>
                    <a:p>
                      <a:r>
                        <a:rPr lang="en-US" sz="1800" dirty="0"/>
                        <a:t>1398/7-1390 B.C.</a:t>
                      </a:r>
                    </a:p>
                  </a:txBody>
                  <a:tcPr/>
                </a:tc>
                <a:tc>
                  <a:txBody>
                    <a:bodyPr/>
                    <a:lstStyle/>
                    <a:p>
                      <a:r>
                        <a:rPr lang="en-US" sz="1800" dirty="0"/>
                        <a:t>Joshua dies at 110</a:t>
                      </a:r>
                      <a:r>
                        <a:rPr lang="en-US" sz="1800" baseline="0" dirty="0"/>
                        <a:t> 1390 B.C.</a:t>
                      </a:r>
                      <a:endParaRPr lang="en-US" sz="18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3668486" y="4822371"/>
            <a:ext cx="5301343" cy="646331"/>
          </a:xfrm>
          <a:prstGeom prst="rect">
            <a:avLst/>
          </a:prstGeom>
          <a:noFill/>
        </p:spPr>
        <p:txBody>
          <a:bodyPr wrap="square" rtlCol="0">
            <a:spAutoFit/>
          </a:bodyPr>
          <a:lstStyle/>
          <a:p>
            <a:r>
              <a:rPr lang="en-US" dirty="0"/>
              <a:t>Approximate Dates taken from </a:t>
            </a:r>
            <a:r>
              <a:rPr lang="en-US" i="1" dirty="0"/>
              <a:t>Talk thru the Bible by </a:t>
            </a:r>
            <a:r>
              <a:rPr lang="en-US" dirty="0"/>
              <a:t>Bruce Wilkinson and Kenneth Boa</a:t>
            </a:r>
          </a:p>
        </p:txBody>
      </p:sp>
    </p:spTree>
    <p:extLst>
      <p:ext uri="{BB962C8B-B14F-4D97-AF65-F5344CB8AC3E}">
        <p14:creationId xmlns:p14="http://schemas.microsoft.com/office/powerpoint/2010/main" val="15039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81C9C-D9D5-C3E8-F15A-C9F191BBCEA7}"/>
            </a:ext>
          </a:extLst>
        </p:cNvPr>
        <p:cNvGrpSpPr/>
        <p:nvPr/>
      </p:nvGrpSpPr>
      <p:grpSpPr>
        <a:xfrm>
          <a:off x="0" y="0"/>
          <a:ext cx="0" cy="0"/>
          <a:chOff x="0" y="0"/>
          <a:chExt cx="0" cy="0"/>
        </a:xfrm>
      </p:grpSpPr>
      <p:pic>
        <p:nvPicPr>
          <p:cNvPr id="8" name="Picture 2" descr="http://img07.deviantart.net/a284/i/2012/004/9/1/seamless_brown_leather_by_hhh316-d4la192.jpg">
            <a:extLst>
              <a:ext uri="{FF2B5EF4-FFF2-40B4-BE49-F238E27FC236}">
                <a16:creationId xmlns:a16="http://schemas.microsoft.com/office/drawing/2014/main" id="{E279DE7F-766F-3935-0F0A-FBEE3194E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2FBBC1-D50F-05C1-F4C1-741E2F8DE560}"/>
              </a:ext>
            </a:extLst>
          </p:cNvPr>
          <p:cNvSpPr txBox="1"/>
          <p:nvPr/>
        </p:nvSpPr>
        <p:spPr>
          <a:xfrm>
            <a:off x="-135805" y="6439"/>
            <a:ext cx="12192002" cy="769441"/>
          </a:xfrm>
          <a:prstGeom prst="rect">
            <a:avLst/>
          </a:prstGeom>
          <a:noFill/>
        </p:spPr>
        <p:txBody>
          <a:bodyPr wrap="square" rtlCol="0">
            <a:spAutoFit/>
          </a:bodyPr>
          <a:lstStyle/>
          <a:p>
            <a:pPr algn="ctr"/>
            <a:r>
              <a:rPr lang="en-US" sz="4400" dirty="0">
                <a:solidFill>
                  <a:schemeClr val="bg1"/>
                </a:solidFill>
                <a:latin typeface="Bodoni MT Black" panose="02070A03080606020203" pitchFamily="18" charset="0"/>
              </a:rPr>
              <a:t>Elements of Faith</a:t>
            </a:r>
          </a:p>
        </p:txBody>
      </p:sp>
      <p:sp>
        <p:nvSpPr>
          <p:cNvPr id="3" name="Rectangle 2">
            <a:extLst>
              <a:ext uri="{FF2B5EF4-FFF2-40B4-BE49-F238E27FC236}">
                <a16:creationId xmlns:a16="http://schemas.microsoft.com/office/drawing/2014/main" id="{CF07CAF7-1D5D-0FA5-71E2-F6B5A08AFFE8}"/>
              </a:ext>
            </a:extLst>
          </p:cNvPr>
          <p:cNvSpPr/>
          <p:nvPr/>
        </p:nvSpPr>
        <p:spPr>
          <a:xfrm>
            <a:off x="1333710" y="1587216"/>
            <a:ext cx="3418516" cy="923330"/>
          </a:xfrm>
          <a:prstGeom prst="rect">
            <a:avLst/>
          </a:prstGeom>
        </p:spPr>
        <p:txBody>
          <a:bodyPr wrap="square">
            <a:spAutoFit/>
          </a:bodyPr>
          <a:lstStyle/>
          <a:p>
            <a:r>
              <a:rPr lang="en-US" dirty="0">
                <a:solidFill>
                  <a:schemeClr val="bg1"/>
                </a:solidFill>
              </a:rPr>
              <a:t>Now faith is the substance of things hoped for, the evidence of things not seen. Hebrews 11:1</a:t>
            </a:r>
            <a:endParaRPr lang="en-US" sz="2400" dirty="0">
              <a:solidFill>
                <a:schemeClr val="bg1"/>
              </a:solidFill>
            </a:endParaRPr>
          </a:p>
        </p:txBody>
      </p:sp>
      <p:grpSp>
        <p:nvGrpSpPr>
          <p:cNvPr id="392" name="Group 391">
            <a:extLst>
              <a:ext uri="{FF2B5EF4-FFF2-40B4-BE49-F238E27FC236}">
                <a16:creationId xmlns:a16="http://schemas.microsoft.com/office/drawing/2014/main" id="{371925EC-24F1-2EA0-C235-49918379F50D}"/>
              </a:ext>
            </a:extLst>
          </p:cNvPr>
          <p:cNvGrpSpPr/>
          <p:nvPr/>
        </p:nvGrpSpPr>
        <p:grpSpPr>
          <a:xfrm>
            <a:off x="4573919" y="1028722"/>
            <a:ext cx="3756350" cy="2707370"/>
            <a:chOff x="4573919" y="1028722"/>
            <a:chExt cx="3756350" cy="2707370"/>
          </a:xfrm>
        </p:grpSpPr>
        <p:sp>
          <p:nvSpPr>
            <p:cNvPr id="4" name="TextBox 3">
              <a:extLst>
                <a:ext uri="{FF2B5EF4-FFF2-40B4-BE49-F238E27FC236}">
                  <a16:creationId xmlns:a16="http://schemas.microsoft.com/office/drawing/2014/main" id="{DB924918-8D60-12C3-8039-8F00D56B5EA7}"/>
                </a:ext>
              </a:extLst>
            </p:cNvPr>
            <p:cNvSpPr txBox="1"/>
            <p:nvPr/>
          </p:nvSpPr>
          <p:spPr>
            <a:xfrm>
              <a:off x="5934732" y="1515869"/>
              <a:ext cx="2395537" cy="2031325"/>
            </a:xfrm>
            <a:prstGeom prst="rect">
              <a:avLst/>
            </a:prstGeom>
            <a:noFill/>
          </p:spPr>
          <p:txBody>
            <a:bodyPr wrap="square">
              <a:spAutoFit/>
            </a:bodyPr>
            <a:lstStyle/>
            <a:p>
              <a:r>
                <a:rPr lang="en-US" b="0" i="0" dirty="0">
                  <a:solidFill>
                    <a:schemeClr val="bg1"/>
                  </a:solidFill>
                  <a:effectLst/>
                </a:rPr>
                <a:t>…faith is not to have a perfect knowledge of things; therefore if ye have faith ye hope for things which are not seen, which are true. Alma 32:21</a:t>
              </a:r>
              <a:endParaRPr lang="en-US" dirty="0">
                <a:solidFill>
                  <a:schemeClr val="bg1"/>
                </a:solidFill>
              </a:endParaRPr>
            </a:p>
          </p:txBody>
        </p:sp>
        <p:grpSp>
          <p:nvGrpSpPr>
            <p:cNvPr id="192" name="Group 191">
              <a:extLst>
                <a:ext uri="{FF2B5EF4-FFF2-40B4-BE49-F238E27FC236}">
                  <a16:creationId xmlns:a16="http://schemas.microsoft.com/office/drawing/2014/main" id="{31406838-F275-A2C4-6E4B-4F882970634C}"/>
                </a:ext>
              </a:extLst>
            </p:cNvPr>
            <p:cNvGrpSpPr/>
            <p:nvPr/>
          </p:nvGrpSpPr>
          <p:grpSpPr>
            <a:xfrm>
              <a:off x="4573919" y="1028722"/>
              <a:ext cx="1095470" cy="2707370"/>
              <a:chOff x="3429000" y="1066800"/>
              <a:chExt cx="1524000" cy="3766449"/>
            </a:xfrm>
          </p:grpSpPr>
          <p:grpSp>
            <p:nvGrpSpPr>
              <p:cNvPr id="193" name="Group 49">
                <a:extLst>
                  <a:ext uri="{FF2B5EF4-FFF2-40B4-BE49-F238E27FC236}">
                    <a16:creationId xmlns:a16="http://schemas.microsoft.com/office/drawing/2014/main" id="{C4810862-B03A-747B-0AB3-D5FF1B5E15D1}"/>
                  </a:ext>
                </a:extLst>
              </p:cNvPr>
              <p:cNvGrpSpPr/>
              <p:nvPr/>
            </p:nvGrpSpPr>
            <p:grpSpPr>
              <a:xfrm rot="9550070">
                <a:off x="4213978" y="4219465"/>
                <a:ext cx="304800" cy="613784"/>
                <a:chOff x="1295400" y="4546730"/>
                <a:chExt cx="409568" cy="689984"/>
              </a:xfrm>
            </p:grpSpPr>
            <p:sp>
              <p:nvSpPr>
                <p:cNvPr id="241" name="Oval 240">
                  <a:extLst>
                    <a:ext uri="{FF2B5EF4-FFF2-40B4-BE49-F238E27FC236}">
                      <a16:creationId xmlns:a16="http://schemas.microsoft.com/office/drawing/2014/main" id="{0FB8B640-E166-D9D2-AF88-8728528674C9}"/>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4BDE3F76-BAD4-B0F8-5E1F-8B941522A660}"/>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42">
                <a:extLst>
                  <a:ext uri="{FF2B5EF4-FFF2-40B4-BE49-F238E27FC236}">
                    <a16:creationId xmlns:a16="http://schemas.microsoft.com/office/drawing/2014/main" id="{7A754A99-96C7-72D2-CD30-5D55B7272B48}"/>
                  </a:ext>
                </a:extLst>
              </p:cNvPr>
              <p:cNvGrpSpPr/>
              <p:nvPr/>
            </p:nvGrpSpPr>
            <p:grpSpPr>
              <a:xfrm rot="15885139">
                <a:off x="3977145" y="4210668"/>
                <a:ext cx="304800" cy="613784"/>
                <a:chOff x="1295400" y="4546730"/>
                <a:chExt cx="409568" cy="689984"/>
              </a:xfrm>
            </p:grpSpPr>
            <p:sp>
              <p:nvSpPr>
                <p:cNvPr id="239" name="Oval 5">
                  <a:extLst>
                    <a:ext uri="{FF2B5EF4-FFF2-40B4-BE49-F238E27FC236}">
                      <a16:creationId xmlns:a16="http://schemas.microsoft.com/office/drawing/2014/main" id="{04993BA9-3FDB-5B24-9C25-75F94A3A09EC}"/>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B45398D1-B141-555A-C1E2-6B4704637334}"/>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Trapezoid 194">
                <a:extLst>
                  <a:ext uri="{FF2B5EF4-FFF2-40B4-BE49-F238E27FC236}">
                    <a16:creationId xmlns:a16="http://schemas.microsoft.com/office/drawing/2014/main" id="{F9595D78-75BB-FB97-4902-120F7B7F3413}"/>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147C8788-3DD4-5CFC-59EF-131043593796}"/>
                  </a:ext>
                </a:extLst>
              </p:cNvPr>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69B617F6-00D3-8D44-CE88-6806DBA483C2}"/>
                  </a:ext>
                </a:extLst>
              </p:cNvPr>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a:extLst>
                  <a:ext uri="{FF2B5EF4-FFF2-40B4-BE49-F238E27FC236}">
                    <a16:creationId xmlns:a16="http://schemas.microsoft.com/office/drawing/2014/main" id="{5027042A-5C70-F172-D094-F38A68544458}"/>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6857732-E7C0-7C81-64D7-7C7E642DD1C3}"/>
                  </a:ext>
                </a:extLst>
              </p:cNvPr>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B4C21434-9BDC-A4B0-AAD7-6840E29CB629}"/>
                  </a:ext>
                </a:extLst>
              </p:cNvPr>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a:extLst>
                  <a:ext uri="{FF2B5EF4-FFF2-40B4-BE49-F238E27FC236}">
                    <a16:creationId xmlns:a16="http://schemas.microsoft.com/office/drawing/2014/main" id="{94A1C8FB-92E6-D3A6-9A70-C8F669D25D69}"/>
                  </a:ext>
                </a:extLst>
              </p:cNvPr>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a:extLst>
                  <a:ext uri="{FF2B5EF4-FFF2-40B4-BE49-F238E27FC236}">
                    <a16:creationId xmlns:a16="http://schemas.microsoft.com/office/drawing/2014/main" id="{E8CEF248-ACED-5A1C-3260-7CF1A04BF1FE}"/>
                  </a:ext>
                </a:extLst>
              </p:cNvPr>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a:extLst>
                  <a:ext uri="{FF2B5EF4-FFF2-40B4-BE49-F238E27FC236}">
                    <a16:creationId xmlns:a16="http://schemas.microsoft.com/office/drawing/2014/main" id="{DE7E5BB7-DD3F-24ED-1E7B-820EE0480D03}"/>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id="{9FA917E7-CCDC-852F-6D4F-BB5141ADE92A}"/>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31">
                <a:extLst>
                  <a:ext uri="{FF2B5EF4-FFF2-40B4-BE49-F238E27FC236}">
                    <a16:creationId xmlns:a16="http://schemas.microsoft.com/office/drawing/2014/main" id="{82B66394-2BAF-E633-43CA-C607131A5E62}"/>
                  </a:ext>
                </a:extLst>
              </p:cNvPr>
              <p:cNvGrpSpPr/>
              <p:nvPr/>
            </p:nvGrpSpPr>
            <p:grpSpPr>
              <a:xfrm rot="21151532">
                <a:off x="4409671" y="1410436"/>
                <a:ext cx="343204" cy="757299"/>
                <a:chOff x="1434718" y="4935165"/>
                <a:chExt cx="343204" cy="757299"/>
              </a:xfrm>
            </p:grpSpPr>
            <p:sp>
              <p:nvSpPr>
                <p:cNvPr id="236" name="Moon 235">
                  <a:extLst>
                    <a:ext uri="{FF2B5EF4-FFF2-40B4-BE49-F238E27FC236}">
                      <a16:creationId xmlns:a16="http://schemas.microsoft.com/office/drawing/2014/main" id="{7728619C-E715-CDA9-1798-32D4942B4D64}"/>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a:extLst>
                    <a:ext uri="{FF2B5EF4-FFF2-40B4-BE49-F238E27FC236}">
                      <a16:creationId xmlns:a16="http://schemas.microsoft.com/office/drawing/2014/main" id="{9C59CCC1-5DF8-53FE-7817-8769B6EE72B9}"/>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a:extLst>
                    <a:ext uri="{FF2B5EF4-FFF2-40B4-BE49-F238E27FC236}">
                      <a16:creationId xmlns:a16="http://schemas.microsoft.com/office/drawing/2014/main" id="{AB6B233E-8DDE-82CE-FE1C-AA34C3820ADA}"/>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9">
                <a:extLst>
                  <a:ext uri="{FF2B5EF4-FFF2-40B4-BE49-F238E27FC236}">
                    <a16:creationId xmlns:a16="http://schemas.microsoft.com/office/drawing/2014/main" id="{1C28451B-2307-EF1F-A450-7A6D264C8907}"/>
                  </a:ext>
                </a:extLst>
              </p:cNvPr>
              <p:cNvGrpSpPr/>
              <p:nvPr/>
            </p:nvGrpSpPr>
            <p:grpSpPr>
              <a:xfrm rot="1653802">
                <a:off x="3690953" y="1480868"/>
                <a:ext cx="343204" cy="757299"/>
                <a:chOff x="1434718" y="4935165"/>
                <a:chExt cx="343204" cy="757299"/>
              </a:xfrm>
            </p:grpSpPr>
            <p:sp>
              <p:nvSpPr>
                <p:cNvPr id="233" name="Moon 232">
                  <a:extLst>
                    <a:ext uri="{FF2B5EF4-FFF2-40B4-BE49-F238E27FC236}">
                      <a16:creationId xmlns:a16="http://schemas.microsoft.com/office/drawing/2014/main" id="{F94A03FC-9D95-ECB5-4C88-4A06EFDB2EDE}"/>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7">
                  <a:extLst>
                    <a:ext uri="{FF2B5EF4-FFF2-40B4-BE49-F238E27FC236}">
                      <a16:creationId xmlns:a16="http://schemas.microsoft.com/office/drawing/2014/main" id="{78992B01-7A15-2DAD-486F-674B565F32F8}"/>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8">
                  <a:extLst>
                    <a:ext uri="{FF2B5EF4-FFF2-40B4-BE49-F238E27FC236}">
                      <a16:creationId xmlns:a16="http://schemas.microsoft.com/office/drawing/2014/main" id="{2BA9285F-9CDB-E5C3-64C2-9C3BF53224A9}"/>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Oval 14">
                <a:extLst>
                  <a:ext uri="{FF2B5EF4-FFF2-40B4-BE49-F238E27FC236}">
                    <a16:creationId xmlns:a16="http://schemas.microsoft.com/office/drawing/2014/main" id="{3A9789DF-CCE9-7501-BA51-C3A280F947ED}"/>
                  </a:ext>
                </a:extLst>
              </p:cNvPr>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a:extLst>
                  <a:ext uri="{FF2B5EF4-FFF2-40B4-BE49-F238E27FC236}">
                    <a16:creationId xmlns:a16="http://schemas.microsoft.com/office/drawing/2014/main" id="{B27D050C-76CA-413B-17A9-7E70744219BA}"/>
                  </a:ext>
                </a:extLst>
              </p:cNvPr>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a:extLst>
                  <a:ext uri="{FF2B5EF4-FFF2-40B4-BE49-F238E27FC236}">
                    <a16:creationId xmlns:a16="http://schemas.microsoft.com/office/drawing/2014/main" id="{CDD2B476-AB24-0A2B-46C3-E20617357ED4}"/>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a:extLst>
                  <a:ext uri="{FF2B5EF4-FFF2-40B4-BE49-F238E27FC236}">
                    <a16:creationId xmlns:a16="http://schemas.microsoft.com/office/drawing/2014/main" id="{539C303A-D1B0-5099-479D-20C5FAFA3F4A}"/>
                  </a:ext>
                </a:extLst>
              </p:cNvPr>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a:extLst>
                  <a:ext uri="{FF2B5EF4-FFF2-40B4-BE49-F238E27FC236}">
                    <a16:creationId xmlns:a16="http://schemas.microsoft.com/office/drawing/2014/main" id="{E98D15E0-9236-3186-0AF2-EBDA530DC3EB}"/>
                  </a:ext>
                </a:extLst>
              </p:cNvPr>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a:extLst>
                  <a:ext uri="{FF2B5EF4-FFF2-40B4-BE49-F238E27FC236}">
                    <a16:creationId xmlns:a16="http://schemas.microsoft.com/office/drawing/2014/main" id="{CB55D155-0E89-AD57-37F6-199D5CD59819}"/>
                  </a:ext>
                </a:extLst>
              </p:cNvPr>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a:extLst>
                  <a:ext uri="{FF2B5EF4-FFF2-40B4-BE49-F238E27FC236}">
                    <a16:creationId xmlns:a16="http://schemas.microsoft.com/office/drawing/2014/main" id="{F0718D9D-79F0-5183-16A7-837BC46F5594}"/>
                  </a:ext>
                </a:extLst>
              </p:cNvPr>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a:extLst>
                  <a:ext uri="{FF2B5EF4-FFF2-40B4-BE49-F238E27FC236}">
                    <a16:creationId xmlns:a16="http://schemas.microsoft.com/office/drawing/2014/main" id="{D819878F-1B84-82CA-8B87-2E8C47D5F515}"/>
                  </a:ext>
                </a:extLst>
              </p:cNvPr>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a:extLst>
                  <a:ext uri="{FF2B5EF4-FFF2-40B4-BE49-F238E27FC236}">
                    <a16:creationId xmlns:a16="http://schemas.microsoft.com/office/drawing/2014/main" id="{22568FE3-6D35-5B3F-45C5-0E2AC0552274}"/>
                  </a:ext>
                </a:extLst>
              </p:cNvPr>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a:extLst>
                  <a:ext uri="{FF2B5EF4-FFF2-40B4-BE49-F238E27FC236}">
                    <a16:creationId xmlns:a16="http://schemas.microsoft.com/office/drawing/2014/main" id="{613B9196-E563-D2A1-B501-83C77E8D6327}"/>
                  </a:ext>
                </a:extLst>
              </p:cNvPr>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a:extLst>
                  <a:ext uri="{FF2B5EF4-FFF2-40B4-BE49-F238E27FC236}">
                    <a16:creationId xmlns:a16="http://schemas.microsoft.com/office/drawing/2014/main" id="{34608984-DA50-7C3E-1737-B0F4B3D259CC}"/>
                  </a:ext>
                </a:extLst>
              </p:cNvPr>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48">
                <a:extLst>
                  <a:ext uri="{FF2B5EF4-FFF2-40B4-BE49-F238E27FC236}">
                    <a16:creationId xmlns:a16="http://schemas.microsoft.com/office/drawing/2014/main" id="{39C0BB12-93F8-0279-58FF-811C34F2EC6F}"/>
                  </a:ext>
                </a:extLst>
              </p:cNvPr>
              <p:cNvGrpSpPr/>
              <p:nvPr/>
            </p:nvGrpSpPr>
            <p:grpSpPr>
              <a:xfrm>
                <a:off x="3890818" y="3982130"/>
                <a:ext cx="609600" cy="164123"/>
                <a:chOff x="553453" y="4798401"/>
                <a:chExt cx="1858183" cy="519282"/>
              </a:xfrm>
            </p:grpSpPr>
            <p:sp>
              <p:nvSpPr>
                <p:cNvPr id="228" name="Frame 227">
                  <a:extLst>
                    <a:ext uri="{FF2B5EF4-FFF2-40B4-BE49-F238E27FC236}">
                      <a16:creationId xmlns:a16="http://schemas.microsoft.com/office/drawing/2014/main" id="{D7D53988-5F0E-9BDD-EB63-244067A34CE3}"/>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Frame 228">
                  <a:extLst>
                    <a:ext uri="{FF2B5EF4-FFF2-40B4-BE49-F238E27FC236}">
                      <a16:creationId xmlns:a16="http://schemas.microsoft.com/office/drawing/2014/main" id="{0A61A7DA-1D8B-E952-000F-05F4AD46C8AF}"/>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Frame 229">
                  <a:extLst>
                    <a:ext uri="{FF2B5EF4-FFF2-40B4-BE49-F238E27FC236}">
                      <a16:creationId xmlns:a16="http://schemas.microsoft.com/office/drawing/2014/main" id="{5B794EFB-89F5-2B9A-7222-AA7BDFFD8CA4}"/>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Frame 230">
                  <a:extLst>
                    <a:ext uri="{FF2B5EF4-FFF2-40B4-BE49-F238E27FC236}">
                      <a16:creationId xmlns:a16="http://schemas.microsoft.com/office/drawing/2014/main" id="{45C73C4C-0575-A383-6EC5-234C2CC0BAED}"/>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Frame 231">
                  <a:extLst>
                    <a:ext uri="{FF2B5EF4-FFF2-40B4-BE49-F238E27FC236}">
                      <a16:creationId xmlns:a16="http://schemas.microsoft.com/office/drawing/2014/main" id="{7ABD28A8-F1F3-973E-AD2A-BE4FBE69F078}"/>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9" name="Group 53">
                <a:extLst>
                  <a:ext uri="{FF2B5EF4-FFF2-40B4-BE49-F238E27FC236}">
                    <a16:creationId xmlns:a16="http://schemas.microsoft.com/office/drawing/2014/main" id="{E5DA1A28-03CF-1B31-C473-E31F2F09DA84}"/>
                  </a:ext>
                </a:extLst>
              </p:cNvPr>
              <p:cNvGrpSpPr/>
              <p:nvPr/>
            </p:nvGrpSpPr>
            <p:grpSpPr>
              <a:xfrm rot="1653802">
                <a:off x="3691791" y="1315553"/>
                <a:ext cx="243277" cy="536804"/>
                <a:chOff x="1434718" y="4935165"/>
                <a:chExt cx="343204" cy="757299"/>
              </a:xfrm>
            </p:grpSpPr>
            <p:sp>
              <p:nvSpPr>
                <p:cNvPr id="225" name="Moon 224">
                  <a:extLst>
                    <a:ext uri="{FF2B5EF4-FFF2-40B4-BE49-F238E27FC236}">
                      <a16:creationId xmlns:a16="http://schemas.microsoft.com/office/drawing/2014/main" id="{E5752436-49A8-E8FB-02AC-F4918E895FEB}"/>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a:extLst>
                    <a:ext uri="{FF2B5EF4-FFF2-40B4-BE49-F238E27FC236}">
                      <a16:creationId xmlns:a16="http://schemas.microsoft.com/office/drawing/2014/main" id="{EADAB421-9B77-2202-87C1-4F840FE6589F}"/>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a:extLst>
                    <a:ext uri="{FF2B5EF4-FFF2-40B4-BE49-F238E27FC236}">
                      <a16:creationId xmlns:a16="http://schemas.microsoft.com/office/drawing/2014/main" id="{31D297BE-8D73-B6A1-A920-51983C4D8D1D}"/>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57">
                <a:extLst>
                  <a:ext uri="{FF2B5EF4-FFF2-40B4-BE49-F238E27FC236}">
                    <a16:creationId xmlns:a16="http://schemas.microsoft.com/office/drawing/2014/main" id="{A4515C46-9ECB-DE40-0194-C0FFE8253572}"/>
                  </a:ext>
                </a:extLst>
              </p:cNvPr>
              <p:cNvGrpSpPr/>
              <p:nvPr/>
            </p:nvGrpSpPr>
            <p:grpSpPr>
              <a:xfrm rot="20849912">
                <a:off x="4551016" y="1309696"/>
                <a:ext cx="243277" cy="536804"/>
                <a:chOff x="1434718" y="4935165"/>
                <a:chExt cx="343204" cy="757299"/>
              </a:xfrm>
            </p:grpSpPr>
            <p:sp>
              <p:nvSpPr>
                <p:cNvPr id="222" name="Moon 221">
                  <a:extLst>
                    <a:ext uri="{FF2B5EF4-FFF2-40B4-BE49-F238E27FC236}">
                      <a16:creationId xmlns:a16="http://schemas.microsoft.com/office/drawing/2014/main" id="{B1BE5EBF-42B7-800E-3DC9-A178CA35D287}"/>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a:extLst>
                    <a:ext uri="{FF2B5EF4-FFF2-40B4-BE49-F238E27FC236}">
                      <a16:creationId xmlns:a16="http://schemas.microsoft.com/office/drawing/2014/main" id="{5EA70A76-EAB4-B37A-1C19-AA9E47EAEC3B}"/>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a:extLst>
                    <a:ext uri="{FF2B5EF4-FFF2-40B4-BE49-F238E27FC236}">
                      <a16:creationId xmlns:a16="http://schemas.microsoft.com/office/drawing/2014/main" id="{CAC4C335-D18A-436C-08FC-18EE25FC373B}"/>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Rounded Rectangle 30">
                <a:extLst>
                  <a:ext uri="{FF2B5EF4-FFF2-40B4-BE49-F238E27FC236}">
                    <a16:creationId xmlns:a16="http://schemas.microsoft.com/office/drawing/2014/main" id="{097A947A-CA9A-5B33-46F4-88B298E2AA0B}"/>
                  </a:ext>
                </a:extLst>
              </p:cNvPr>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94">
            <a:extLst>
              <a:ext uri="{FF2B5EF4-FFF2-40B4-BE49-F238E27FC236}">
                <a16:creationId xmlns:a16="http://schemas.microsoft.com/office/drawing/2014/main" id="{328C644D-FC7D-C93E-E7AD-7D38B8BA7EA8}"/>
              </a:ext>
            </a:extLst>
          </p:cNvPr>
          <p:cNvGrpSpPr/>
          <p:nvPr/>
        </p:nvGrpSpPr>
        <p:grpSpPr>
          <a:xfrm>
            <a:off x="141077" y="963187"/>
            <a:ext cx="1254494" cy="2733005"/>
            <a:chOff x="4405860" y="139189"/>
            <a:chExt cx="2861871" cy="6475262"/>
          </a:xfrm>
        </p:grpSpPr>
        <p:grpSp>
          <p:nvGrpSpPr>
            <p:cNvPr id="244" name="Group 86">
              <a:extLst>
                <a:ext uri="{FF2B5EF4-FFF2-40B4-BE49-F238E27FC236}">
                  <a16:creationId xmlns:a16="http://schemas.microsoft.com/office/drawing/2014/main" id="{2F41CF9A-2CE5-5796-2995-1483ED680E2A}"/>
                </a:ext>
              </a:extLst>
            </p:cNvPr>
            <p:cNvGrpSpPr/>
            <p:nvPr/>
          </p:nvGrpSpPr>
          <p:grpSpPr>
            <a:xfrm rot="2107423">
              <a:off x="4802579" y="139189"/>
              <a:ext cx="743864" cy="1806453"/>
              <a:chOff x="7696200" y="914400"/>
              <a:chExt cx="685800" cy="2438400"/>
            </a:xfrm>
          </p:grpSpPr>
          <p:sp>
            <p:nvSpPr>
              <p:cNvPr id="363" name="Moon 362">
                <a:extLst>
                  <a:ext uri="{FF2B5EF4-FFF2-40B4-BE49-F238E27FC236}">
                    <a16:creationId xmlns:a16="http://schemas.microsoft.com/office/drawing/2014/main" id="{EAA3CD58-1C38-C059-1C70-C68CBB97F10D}"/>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a:extLst>
                  <a:ext uri="{FF2B5EF4-FFF2-40B4-BE49-F238E27FC236}">
                    <a16:creationId xmlns:a16="http://schemas.microsoft.com/office/drawing/2014/main" id="{25E77215-B084-4355-BC9F-C7E556F7ABD6}"/>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a:extLst>
                  <a:ext uri="{FF2B5EF4-FFF2-40B4-BE49-F238E27FC236}">
                    <a16:creationId xmlns:a16="http://schemas.microsoft.com/office/drawing/2014/main" id="{40D2B672-9C41-90A2-814A-3624583EF13D}"/>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20E37A75-C3BC-1B6E-89B2-34843AAA8FB3}"/>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87">
              <a:extLst>
                <a:ext uri="{FF2B5EF4-FFF2-40B4-BE49-F238E27FC236}">
                  <a16:creationId xmlns:a16="http://schemas.microsoft.com/office/drawing/2014/main" id="{EFE845E1-A9EA-4BC9-090D-AE8E70F535FA}"/>
                </a:ext>
              </a:extLst>
            </p:cNvPr>
            <p:cNvGrpSpPr/>
            <p:nvPr/>
          </p:nvGrpSpPr>
          <p:grpSpPr>
            <a:xfrm rot="19262140" flipH="1">
              <a:off x="6126313" y="231425"/>
              <a:ext cx="743864" cy="1645187"/>
              <a:chOff x="7696200" y="914400"/>
              <a:chExt cx="685800" cy="2438400"/>
            </a:xfrm>
          </p:grpSpPr>
          <p:sp>
            <p:nvSpPr>
              <p:cNvPr id="359" name="Moon 358">
                <a:extLst>
                  <a:ext uri="{FF2B5EF4-FFF2-40B4-BE49-F238E27FC236}">
                    <a16:creationId xmlns:a16="http://schemas.microsoft.com/office/drawing/2014/main" id="{5D0A814D-C536-9C62-CDE6-753B87F3B44F}"/>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a:extLst>
                  <a:ext uri="{FF2B5EF4-FFF2-40B4-BE49-F238E27FC236}">
                    <a16:creationId xmlns:a16="http://schemas.microsoft.com/office/drawing/2014/main" id="{34369438-1611-41D5-60A6-7B091FEED586}"/>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a:extLst>
                  <a:ext uri="{FF2B5EF4-FFF2-40B4-BE49-F238E27FC236}">
                    <a16:creationId xmlns:a16="http://schemas.microsoft.com/office/drawing/2014/main" id="{CF3ECA6A-A2D5-510E-654C-4F687F7C4C47}"/>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BE3C18E4-0C71-8AA3-D4F5-88B7295CAB25}"/>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47">
              <a:extLst>
                <a:ext uri="{FF2B5EF4-FFF2-40B4-BE49-F238E27FC236}">
                  <a16:creationId xmlns:a16="http://schemas.microsoft.com/office/drawing/2014/main" id="{655A2D25-234E-3EF6-D15B-193CB156F6F5}"/>
                </a:ext>
              </a:extLst>
            </p:cNvPr>
            <p:cNvGrpSpPr/>
            <p:nvPr/>
          </p:nvGrpSpPr>
          <p:grpSpPr>
            <a:xfrm rot="562843">
              <a:off x="5697438" y="5840305"/>
              <a:ext cx="666047" cy="774146"/>
              <a:chOff x="6106804" y="4039302"/>
              <a:chExt cx="666047" cy="774146"/>
            </a:xfrm>
          </p:grpSpPr>
          <p:sp>
            <p:nvSpPr>
              <p:cNvPr id="356" name="Oval 355">
                <a:extLst>
                  <a:ext uri="{FF2B5EF4-FFF2-40B4-BE49-F238E27FC236}">
                    <a16:creationId xmlns:a16="http://schemas.microsoft.com/office/drawing/2014/main" id="{848BA415-9223-16A3-BC1A-41082B16DFA1}"/>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261FDD56-8560-89B4-1189-428A99183752}"/>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E93FE90C-1815-9C89-0EEF-0E2F3D768DB6}"/>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47">
              <a:extLst>
                <a:ext uri="{FF2B5EF4-FFF2-40B4-BE49-F238E27FC236}">
                  <a16:creationId xmlns:a16="http://schemas.microsoft.com/office/drawing/2014/main" id="{52617577-08CC-2AF3-2F9A-E72B02EFD481}"/>
                </a:ext>
              </a:extLst>
            </p:cNvPr>
            <p:cNvGrpSpPr/>
            <p:nvPr/>
          </p:nvGrpSpPr>
          <p:grpSpPr>
            <a:xfrm rot="2613352">
              <a:off x="5128037" y="5761712"/>
              <a:ext cx="666047" cy="774146"/>
              <a:chOff x="6106804" y="4039302"/>
              <a:chExt cx="666047" cy="774146"/>
            </a:xfrm>
          </p:grpSpPr>
          <p:sp>
            <p:nvSpPr>
              <p:cNvPr id="353" name="Oval 352">
                <a:extLst>
                  <a:ext uri="{FF2B5EF4-FFF2-40B4-BE49-F238E27FC236}">
                    <a16:creationId xmlns:a16="http://schemas.microsoft.com/office/drawing/2014/main" id="{86FD5F1A-CFAA-CF92-1D9C-789C7631825D}"/>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600250DA-73E7-4F30-7EDE-12523E4BEBB3}"/>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B2C26CEB-942C-F939-2640-5CBB826D7D6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Oval 247">
              <a:extLst>
                <a:ext uri="{FF2B5EF4-FFF2-40B4-BE49-F238E27FC236}">
                  <a16:creationId xmlns:a16="http://schemas.microsoft.com/office/drawing/2014/main" id="{6C47ADED-1775-54A1-52D8-109CC69537BE}"/>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216AEEC6-9DAE-0510-A636-0ADD4C13326A}"/>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a:extLst>
                <a:ext uri="{FF2B5EF4-FFF2-40B4-BE49-F238E27FC236}">
                  <a16:creationId xmlns:a16="http://schemas.microsoft.com/office/drawing/2014/main" id="{73CE89A4-9121-CAF8-9628-DCFAF05076C4}"/>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a:extLst>
                <a:ext uri="{FF2B5EF4-FFF2-40B4-BE49-F238E27FC236}">
                  <a16:creationId xmlns:a16="http://schemas.microsoft.com/office/drawing/2014/main" id="{695CEA74-483A-DB6A-8BD3-3EF3EE5E5FDC}"/>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a:extLst>
                <a:ext uri="{FF2B5EF4-FFF2-40B4-BE49-F238E27FC236}">
                  <a16:creationId xmlns:a16="http://schemas.microsoft.com/office/drawing/2014/main" id="{99ED2414-B1B6-3D07-9F1D-BBEC20D2ADE3}"/>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a:extLst>
                <a:ext uri="{FF2B5EF4-FFF2-40B4-BE49-F238E27FC236}">
                  <a16:creationId xmlns:a16="http://schemas.microsoft.com/office/drawing/2014/main" id="{6FDF7FF0-5DC4-0843-D59D-940828572150}"/>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a:extLst>
                <a:ext uri="{FF2B5EF4-FFF2-40B4-BE49-F238E27FC236}">
                  <a16:creationId xmlns:a16="http://schemas.microsoft.com/office/drawing/2014/main" id="{27603CF3-733B-B61A-D88C-8876ABE78808}"/>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a:extLst>
                <a:ext uri="{FF2B5EF4-FFF2-40B4-BE49-F238E27FC236}">
                  <a16:creationId xmlns:a16="http://schemas.microsoft.com/office/drawing/2014/main" id="{C5569909-FE5E-842A-FB08-3DDC6C5E8A09}"/>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281EC3E2-64AC-47FD-7739-7E6E405CC3D8}"/>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164CA815-ADD4-96E5-0EE3-3F42FD6D2DF9}"/>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57">
              <a:extLst>
                <a:ext uri="{FF2B5EF4-FFF2-40B4-BE49-F238E27FC236}">
                  <a16:creationId xmlns:a16="http://schemas.microsoft.com/office/drawing/2014/main" id="{970DC2F9-DDA2-1F40-3CDB-8A3E5CA8F1E8}"/>
                </a:ext>
              </a:extLst>
            </p:cNvPr>
            <p:cNvGrpSpPr/>
            <p:nvPr/>
          </p:nvGrpSpPr>
          <p:grpSpPr>
            <a:xfrm>
              <a:off x="4953000" y="5334000"/>
              <a:ext cx="1828800" cy="609600"/>
              <a:chOff x="1371600" y="3962400"/>
              <a:chExt cx="6705600" cy="2057400"/>
            </a:xfrm>
          </p:grpSpPr>
          <p:grpSp>
            <p:nvGrpSpPr>
              <p:cNvPr id="341" name="Group 195">
                <a:extLst>
                  <a:ext uri="{FF2B5EF4-FFF2-40B4-BE49-F238E27FC236}">
                    <a16:creationId xmlns:a16="http://schemas.microsoft.com/office/drawing/2014/main" id="{3B5F8257-508C-C3D5-EE14-B4DBF29ED15D}"/>
                  </a:ext>
                </a:extLst>
              </p:cNvPr>
              <p:cNvGrpSpPr/>
              <p:nvPr/>
            </p:nvGrpSpPr>
            <p:grpSpPr>
              <a:xfrm>
                <a:off x="1371600" y="3962400"/>
                <a:ext cx="1676400" cy="2057400"/>
                <a:chOff x="1371600" y="3962400"/>
                <a:chExt cx="1676400" cy="2057400"/>
              </a:xfrm>
            </p:grpSpPr>
            <p:sp>
              <p:nvSpPr>
                <p:cNvPr id="351" name="Right Arrow Callout 111">
                  <a:extLst>
                    <a:ext uri="{FF2B5EF4-FFF2-40B4-BE49-F238E27FC236}">
                      <a16:creationId xmlns:a16="http://schemas.microsoft.com/office/drawing/2014/main" id="{DBC3D031-0118-2365-17A4-AE4A046FABD7}"/>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112">
                  <a:extLst>
                    <a:ext uri="{FF2B5EF4-FFF2-40B4-BE49-F238E27FC236}">
                      <a16:creationId xmlns:a16="http://schemas.microsoft.com/office/drawing/2014/main" id="{2BFC47EE-04A6-D3B1-89F4-668C8712E0E6}"/>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96">
                <a:extLst>
                  <a:ext uri="{FF2B5EF4-FFF2-40B4-BE49-F238E27FC236}">
                    <a16:creationId xmlns:a16="http://schemas.microsoft.com/office/drawing/2014/main" id="{340B10E2-208A-11B3-6C01-EE7869652BC9}"/>
                  </a:ext>
                </a:extLst>
              </p:cNvPr>
              <p:cNvGrpSpPr/>
              <p:nvPr/>
            </p:nvGrpSpPr>
            <p:grpSpPr>
              <a:xfrm>
                <a:off x="3048000" y="3962400"/>
                <a:ext cx="1676400" cy="2057400"/>
                <a:chOff x="1371600" y="3962400"/>
                <a:chExt cx="1676400" cy="2057400"/>
              </a:xfrm>
            </p:grpSpPr>
            <p:sp>
              <p:nvSpPr>
                <p:cNvPr id="349" name="Right Arrow Callout 109">
                  <a:extLst>
                    <a:ext uri="{FF2B5EF4-FFF2-40B4-BE49-F238E27FC236}">
                      <a16:creationId xmlns:a16="http://schemas.microsoft.com/office/drawing/2014/main" id="{91319C43-E857-6AD1-633C-D3E46C4D7CC6}"/>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110">
                  <a:extLst>
                    <a:ext uri="{FF2B5EF4-FFF2-40B4-BE49-F238E27FC236}">
                      <a16:creationId xmlns:a16="http://schemas.microsoft.com/office/drawing/2014/main" id="{29D8136F-2EC9-798A-F376-7F6783BFCEB8}"/>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199">
                <a:extLst>
                  <a:ext uri="{FF2B5EF4-FFF2-40B4-BE49-F238E27FC236}">
                    <a16:creationId xmlns:a16="http://schemas.microsoft.com/office/drawing/2014/main" id="{DFFF8314-B837-FD9D-71F5-B909B134F0A8}"/>
                  </a:ext>
                </a:extLst>
              </p:cNvPr>
              <p:cNvGrpSpPr/>
              <p:nvPr/>
            </p:nvGrpSpPr>
            <p:grpSpPr>
              <a:xfrm>
                <a:off x="4724400" y="3962400"/>
                <a:ext cx="1676400" cy="2057400"/>
                <a:chOff x="1371600" y="3962400"/>
                <a:chExt cx="1676400" cy="2057400"/>
              </a:xfrm>
            </p:grpSpPr>
            <p:sp>
              <p:nvSpPr>
                <p:cNvPr id="347" name="Right Arrow Callout 107">
                  <a:extLst>
                    <a:ext uri="{FF2B5EF4-FFF2-40B4-BE49-F238E27FC236}">
                      <a16:creationId xmlns:a16="http://schemas.microsoft.com/office/drawing/2014/main" id="{048705DA-889B-94A2-ADB7-9B01DF85A096}"/>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108">
                  <a:extLst>
                    <a:ext uri="{FF2B5EF4-FFF2-40B4-BE49-F238E27FC236}">
                      <a16:creationId xmlns:a16="http://schemas.microsoft.com/office/drawing/2014/main" id="{6ED7A056-9091-7AD1-18CE-721500E654DA}"/>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202">
                <a:extLst>
                  <a:ext uri="{FF2B5EF4-FFF2-40B4-BE49-F238E27FC236}">
                    <a16:creationId xmlns:a16="http://schemas.microsoft.com/office/drawing/2014/main" id="{5AC28C27-7C52-4765-0758-D1CA9C754DA6}"/>
                  </a:ext>
                </a:extLst>
              </p:cNvPr>
              <p:cNvGrpSpPr/>
              <p:nvPr/>
            </p:nvGrpSpPr>
            <p:grpSpPr>
              <a:xfrm>
                <a:off x="6400800" y="3962400"/>
                <a:ext cx="1676400" cy="2057400"/>
                <a:chOff x="1371600" y="3962400"/>
                <a:chExt cx="1676400" cy="2057400"/>
              </a:xfrm>
            </p:grpSpPr>
            <p:sp>
              <p:nvSpPr>
                <p:cNvPr id="345" name="Right Arrow Callout 105">
                  <a:extLst>
                    <a:ext uri="{FF2B5EF4-FFF2-40B4-BE49-F238E27FC236}">
                      <a16:creationId xmlns:a16="http://schemas.microsoft.com/office/drawing/2014/main" id="{6160B535-A160-F6AC-62D4-051F6B592EF3}"/>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106">
                  <a:extLst>
                    <a:ext uri="{FF2B5EF4-FFF2-40B4-BE49-F238E27FC236}">
                      <a16:creationId xmlns:a16="http://schemas.microsoft.com/office/drawing/2014/main" id="{9343670E-CE9F-8C6A-FF6C-9589EA95FAA2}"/>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8" name="Cloud 337">
              <a:extLst>
                <a:ext uri="{FF2B5EF4-FFF2-40B4-BE49-F238E27FC236}">
                  <a16:creationId xmlns:a16="http://schemas.microsoft.com/office/drawing/2014/main" id="{26088E6B-09A1-9BBE-737B-E41E6F52251D}"/>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Delay 338">
              <a:extLst>
                <a:ext uri="{FF2B5EF4-FFF2-40B4-BE49-F238E27FC236}">
                  <a16:creationId xmlns:a16="http://schemas.microsoft.com/office/drawing/2014/main" id="{FA6220AF-F501-B895-9879-6D39B49038E3}"/>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21F7138B-E816-0CD0-2EEB-9282469CBB94}"/>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a:extLst>
              <a:ext uri="{FF2B5EF4-FFF2-40B4-BE49-F238E27FC236}">
                <a16:creationId xmlns:a16="http://schemas.microsoft.com/office/drawing/2014/main" id="{E6959CE4-5606-610E-9AC1-8B38A6697FB3}"/>
              </a:ext>
            </a:extLst>
          </p:cNvPr>
          <p:cNvGrpSpPr/>
          <p:nvPr/>
        </p:nvGrpSpPr>
        <p:grpSpPr>
          <a:xfrm>
            <a:off x="8478903" y="815147"/>
            <a:ext cx="3829301" cy="2874210"/>
            <a:chOff x="8478903" y="815147"/>
            <a:chExt cx="3829301" cy="2874210"/>
          </a:xfrm>
        </p:grpSpPr>
        <p:sp>
          <p:nvSpPr>
            <p:cNvPr id="10" name="TextBox 9">
              <a:extLst>
                <a:ext uri="{FF2B5EF4-FFF2-40B4-BE49-F238E27FC236}">
                  <a16:creationId xmlns:a16="http://schemas.microsoft.com/office/drawing/2014/main" id="{88202CA8-72F4-8588-0271-1DA005851510}"/>
                </a:ext>
              </a:extLst>
            </p:cNvPr>
            <p:cNvSpPr txBox="1"/>
            <p:nvPr/>
          </p:nvSpPr>
          <p:spPr>
            <a:xfrm>
              <a:off x="9719185" y="1891601"/>
              <a:ext cx="2589019" cy="830997"/>
            </a:xfrm>
            <a:prstGeom prst="rect">
              <a:avLst/>
            </a:prstGeom>
            <a:noFill/>
          </p:spPr>
          <p:txBody>
            <a:bodyPr wrap="square">
              <a:spAutoFit/>
            </a:bodyPr>
            <a:lstStyle/>
            <a:p>
              <a:r>
                <a:rPr lang="en-US" b="0" i="0" dirty="0">
                  <a:solidFill>
                    <a:schemeClr val="bg1"/>
                  </a:solidFill>
                  <a:effectLst/>
                </a:rPr>
                <a:t>…the principle of action in all intelligent beings. </a:t>
              </a:r>
              <a:r>
                <a:rPr lang="en-US" sz="1200" b="0" i="0" dirty="0">
                  <a:solidFill>
                    <a:schemeClr val="bg1"/>
                  </a:solidFill>
                  <a:effectLst/>
                </a:rPr>
                <a:t>Lectures  on Faith-Joseph Smith Jr.</a:t>
              </a:r>
              <a:endParaRPr lang="en-US" sz="1200" dirty="0">
                <a:solidFill>
                  <a:schemeClr val="bg1"/>
                </a:solidFill>
              </a:endParaRPr>
            </a:p>
          </p:txBody>
        </p:sp>
        <p:grpSp>
          <p:nvGrpSpPr>
            <p:cNvPr id="367" name="Group 366">
              <a:extLst>
                <a:ext uri="{FF2B5EF4-FFF2-40B4-BE49-F238E27FC236}">
                  <a16:creationId xmlns:a16="http://schemas.microsoft.com/office/drawing/2014/main" id="{BC034713-7823-465C-6B1C-DEA495038EDD}"/>
                </a:ext>
              </a:extLst>
            </p:cNvPr>
            <p:cNvGrpSpPr/>
            <p:nvPr/>
          </p:nvGrpSpPr>
          <p:grpSpPr>
            <a:xfrm>
              <a:off x="8478903" y="815147"/>
              <a:ext cx="1179170" cy="2874210"/>
              <a:chOff x="2971800" y="2321674"/>
              <a:chExt cx="1711151" cy="4170906"/>
            </a:xfrm>
          </p:grpSpPr>
          <p:sp>
            <p:nvSpPr>
              <p:cNvPr id="368" name="Oval 367">
                <a:extLst>
                  <a:ext uri="{FF2B5EF4-FFF2-40B4-BE49-F238E27FC236}">
                    <a16:creationId xmlns:a16="http://schemas.microsoft.com/office/drawing/2014/main" id="{0B393EA7-D32F-FBEE-C127-AA15AD32CA3F}"/>
                  </a:ext>
                </a:extLst>
              </p:cNvPr>
              <p:cNvSpPr/>
              <p:nvPr/>
            </p:nvSpPr>
            <p:spPr>
              <a:xfrm rot="2039619">
                <a:off x="2971800" y="456525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69B69117-473A-1B84-7407-F9D2CE7CBF81}"/>
                  </a:ext>
                </a:extLst>
              </p:cNvPr>
              <p:cNvSpPr/>
              <p:nvPr/>
            </p:nvSpPr>
            <p:spPr>
              <a:xfrm rot="19220872">
                <a:off x="4378797" y="4565257"/>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76B02978-3BC4-7914-914A-CFDAB51B1952}"/>
                  </a:ext>
                </a:extLst>
              </p:cNvPr>
              <p:cNvSpPr/>
              <p:nvPr/>
            </p:nvSpPr>
            <p:spPr>
              <a:xfrm rot="2175294">
                <a:off x="3322262" y="5895159"/>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D2D3C824-0222-FC42-1F05-8718D8F8E392}"/>
                  </a:ext>
                </a:extLst>
              </p:cNvPr>
              <p:cNvSpPr/>
              <p:nvPr/>
            </p:nvSpPr>
            <p:spPr>
              <a:xfrm rot="2175294">
                <a:off x="3801881" y="5895777"/>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a:extLst>
                  <a:ext uri="{FF2B5EF4-FFF2-40B4-BE49-F238E27FC236}">
                    <a16:creationId xmlns:a16="http://schemas.microsoft.com/office/drawing/2014/main" id="{9B604506-0E43-3F7C-79BE-11D3E4EF6EC3}"/>
                  </a:ext>
                </a:extLst>
              </p:cNvPr>
              <p:cNvSpPr/>
              <p:nvPr/>
            </p:nvSpPr>
            <p:spPr>
              <a:xfrm>
                <a:off x="3307305" y="4677243"/>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a:extLst>
                  <a:ext uri="{FF2B5EF4-FFF2-40B4-BE49-F238E27FC236}">
                    <a16:creationId xmlns:a16="http://schemas.microsoft.com/office/drawing/2014/main" id="{61433A17-2051-50DF-14EC-C1B9F09FF7A1}"/>
                  </a:ext>
                </a:extLst>
              </p:cNvPr>
              <p:cNvSpPr/>
              <p:nvPr/>
            </p:nvSpPr>
            <p:spPr>
              <a:xfrm>
                <a:off x="3777234" y="4683401"/>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90951BA8-4F4F-F83C-B35D-A44A69EFC09A}"/>
                  </a:ext>
                </a:extLst>
              </p:cNvPr>
              <p:cNvSpPr/>
              <p:nvPr/>
            </p:nvSpPr>
            <p:spPr>
              <a:xfrm>
                <a:off x="3702498" y="4742784"/>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a:extLst>
                  <a:ext uri="{FF2B5EF4-FFF2-40B4-BE49-F238E27FC236}">
                    <a16:creationId xmlns:a16="http://schemas.microsoft.com/office/drawing/2014/main" id="{38890B8F-20FC-C6E7-F7E7-FC6FE73A0843}"/>
                  </a:ext>
                </a:extLst>
              </p:cNvPr>
              <p:cNvSpPr/>
              <p:nvPr/>
            </p:nvSpPr>
            <p:spPr>
              <a:xfrm rot="1375821">
                <a:off x="3127318" y="3522706"/>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a:extLst>
                  <a:ext uri="{FF2B5EF4-FFF2-40B4-BE49-F238E27FC236}">
                    <a16:creationId xmlns:a16="http://schemas.microsoft.com/office/drawing/2014/main" id="{926E2DF8-C0CE-A6DF-1623-596D295D2A6A}"/>
                  </a:ext>
                </a:extLst>
              </p:cNvPr>
              <p:cNvSpPr/>
              <p:nvPr/>
            </p:nvSpPr>
            <p:spPr>
              <a:xfrm rot="20337671">
                <a:off x="4084806" y="3547753"/>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a:extLst>
                  <a:ext uri="{FF2B5EF4-FFF2-40B4-BE49-F238E27FC236}">
                    <a16:creationId xmlns:a16="http://schemas.microsoft.com/office/drawing/2014/main" id="{4F726D6F-DCCE-46FA-6FB4-381F28E27FC0}"/>
                  </a:ext>
                </a:extLst>
              </p:cNvPr>
              <p:cNvSpPr/>
              <p:nvPr/>
            </p:nvSpPr>
            <p:spPr>
              <a:xfrm>
                <a:off x="3314455" y="3534492"/>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910157BF-CC78-64F3-9211-CBB679D8B8F0}"/>
                  </a:ext>
                </a:extLst>
              </p:cNvPr>
              <p:cNvSpPr/>
              <p:nvPr/>
            </p:nvSpPr>
            <p:spPr>
              <a:xfrm>
                <a:off x="3593173" y="3079755"/>
                <a:ext cx="484046" cy="7605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Manual Input 378">
                <a:extLst>
                  <a:ext uri="{FF2B5EF4-FFF2-40B4-BE49-F238E27FC236}">
                    <a16:creationId xmlns:a16="http://schemas.microsoft.com/office/drawing/2014/main" id="{A193AEA1-F2BA-4376-F0A7-22BE28B4C862}"/>
                  </a:ext>
                </a:extLst>
              </p:cNvPr>
              <p:cNvSpPr/>
              <p:nvPr/>
            </p:nvSpPr>
            <p:spPr>
              <a:xfrm rot="7269359" flipV="1">
                <a:off x="3772897" y="3586306"/>
                <a:ext cx="509395" cy="249338"/>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lowchart: Manual Input 379">
                <a:extLst>
                  <a:ext uri="{FF2B5EF4-FFF2-40B4-BE49-F238E27FC236}">
                    <a16:creationId xmlns:a16="http://schemas.microsoft.com/office/drawing/2014/main" id="{5AF91019-F899-CA78-314B-C61A020A7C88}"/>
                  </a:ext>
                </a:extLst>
              </p:cNvPr>
              <p:cNvSpPr/>
              <p:nvPr/>
            </p:nvSpPr>
            <p:spPr>
              <a:xfrm rot="14330641" flipH="1" flipV="1">
                <a:off x="3454658" y="3536679"/>
                <a:ext cx="442913" cy="300788"/>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17CE7B98-18C0-57AD-E9F2-09D22CA918AE}"/>
                  </a:ext>
                </a:extLst>
              </p:cNvPr>
              <p:cNvSpPr/>
              <p:nvPr/>
            </p:nvSpPr>
            <p:spPr>
              <a:xfrm>
                <a:off x="3370161" y="2509956"/>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2" name="Straight Connector 381">
                <a:extLst>
                  <a:ext uri="{FF2B5EF4-FFF2-40B4-BE49-F238E27FC236}">
                    <a16:creationId xmlns:a16="http://schemas.microsoft.com/office/drawing/2014/main" id="{A19A7C1E-C99C-F6BD-8218-D7B9C4B71081}"/>
                  </a:ext>
                </a:extLst>
              </p:cNvPr>
              <p:cNvCxnSpPr>
                <a:endCxn id="377" idx="2"/>
              </p:cNvCxnSpPr>
              <p:nvPr/>
            </p:nvCxnSpPr>
            <p:spPr>
              <a:xfrm flipH="1">
                <a:off x="3820817" y="3877685"/>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Freeform: Shape 382">
                <a:extLst>
                  <a:ext uri="{FF2B5EF4-FFF2-40B4-BE49-F238E27FC236}">
                    <a16:creationId xmlns:a16="http://schemas.microsoft.com/office/drawing/2014/main" id="{4C177FE7-C546-1EAE-3DE9-981C3E045379}"/>
                  </a:ext>
                </a:extLst>
              </p:cNvPr>
              <p:cNvSpPr/>
              <p:nvPr/>
            </p:nvSpPr>
            <p:spPr>
              <a:xfrm rot="711584">
                <a:off x="3300059" y="2321674"/>
                <a:ext cx="1041038" cy="958243"/>
              </a:xfrm>
              <a:custGeom>
                <a:avLst/>
                <a:gdLst>
                  <a:gd name="connsiteX0" fmla="*/ 446237 w 1041038"/>
                  <a:gd name="connsiteY0" fmla="*/ 50308 h 958243"/>
                  <a:gd name="connsiteX1" fmla="*/ 1041038 w 1041038"/>
                  <a:gd name="connsiteY1" fmla="*/ 0 h 958243"/>
                  <a:gd name="connsiteX2" fmla="*/ 946348 w 1041038"/>
                  <a:gd name="connsiteY2" fmla="*/ 436079 h 958243"/>
                  <a:gd name="connsiteX3" fmla="*/ 396376 w 1041038"/>
                  <a:gd name="connsiteY3" fmla="*/ 478121 h 958243"/>
                  <a:gd name="connsiteX4" fmla="*/ 354454 w 1041038"/>
                  <a:gd name="connsiteY4" fmla="*/ 485851 h 958243"/>
                  <a:gd name="connsiteX5" fmla="*/ 354454 w 1041038"/>
                  <a:gd name="connsiteY5" fmla="*/ 601459 h 958243"/>
                  <a:gd name="connsiteX6" fmla="*/ 177227 w 1041038"/>
                  <a:gd name="connsiteY6" fmla="*/ 958243 h 958243"/>
                  <a:gd name="connsiteX7" fmla="*/ 0 w 1041038"/>
                  <a:gd name="connsiteY7" fmla="*/ 601459 h 958243"/>
                  <a:gd name="connsiteX8" fmla="*/ 1 w 1041038"/>
                  <a:gd name="connsiteY8" fmla="*/ 601459 h 958243"/>
                  <a:gd name="connsiteX9" fmla="*/ 177228 w 1041038"/>
                  <a:gd name="connsiteY9" fmla="*/ 244675 h 958243"/>
                  <a:gd name="connsiteX10" fmla="*/ 306852 w 1041038"/>
                  <a:gd name="connsiteY10" fmla="*/ 244675 h 958243"/>
                  <a:gd name="connsiteX11" fmla="*/ 327441 w 1041038"/>
                  <a:gd name="connsiteY11" fmla="*/ 149854 h 958243"/>
                  <a:gd name="connsiteX12" fmla="*/ 446237 w 1041038"/>
                  <a:gd name="connsiteY12" fmla="*/ 50308 h 9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038" h="958243">
                    <a:moveTo>
                      <a:pt x="446237" y="50308"/>
                    </a:moveTo>
                    <a:cubicBezTo>
                      <a:pt x="635835" y="-7743"/>
                      <a:pt x="890451" y="243817"/>
                      <a:pt x="1041038" y="0"/>
                    </a:cubicBezTo>
                    <a:lnTo>
                      <a:pt x="946348" y="436079"/>
                    </a:lnTo>
                    <a:cubicBezTo>
                      <a:pt x="807344" y="661141"/>
                      <a:pt x="579700" y="464107"/>
                      <a:pt x="396376" y="478121"/>
                    </a:cubicBezTo>
                    <a:lnTo>
                      <a:pt x="354454" y="485851"/>
                    </a:lnTo>
                    <a:lnTo>
                      <a:pt x="354454" y="601459"/>
                    </a:lnTo>
                    <a:cubicBezTo>
                      <a:pt x="354454" y="798505"/>
                      <a:pt x="275107" y="958243"/>
                      <a:pt x="177227" y="958243"/>
                    </a:cubicBezTo>
                    <a:cubicBezTo>
                      <a:pt x="79347" y="958243"/>
                      <a:pt x="0" y="798505"/>
                      <a:pt x="0" y="601459"/>
                    </a:cubicBezTo>
                    <a:lnTo>
                      <a:pt x="1" y="601459"/>
                    </a:lnTo>
                    <a:cubicBezTo>
                      <a:pt x="1" y="404413"/>
                      <a:pt x="79348" y="244675"/>
                      <a:pt x="177228" y="244675"/>
                    </a:cubicBezTo>
                    <a:lnTo>
                      <a:pt x="306852" y="244675"/>
                    </a:lnTo>
                    <a:lnTo>
                      <a:pt x="327441" y="149854"/>
                    </a:lnTo>
                    <a:cubicBezTo>
                      <a:pt x="362192" y="93589"/>
                      <a:pt x="402483" y="63704"/>
                      <a:pt x="446237" y="50308"/>
                    </a:cubicBezTo>
                    <a:close/>
                  </a:path>
                </a:pathLst>
              </a:cu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84" name="Group 383">
                <a:extLst>
                  <a:ext uri="{FF2B5EF4-FFF2-40B4-BE49-F238E27FC236}">
                    <a16:creationId xmlns:a16="http://schemas.microsoft.com/office/drawing/2014/main" id="{AA47E73D-52AC-C8E0-ACC5-968DB392F2A0}"/>
                  </a:ext>
                </a:extLst>
              </p:cNvPr>
              <p:cNvGrpSpPr/>
              <p:nvPr/>
            </p:nvGrpSpPr>
            <p:grpSpPr>
              <a:xfrm>
                <a:off x="3717561" y="3670407"/>
                <a:ext cx="325774" cy="405167"/>
                <a:chOff x="4043055" y="557960"/>
                <a:chExt cx="986145" cy="981216"/>
              </a:xfrm>
              <a:solidFill>
                <a:schemeClr val="tx1"/>
              </a:solidFill>
            </p:grpSpPr>
            <p:sp>
              <p:nvSpPr>
                <p:cNvPr id="385" name="Trapezoid 384">
                  <a:extLst>
                    <a:ext uri="{FF2B5EF4-FFF2-40B4-BE49-F238E27FC236}">
                      <a16:creationId xmlns:a16="http://schemas.microsoft.com/office/drawing/2014/main" id="{EC5CA5CE-2EFB-393E-8D0A-C464EE81C76F}"/>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385">
                  <a:extLst>
                    <a:ext uri="{FF2B5EF4-FFF2-40B4-BE49-F238E27FC236}">
                      <a16:creationId xmlns:a16="http://schemas.microsoft.com/office/drawing/2014/main" id="{C55FA572-4D8F-EBC5-855E-5330A30D950E}"/>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141">
                  <a:extLst>
                    <a:ext uri="{FF2B5EF4-FFF2-40B4-BE49-F238E27FC236}">
                      <a16:creationId xmlns:a16="http://schemas.microsoft.com/office/drawing/2014/main" id="{838E99E9-D88A-E14C-20DE-574F53F0DA8B}"/>
                    </a:ext>
                  </a:extLst>
                </p:cNvPr>
                <p:cNvSpPr/>
                <p:nvPr/>
              </p:nvSpPr>
              <p:spPr>
                <a:xfrm>
                  <a:off x="4174092" y="557960"/>
                  <a:ext cx="533399" cy="53340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4" name="Group 393">
            <a:extLst>
              <a:ext uri="{FF2B5EF4-FFF2-40B4-BE49-F238E27FC236}">
                <a16:creationId xmlns:a16="http://schemas.microsoft.com/office/drawing/2014/main" id="{004CAEAD-688B-8C7E-1EFF-E1A6A6A2DB7C}"/>
              </a:ext>
            </a:extLst>
          </p:cNvPr>
          <p:cNvGrpSpPr/>
          <p:nvPr/>
        </p:nvGrpSpPr>
        <p:grpSpPr>
          <a:xfrm>
            <a:off x="2219325" y="4283561"/>
            <a:ext cx="8520646" cy="2311166"/>
            <a:chOff x="2219325" y="4283561"/>
            <a:chExt cx="8520646" cy="2311166"/>
          </a:xfrm>
        </p:grpSpPr>
        <p:sp>
          <p:nvSpPr>
            <p:cNvPr id="389" name="TextBox 388">
              <a:extLst>
                <a:ext uri="{FF2B5EF4-FFF2-40B4-BE49-F238E27FC236}">
                  <a16:creationId xmlns:a16="http://schemas.microsoft.com/office/drawing/2014/main" id="{E93569E6-7083-FA5F-A41E-8AF3390D6EB1}"/>
                </a:ext>
              </a:extLst>
            </p:cNvPr>
            <p:cNvSpPr txBox="1"/>
            <p:nvPr/>
          </p:nvSpPr>
          <p:spPr>
            <a:xfrm>
              <a:off x="4520147" y="4286403"/>
              <a:ext cx="6219824" cy="2308324"/>
            </a:xfrm>
            <a:prstGeom prst="rect">
              <a:avLst/>
            </a:prstGeom>
            <a:noFill/>
          </p:spPr>
          <p:txBody>
            <a:bodyPr wrap="square">
              <a:spAutoFit/>
            </a:bodyPr>
            <a:lstStyle/>
            <a:p>
              <a:r>
                <a:rPr lang="en-US" b="0" i="0" dirty="0">
                  <a:solidFill>
                    <a:schemeClr val="bg1"/>
                  </a:solidFill>
                  <a:effectLst/>
                </a:rPr>
                <a:t>These teachings highlight three basic elements of faith: (1) faith as the </a:t>
              </a:r>
              <a:r>
                <a:rPr lang="en-US" b="0" i="1" dirty="0">
                  <a:solidFill>
                    <a:schemeClr val="bg1"/>
                  </a:solidFill>
                  <a:effectLst/>
                </a:rPr>
                <a:t>assurance</a:t>
              </a:r>
              <a:r>
                <a:rPr lang="en-US" b="0" i="0" dirty="0">
                  <a:solidFill>
                    <a:schemeClr val="bg1"/>
                  </a:solidFill>
                  <a:effectLst/>
                </a:rPr>
                <a:t> of things hoped for that are true, (2) faith as the </a:t>
              </a:r>
              <a:r>
                <a:rPr lang="en-US" b="0" i="1" dirty="0">
                  <a:solidFill>
                    <a:schemeClr val="bg1"/>
                  </a:solidFill>
                  <a:effectLst/>
                </a:rPr>
                <a:t>evidence</a:t>
              </a:r>
              <a:r>
                <a:rPr lang="en-US" b="0" i="0" dirty="0">
                  <a:solidFill>
                    <a:schemeClr val="bg1"/>
                  </a:solidFill>
                  <a:effectLst/>
                </a:rPr>
                <a:t> of things not seen, and (3) faith as the principle of </a:t>
              </a:r>
              <a:r>
                <a:rPr lang="en-US" b="0" i="1" dirty="0">
                  <a:solidFill>
                    <a:schemeClr val="bg1"/>
                  </a:solidFill>
                  <a:effectLst/>
                </a:rPr>
                <a:t>action</a:t>
              </a:r>
              <a:r>
                <a:rPr lang="en-US" b="0" i="0" dirty="0">
                  <a:solidFill>
                    <a:schemeClr val="bg1"/>
                  </a:solidFill>
                  <a:effectLst/>
                </a:rPr>
                <a:t> in all intelligent beings. </a:t>
              </a:r>
            </a:p>
            <a:p>
              <a:endParaRPr lang="en-US" dirty="0">
                <a:solidFill>
                  <a:schemeClr val="bg1"/>
                </a:solidFill>
              </a:endParaRPr>
            </a:p>
            <a:p>
              <a:r>
                <a:rPr lang="en-US" b="0" i="0" dirty="0">
                  <a:solidFill>
                    <a:schemeClr val="bg1"/>
                  </a:solidFill>
                  <a:effectLst/>
                </a:rPr>
                <a:t>I describe these three components of faith in the Savior as simultaneously facing the future, looking to the past, and initiating action in the present. (13)</a:t>
              </a:r>
              <a:endParaRPr lang="en-US" dirty="0">
                <a:solidFill>
                  <a:schemeClr val="bg1"/>
                </a:solidFill>
              </a:endParaRPr>
            </a:p>
          </p:txBody>
        </p:sp>
        <p:pic>
          <p:nvPicPr>
            <p:cNvPr id="391" name="Picture 390">
              <a:extLst>
                <a:ext uri="{FF2B5EF4-FFF2-40B4-BE49-F238E27FC236}">
                  <a16:creationId xmlns:a16="http://schemas.microsoft.com/office/drawing/2014/main" id="{0B69090E-256B-2CCF-7749-62DABE897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325" y="4283561"/>
              <a:ext cx="1847850" cy="2219325"/>
            </a:xfrm>
            <a:prstGeom prst="rect">
              <a:avLst/>
            </a:prstGeom>
          </p:spPr>
        </p:pic>
      </p:grpSp>
    </p:spTree>
    <p:extLst>
      <p:ext uri="{BB962C8B-B14F-4D97-AF65-F5344CB8AC3E}">
        <p14:creationId xmlns:p14="http://schemas.microsoft.com/office/powerpoint/2010/main" val="145120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http://img07.deviantart.net/a284/i/2012/004/9/1/seamless_brown_leather_by_hhh316-d4la192.jpg">
            <a:extLst>
              <a:ext uri="{FF2B5EF4-FFF2-40B4-BE49-F238E27FC236}">
                <a16:creationId xmlns:a16="http://schemas.microsoft.com/office/drawing/2014/main" id="{6446790C-A0EC-0602-ABB2-582E36347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21EAA605-63A9-31CE-F25D-2A87F634F2CF}"/>
              </a:ext>
            </a:extLst>
          </p:cNvPr>
          <p:cNvSpPr txBox="1"/>
          <p:nvPr/>
        </p:nvSpPr>
        <p:spPr>
          <a:xfrm>
            <a:off x="-135805" y="6439"/>
            <a:ext cx="12192002" cy="584775"/>
          </a:xfrm>
          <a:prstGeom prst="rect">
            <a:avLst/>
          </a:prstGeom>
          <a:noFill/>
        </p:spPr>
        <p:txBody>
          <a:bodyPr wrap="square" rtlCol="0">
            <a:spAutoFit/>
          </a:bodyPr>
          <a:lstStyle/>
          <a:p>
            <a:pPr algn="ctr"/>
            <a:r>
              <a:rPr lang="en-US" sz="3200" dirty="0">
                <a:solidFill>
                  <a:schemeClr val="bg1"/>
                </a:solidFill>
                <a:latin typeface="Bodoni MT Black" panose="02070A03080606020203" pitchFamily="18" charset="0"/>
              </a:rPr>
              <a:t>Exercising Faith in the Past, Present, and Future</a:t>
            </a:r>
          </a:p>
        </p:txBody>
      </p:sp>
      <p:grpSp>
        <p:nvGrpSpPr>
          <p:cNvPr id="45" name="Group 44">
            <a:extLst>
              <a:ext uri="{FF2B5EF4-FFF2-40B4-BE49-F238E27FC236}">
                <a16:creationId xmlns:a16="http://schemas.microsoft.com/office/drawing/2014/main" id="{263D575A-D7BF-765E-7236-ABBD95220070}"/>
              </a:ext>
            </a:extLst>
          </p:cNvPr>
          <p:cNvGrpSpPr/>
          <p:nvPr/>
        </p:nvGrpSpPr>
        <p:grpSpPr>
          <a:xfrm>
            <a:off x="4715286" y="1044953"/>
            <a:ext cx="3100538" cy="3730964"/>
            <a:chOff x="4696236" y="2140328"/>
            <a:chExt cx="3100538" cy="3730964"/>
          </a:xfrm>
        </p:grpSpPr>
        <p:pic>
          <p:nvPicPr>
            <p:cNvPr id="36" name="Picture 35">
              <a:extLst>
                <a:ext uri="{FF2B5EF4-FFF2-40B4-BE49-F238E27FC236}">
                  <a16:creationId xmlns:a16="http://schemas.microsoft.com/office/drawing/2014/main" id="{D81A2341-04D3-3B76-F6B3-C3406B02CEEB}"/>
                </a:ext>
              </a:extLst>
            </p:cNvPr>
            <p:cNvPicPr>
              <a:picLocks noChangeAspect="1"/>
            </p:cNvPicPr>
            <p:nvPr/>
          </p:nvPicPr>
          <p:blipFill>
            <a:blip r:embed="rId3"/>
            <a:stretch>
              <a:fillRect/>
            </a:stretch>
          </p:blipFill>
          <p:spPr>
            <a:xfrm>
              <a:off x="4696236" y="2825390"/>
              <a:ext cx="3100538" cy="3045902"/>
            </a:xfrm>
            <a:prstGeom prst="rect">
              <a:avLst/>
            </a:prstGeom>
          </p:spPr>
        </p:pic>
        <p:sp>
          <p:nvSpPr>
            <p:cNvPr id="39" name="Rectangle 38">
              <a:extLst>
                <a:ext uri="{FF2B5EF4-FFF2-40B4-BE49-F238E27FC236}">
                  <a16:creationId xmlns:a16="http://schemas.microsoft.com/office/drawing/2014/main" id="{3F75F188-3811-81AB-3092-E61A0AF00BFC}"/>
                </a:ext>
              </a:extLst>
            </p:cNvPr>
            <p:cNvSpPr/>
            <p:nvPr/>
          </p:nvSpPr>
          <p:spPr>
            <a:xfrm>
              <a:off x="5246485" y="2140328"/>
              <a:ext cx="2000040" cy="369332"/>
            </a:xfrm>
            <a:prstGeom prst="rect">
              <a:avLst/>
            </a:prstGeom>
            <a:solidFill>
              <a:schemeClr val="tx2">
                <a:lumMod val="40000"/>
                <a:lumOff val="60000"/>
              </a:schemeClr>
            </a:solidFill>
          </p:spPr>
          <p:txBody>
            <a:bodyPr wrap="square">
              <a:spAutoFit/>
            </a:bodyPr>
            <a:lstStyle/>
            <a:p>
              <a:pPr algn="ctr"/>
              <a:r>
                <a:rPr lang="en-US" dirty="0">
                  <a:solidFill>
                    <a:schemeClr val="bg1"/>
                  </a:solidFill>
                </a:rPr>
                <a:t>Act in the Present</a:t>
              </a:r>
              <a:endParaRPr lang="en-US" sz="2400" dirty="0">
                <a:solidFill>
                  <a:schemeClr val="bg1"/>
                </a:solidFill>
              </a:endParaRPr>
            </a:p>
          </p:txBody>
        </p:sp>
      </p:grpSp>
      <p:grpSp>
        <p:nvGrpSpPr>
          <p:cNvPr id="43" name="Group 42">
            <a:extLst>
              <a:ext uri="{FF2B5EF4-FFF2-40B4-BE49-F238E27FC236}">
                <a16:creationId xmlns:a16="http://schemas.microsoft.com/office/drawing/2014/main" id="{21118D58-CE21-673C-4C25-7D4A8480136B}"/>
              </a:ext>
            </a:extLst>
          </p:cNvPr>
          <p:cNvGrpSpPr/>
          <p:nvPr/>
        </p:nvGrpSpPr>
        <p:grpSpPr>
          <a:xfrm>
            <a:off x="706183" y="1530728"/>
            <a:ext cx="2714415" cy="2561637"/>
            <a:chOff x="1238459" y="2140328"/>
            <a:chExt cx="2714415" cy="2561637"/>
          </a:xfrm>
        </p:grpSpPr>
        <p:sp>
          <p:nvSpPr>
            <p:cNvPr id="38" name="Rectangle 37">
              <a:extLst>
                <a:ext uri="{FF2B5EF4-FFF2-40B4-BE49-F238E27FC236}">
                  <a16:creationId xmlns:a16="http://schemas.microsoft.com/office/drawing/2014/main" id="{F1D3AA55-64F8-4441-4B63-A2E355C8B603}"/>
                </a:ext>
              </a:extLst>
            </p:cNvPr>
            <p:cNvSpPr/>
            <p:nvPr/>
          </p:nvSpPr>
          <p:spPr>
            <a:xfrm>
              <a:off x="1595646" y="2140328"/>
              <a:ext cx="2000040" cy="369332"/>
            </a:xfrm>
            <a:prstGeom prst="rect">
              <a:avLst/>
            </a:prstGeom>
            <a:solidFill>
              <a:schemeClr val="tx2">
                <a:lumMod val="40000"/>
                <a:lumOff val="60000"/>
              </a:schemeClr>
            </a:solidFill>
          </p:spPr>
          <p:txBody>
            <a:bodyPr wrap="square">
              <a:spAutoFit/>
            </a:bodyPr>
            <a:lstStyle/>
            <a:p>
              <a:pPr algn="ctr"/>
              <a:r>
                <a:rPr lang="en-US" dirty="0">
                  <a:solidFill>
                    <a:schemeClr val="bg1"/>
                  </a:solidFill>
                </a:rPr>
                <a:t>Look to the past</a:t>
              </a:r>
              <a:endParaRPr lang="en-US" sz="2400" dirty="0">
                <a:solidFill>
                  <a:schemeClr val="bg1"/>
                </a:solidFill>
              </a:endParaRPr>
            </a:p>
          </p:txBody>
        </p:sp>
        <p:sp>
          <p:nvSpPr>
            <p:cNvPr id="40" name="Rectangle 39">
              <a:extLst>
                <a:ext uri="{FF2B5EF4-FFF2-40B4-BE49-F238E27FC236}">
                  <a16:creationId xmlns:a16="http://schemas.microsoft.com/office/drawing/2014/main" id="{661AB33F-B66B-FECA-AB0A-F3367551A63B}"/>
                </a:ext>
              </a:extLst>
            </p:cNvPr>
            <p:cNvSpPr/>
            <p:nvPr/>
          </p:nvSpPr>
          <p:spPr>
            <a:xfrm>
              <a:off x="1238459" y="2762973"/>
              <a:ext cx="2714415" cy="1938992"/>
            </a:xfrm>
            <a:prstGeom prst="rect">
              <a:avLst/>
            </a:prstGeom>
            <a:noFill/>
          </p:spPr>
          <p:txBody>
            <a:bodyPr wrap="square">
              <a:spAutoFit/>
            </a:bodyPr>
            <a:lstStyle/>
            <a:p>
              <a:pPr algn="ctr"/>
              <a:r>
                <a:rPr lang="en-US" sz="2400" dirty="0">
                  <a:solidFill>
                    <a:schemeClr val="bg1"/>
                  </a:solidFill>
                </a:rPr>
                <a:t>Evidence of things not see</a:t>
              </a:r>
            </a:p>
            <a:p>
              <a:pPr algn="ctr"/>
              <a:endParaRPr lang="en-US" sz="2400" dirty="0">
                <a:solidFill>
                  <a:schemeClr val="bg1"/>
                </a:solidFill>
              </a:endParaRPr>
            </a:p>
            <a:p>
              <a:pPr algn="ctr"/>
              <a:r>
                <a:rPr lang="en-US" sz="2400" dirty="0">
                  <a:solidFill>
                    <a:schemeClr val="bg1"/>
                  </a:solidFill>
                </a:rPr>
                <a:t>Remembering what God has done</a:t>
              </a:r>
            </a:p>
          </p:txBody>
        </p:sp>
      </p:grpSp>
      <p:grpSp>
        <p:nvGrpSpPr>
          <p:cNvPr id="44" name="Group 43">
            <a:extLst>
              <a:ext uri="{FF2B5EF4-FFF2-40B4-BE49-F238E27FC236}">
                <a16:creationId xmlns:a16="http://schemas.microsoft.com/office/drawing/2014/main" id="{E743912C-8FE2-6779-2EC9-9A4F618D1989}"/>
              </a:ext>
            </a:extLst>
          </p:cNvPr>
          <p:cNvGrpSpPr/>
          <p:nvPr/>
        </p:nvGrpSpPr>
        <p:grpSpPr>
          <a:xfrm>
            <a:off x="8656230" y="1530728"/>
            <a:ext cx="2714415" cy="2691734"/>
            <a:chOff x="8637180" y="2626103"/>
            <a:chExt cx="2714415" cy="2691734"/>
          </a:xfrm>
        </p:grpSpPr>
        <p:sp>
          <p:nvSpPr>
            <p:cNvPr id="41" name="Rectangle 40">
              <a:extLst>
                <a:ext uri="{FF2B5EF4-FFF2-40B4-BE49-F238E27FC236}">
                  <a16:creationId xmlns:a16="http://schemas.microsoft.com/office/drawing/2014/main" id="{A921E34F-C2C4-1249-1D2E-BCA05F50DD46}"/>
                </a:ext>
              </a:extLst>
            </p:cNvPr>
            <p:cNvSpPr/>
            <p:nvPr/>
          </p:nvSpPr>
          <p:spPr>
            <a:xfrm>
              <a:off x="8637180" y="3378845"/>
              <a:ext cx="2714415" cy="1938992"/>
            </a:xfrm>
            <a:prstGeom prst="rect">
              <a:avLst/>
            </a:prstGeom>
            <a:noFill/>
          </p:spPr>
          <p:txBody>
            <a:bodyPr wrap="square">
              <a:spAutoFit/>
            </a:bodyPr>
            <a:lstStyle/>
            <a:p>
              <a:pPr algn="ctr"/>
              <a:r>
                <a:rPr lang="en-US" sz="2400" dirty="0">
                  <a:solidFill>
                    <a:schemeClr val="bg1"/>
                  </a:solidFill>
                </a:rPr>
                <a:t>Assurance of things hopes for</a:t>
              </a:r>
            </a:p>
            <a:p>
              <a:pPr algn="ctr"/>
              <a:endParaRPr lang="en-US" sz="2400" dirty="0">
                <a:solidFill>
                  <a:schemeClr val="bg1"/>
                </a:solidFill>
              </a:endParaRPr>
            </a:p>
            <a:p>
              <a:pPr algn="ctr"/>
              <a:r>
                <a:rPr lang="en-US" sz="2400" dirty="0">
                  <a:solidFill>
                    <a:schemeClr val="bg1"/>
                  </a:solidFill>
                </a:rPr>
                <a:t>Hoping in God’s promises</a:t>
              </a:r>
            </a:p>
          </p:txBody>
        </p:sp>
        <p:sp>
          <p:nvSpPr>
            <p:cNvPr id="42" name="Rectangle 41">
              <a:extLst>
                <a:ext uri="{FF2B5EF4-FFF2-40B4-BE49-F238E27FC236}">
                  <a16:creationId xmlns:a16="http://schemas.microsoft.com/office/drawing/2014/main" id="{FBD134CE-46AB-35DB-F669-20265B783401}"/>
                </a:ext>
              </a:extLst>
            </p:cNvPr>
            <p:cNvSpPr/>
            <p:nvPr/>
          </p:nvSpPr>
          <p:spPr>
            <a:xfrm>
              <a:off x="8994367" y="2626103"/>
              <a:ext cx="2000040" cy="369332"/>
            </a:xfrm>
            <a:prstGeom prst="rect">
              <a:avLst/>
            </a:prstGeom>
            <a:solidFill>
              <a:schemeClr val="tx2">
                <a:lumMod val="40000"/>
                <a:lumOff val="60000"/>
              </a:schemeClr>
            </a:solidFill>
          </p:spPr>
          <p:txBody>
            <a:bodyPr wrap="square">
              <a:spAutoFit/>
            </a:bodyPr>
            <a:lstStyle/>
            <a:p>
              <a:pPr algn="ctr"/>
              <a:r>
                <a:rPr lang="en-US" dirty="0">
                  <a:solidFill>
                    <a:schemeClr val="bg1"/>
                  </a:solidFill>
                </a:rPr>
                <a:t>Act in the Present</a:t>
              </a:r>
              <a:endParaRPr lang="en-US" sz="2400" dirty="0">
                <a:solidFill>
                  <a:schemeClr val="bg1"/>
                </a:solidFill>
              </a:endParaRPr>
            </a:p>
          </p:txBody>
        </p:sp>
      </p:grpSp>
      <p:sp>
        <p:nvSpPr>
          <p:cNvPr id="47" name="TextBox 46">
            <a:extLst>
              <a:ext uri="{FF2B5EF4-FFF2-40B4-BE49-F238E27FC236}">
                <a16:creationId xmlns:a16="http://schemas.microsoft.com/office/drawing/2014/main" id="{8B977D23-97F6-5BEA-E8B0-178CA788E901}"/>
              </a:ext>
            </a:extLst>
          </p:cNvPr>
          <p:cNvSpPr txBox="1"/>
          <p:nvPr/>
        </p:nvSpPr>
        <p:spPr>
          <a:xfrm>
            <a:off x="2805216" y="4854305"/>
            <a:ext cx="8208241" cy="800219"/>
          </a:xfrm>
          <a:prstGeom prst="rect">
            <a:avLst/>
          </a:prstGeom>
          <a:noFill/>
        </p:spPr>
        <p:txBody>
          <a:bodyPr wrap="square">
            <a:spAutoFit/>
          </a:bodyPr>
          <a:lstStyle/>
          <a:p>
            <a:pPr algn="l" fontAlgn="base">
              <a:spcAft>
                <a:spcPts val="1200"/>
              </a:spcAft>
            </a:pPr>
            <a:r>
              <a:rPr lang="en-US" b="0" i="0" dirty="0">
                <a:solidFill>
                  <a:schemeClr val="bg1"/>
                </a:solidFill>
                <a:effectLst/>
              </a:rPr>
              <a:t>What has God done in the past that can help you have faith in Him?</a:t>
            </a:r>
          </a:p>
          <a:p>
            <a:pPr algn="l" fontAlgn="base">
              <a:spcAft>
                <a:spcPts val="1200"/>
              </a:spcAft>
            </a:pPr>
            <a:r>
              <a:rPr lang="en-US" b="0" i="0" dirty="0">
                <a:solidFill>
                  <a:schemeClr val="bg1"/>
                </a:solidFill>
                <a:effectLst/>
              </a:rPr>
              <a:t>How can having hope in God’s promised blessings help you exercise faith in Him?</a:t>
            </a:r>
          </a:p>
        </p:txBody>
      </p:sp>
      <p:sp>
        <p:nvSpPr>
          <p:cNvPr id="49" name="TextBox 48">
            <a:extLst>
              <a:ext uri="{FF2B5EF4-FFF2-40B4-BE49-F238E27FC236}">
                <a16:creationId xmlns:a16="http://schemas.microsoft.com/office/drawing/2014/main" id="{B76433A1-CAF7-16C1-7877-5DFD39343E3E}"/>
              </a:ext>
            </a:extLst>
          </p:cNvPr>
          <p:cNvSpPr txBox="1"/>
          <p:nvPr/>
        </p:nvSpPr>
        <p:spPr>
          <a:xfrm>
            <a:off x="3184218" y="5914718"/>
            <a:ext cx="6162674" cy="646331"/>
          </a:xfrm>
          <a:prstGeom prst="rect">
            <a:avLst/>
          </a:prstGeom>
          <a:solidFill>
            <a:schemeClr val="tx2">
              <a:lumMod val="40000"/>
              <a:lumOff val="60000"/>
            </a:schemeClr>
          </a:solidFill>
        </p:spPr>
        <p:txBody>
          <a:bodyPr wrap="square">
            <a:spAutoFit/>
          </a:bodyPr>
          <a:lstStyle/>
          <a:p>
            <a:pPr algn="ctr"/>
            <a:r>
              <a:rPr lang="en-US" b="1" i="0" dirty="0">
                <a:solidFill>
                  <a:srgbClr val="FFFF00"/>
                </a:solidFill>
                <a:effectLst/>
              </a:rPr>
              <a:t>We exercise faith in Jesus Christ as we face the future, look to the past, and act in the present.</a:t>
            </a:r>
            <a:endParaRPr lang="en-US" dirty="0">
              <a:solidFill>
                <a:srgbClr val="FFFF00"/>
              </a:solidFill>
            </a:endParaRPr>
          </a:p>
        </p:txBody>
      </p:sp>
    </p:spTree>
    <p:extLst>
      <p:ext uri="{BB962C8B-B14F-4D97-AF65-F5344CB8AC3E}">
        <p14:creationId xmlns:p14="http://schemas.microsoft.com/office/powerpoint/2010/main" val="17580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F1962-EC79-D38D-8F99-BCAC887F9F3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4E44CE24-D787-4ED5-560D-274DBFE45AFA}"/>
              </a:ext>
            </a:extLst>
          </p:cNvPr>
          <p:cNvGrpSpPr/>
          <p:nvPr/>
        </p:nvGrpSpPr>
        <p:grpSpPr>
          <a:xfrm>
            <a:off x="-1" y="0"/>
            <a:ext cx="12192002" cy="6858000"/>
            <a:chOff x="-1" y="0"/>
            <a:chExt cx="12192002" cy="6858000"/>
          </a:xfrm>
        </p:grpSpPr>
        <p:pic>
          <p:nvPicPr>
            <p:cNvPr id="8" name="Picture 2" descr="http://img07.deviantart.net/a284/i/2012/004/9/1/seamless_brown_leather_by_hhh316-d4la192.jpg">
              <a:extLst>
                <a:ext uri="{FF2B5EF4-FFF2-40B4-BE49-F238E27FC236}">
                  <a16:creationId xmlns:a16="http://schemas.microsoft.com/office/drawing/2014/main" id="{C1577357-03CC-DD3A-1317-AF8F1861A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a:extLst>
                <a:ext uri="{FF2B5EF4-FFF2-40B4-BE49-F238E27FC236}">
                  <a16:creationId xmlns:a16="http://schemas.microsoft.com/office/drawing/2014/main" id="{EB227192-6E76-8AF1-7518-A108124CADE1}"/>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Freeform 14">
            <a:extLst>
              <a:ext uri="{FF2B5EF4-FFF2-40B4-BE49-F238E27FC236}">
                <a16:creationId xmlns:a16="http://schemas.microsoft.com/office/drawing/2014/main" id="{6DC81AF7-D49A-5A63-E7FF-D06AC2A26741}"/>
              </a:ext>
            </a:extLst>
          </p:cNvPr>
          <p:cNvSpPr/>
          <p:nvPr/>
        </p:nvSpPr>
        <p:spPr>
          <a:xfrm>
            <a:off x="1918531" y="0"/>
            <a:ext cx="6237515" cy="6939563"/>
          </a:xfrm>
          <a:custGeom>
            <a:avLst/>
            <a:gdLst>
              <a:gd name="connsiteX0" fmla="*/ 0 w 6237515"/>
              <a:gd name="connsiteY0" fmla="*/ 6879771 h 6939563"/>
              <a:gd name="connsiteX1" fmla="*/ 0 w 6237515"/>
              <a:gd name="connsiteY1" fmla="*/ 6879771 h 6939563"/>
              <a:gd name="connsiteX2" fmla="*/ 141515 w 6237515"/>
              <a:gd name="connsiteY2" fmla="*/ 6770914 h 6939563"/>
              <a:gd name="connsiteX3" fmla="*/ 174172 w 6237515"/>
              <a:gd name="connsiteY3" fmla="*/ 6727371 h 6939563"/>
              <a:gd name="connsiteX4" fmla="*/ 283029 w 6237515"/>
              <a:gd name="connsiteY4" fmla="*/ 6640285 h 6939563"/>
              <a:gd name="connsiteX5" fmla="*/ 304800 w 6237515"/>
              <a:gd name="connsiteY5" fmla="*/ 6596742 h 6939563"/>
              <a:gd name="connsiteX6" fmla="*/ 315686 w 6237515"/>
              <a:gd name="connsiteY6" fmla="*/ 6564085 h 6939563"/>
              <a:gd name="connsiteX7" fmla="*/ 359229 w 6237515"/>
              <a:gd name="connsiteY7" fmla="*/ 6531428 h 6939563"/>
              <a:gd name="connsiteX8" fmla="*/ 446315 w 6237515"/>
              <a:gd name="connsiteY8" fmla="*/ 6422571 h 6939563"/>
              <a:gd name="connsiteX9" fmla="*/ 468086 w 6237515"/>
              <a:gd name="connsiteY9" fmla="*/ 6389914 h 6939563"/>
              <a:gd name="connsiteX10" fmla="*/ 511629 w 6237515"/>
              <a:gd name="connsiteY10" fmla="*/ 6368142 h 6939563"/>
              <a:gd name="connsiteX11" fmla="*/ 566058 w 6237515"/>
              <a:gd name="connsiteY11" fmla="*/ 6313714 h 6939563"/>
              <a:gd name="connsiteX12" fmla="*/ 598715 w 6237515"/>
              <a:gd name="connsiteY12" fmla="*/ 6281057 h 6939563"/>
              <a:gd name="connsiteX13" fmla="*/ 631372 w 6237515"/>
              <a:gd name="connsiteY13" fmla="*/ 6259285 h 6939563"/>
              <a:gd name="connsiteX14" fmla="*/ 685800 w 6237515"/>
              <a:gd name="connsiteY14" fmla="*/ 6204857 h 6939563"/>
              <a:gd name="connsiteX15" fmla="*/ 740229 w 6237515"/>
              <a:gd name="connsiteY15" fmla="*/ 6161314 h 6939563"/>
              <a:gd name="connsiteX16" fmla="*/ 827315 w 6237515"/>
              <a:gd name="connsiteY16" fmla="*/ 6074228 h 6939563"/>
              <a:gd name="connsiteX17" fmla="*/ 849086 w 6237515"/>
              <a:gd name="connsiteY17" fmla="*/ 6030685 h 6939563"/>
              <a:gd name="connsiteX18" fmla="*/ 936172 w 6237515"/>
              <a:gd name="connsiteY18" fmla="*/ 5954485 h 6939563"/>
              <a:gd name="connsiteX19" fmla="*/ 957943 w 6237515"/>
              <a:gd name="connsiteY19" fmla="*/ 5921828 h 6939563"/>
              <a:gd name="connsiteX20" fmla="*/ 1001486 w 6237515"/>
              <a:gd name="connsiteY20" fmla="*/ 5878285 h 6939563"/>
              <a:gd name="connsiteX21" fmla="*/ 1045029 w 6237515"/>
              <a:gd name="connsiteY21" fmla="*/ 5791200 h 6939563"/>
              <a:gd name="connsiteX22" fmla="*/ 1055915 w 6237515"/>
              <a:gd name="connsiteY22" fmla="*/ 5715000 h 6939563"/>
              <a:gd name="connsiteX23" fmla="*/ 1066800 w 6237515"/>
              <a:gd name="connsiteY23" fmla="*/ 5671457 h 6939563"/>
              <a:gd name="connsiteX24" fmla="*/ 1077686 w 6237515"/>
              <a:gd name="connsiteY24" fmla="*/ 5584371 h 6939563"/>
              <a:gd name="connsiteX25" fmla="*/ 1099458 w 6237515"/>
              <a:gd name="connsiteY25" fmla="*/ 5464628 h 6939563"/>
              <a:gd name="connsiteX26" fmla="*/ 1110343 w 6237515"/>
              <a:gd name="connsiteY26" fmla="*/ 5431971 h 6939563"/>
              <a:gd name="connsiteX27" fmla="*/ 1121229 w 6237515"/>
              <a:gd name="connsiteY27" fmla="*/ 5377542 h 6939563"/>
              <a:gd name="connsiteX28" fmla="*/ 1153886 w 6237515"/>
              <a:gd name="connsiteY28" fmla="*/ 5301342 h 6939563"/>
              <a:gd name="connsiteX29" fmla="*/ 1175658 w 6237515"/>
              <a:gd name="connsiteY29" fmla="*/ 5236028 h 6939563"/>
              <a:gd name="connsiteX30" fmla="*/ 1186543 w 6237515"/>
              <a:gd name="connsiteY30" fmla="*/ 5192485 h 6939563"/>
              <a:gd name="connsiteX31" fmla="*/ 1230086 w 6237515"/>
              <a:gd name="connsiteY31" fmla="*/ 5105400 h 6939563"/>
              <a:gd name="connsiteX32" fmla="*/ 1251858 w 6237515"/>
              <a:gd name="connsiteY32" fmla="*/ 5061857 h 6939563"/>
              <a:gd name="connsiteX33" fmla="*/ 1284515 w 6237515"/>
              <a:gd name="connsiteY33" fmla="*/ 4985657 h 6939563"/>
              <a:gd name="connsiteX34" fmla="*/ 1317172 w 6237515"/>
              <a:gd name="connsiteY34" fmla="*/ 4942114 h 6939563"/>
              <a:gd name="connsiteX35" fmla="*/ 1371600 w 6237515"/>
              <a:gd name="connsiteY35" fmla="*/ 4811485 h 6939563"/>
              <a:gd name="connsiteX36" fmla="*/ 1393372 w 6237515"/>
              <a:gd name="connsiteY36" fmla="*/ 4778828 h 6939563"/>
              <a:gd name="connsiteX37" fmla="*/ 1415143 w 6237515"/>
              <a:gd name="connsiteY37" fmla="*/ 4724400 h 6939563"/>
              <a:gd name="connsiteX38" fmla="*/ 1447800 w 6237515"/>
              <a:gd name="connsiteY38" fmla="*/ 4669971 h 6939563"/>
              <a:gd name="connsiteX39" fmla="*/ 1458686 w 6237515"/>
              <a:gd name="connsiteY39" fmla="*/ 4637314 h 6939563"/>
              <a:gd name="connsiteX40" fmla="*/ 1502229 w 6237515"/>
              <a:gd name="connsiteY40" fmla="*/ 4550228 h 6939563"/>
              <a:gd name="connsiteX41" fmla="*/ 1513115 w 6237515"/>
              <a:gd name="connsiteY41" fmla="*/ 4517571 h 6939563"/>
              <a:gd name="connsiteX42" fmla="*/ 1534886 w 6237515"/>
              <a:gd name="connsiteY42" fmla="*/ 4484914 h 6939563"/>
              <a:gd name="connsiteX43" fmla="*/ 1589315 w 6237515"/>
              <a:gd name="connsiteY43" fmla="*/ 4376057 h 6939563"/>
              <a:gd name="connsiteX44" fmla="*/ 1611086 w 6237515"/>
              <a:gd name="connsiteY44" fmla="*/ 4343400 h 6939563"/>
              <a:gd name="connsiteX45" fmla="*/ 1621972 w 6237515"/>
              <a:gd name="connsiteY45" fmla="*/ 4310742 h 6939563"/>
              <a:gd name="connsiteX46" fmla="*/ 1643743 w 6237515"/>
              <a:gd name="connsiteY46" fmla="*/ 4267200 h 6939563"/>
              <a:gd name="connsiteX47" fmla="*/ 1654629 w 6237515"/>
              <a:gd name="connsiteY47" fmla="*/ 4234542 h 6939563"/>
              <a:gd name="connsiteX48" fmla="*/ 1687286 w 6237515"/>
              <a:gd name="connsiteY48" fmla="*/ 4191000 h 6939563"/>
              <a:gd name="connsiteX49" fmla="*/ 1763486 w 6237515"/>
              <a:gd name="connsiteY49" fmla="*/ 4082142 h 6939563"/>
              <a:gd name="connsiteX50" fmla="*/ 1828800 w 6237515"/>
              <a:gd name="connsiteY50" fmla="*/ 3995057 h 6939563"/>
              <a:gd name="connsiteX51" fmla="*/ 1872343 w 6237515"/>
              <a:gd name="connsiteY51" fmla="*/ 3929742 h 6939563"/>
              <a:gd name="connsiteX52" fmla="*/ 1894115 w 6237515"/>
              <a:gd name="connsiteY52" fmla="*/ 3907971 h 6939563"/>
              <a:gd name="connsiteX53" fmla="*/ 1926772 w 6237515"/>
              <a:gd name="connsiteY53" fmla="*/ 3853542 h 6939563"/>
              <a:gd name="connsiteX54" fmla="*/ 2166258 w 6237515"/>
              <a:gd name="connsiteY54" fmla="*/ 3570514 h 6939563"/>
              <a:gd name="connsiteX55" fmla="*/ 2253343 w 6237515"/>
              <a:gd name="connsiteY55" fmla="*/ 3461657 h 6939563"/>
              <a:gd name="connsiteX56" fmla="*/ 2438400 w 6237515"/>
              <a:gd name="connsiteY56" fmla="*/ 3243942 h 6939563"/>
              <a:gd name="connsiteX57" fmla="*/ 2471058 w 6237515"/>
              <a:gd name="connsiteY57" fmla="*/ 3189514 h 6939563"/>
              <a:gd name="connsiteX58" fmla="*/ 2667000 w 6237515"/>
              <a:gd name="connsiteY58" fmla="*/ 3004457 h 6939563"/>
              <a:gd name="connsiteX59" fmla="*/ 2699658 w 6237515"/>
              <a:gd name="connsiteY59" fmla="*/ 2993571 h 6939563"/>
              <a:gd name="connsiteX60" fmla="*/ 2732315 w 6237515"/>
              <a:gd name="connsiteY60" fmla="*/ 2971800 h 6939563"/>
              <a:gd name="connsiteX61" fmla="*/ 2775858 w 6237515"/>
              <a:gd name="connsiteY61" fmla="*/ 2939142 h 6939563"/>
              <a:gd name="connsiteX62" fmla="*/ 2819400 w 6237515"/>
              <a:gd name="connsiteY62" fmla="*/ 2928257 h 6939563"/>
              <a:gd name="connsiteX63" fmla="*/ 2906486 w 6237515"/>
              <a:gd name="connsiteY63" fmla="*/ 2895600 h 6939563"/>
              <a:gd name="connsiteX64" fmla="*/ 3004458 w 6237515"/>
              <a:gd name="connsiteY64" fmla="*/ 2852057 h 6939563"/>
              <a:gd name="connsiteX65" fmla="*/ 3069772 w 6237515"/>
              <a:gd name="connsiteY65" fmla="*/ 2808514 h 6939563"/>
              <a:gd name="connsiteX66" fmla="*/ 3309258 w 6237515"/>
              <a:gd name="connsiteY66" fmla="*/ 2677885 h 6939563"/>
              <a:gd name="connsiteX67" fmla="*/ 3374572 w 6237515"/>
              <a:gd name="connsiteY67" fmla="*/ 2656114 h 6939563"/>
              <a:gd name="connsiteX68" fmla="*/ 3472543 w 6237515"/>
              <a:gd name="connsiteY68" fmla="*/ 2590800 h 6939563"/>
              <a:gd name="connsiteX69" fmla="*/ 3516086 w 6237515"/>
              <a:gd name="connsiteY69" fmla="*/ 2558142 h 6939563"/>
              <a:gd name="connsiteX70" fmla="*/ 3657600 w 6237515"/>
              <a:gd name="connsiteY70" fmla="*/ 2460171 h 6939563"/>
              <a:gd name="connsiteX71" fmla="*/ 3690258 w 6237515"/>
              <a:gd name="connsiteY71" fmla="*/ 2438400 h 6939563"/>
              <a:gd name="connsiteX72" fmla="*/ 3755572 w 6237515"/>
              <a:gd name="connsiteY72" fmla="*/ 2362200 h 6939563"/>
              <a:gd name="connsiteX73" fmla="*/ 3799115 w 6237515"/>
              <a:gd name="connsiteY73" fmla="*/ 2329542 h 6939563"/>
              <a:gd name="connsiteX74" fmla="*/ 3831772 w 6237515"/>
              <a:gd name="connsiteY74" fmla="*/ 2286000 h 6939563"/>
              <a:gd name="connsiteX75" fmla="*/ 3864429 w 6237515"/>
              <a:gd name="connsiteY75" fmla="*/ 2264228 h 6939563"/>
              <a:gd name="connsiteX76" fmla="*/ 3907972 w 6237515"/>
              <a:gd name="connsiteY76" fmla="*/ 2209800 h 6939563"/>
              <a:gd name="connsiteX77" fmla="*/ 3940629 w 6237515"/>
              <a:gd name="connsiteY77" fmla="*/ 2177142 h 6939563"/>
              <a:gd name="connsiteX78" fmla="*/ 3973286 w 6237515"/>
              <a:gd name="connsiteY78" fmla="*/ 2133600 h 6939563"/>
              <a:gd name="connsiteX79" fmla="*/ 3995058 w 6237515"/>
              <a:gd name="connsiteY79" fmla="*/ 2111828 h 6939563"/>
              <a:gd name="connsiteX80" fmla="*/ 4049486 w 6237515"/>
              <a:gd name="connsiteY80" fmla="*/ 2035628 h 6939563"/>
              <a:gd name="connsiteX81" fmla="*/ 4071258 w 6237515"/>
              <a:gd name="connsiteY81" fmla="*/ 1992085 h 6939563"/>
              <a:gd name="connsiteX82" fmla="*/ 4147458 w 6237515"/>
              <a:gd name="connsiteY82" fmla="*/ 1915885 h 6939563"/>
              <a:gd name="connsiteX83" fmla="*/ 4201886 w 6237515"/>
              <a:gd name="connsiteY83" fmla="*/ 1839685 h 6939563"/>
              <a:gd name="connsiteX84" fmla="*/ 4354286 w 6237515"/>
              <a:gd name="connsiteY84" fmla="*/ 1665514 h 6939563"/>
              <a:gd name="connsiteX85" fmla="*/ 4452258 w 6237515"/>
              <a:gd name="connsiteY85" fmla="*/ 1513114 h 6939563"/>
              <a:gd name="connsiteX86" fmla="*/ 4484915 w 6237515"/>
              <a:gd name="connsiteY86" fmla="*/ 1436914 h 6939563"/>
              <a:gd name="connsiteX87" fmla="*/ 4528458 w 6237515"/>
              <a:gd name="connsiteY87" fmla="*/ 1349828 h 6939563"/>
              <a:gd name="connsiteX88" fmla="*/ 4593772 w 6237515"/>
              <a:gd name="connsiteY88" fmla="*/ 1251857 h 6939563"/>
              <a:gd name="connsiteX89" fmla="*/ 4615543 w 6237515"/>
              <a:gd name="connsiteY89" fmla="*/ 1219200 h 6939563"/>
              <a:gd name="connsiteX90" fmla="*/ 4626429 w 6237515"/>
              <a:gd name="connsiteY90" fmla="*/ 1186542 h 6939563"/>
              <a:gd name="connsiteX91" fmla="*/ 4680858 w 6237515"/>
              <a:gd name="connsiteY91" fmla="*/ 1099457 h 6939563"/>
              <a:gd name="connsiteX92" fmla="*/ 4746172 w 6237515"/>
              <a:gd name="connsiteY92" fmla="*/ 1034142 h 6939563"/>
              <a:gd name="connsiteX93" fmla="*/ 4767943 w 6237515"/>
              <a:gd name="connsiteY93" fmla="*/ 1001485 h 6939563"/>
              <a:gd name="connsiteX94" fmla="*/ 4811486 w 6237515"/>
              <a:gd name="connsiteY94" fmla="*/ 957942 h 6939563"/>
              <a:gd name="connsiteX95" fmla="*/ 4844143 w 6237515"/>
              <a:gd name="connsiteY95" fmla="*/ 925285 h 6939563"/>
              <a:gd name="connsiteX96" fmla="*/ 4865915 w 6237515"/>
              <a:gd name="connsiteY96" fmla="*/ 903514 h 6939563"/>
              <a:gd name="connsiteX97" fmla="*/ 4931229 w 6237515"/>
              <a:gd name="connsiteY97" fmla="*/ 881742 h 6939563"/>
              <a:gd name="connsiteX98" fmla="*/ 4963886 w 6237515"/>
              <a:gd name="connsiteY98" fmla="*/ 870857 h 6939563"/>
              <a:gd name="connsiteX99" fmla="*/ 5050972 w 6237515"/>
              <a:gd name="connsiteY99" fmla="*/ 859971 h 6939563"/>
              <a:gd name="connsiteX100" fmla="*/ 5192486 w 6237515"/>
              <a:gd name="connsiteY100" fmla="*/ 838200 h 6939563"/>
              <a:gd name="connsiteX101" fmla="*/ 5225143 w 6237515"/>
              <a:gd name="connsiteY101" fmla="*/ 827314 h 6939563"/>
              <a:gd name="connsiteX102" fmla="*/ 5268686 w 6237515"/>
              <a:gd name="connsiteY102" fmla="*/ 816428 h 6939563"/>
              <a:gd name="connsiteX103" fmla="*/ 5312229 w 6237515"/>
              <a:gd name="connsiteY103" fmla="*/ 794657 h 6939563"/>
              <a:gd name="connsiteX104" fmla="*/ 5388429 w 6237515"/>
              <a:gd name="connsiteY104" fmla="*/ 772885 h 6939563"/>
              <a:gd name="connsiteX105" fmla="*/ 5497286 w 6237515"/>
              <a:gd name="connsiteY105" fmla="*/ 718457 h 6939563"/>
              <a:gd name="connsiteX106" fmla="*/ 5540829 w 6237515"/>
              <a:gd name="connsiteY106" fmla="*/ 696685 h 6939563"/>
              <a:gd name="connsiteX107" fmla="*/ 5606143 w 6237515"/>
              <a:gd name="connsiteY107" fmla="*/ 653142 h 6939563"/>
              <a:gd name="connsiteX108" fmla="*/ 5671458 w 6237515"/>
              <a:gd name="connsiteY108" fmla="*/ 609600 h 6939563"/>
              <a:gd name="connsiteX109" fmla="*/ 5725886 w 6237515"/>
              <a:gd name="connsiteY109" fmla="*/ 555171 h 6939563"/>
              <a:gd name="connsiteX110" fmla="*/ 5747658 w 6237515"/>
              <a:gd name="connsiteY110" fmla="*/ 522514 h 6939563"/>
              <a:gd name="connsiteX111" fmla="*/ 5769429 w 6237515"/>
              <a:gd name="connsiteY111" fmla="*/ 500742 h 6939563"/>
              <a:gd name="connsiteX112" fmla="*/ 5802086 w 6237515"/>
              <a:gd name="connsiteY112" fmla="*/ 457200 h 6939563"/>
              <a:gd name="connsiteX113" fmla="*/ 5823858 w 6237515"/>
              <a:gd name="connsiteY113" fmla="*/ 435428 h 6939563"/>
              <a:gd name="connsiteX114" fmla="*/ 5845629 w 6237515"/>
              <a:gd name="connsiteY114" fmla="*/ 402771 h 6939563"/>
              <a:gd name="connsiteX115" fmla="*/ 5900058 w 6237515"/>
              <a:gd name="connsiteY115" fmla="*/ 348342 h 6939563"/>
              <a:gd name="connsiteX116" fmla="*/ 5954486 w 6237515"/>
              <a:gd name="connsiteY116" fmla="*/ 283028 h 6939563"/>
              <a:gd name="connsiteX117" fmla="*/ 6008915 w 6237515"/>
              <a:gd name="connsiteY117" fmla="*/ 239485 h 6939563"/>
              <a:gd name="connsiteX118" fmla="*/ 6030686 w 6237515"/>
              <a:gd name="connsiteY118" fmla="*/ 206828 h 6939563"/>
              <a:gd name="connsiteX119" fmla="*/ 6063343 w 6237515"/>
              <a:gd name="connsiteY119" fmla="*/ 185057 h 6939563"/>
              <a:gd name="connsiteX120" fmla="*/ 6117772 w 6237515"/>
              <a:gd name="connsiteY120" fmla="*/ 130628 h 6939563"/>
              <a:gd name="connsiteX121" fmla="*/ 6161315 w 6237515"/>
              <a:gd name="connsiteY121" fmla="*/ 76200 h 6939563"/>
              <a:gd name="connsiteX122" fmla="*/ 6183086 w 6237515"/>
              <a:gd name="connsiteY122" fmla="*/ 43542 h 6939563"/>
              <a:gd name="connsiteX123" fmla="*/ 6237515 w 6237515"/>
              <a:gd name="connsiteY123" fmla="*/ 0 h 6939563"/>
              <a:gd name="connsiteX124" fmla="*/ 6215743 w 6237515"/>
              <a:gd name="connsiteY124" fmla="*/ 43542 h 6939563"/>
              <a:gd name="connsiteX125" fmla="*/ 6204858 w 6237515"/>
              <a:gd name="connsiteY125" fmla="*/ 76200 h 6939563"/>
              <a:gd name="connsiteX126" fmla="*/ 6117772 w 6237515"/>
              <a:gd name="connsiteY126" fmla="*/ 195942 h 6939563"/>
              <a:gd name="connsiteX127" fmla="*/ 6074229 w 6237515"/>
              <a:gd name="connsiteY127" fmla="*/ 293914 h 6939563"/>
              <a:gd name="connsiteX128" fmla="*/ 6041572 w 6237515"/>
              <a:gd name="connsiteY128" fmla="*/ 337457 h 6939563"/>
              <a:gd name="connsiteX129" fmla="*/ 5998029 w 6237515"/>
              <a:gd name="connsiteY129" fmla="*/ 435428 h 6939563"/>
              <a:gd name="connsiteX130" fmla="*/ 5921829 w 6237515"/>
              <a:gd name="connsiteY130" fmla="*/ 555171 h 6939563"/>
              <a:gd name="connsiteX131" fmla="*/ 5900058 w 6237515"/>
              <a:gd name="connsiteY131" fmla="*/ 598714 h 6939563"/>
              <a:gd name="connsiteX132" fmla="*/ 5889172 w 6237515"/>
              <a:gd name="connsiteY132" fmla="*/ 631371 h 6939563"/>
              <a:gd name="connsiteX133" fmla="*/ 5867400 w 6237515"/>
              <a:gd name="connsiteY133" fmla="*/ 653142 h 6939563"/>
              <a:gd name="connsiteX134" fmla="*/ 5812972 w 6237515"/>
              <a:gd name="connsiteY134" fmla="*/ 751114 h 6939563"/>
              <a:gd name="connsiteX135" fmla="*/ 5791200 w 6237515"/>
              <a:gd name="connsiteY135" fmla="*/ 794657 h 6939563"/>
              <a:gd name="connsiteX136" fmla="*/ 5780315 w 6237515"/>
              <a:gd name="connsiteY136" fmla="*/ 827314 h 6939563"/>
              <a:gd name="connsiteX137" fmla="*/ 5758543 w 6237515"/>
              <a:gd name="connsiteY137" fmla="*/ 849085 h 6939563"/>
              <a:gd name="connsiteX138" fmla="*/ 5704115 w 6237515"/>
              <a:gd name="connsiteY138" fmla="*/ 947057 h 6939563"/>
              <a:gd name="connsiteX139" fmla="*/ 5660572 w 6237515"/>
              <a:gd name="connsiteY139" fmla="*/ 1001485 h 6939563"/>
              <a:gd name="connsiteX140" fmla="*/ 5649686 w 6237515"/>
              <a:gd name="connsiteY140" fmla="*/ 1034142 h 6939563"/>
              <a:gd name="connsiteX141" fmla="*/ 5606143 w 6237515"/>
              <a:gd name="connsiteY141" fmla="*/ 1099457 h 6939563"/>
              <a:gd name="connsiteX142" fmla="*/ 5573486 w 6237515"/>
              <a:gd name="connsiteY142" fmla="*/ 1164771 h 6939563"/>
              <a:gd name="connsiteX143" fmla="*/ 5540829 w 6237515"/>
              <a:gd name="connsiteY143" fmla="*/ 1197428 h 6939563"/>
              <a:gd name="connsiteX144" fmla="*/ 5431972 w 6237515"/>
              <a:gd name="connsiteY144" fmla="*/ 1404257 h 6939563"/>
              <a:gd name="connsiteX145" fmla="*/ 5366658 w 6237515"/>
              <a:gd name="connsiteY145" fmla="*/ 1469571 h 6939563"/>
              <a:gd name="connsiteX146" fmla="*/ 5312229 w 6237515"/>
              <a:gd name="connsiteY146" fmla="*/ 1578428 h 6939563"/>
              <a:gd name="connsiteX147" fmla="*/ 5268686 w 6237515"/>
              <a:gd name="connsiteY147" fmla="*/ 1621971 h 6939563"/>
              <a:gd name="connsiteX148" fmla="*/ 5246915 w 6237515"/>
              <a:gd name="connsiteY148" fmla="*/ 1665514 h 6939563"/>
              <a:gd name="connsiteX149" fmla="*/ 5170715 w 6237515"/>
              <a:gd name="connsiteY149" fmla="*/ 1774371 h 6939563"/>
              <a:gd name="connsiteX150" fmla="*/ 5094515 w 6237515"/>
              <a:gd name="connsiteY150" fmla="*/ 1915885 h 6939563"/>
              <a:gd name="connsiteX151" fmla="*/ 5061858 w 6237515"/>
              <a:gd name="connsiteY151" fmla="*/ 1948542 h 6939563"/>
              <a:gd name="connsiteX152" fmla="*/ 4985658 w 6237515"/>
              <a:gd name="connsiteY152" fmla="*/ 2057400 h 6939563"/>
              <a:gd name="connsiteX153" fmla="*/ 4963886 w 6237515"/>
              <a:gd name="connsiteY153" fmla="*/ 2100942 h 6939563"/>
              <a:gd name="connsiteX154" fmla="*/ 4931229 w 6237515"/>
              <a:gd name="connsiteY154" fmla="*/ 2144485 h 6939563"/>
              <a:gd name="connsiteX155" fmla="*/ 4887686 w 6237515"/>
              <a:gd name="connsiteY155" fmla="*/ 2209800 h 6939563"/>
              <a:gd name="connsiteX156" fmla="*/ 4833258 w 6237515"/>
              <a:gd name="connsiteY156" fmla="*/ 2275114 h 6939563"/>
              <a:gd name="connsiteX157" fmla="*/ 4811486 w 6237515"/>
              <a:gd name="connsiteY157" fmla="*/ 2318657 h 6939563"/>
              <a:gd name="connsiteX158" fmla="*/ 4778829 w 6237515"/>
              <a:gd name="connsiteY158" fmla="*/ 2351314 h 6939563"/>
              <a:gd name="connsiteX159" fmla="*/ 4702629 w 6237515"/>
              <a:gd name="connsiteY159" fmla="*/ 2427514 h 6939563"/>
              <a:gd name="connsiteX160" fmla="*/ 4648200 w 6237515"/>
              <a:gd name="connsiteY160" fmla="*/ 2503714 h 6939563"/>
              <a:gd name="connsiteX161" fmla="*/ 4615543 w 6237515"/>
              <a:gd name="connsiteY161" fmla="*/ 2558142 h 6939563"/>
              <a:gd name="connsiteX162" fmla="*/ 4572000 w 6237515"/>
              <a:gd name="connsiteY162" fmla="*/ 2601685 h 6939563"/>
              <a:gd name="connsiteX163" fmla="*/ 4452258 w 6237515"/>
              <a:gd name="connsiteY163" fmla="*/ 2754085 h 6939563"/>
              <a:gd name="connsiteX164" fmla="*/ 4408715 w 6237515"/>
              <a:gd name="connsiteY164" fmla="*/ 2808514 h 6939563"/>
              <a:gd name="connsiteX165" fmla="*/ 4321629 w 6237515"/>
              <a:gd name="connsiteY165" fmla="*/ 2939142 h 6939563"/>
              <a:gd name="connsiteX166" fmla="*/ 4245429 w 6237515"/>
              <a:gd name="connsiteY166" fmla="*/ 3037114 h 6939563"/>
              <a:gd name="connsiteX167" fmla="*/ 4234543 w 6237515"/>
              <a:gd name="connsiteY167" fmla="*/ 3091542 h 6939563"/>
              <a:gd name="connsiteX168" fmla="*/ 4191000 w 6237515"/>
              <a:gd name="connsiteY168" fmla="*/ 3145971 h 6939563"/>
              <a:gd name="connsiteX169" fmla="*/ 4158343 w 6237515"/>
              <a:gd name="connsiteY169" fmla="*/ 3200400 h 6939563"/>
              <a:gd name="connsiteX170" fmla="*/ 4136572 w 6237515"/>
              <a:gd name="connsiteY170" fmla="*/ 3254828 h 6939563"/>
              <a:gd name="connsiteX171" fmla="*/ 4060372 w 6237515"/>
              <a:gd name="connsiteY171" fmla="*/ 3418114 h 6939563"/>
              <a:gd name="connsiteX172" fmla="*/ 4049486 w 6237515"/>
              <a:gd name="connsiteY172" fmla="*/ 3450771 h 6939563"/>
              <a:gd name="connsiteX173" fmla="*/ 4016829 w 6237515"/>
              <a:gd name="connsiteY173" fmla="*/ 3516085 h 6939563"/>
              <a:gd name="connsiteX174" fmla="*/ 3951515 w 6237515"/>
              <a:gd name="connsiteY174" fmla="*/ 3722914 h 6939563"/>
              <a:gd name="connsiteX175" fmla="*/ 3929743 w 6237515"/>
              <a:gd name="connsiteY175" fmla="*/ 3831771 h 6939563"/>
              <a:gd name="connsiteX176" fmla="*/ 3907972 w 6237515"/>
              <a:gd name="connsiteY176" fmla="*/ 3907971 h 6939563"/>
              <a:gd name="connsiteX177" fmla="*/ 3886200 w 6237515"/>
              <a:gd name="connsiteY177" fmla="*/ 4038600 h 6939563"/>
              <a:gd name="connsiteX178" fmla="*/ 3853543 w 6237515"/>
              <a:gd name="connsiteY178" fmla="*/ 4125685 h 6939563"/>
              <a:gd name="connsiteX179" fmla="*/ 3820886 w 6237515"/>
              <a:gd name="connsiteY179" fmla="*/ 4288971 h 6939563"/>
              <a:gd name="connsiteX180" fmla="*/ 3766458 w 6237515"/>
              <a:gd name="connsiteY180" fmla="*/ 4474028 h 6939563"/>
              <a:gd name="connsiteX181" fmla="*/ 3701143 w 6237515"/>
              <a:gd name="connsiteY181" fmla="*/ 4582885 h 6939563"/>
              <a:gd name="connsiteX182" fmla="*/ 3690258 w 6237515"/>
              <a:gd name="connsiteY182" fmla="*/ 4626428 h 6939563"/>
              <a:gd name="connsiteX183" fmla="*/ 3624943 w 6237515"/>
              <a:gd name="connsiteY183" fmla="*/ 4724400 h 6939563"/>
              <a:gd name="connsiteX184" fmla="*/ 3592286 w 6237515"/>
              <a:gd name="connsiteY184" fmla="*/ 4778828 h 6939563"/>
              <a:gd name="connsiteX185" fmla="*/ 3570515 w 6237515"/>
              <a:gd name="connsiteY185" fmla="*/ 4822371 h 6939563"/>
              <a:gd name="connsiteX186" fmla="*/ 3483429 w 6237515"/>
              <a:gd name="connsiteY186" fmla="*/ 4963885 h 6939563"/>
              <a:gd name="connsiteX187" fmla="*/ 3461658 w 6237515"/>
              <a:gd name="connsiteY187" fmla="*/ 5007428 h 6939563"/>
              <a:gd name="connsiteX188" fmla="*/ 3418115 w 6237515"/>
              <a:gd name="connsiteY188" fmla="*/ 5083628 h 6939563"/>
              <a:gd name="connsiteX189" fmla="*/ 3363686 w 6237515"/>
              <a:gd name="connsiteY189" fmla="*/ 5192485 h 6939563"/>
              <a:gd name="connsiteX190" fmla="*/ 3352800 w 6237515"/>
              <a:gd name="connsiteY190" fmla="*/ 5236028 h 6939563"/>
              <a:gd name="connsiteX191" fmla="*/ 3298372 w 6237515"/>
              <a:gd name="connsiteY191" fmla="*/ 5355771 h 6939563"/>
              <a:gd name="connsiteX192" fmla="*/ 3276600 w 6237515"/>
              <a:gd name="connsiteY192" fmla="*/ 5421085 h 6939563"/>
              <a:gd name="connsiteX193" fmla="*/ 3265715 w 6237515"/>
              <a:gd name="connsiteY193" fmla="*/ 5453742 h 6939563"/>
              <a:gd name="connsiteX194" fmla="*/ 3233058 w 6237515"/>
              <a:gd name="connsiteY194" fmla="*/ 5573485 h 6939563"/>
              <a:gd name="connsiteX195" fmla="*/ 3200400 w 6237515"/>
              <a:gd name="connsiteY195" fmla="*/ 5671457 h 6939563"/>
              <a:gd name="connsiteX196" fmla="*/ 3167743 w 6237515"/>
              <a:gd name="connsiteY196" fmla="*/ 5780314 h 6939563"/>
              <a:gd name="connsiteX197" fmla="*/ 3156858 w 6237515"/>
              <a:gd name="connsiteY197" fmla="*/ 5856514 h 6939563"/>
              <a:gd name="connsiteX198" fmla="*/ 3135086 w 6237515"/>
              <a:gd name="connsiteY198" fmla="*/ 5878285 h 6939563"/>
              <a:gd name="connsiteX199" fmla="*/ 3113315 w 6237515"/>
              <a:gd name="connsiteY199" fmla="*/ 6019800 h 6939563"/>
              <a:gd name="connsiteX200" fmla="*/ 3080658 w 6237515"/>
              <a:gd name="connsiteY200" fmla="*/ 6063342 h 6939563"/>
              <a:gd name="connsiteX201" fmla="*/ 3058886 w 6237515"/>
              <a:gd name="connsiteY201" fmla="*/ 6117771 h 6939563"/>
              <a:gd name="connsiteX202" fmla="*/ 3037115 w 6237515"/>
              <a:gd name="connsiteY202" fmla="*/ 6215742 h 6939563"/>
              <a:gd name="connsiteX203" fmla="*/ 3015343 w 6237515"/>
              <a:gd name="connsiteY203" fmla="*/ 6248400 h 6939563"/>
              <a:gd name="connsiteX204" fmla="*/ 3004458 w 6237515"/>
              <a:gd name="connsiteY204" fmla="*/ 6281057 h 6939563"/>
              <a:gd name="connsiteX205" fmla="*/ 2982686 w 6237515"/>
              <a:gd name="connsiteY205" fmla="*/ 6357257 h 6939563"/>
              <a:gd name="connsiteX206" fmla="*/ 2960915 w 6237515"/>
              <a:gd name="connsiteY206" fmla="*/ 6389914 h 6939563"/>
              <a:gd name="connsiteX207" fmla="*/ 2928258 w 6237515"/>
              <a:gd name="connsiteY207" fmla="*/ 6509657 h 6939563"/>
              <a:gd name="connsiteX208" fmla="*/ 2917372 w 6237515"/>
              <a:gd name="connsiteY208" fmla="*/ 6542314 h 6939563"/>
              <a:gd name="connsiteX209" fmla="*/ 2895600 w 6237515"/>
              <a:gd name="connsiteY209" fmla="*/ 6564085 h 6939563"/>
              <a:gd name="connsiteX210" fmla="*/ 2884715 w 6237515"/>
              <a:gd name="connsiteY210" fmla="*/ 6596742 h 6939563"/>
              <a:gd name="connsiteX211" fmla="*/ 2841172 w 6237515"/>
              <a:gd name="connsiteY211" fmla="*/ 6662057 h 6939563"/>
              <a:gd name="connsiteX212" fmla="*/ 2819400 w 6237515"/>
              <a:gd name="connsiteY212" fmla="*/ 6727371 h 6939563"/>
              <a:gd name="connsiteX213" fmla="*/ 2797629 w 6237515"/>
              <a:gd name="connsiteY213" fmla="*/ 6760028 h 6939563"/>
              <a:gd name="connsiteX214" fmla="*/ 2786743 w 6237515"/>
              <a:gd name="connsiteY214" fmla="*/ 6792685 h 6939563"/>
              <a:gd name="connsiteX215" fmla="*/ 2764972 w 6237515"/>
              <a:gd name="connsiteY215" fmla="*/ 6814457 h 6939563"/>
              <a:gd name="connsiteX216" fmla="*/ 2688772 w 6237515"/>
              <a:gd name="connsiteY216" fmla="*/ 6901542 h 6939563"/>
              <a:gd name="connsiteX217" fmla="*/ 2438400 w 6237515"/>
              <a:gd name="connsiteY217" fmla="*/ 6890657 h 6939563"/>
              <a:gd name="connsiteX218" fmla="*/ 2383972 w 6237515"/>
              <a:gd name="connsiteY218" fmla="*/ 6879771 h 6939563"/>
              <a:gd name="connsiteX219" fmla="*/ 2013858 w 6237515"/>
              <a:gd name="connsiteY219" fmla="*/ 6890657 h 6939563"/>
              <a:gd name="connsiteX220" fmla="*/ 337458 w 6237515"/>
              <a:gd name="connsiteY220" fmla="*/ 6890657 h 6939563"/>
              <a:gd name="connsiteX221" fmla="*/ 304800 w 6237515"/>
              <a:gd name="connsiteY221" fmla="*/ 6879771 h 6939563"/>
              <a:gd name="connsiteX222" fmla="*/ 195943 w 6237515"/>
              <a:gd name="connsiteY222" fmla="*/ 6858000 h 6939563"/>
              <a:gd name="connsiteX223" fmla="*/ 0 w 6237515"/>
              <a:gd name="connsiteY223" fmla="*/ 6879771 h 693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237515" h="6939563">
                <a:moveTo>
                  <a:pt x="0" y="6879771"/>
                </a:moveTo>
                <a:lnTo>
                  <a:pt x="0" y="6879771"/>
                </a:lnTo>
                <a:cubicBezTo>
                  <a:pt x="47172" y="6843485"/>
                  <a:pt x="105807" y="6818525"/>
                  <a:pt x="141515" y="6770914"/>
                </a:cubicBezTo>
                <a:cubicBezTo>
                  <a:pt x="152401" y="6756400"/>
                  <a:pt x="160841" y="6739677"/>
                  <a:pt x="174172" y="6727371"/>
                </a:cubicBezTo>
                <a:cubicBezTo>
                  <a:pt x="208317" y="6695852"/>
                  <a:pt x="283029" y="6640285"/>
                  <a:pt x="283029" y="6640285"/>
                </a:cubicBezTo>
                <a:cubicBezTo>
                  <a:pt x="290286" y="6625771"/>
                  <a:pt x="298408" y="6611657"/>
                  <a:pt x="304800" y="6596742"/>
                </a:cubicBezTo>
                <a:cubicBezTo>
                  <a:pt x="309320" y="6586195"/>
                  <a:pt x="308340" y="6572900"/>
                  <a:pt x="315686" y="6564085"/>
                </a:cubicBezTo>
                <a:cubicBezTo>
                  <a:pt x="327301" y="6550147"/>
                  <a:pt x="346923" y="6544759"/>
                  <a:pt x="359229" y="6531428"/>
                </a:cubicBezTo>
                <a:cubicBezTo>
                  <a:pt x="390748" y="6497283"/>
                  <a:pt x="420539" y="6461235"/>
                  <a:pt x="446315" y="6422571"/>
                </a:cubicBezTo>
                <a:cubicBezTo>
                  <a:pt x="453572" y="6411685"/>
                  <a:pt x="458036" y="6398290"/>
                  <a:pt x="468086" y="6389914"/>
                </a:cubicBezTo>
                <a:cubicBezTo>
                  <a:pt x="480552" y="6379525"/>
                  <a:pt x="498820" y="6378105"/>
                  <a:pt x="511629" y="6368142"/>
                </a:cubicBezTo>
                <a:cubicBezTo>
                  <a:pt x="531882" y="6352390"/>
                  <a:pt x="547915" y="6331857"/>
                  <a:pt x="566058" y="6313714"/>
                </a:cubicBezTo>
                <a:cubicBezTo>
                  <a:pt x="576944" y="6302828"/>
                  <a:pt x="585906" y="6289597"/>
                  <a:pt x="598715" y="6281057"/>
                </a:cubicBezTo>
                <a:lnTo>
                  <a:pt x="631372" y="6259285"/>
                </a:lnTo>
                <a:cubicBezTo>
                  <a:pt x="689425" y="6172204"/>
                  <a:pt x="613232" y="6277424"/>
                  <a:pt x="685800" y="6204857"/>
                </a:cubicBezTo>
                <a:cubicBezTo>
                  <a:pt x="735040" y="6155618"/>
                  <a:pt x="676652" y="6182507"/>
                  <a:pt x="740229" y="6161314"/>
                </a:cubicBezTo>
                <a:cubicBezTo>
                  <a:pt x="769258" y="6132285"/>
                  <a:pt x="808956" y="6110947"/>
                  <a:pt x="827315" y="6074228"/>
                </a:cubicBezTo>
                <a:cubicBezTo>
                  <a:pt x="834572" y="6059714"/>
                  <a:pt x="839123" y="6043494"/>
                  <a:pt x="849086" y="6030685"/>
                </a:cubicBezTo>
                <a:cubicBezTo>
                  <a:pt x="883373" y="5986602"/>
                  <a:pt x="897154" y="5980498"/>
                  <a:pt x="936172" y="5954485"/>
                </a:cubicBezTo>
                <a:cubicBezTo>
                  <a:pt x="943429" y="5943599"/>
                  <a:pt x="949429" y="5931761"/>
                  <a:pt x="957943" y="5921828"/>
                </a:cubicBezTo>
                <a:cubicBezTo>
                  <a:pt x="971301" y="5906243"/>
                  <a:pt x="992306" y="5896644"/>
                  <a:pt x="1001486" y="5878285"/>
                </a:cubicBezTo>
                <a:lnTo>
                  <a:pt x="1045029" y="5791200"/>
                </a:lnTo>
                <a:cubicBezTo>
                  <a:pt x="1048658" y="5765800"/>
                  <a:pt x="1051325" y="5740244"/>
                  <a:pt x="1055915" y="5715000"/>
                </a:cubicBezTo>
                <a:cubicBezTo>
                  <a:pt x="1058591" y="5700280"/>
                  <a:pt x="1064340" y="5686214"/>
                  <a:pt x="1066800" y="5671457"/>
                </a:cubicBezTo>
                <a:cubicBezTo>
                  <a:pt x="1071609" y="5642600"/>
                  <a:pt x="1073123" y="5613268"/>
                  <a:pt x="1077686" y="5584371"/>
                </a:cubicBezTo>
                <a:cubicBezTo>
                  <a:pt x="1084013" y="5544299"/>
                  <a:pt x="1090958" y="5504296"/>
                  <a:pt x="1099458" y="5464628"/>
                </a:cubicBezTo>
                <a:cubicBezTo>
                  <a:pt x="1101862" y="5453408"/>
                  <a:pt x="1107560" y="5443103"/>
                  <a:pt x="1110343" y="5431971"/>
                </a:cubicBezTo>
                <a:cubicBezTo>
                  <a:pt x="1114830" y="5414021"/>
                  <a:pt x="1116741" y="5395492"/>
                  <a:pt x="1121229" y="5377542"/>
                </a:cubicBezTo>
                <a:cubicBezTo>
                  <a:pt x="1132908" y="5330826"/>
                  <a:pt x="1133119" y="5353259"/>
                  <a:pt x="1153886" y="5301342"/>
                </a:cubicBezTo>
                <a:cubicBezTo>
                  <a:pt x="1162409" y="5280034"/>
                  <a:pt x="1169064" y="5258009"/>
                  <a:pt x="1175658" y="5236028"/>
                </a:cubicBezTo>
                <a:cubicBezTo>
                  <a:pt x="1179957" y="5221698"/>
                  <a:pt x="1180789" y="5206295"/>
                  <a:pt x="1186543" y="5192485"/>
                </a:cubicBezTo>
                <a:cubicBezTo>
                  <a:pt x="1199026" y="5162527"/>
                  <a:pt x="1215572" y="5134428"/>
                  <a:pt x="1230086" y="5105400"/>
                </a:cubicBezTo>
                <a:cubicBezTo>
                  <a:pt x="1237343" y="5090886"/>
                  <a:pt x="1245466" y="5076773"/>
                  <a:pt x="1251858" y="5061857"/>
                </a:cubicBezTo>
                <a:cubicBezTo>
                  <a:pt x="1262744" y="5036457"/>
                  <a:pt x="1271282" y="5009917"/>
                  <a:pt x="1284515" y="4985657"/>
                </a:cubicBezTo>
                <a:cubicBezTo>
                  <a:pt x="1293203" y="4969729"/>
                  <a:pt x="1306286" y="4956628"/>
                  <a:pt x="1317172" y="4942114"/>
                </a:cubicBezTo>
                <a:cubicBezTo>
                  <a:pt x="1339895" y="4873943"/>
                  <a:pt x="1335834" y="4875863"/>
                  <a:pt x="1371600" y="4811485"/>
                </a:cubicBezTo>
                <a:cubicBezTo>
                  <a:pt x="1377954" y="4800048"/>
                  <a:pt x="1387521" y="4790530"/>
                  <a:pt x="1393372" y="4778828"/>
                </a:cubicBezTo>
                <a:cubicBezTo>
                  <a:pt x="1402111" y="4761351"/>
                  <a:pt x="1406404" y="4741877"/>
                  <a:pt x="1415143" y="4724400"/>
                </a:cubicBezTo>
                <a:cubicBezTo>
                  <a:pt x="1424605" y="4705476"/>
                  <a:pt x="1438338" y="4688895"/>
                  <a:pt x="1447800" y="4669971"/>
                </a:cubicBezTo>
                <a:cubicBezTo>
                  <a:pt x="1452932" y="4659708"/>
                  <a:pt x="1453938" y="4647760"/>
                  <a:pt x="1458686" y="4637314"/>
                </a:cubicBezTo>
                <a:cubicBezTo>
                  <a:pt x="1472116" y="4607768"/>
                  <a:pt x="1491966" y="4581017"/>
                  <a:pt x="1502229" y="4550228"/>
                </a:cubicBezTo>
                <a:cubicBezTo>
                  <a:pt x="1505858" y="4539342"/>
                  <a:pt x="1507983" y="4527834"/>
                  <a:pt x="1513115" y="4517571"/>
                </a:cubicBezTo>
                <a:cubicBezTo>
                  <a:pt x="1518966" y="4505869"/>
                  <a:pt x="1528683" y="4496433"/>
                  <a:pt x="1534886" y="4484914"/>
                </a:cubicBezTo>
                <a:cubicBezTo>
                  <a:pt x="1554120" y="4449194"/>
                  <a:pt x="1566812" y="4409812"/>
                  <a:pt x="1589315" y="4376057"/>
                </a:cubicBezTo>
                <a:cubicBezTo>
                  <a:pt x="1596572" y="4365171"/>
                  <a:pt x="1605235" y="4355102"/>
                  <a:pt x="1611086" y="4343400"/>
                </a:cubicBezTo>
                <a:cubicBezTo>
                  <a:pt x="1616218" y="4333137"/>
                  <a:pt x="1617452" y="4321289"/>
                  <a:pt x="1621972" y="4310742"/>
                </a:cubicBezTo>
                <a:cubicBezTo>
                  <a:pt x="1628364" y="4295827"/>
                  <a:pt x="1637351" y="4282115"/>
                  <a:pt x="1643743" y="4267200"/>
                </a:cubicBezTo>
                <a:cubicBezTo>
                  <a:pt x="1648263" y="4256653"/>
                  <a:pt x="1648936" y="4244505"/>
                  <a:pt x="1654629" y="4234542"/>
                </a:cubicBezTo>
                <a:cubicBezTo>
                  <a:pt x="1663630" y="4218790"/>
                  <a:pt x="1676741" y="4205763"/>
                  <a:pt x="1687286" y="4191000"/>
                </a:cubicBezTo>
                <a:cubicBezTo>
                  <a:pt x="1713031" y="4154958"/>
                  <a:pt x="1737741" y="4118184"/>
                  <a:pt x="1763486" y="4082142"/>
                </a:cubicBezTo>
                <a:cubicBezTo>
                  <a:pt x="1763501" y="4082121"/>
                  <a:pt x="1828786" y="3995078"/>
                  <a:pt x="1828800" y="3995057"/>
                </a:cubicBezTo>
                <a:cubicBezTo>
                  <a:pt x="1843314" y="3973285"/>
                  <a:pt x="1856643" y="3950675"/>
                  <a:pt x="1872343" y="3929742"/>
                </a:cubicBezTo>
                <a:cubicBezTo>
                  <a:pt x="1878501" y="3921531"/>
                  <a:pt x="1888150" y="3916322"/>
                  <a:pt x="1894115" y="3907971"/>
                </a:cubicBezTo>
                <a:cubicBezTo>
                  <a:pt x="1906413" y="3890754"/>
                  <a:pt x="1913490" y="3870012"/>
                  <a:pt x="1926772" y="3853542"/>
                </a:cubicBezTo>
                <a:cubicBezTo>
                  <a:pt x="2004353" y="3757342"/>
                  <a:pt x="2166258" y="3570514"/>
                  <a:pt x="2166258" y="3570514"/>
                </a:cubicBezTo>
                <a:cubicBezTo>
                  <a:pt x="2190297" y="3498393"/>
                  <a:pt x="2163409" y="3562833"/>
                  <a:pt x="2253343" y="3461657"/>
                </a:cubicBezTo>
                <a:cubicBezTo>
                  <a:pt x="2316621" y="3390469"/>
                  <a:pt x="2378900" y="3318316"/>
                  <a:pt x="2438400" y="3243942"/>
                </a:cubicBezTo>
                <a:cubicBezTo>
                  <a:pt x="2451617" y="3227420"/>
                  <a:pt x="2456449" y="3204819"/>
                  <a:pt x="2471058" y="3189514"/>
                </a:cubicBezTo>
                <a:cubicBezTo>
                  <a:pt x="2533090" y="3124529"/>
                  <a:pt x="2598789" y="3062923"/>
                  <a:pt x="2667000" y="3004457"/>
                </a:cubicBezTo>
                <a:cubicBezTo>
                  <a:pt x="2675712" y="2996989"/>
                  <a:pt x="2689395" y="2998703"/>
                  <a:pt x="2699658" y="2993571"/>
                </a:cubicBezTo>
                <a:cubicBezTo>
                  <a:pt x="2711360" y="2987720"/>
                  <a:pt x="2721669" y="2979404"/>
                  <a:pt x="2732315" y="2971800"/>
                </a:cubicBezTo>
                <a:cubicBezTo>
                  <a:pt x="2747079" y="2961255"/>
                  <a:pt x="2759630" y="2947256"/>
                  <a:pt x="2775858" y="2939142"/>
                </a:cubicBezTo>
                <a:cubicBezTo>
                  <a:pt x="2789239" y="2932451"/>
                  <a:pt x="2805015" y="2932367"/>
                  <a:pt x="2819400" y="2928257"/>
                </a:cubicBezTo>
                <a:cubicBezTo>
                  <a:pt x="2849262" y="2919725"/>
                  <a:pt x="2877732" y="2907101"/>
                  <a:pt x="2906486" y="2895600"/>
                </a:cubicBezTo>
                <a:cubicBezTo>
                  <a:pt x="2978813" y="2823271"/>
                  <a:pt x="2889459" y="2899973"/>
                  <a:pt x="3004458" y="2852057"/>
                </a:cubicBezTo>
                <a:cubicBezTo>
                  <a:pt x="3028611" y="2841993"/>
                  <a:pt x="3047445" y="2822158"/>
                  <a:pt x="3069772" y="2808514"/>
                </a:cubicBezTo>
                <a:cubicBezTo>
                  <a:pt x="3104103" y="2787534"/>
                  <a:pt x="3261013" y="2693967"/>
                  <a:pt x="3309258" y="2677885"/>
                </a:cubicBezTo>
                <a:lnTo>
                  <a:pt x="3374572" y="2656114"/>
                </a:lnTo>
                <a:cubicBezTo>
                  <a:pt x="3407229" y="2634343"/>
                  <a:pt x="3440273" y="2613141"/>
                  <a:pt x="3472543" y="2590800"/>
                </a:cubicBezTo>
                <a:cubicBezTo>
                  <a:pt x="3487460" y="2580473"/>
                  <a:pt x="3500990" y="2568206"/>
                  <a:pt x="3516086" y="2558142"/>
                </a:cubicBezTo>
                <a:cubicBezTo>
                  <a:pt x="3748057" y="2403495"/>
                  <a:pt x="3491477" y="2584763"/>
                  <a:pt x="3657600" y="2460171"/>
                </a:cubicBezTo>
                <a:cubicBezTo>
                  <a:pt x="3668067" y="2452321"/>
                  <a:pt x="3680325" y="2446914"/>
                  <a:pt x="3690258" y="2438400"/>
                </a:cubicBezTo>
                <a:cubicBezTo>
                  <a:pt x="3872305" y="2282360"/>
                  <a:pt x="3640029" y="2477743"/>
                  <a:pt x="3755572" y="2362200"/>
                </a:cubicBezTo>
                <a:cubicBezTo>
                  <a:pt x="3768401" y="2349371"/>
                  <a:pt x="3786286" y="2342371"/>
                  <a:pt x="3799115" y="2329542"/>
                </a:cubicBezTo>
                <a:cubicBezTo>
                  <a:pt x="3811944" y="2316713"/>
                  <a:pt x="3818943" y="2298829"/>
                  <a:pt x="3831772" y="2286000"/>
                </a:cubicBezTo>
                <a:cubicBezTo>
                  <a:pt x="3841023" y="2276749"/>
                  <a:pt x="3855178" y="2273479"/>
                  <a:pt x="3864429" y="2264228"/>
                </a:cubicBezTo>
                <a:cubicBezTo>
                  <a:pt x="3880858" y="2247799"/>
                  <a:pt x="3892672" y="2227285"/>
                  <a:pt x="3907972" y="2209800"/>
                </a:cubicBezTo>
                <a:cubicBezTo>
                  <a:pt x="3918110" y="2198214"/>
                  <a:pt x="3930610" y="2188831"/>
                  <a:pt x="3940629" y="2177142"/>
                </a:cubicBezTo>
                <a:cubicBezTo>
                  <a:pt x="3952436" y="2163367"/>
                  <a:pt x="3961671" y="2147537"/>
                  <a:pt x="3973286" y="2133600"/>
                </a:cubicBezTo>
                <a:cubicBezTo>
                  <a:pt x="3979857" y="2125715"/>
                  <a:pt x="3988757" y="2119929"/>
                  <a:pt x="3995058" y="2111828"/>
                </a:cubicBezTo>
                <a:cubicBezTo>
                  <a:pt x="4014221" y="2087189"/>
                  <a:pt x="4032728" y="2061962"/>
                  <a:pt x="4049486" y="2035628"/>
                </a:cubicBezTo>
                <a:cubicBezTo>
                  <a:pt x="4058198" y="2021937"/>
                  <a:pt x="4060982" y="2004644"/>
                  <a:pt x="4071258" y="1992085"/>
                </a:cubicBezTo>
                <a:cubicBezTo>
                  <a:pt x="4094005" y="1964284"/>
                  <a:pt x="4124081" y="1943158"/>
                  <a:pt x="4147458" y="1915885"/>
                </a:cubicBezTo>
                <a:cubicBezTo>
                  <a:pt x="4167772" y="1892185"/>
                  <a:pt x="4182006" y="1863750"/>
                  <a:pt x="4201886" y="1839685"/>
                </a:cubicBezTo>
                <a:cubicBezTo>
                  <a:pt x="4251018" y="1780210"/>
                  <a:pt x="4314596" y="1731665"/>
                  <a:pt x="4354286" y="1665514"/>
                </a:cubicBezTo>
                <a:cubicBezTo>
                  <a:pt x="4428935" y="1541099"/>
                  <a:pt x="4394210" y="1590509"/>
                  <a:pt x="4452258" y="1513114"/>
                </a:cubicBezTo>
                <a:cubicBezTo>
                  <a:pt x="4471606" y="1435717"/>
                  <a:pt x="4450218" y="1500525"/>
                  <a:pt x="4484915" y="1436914"/>
                </a:cubicBezTo>
                <a:cubicBezTo>
                  <a:pt x="4500456" y="1408422"/>
                  <a:pt x="4510455" y="1376832"/>
                  <a:pt x="4528458" y="1349828"/>
                </a:cubicBezTo>
                <a:lnTo>
                  <a:pt x="4593772" y="1251857"/>
                </a:lnTo>
                <a:cubicBezTo>
                  <a:pt x="4601029" y="1240971"/>
                  <a:pt x="4611406" y="1231612"/>
                  <a:pt x="4615543" y="1219200"/>
                </a:cubicBezTo>
                <a:cubicBezTo>
                  <a:pt x="4619172" y="1208314"/>
                  <a:pt x="4621909" y="1197089"/>
                  <a:pt x="4626429" y="1186542"/>
                </a:cubicBezTo>
                <a:cubicBezTo>
                  <a:pt x="4641270" y="1151912"/>
                  <a:pt x="4655283" y="1127873"/>
                  <a:pt x="4680858" y="1099457"/>
                </a:cubicBezTo>
                <a:cubicBezTo>
                  <a:pt x="4701455" y="1076571"/>
                  <a:pt x="4729093" y="1059761"/>
                  <a:pt x="4746172" y="1034142"/>
                </a:cubicBezTo>
                <a:cubicBezTo>
                  <a:pt x="4753429" y="1023256"/>
                  <a:pt x="4759429" y="1011418"/>
                  <a:pt x="4767943" y="1001485"/>
                </a:cubicBezTo>
                <a:cubicBezTo>
                  <a:pt x="4781301" y="985900"/>
                  <a:pt x="4796972" y="972456"/>
                  <a:pt x="4811486" y="957942"/>
                </a:cubicBezTo>
                <a:lnTo>
                  <a:pt x="4844143" y="925285"/>
                </a:lnTo>
                <a:cubicBezTo>
                  <a:pt x="4851400" y="918028"/>
                  <a:pt x="4856179" y="906760"/>
                  <a:pt x="4865915" y="903514"/>
                </a:cubicBezTo>
                <a:lnTo>
                  <a:pt x="4931229" y="881742"/>
                </a:lnTo>
                <a:cubicBezTo>
                  <a:pt x="4942115" y="878113"/>
                  <a:pt x="4952500" y="872280"/>
                  <a:pt x="4963886" y="870857"/>
                </a:cubicBezTo>
                <a:lnTo>
                  <a:pt x="5050972" y="859971"/>
                </a:lnTo>
                <a:cubicBezTo>
                  <a:pt x="5129578" y="833768"/>
                  <a:pt x="5036129" y="862254"/>
                  <a:pt x="5192486" y="838200"/>
                </a:cubicBezTo>
                <a:cubicBezTo>
                  <a:pt x="5203827" y="836455"/>
                  <a:pt x="5214110" y="830466"/>
                  <a:pt x="5225143" y="827314"/>
                </a:cubicBezTo>
                <a:cubicBezTo>
                  <a:pt x="5239528" y="823204"/>
                  <a:pt x="5254678" y="821681"/>
                  <a:pt x="5268686" y="816428"/>
                </a:cubicBezTo>
                <a:cubicBezTo>
                  <a:pt x="5283880" y="810730"/>
                  <a:pt x="5296979" y="800203"/>
                  <a:pt x="5312229" y="794657"/>
                </a:cubicBezTo>
                <a:cubicBezTo>
                  <a:pt x="5337055" y="785629"/>
                  <a:pt x="5364002" y="782943"/>
                  <a:pt x="5388429" y="772885"/>
                </a:cubicBezTo>
                <a:cubicBezTo>
                  <a:pt x="5425942" y="757439"/>
                  <a:pt x="5461000" y="736600"/>
                  <a:pt x="5497286" y="718457"/>
                </a:cubicBezTo>
                <a:cubicBezTo>
                  <a:pt x="5511800" y="711200"/>
                  <a:pt x="5527327" y="705686"/>
                  <a:pt x="5540829" y="696685"/>
                </a:cubicBezTo>
                <a:cubicBezTo>
                  <a:pt x="5562600" y="682171"/>
                  <a:pt x="5585489" y="669206"/>
                  <a:pt x="5606143" y="653142"/>
                </a:cubicBezTo>
                <a:cubicBezTo>
                  <a:pt x="5667297" y="605577"/>
                  <a:pt x="5609002" y="630417"/>
                  <a:pt x="5671458" y="609600"/>
                </a:cubicBezTo>
                <a:cubicBezTo>
                  <a:pt x="5729509" y="522519"/>
                  <a:pt x="5653320" y="627735"/>
                  <a:pt x="5725886" y="555171"/>
                </a:cubicBezTo>
                <a:cubicBezTo>
                  <a:pt x="5735137" y="545920"/>
                  <a:pt x="5739485" y="532730"/>
                  <a:pt x="5747658" y="522514"/>
                </a:cubicBezTo>
                <a:cubicBezTo>
                  <a:pt x="5754069" y="514500"/>
                  <a:pt x="5762859" y="508626"/>
                  <a:pt x="5769429" y="500742"/>
                </a:cubicBezTo>
                <a:cubicBezTo>
                  <a:pt x="5781044" y="486804"/>
                  <a:pt x="5790471" y="471137"/>
                  <a:pt x="5802086" y="457200"/>
                </a:cubicBezTo>
                <a:cubicBezTo>
                  <a:pt x="5808657" y="449315"/>
                  <a:pt x="5817447" y="443442"/>
                  <a:pt x="5823858" y="435428"/>
                </a:cubicBezTo>
                <a:cubicBezTo>
                  <a:pt x="5832031" y="425212"/>
                  <a:pt x="5837014" y="412617"/>
                  <a:pt x="5845629" y="402771"/>
                </a:cubicBezTo>
                <a:cubicBezTo>
                  <a:pt x="5862525" y="383461"/>
                  <a:pt x="5883162" y="367652"/>
                  <a:pt x="5900058" y="348342"/>
                </a:cubicBezTo>
                <a:cubicBezTo>
                  <a:pt x="5946165" y="295648"/>
                  <a:pt x="5893990" y="333441"/>
                  <a:pt x="5954486" y="283028"/>
                </a:cubicBezTo>
                <a:cubicBezTo>
                  <a:pt x="5988434" y="254738"/>
                  <a:pt x="5983578" y="271156"/>
                  <a:pt x="6008915" y="239485"/>
                </a:cubicBezTo>
                <a:cubicBezTo>
                  <a:pt x="6017088" y="229269"/>
                  <a:pt x="6021435" y="216079"/>
                  <a:pt x="6030686" y="206828"/>
                </a:cubicBezTo>
                <a:cubicBezTo>
                  <a:pt x="6039937" y="197577"/>
                  <a:pt x="6053497" y="193672"/>
                  <a:pt x="6063343" y="185057"/>
                </a:cubicBezTo>
                <a:cubicBezTo>
                  <a:pt x="6082653" y="168161"/>
                  <a:pt x="6117772" y="130628"/>
                  <a:pt x="6117772" y="130628"/>
                </a:cubicBezTo>
                <a:cubicBezTo>
                  <a:pt x="6138965" y="67049"/>
                  <a:pt x="6112076" y="125440"/>
                  <a:pt x="6161315" y="76200"/>
                </a:cubicBezTo>
                <a:cubicBezTo>
                  <a:pt x="6170566" y="66949"/>
                  <a:pt x="6174913" y="53758"/>
                  <a:pt x="6183086" y="43542"/>
                </a:cubicBezTo>
                <a:cubicBezTo>
                  <a:pt x="6200811" y="21385"/>
                  <a:pt x="6213270" y="16163"/>
                  <a:pt x="6237515" y="0"/>
                </a:cubicBezTo>
                <a:cubicBezTo>
                  <a:pt x="6230258" y="14514"/>
                  <a:pt x="6222135" y="28627"/>
                  <a:pt x="6215743" y="43542"/>
                </a:cubicBezTo>
                <a:cubicBezTo>
                  <a:pt x="6211223" y="54089"/>
                  <a:pt x="6210940" y="66469"/>
                  <a:pt x="6204858" y="76200"/>
                </a:cubicBezTo>
                <a:cubicBezTo>
                  <a:pt x="6177352" y="120210"/>
                  <a:pt x="6137733" y="146040"/>
                  <a:pt x="6117772" y="195942"/>
                </a:cubicBezTo>
                <a:cubicBezTo>
                  <a:pt x="6106304" y="224612"/>
                  <a:pt x="6091177" y="266797"/>
                  <a:pt x="6074229" y="293914"/>
                </a:cubicBezTo>
                <a:cubicBezTo>
                  <a:pt x="6064613" y="309299"/>
                  <a:pt x="6052458" y="322943"/>
                  <a:pt x="6041572" y="337457"/>
                </a:cubicBezTo>
                <a:cubicBezTo>
                  <a:pt x="6023018" y="411672"/>
                  <a:pt x="6041971" y="353822"/>
                  <a:pt x="5998029" y="435428"/>
                </a:cubicBezTo>
                <a:cubicBezTo>
                  <a:pt x="5939196" y="544688"/>
                  <a:pt x="5981422" y="495578"/>
                  <a:pt x="5921829" y="555171"/>
                </a:cubicBezTo>
                <a:cubicBezTo>
                  <a:pt x="5914572" y="569685"/>
                  <a:pt x="5906450" y="583799"/>
                  <a:pt x="5900058" y="598714"/>
                </a:cubicBezTo>
                <a:cubicBezTo>
                  <a:pt x="5895538" y="609261"/>
                  <a:pt x="5895076" y="621532"/>
                  <a:pt x="5889172" y="631371"/>
                </a:cubicBezTo>
                <a:cubicBezTo>
                  <a:pt x="5883891" y="640172"/>
                  <a:pt x="5874657" y="645885"/>
                  <a:pt x="5867400" y="653142"/>
                </a:cubicBezTo>
                <a:cubicBezTo>
                  <a:pt x="5824730" y="759820"/>
                  <a:pt x="5870501" y="659068"/>
                  <a:pt x="5812972" y="751114"/>
                </a:cubicBezTo>
                <a:cubicBezTo>
                  <a:pt x="5804371" y="764875"/>
                  <a:pt x="5797592" y="779741"/>
                  <a:pt x="5791200" y="794657"/>
                </a:cubicBezTo>
                <a:cubicBezTo>
                  <a:pt x="5786680" y="805204"/>
                  <a:pt x="5786219" y="817475"/>
                  <a:pt x="5780315" y="827314"/>
                </a:cubicBezTo>
                <a:cubicBezTo>
                  <a:pt x="5775035" y="836115"/>
                  <a:pt x="5765800" y="841828"/>
                  <a:pt x="5758543" y="849085"/>
                </a:cubicBezTo>
                <a:cubicBezTo>
                  <a:pt x="5740414" y="885343"/>
                  <a:pt x="5728035" y="912886"/>
                  <a:pt x="5704115" y="947057"/>
                </a:cubicBezTo>
                <a:cubicBezTo>
                  <a:pt x="5690791" y="966091"/>
                  <a:pt x="5675086" y="983342"/>
                  <a:pt x="5660572" y="1001485"/>
                </a:cubicBezTo>
                <a:cubicBezTo>
                  <a:pt x="5656943" y="1012371"/>
                  <a:pt x="5655259" y="1024111"/>
                  <a:pt x="5649686" y="1034142"/>
                </a:cubicBezTo>
                <a:cubicBezTo>
                  <a:pt x="5636979" y="1057015"/>
                  <a:pt x="5606143" y="1099457"/>
                  <a:pt x="5606143" y="1099457"/>
                </a:cubicBezTo>
                <a:cubicBezTo>
                  <a:pt x="5595233" y="1132189"/>
                  <a:pt x="5596935" y="1136633"/>
                  <a:pt x="5573486" y="1164771"/>
                </a:cubicBezTo>
                <a:cubicBezTo>
                  <a:pt x="5563631" y="1176597"/>
                  <a:pt x="5548749" y="1184227"/>
                  <a:pt x="5540829" y="1197428"/>
                </a:cubicBezTo>
                <a:cubicBezTo>
                  <a:pt x="5529414" y="1216453"/>
                  <a:pt x="5459417" y="1368578"/>
                  <a:pt x="5431972" y="1404257"/>
                </a:cubicBezTo>
                <a:cubicBezTo>
                  <a:pt x="5413199" y="1428661"/>
                  <a:pt x="5388429" y="1447800"/>
                  <a:pt x="5366658" y="1469571"/>
                </a:cubicBezTo>
                <a:cubicBezTo>
                  <a:pt x="5349404" y="1512706"/>
                  <a:pt x="5341540" y="1540743"/>
                  <a:pt x="5312229" y="1578428"/>
                </a:cubicBezTo>
                <a:cubicBezTo>
                  <a:pt x="5299627" y="1594631"/>
                  <a:pt x="5283200" y="1607457"/>
                  <a:pt x="5268686" y="1621971"/>
                </a:cubicBezTo>
                <a:cubicBezTo>
                  <a:pt x="5261429" y="1636485"/>
                  <a:pt x="5255515" y="1651753"/>
                  <a:pt x="5246915" y="1665514"/>
                </a:cubicBezTo>
                <a:cubicBezTo>
                  <a:pt x="5200035" y="1740523"/>
                  <a:pt x="5222193" y="1678770"/>
                  <a:pt x="5170715" y="1774371"/>
                </a:cubicBezTo>
                <a:cubicBezTo>
                  <a:pt x="5115261" y="1877356"/>
                  <a:pt x="5165213" y="1824989"/>
                  <a:pt x="5094515" y="1915885"/>
                </a:cubicBezTo>
                <a:cubicBezTo>
                  <a:pt x="5085064" y="1928037"/>
                  <a:pt x="5071244" y="1936340"/>
                  <a:pt x="5061858" y="1948542"/>
                </a:cubicBezTo>
                <a:cubicBezTo>
                  <a:pt x="5034852" y="1983649"/>
                  <a:pt x="5009610" y="2020142"/>
                  <a:pt x="4985658" y="2057400"/>
                </a:cubicBezTo>
                <a:cubicBezTo>
                  <a:pt x="4976883" y="2071050"/>
                  <a:pt x="4972487" y="2087181"/>
                  <a:pt x="4963886" y="2100942"/>
                </a:cubicBezTo>
                <a:cubicBezTo>
                  <a:pt x="4954270" y="2116327"/>
                  <a:pt x="4941633" y="2129622"/>
                  <a:pt x="4931229" y="2144485"/>
                </a:cubicBezTo>
                <a:cubicBezTo>
                  <a:pt x="4916224" y="2165921"/>
                  <a:pt x="4903386" y="2188867"/>
                  <a:pt x="4887686" y="2209800"/>
                </a:cubicBezTo>
                <a:cubicBezTo>
                  <a:pt x="4870682" y="2232472"/>
                  <a:pt x="4849510" y="2251897"/>
                  <a:pt x="4833258" y="2275114"/>
                </a:cubicBezTo>
                <a:cubicBezTo>
                  <a:pt x="4823952" y="2288408"/>
                  <a:pt x="4820918" y="2305452"/>
                  <a:pt x="4811486" y="2318657"/>
                </a:cubicBezTo>
                <a:cubicBezTo>
                  <a:pt x="4802538" y="2331184"/>
                  <a:pt x="4788848" y="2339625"/>
                  <a:pt x="4778829" y="2351314"/>
                </a:cubicBezTo>
                <a:cubicBezTo>
                  <a:pt x="4717869" y="2422434"/>
                  <a:pt x="4778103" y="2370909"/>
                  <a:pt x="4702629" y="2427514"/>
                </a:cubicBezTo>
                <a:cubicBezTo>
                  <a:pt x="4680439" y="2494082"/>
                  <a:pt x="4708466" y="2426229"/>
                  <a:pt x="4648200" y="2503714"/>
                </a:cubicBezTo>
                <a:cubicBezTo>
                  <a:pt x="4635210" y="2520415"/>
                  <a:pt x="4628533" y="2541441"/>
                  <a:pt x="4615543" y="2558142"/>
                </a:cubicBezTo>
                <a:cubicBezTo>
                  <a:pt x="4602941" y="2574345"/>
                  <a:pt x="4585141" y="2585916"/>
                  <a:pt x="4572000" y="2601685"/>
                </a:cubicBezTo>
                <a:cubicBezTo>
                  <a:pt x="4530641" y="2651316"/>
                  <a:pt x="4492290" y="2703378"/>
                  <a:pt x="4452258" y="2754085"/>
                </a:cubicBezTo>
                <a:cubicBezTo>
                  <a:pt x="4437861" y="2772321"/>
                  <a:pt x="4420669" y="2788591"/>
                  <a:pt x="4408715" y="2808514"/>
                </a:cubicBezTo>
                <a:cubicBezTo>
                  <a:pt x="4369043" y="2874634"/>
                  <a:pt x="4375012" y="2867964"/>
                  <a:pt x="4321629" y="2939142"/>
                </a:cubicBezTo>
                <a:cubicBezTo>
                  <a:pt x="4296806" y="2972240"/>
                  <a:pt x="4245429" y="3037114"/>
                  <a:pt x="4245429" y="3037114"/>
                </a:cubicBezTo>
                <a:cubicBezTo>
                  <a:pt x="4241800" y="3055257"/>
                  <a:pt x="4242817" y="3074993"/>
                  <a:pt x="4234543" y="3091542"/>
                </a:cubicBezTo>
                <a:cubicBezTo>
                  <a:pt x="4224152" y="3112323"/>
                  <a:pt x="4204324" y="3126937"/>
                  <a:pt x="4191000" y="3145971"/>
                </a:cubicBezTo>
                <a:cubicBezTo>
                  <a:pt x="4178867" y="3163304"/>
                  <a:pt x="4167805" y="3181476"/>
                  <a:pt x="4158343" y="3200400"/>
                </a:cubicBezTo>
                <a:cubicBezTo>
                  <a:pt x="4149604" y="3217877"/>
                  <a:pt x="4144658" y="3237039"/>
                  <a:pt x="4136572" y="3254828"/>
                </a:cubicBezTo>
                <a:cubicBezTo>
                  <a:pt x="4066580" y="3408811"/>
                  <a:pt x="4145151" y="3214645"/>
                  <a:pt x="4060372" y="3418114"/>
                </a:cubicBezTo>
                <a:cubicBezTo>
                  <a:pt x="4055959" y="3428706"/>
                  <a:pt x="4054146" y="3440285"/>
                  <a:pt x="4049486" y="3450771"/>
                </a:cubicBezTo>
                <a:cubicBezTo>
                  <a:pt x="4039600" y="3473014"/>
                  <a:pt x="4026097" y="3493577"/>
                  <a:pt x="4016829" y="3516085"/>
                </a:cubicBezTo>
                <a:cubicBezTo>
                  <a:pt x="3982390" y="3599723"/>
                  <a:pt x="3969969" y="3639873"/>
                  <a:pt x="3951515" y="3722914"/>
                </a:cubicBezTo>
                <a:cubicBezTo>
                  <a:pt x="3943488" y="3759037"/>
                  <a:pt x="3941444" y="3796665"/>
                  <a:pt x="3929743" y="3831771"/>
                </a:cubicBezTo>
                <a:cubicBezTo>
                  <a:pt x="3920418" y="3859748"/>
                  <a:pt x="3913439" y="3877904"/>
                  <a:pt x="3907972" y="3907971"/>
                </a:cubicBezTo>
                <a:cubicBezTo>
                  <a:pt x="3895681" y="3975572"/>
                  <a:pt x="3901245" y="3978421"/>
                  <a:pt x="3886200" y="4038600"/>
                </a:cubicBezTo>
                <a:cubicBezTo>
                  <a:pt x="3880510" y="4061362"/>
                  <a:pt x="3860208" y="4109023"/>
                  <a:pt x="3853543" y="4125685"/>
                </a:cubicBezTo>
                <a:cubicBezTo>
                  <a:pt x="3836834" y="4276073"/>
                  <a:pt x="3855346" y="4171807"/>
                  <a:pt x="3820886" y="4288971"/>
                </a:cubicBezTo>
                <a:cubicBezTo>
                  <a:pt x="3809575" y="4327427"/>
                  <a:pt x="3786122" y="4426836"/>
                  <a:pt x="3766458" y="4474028"/>
                </a:cubicBezTo>
                <a:cubicBezTo>
                  <a:pt x="3740977" y="4535181"/>
                  <a:pt x="3737007" y="4535066"/>
                  <a:pt x="3701143" y="4582885"/>
                </a:cubicBezTo>
                <a:cubicBezTo>
                  <a:pt x="3697515" y="4597399"/>
                  <a:pt x="3696334" y="4612756"/>
                  <a:pt x="3690258" y="4626428"/>
                </a:cubicBezTo>
                <a:cubicBezTo>
                  <a:pt x="3669176" y="4673863"/>
                  <a:pt x="3652365" y="4683267"/>
                  <a:pt x="3624943" y="4724400"/>
                </a:cubicBezTo>
                <a:cubicBezTo>
                  <a:pt x="3613207" y="4742004"/>
                  <a:pt x="3602561" y="4760333"/>
                  <a:pt x="3592286" y="4778828"/>
                </a:cubicBezTo>
                <a:cubicBezTo>
                  <a:pt x="3584405" y="4793013"/>
                  <a:pt x="3578743" y="4808384"/>
                  <a:pt x="3570515" y="4822371"/>
                </a:cubicBezTo>
                <a:cubicBezTo>
                  <a:pt x="3542432" y="4870112"/>
                  <a:pt x="3508199" y="4914345"/>
                  <a:pt x="3483429" y="4963885"/>
                </a:cubicBezTo>
                <a:cubicBezTo>
                  <a:pt x="3476172" y="4978399"/>
                  <a:pt x="3469429" y="4993182"/>
                  <a:pt x="3461658" y="5007428"/>
                </a:cubicBezTo>
                <a:cubicBezTo>
                  <a:pt x="3447649" y="5033110"/>
                  <a:pt x="3431198" y="5057462"/>
                  <a:pt x="3418115" y="5083628"/>
                </a:cubicBezTo>
                <a:cubicBezTo>
                  <a:pt x="3344042" y="5231773"/>
                  <a:pt x="3454518" y="5041100"/>
                  <a:pt x="3363686" y="5192485"/>
                </a:cubicBezTo>
                <a:cubicBezTo>
                  <a:pt x="3360057" y="5206999"/>
                  <a:pt x="3358356" y="5222137"/>
                  <a:pt x="3352800" y="5236028"/>
                </a:cubicBezTo>
                <a:cubicBezTo>
                  <a:pt x="3266984" y="5450566"/>
                  <a:pt x="3364842" y="5172978"/>
                  <a:pt x="3298372" y="5355771"/>
                </a:cubicBezTo>
                <a:cubicBezTo>
                  <a:pt x="3290529" y="5377338"/>
                  <a:pt x="3283857" y="5399314"/>
                  <a:pt x="3276600" y="5421085"/>
                </a:cubicBezTo>
                <a:cubicBezTo>
                  <a:pt x="3272971" y="5431971"/>
                  <a:pt x="3268734" y="5442672"/>
                  <a:pt x="3265715" y="5453742"/>
                </a:cubicBezTo>
                <a:cubicBezTo>
                  <a:pt x="3254829" y="5493656"/>
                  <a:pt x="3244946" y="5533858"/>
                  <a:pt x="3233058" y="5573485"/>
                </a:cubicBezTo>
                <a:cubicBezTo>
                  <a:pt x="3223166" y="5606457"/>
                  <a:pt x="3208748" y="5638061"/>
                  <a:pt x="3200400" y="5671457"/>
                </a:cubicBezTo>
                <a:cubicBezTo>
                  <a:pt x="3183949" y="5737264"/>
                  <a:pt x="3194246" y="5700807"/>
                  <a:pt x="3167743" y="5780314"/>
                </a:cubicBezTo>
                <a:cubicBezTo>
                  <a:pt x="3164115" y="5805714"/>
                  <a:pt x="3164972" y="5832173"/>
                  <a:pt x="3156858" y="5856514"/>
                </a:cubicBezTo>
                <a:cubicBezTo>
                  <a:pt x="3153612" y="5866251"/>
                  <a:pt x="3139129" y="5868852"/>
                  <a:pt x="3135086" y="5878285"/>
                </a:cubicBezTo>
                <a:cubicBezTo>
                  <a:pt x="3122431" y="5907813"/>
                  <a:pt x="3120220" y="5999083"/>
                  <a:pt x="3113315" y="6019800"/>
                </a:cubicBezTo>
                <a:cubicBezTo>
                  <a:pt x="3107578" y="6037012"/>
                  <a:pt x="3089469" y="6047483"/>
                  <a:pt x="3080658" y="6063342"/>
                </a:cubicBezTo>
                <a:cubicBezTo>
                  <a:pt x="3071168" y="6080424"/>
                  <a:pt x="3064501" y="6099054"/>
                  <a:pt x="3058886" y="6117771"/>
                </a:cubicBezTo>
                <a:cubicBezTo>
                  <a:pt x="3053722" y="6134983"/>
                  <a:pt x="3045488" y="6196205"/>
                  <a:pt x="3037115" y="6215742"/>
                </a:cubicBezTo>
                <a:cubicBezTo>
                  <a:pt x="3031961" y="6227767"/>
                  <a:pt x="3022600" y="6237514"/>
                  <a:pt x="3015343" y="6248400"/>
                </a:cubicBezTo>
                <a:cubicBezTo>
                  <a:pt x="3011715" y="6259286"/>
                  <a:pt x="3007610" y="6270024"/>
                  <a:pt x="3004458" y="6281057"/>
                </a:cubicBezTo>
                <a:cubicBezTo>
                  <a:pt x="2999807" y="6297334"/>
                  <a:pt x="2991386" y="6339856"/>
                  <a:pt x="2982686" y="6357257"/>
                </a:cubicBezTo>
                <a:cubicBezTo>
                  <a:pt x="2976835" y="6368959"/>
                  <a:pt x="2968172" y="6379028"/>
                  <a:pt x="2960915" y="6389914"/>
                </a:cubicBezTo>
                <a:cubicBezTo>
                  <a:pt x="2945529" y="6466842"/>
                  <a:pt x="2955879" y="6426794"/>
                  <a:pt x="2928258" y="6509657"/>
                </a:cubicBezTo>
                <a:cubicBezTo>
                  <a:pt x="2924629" y="6520543"/>
                  <a:pt x="2925486" y="6534200"/>
                  <a:pt x="2917372" y="6542314"/>
                </a:cubicBezTo>
                <a:lnTo>
                  <a:pt x="2895600" y="6564085"/>
                </a:lnTo>
                <a:cubicBezTo>
                  <a:pt x="2891972" y="6574971"/>
                  <a:pt x="2890287" y="6586712"/>
                  <a:pt x="2884715" y="6596742"/>
                </a:cubicBezTo>
                <a:cubicBezTo>
                  <a:pt x="2872008" y="6619615"/>
                  <a:pt x="2849447" y="6637234"/>
                  <a:pt x="2841172" y="6662057"/>
                </a:cubicBezTo>
                <a:cubicBezTo>
                  <a:pt x="2833915" y="6683828"/>
                  <a:pt x="2832130" y="6708276"/>
                  <a:pt x="2819400" y="6727371"/>
                </a:cubicBezTo>
                <a:cubicBezTo>
                  <a:pt x="2812143" y="6738257"/>
                  <a:pt x="2803480" y="6748326"/>
                  <a:pt x="2797629" y="6760028"/>
                </a:cubicBezTo>
                <a:cubicBezTo>
                  <a:pt x="2792497" y="6770291"/>
                  <a:pt x="2792647" y="6782846"/>
                  <a:pt x="2786743" y="6792685"/>
                </a:cubicBezTo>
                <a:cubicBezTo>
                  <a:pt x="2781463" y="6801486"/>
                  <a:pt x="2771130" y="6806246"/>
                  <a:pt x="2764972" y="6814457"/>
                </a:cubicBezTo>
                <a:cubicBezTo>
                  <a:pt x="2701474" y="6899122"/>
                  <a:pt x="2749549" y="6861024"/>
                  <a:pt x="2688772" y="6901542"/>
                </a:cubicBezTo>
                <a:cubicBezTo>
                  <a:pt x="2605315" y="6897914"/>
                  <a:pt x="2521724" y="6896609"/>
                  <a:pt x="2438400" y="6890657"/>
                </a:cubicBezTo>
                <a:cubicBezTo>
                  <a:pt x="2419945" y="6889339"/>
                  <a:pt x="2402474" y="6879771"/>
                  <a:pt x="2383972" y="6879771"/>
                </a:cubicBezTo>
                <a:cubicBezTo>
                  <a:pt x="2260547" y="6879771"/>
                  <a:pt x="2137229" y="6887028"/>
                  <a:pt x="2013858" y="6890657"/>
                </a:cubicBezTo>
                <a:cubicBezTo>
                  <a:pt x="1421229" y="6989421"/>
                  <a:pt x="1911711" y="6911508"/>
                  <a:pt x="337458" y="6890657"/>
                </a:cubicBezTo>
                <a:cubicBezTo>
                  <a:pt x="325984" y="6890505"/>
                  <a:pt x="315981" y="6882351"/>
                  <a:pt x="304800" y="6879771"/>
                </a:cubicBezTo>
                <a:cubicBezTo>
                  <a:pt x="268743" y="6871450"/>
                  <a:pt x="232947" y="6858000"/>
                  <a:pt x="195943" y="6858000"/>
                </a:cubicBezTo>
                <a:lnTo>
                  <a:pt x="0" y="6879771"/>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99FC92-0332-EA93-7DB2-814D23E4200D}"/>
              </a:ext>
            </a:extLst>
          </p:cNvPr>
          <p:cNvSpPr txBox="1"/>
          <p:nvPr/>
        </p:nvSpPr>
        <p:spPr>
          <a:xfrm>
            <a:off x="-135805" y="6439"/>
            <a:ext cx="12192002" cy="1107996"/>
          </a:xfrm>
          <a:prstGeom prst="rect">
            <a:avLst/>
          </a:prstGeom>
          <a:noFill/>
        </p:spPr>
        <p:txBody>
          <a:bodyPr wrap="square" rtlCol="0">
            <a:spAutoFit/>
          </a:bodyPr>
          <a:lstStyle/>
          <a:p>
            <a:pPr algn="ctr"/>
            <a:r>
              <a:rPr lang="en-US" sz="6600" dirty="0">
                <a:solidFill>
                  <a:srgbClr val="FF0000"/>
                </a:solidFill>
                <a:latin typeface="Bodoni MT Black" panose="02070A03080606020203" pitchFamily="18" charset="0"/>
              </a:rPr>
              <a:t>Jericho</a:t>
            </a:r>
          </a:p>
        </p:txBody>
      </p:sp>
      <p:sp>
        <p:nvSpPr>
          <p:cNvPr id="12" name="Rectangle 11">
            <a:extLst>
              <a:ext uri="{FF2B5EF4-FFF2-40B4-BE49-F238E27FC236}">
                <a16:creationId xmlns:a16="http://schemas.microsoft.com/office/drawing/2014/main" id="{E5C6DDF3-B33D-00BD-C85A-BB2B79E7B31A}"/>
              </a:ext>
            </a:extLst>
          </p:cNvPr>
          <p:cNvSpPr/>
          <p:nvPr/>
        </p:nvSpPr>
        <p:spPr>
          <a:xfrm>
            <a:off x="42467" y="6384762"/>
            <a:ext cx="1906076" cy="369332"/>
          </a:xfrm>
          <a:prstGeom prst="rect">
            <a:avLst/>
          </a:prstGeom>
        </p:spPr>
        <p:txBody>
          <a:bodyPr wrap="square">
            <a:spAutoFit/>
          </a:bodyPr>
          <a:lstStyle/>
          <a:p>
            <a:r>
              <a:rPr lang="en-US" dirty="0">
                <a:solidFill>
                  <a:schemeClr val="bg1"/>
                </a:solidFill>
              </a:rPr>
              <a:t>Joshua 2:1-8</a:t>
            </a:r>
          </a:p>
        </p:txBody>
      </p:sp>
      <p:sp>
        <p:nvSpPr>
          <p:cNvPr id="3" name="Rectangle 2">
            <a:extLst>
              <a:ext uri="{FF2B5EF4-FFF2-40B4-BE49-F238E27FC236}">
                <a16:creationId xmlns:a16="http://schemas.microsoft.com/office/drawing/2014/main" id="{6122C60E-E57B-CCB6-FB6E-B347DC7548B7}"/>
              </a:ext>
            </a:extLst>
          </p:cNvPr>
          <p:cNvSpPr/>
          <p:nvPr/>
        </p:nvSpPr>
        <p:spPr>
          <a:xfrm>
            <a:off x="6406603" y="2899627"/>
            <a:ext cx="5194976" cy="3416320"/>
          </a:xfrm>
          <a:prstGeom prst="rect">
            <a:avLst/>
          </a:prstGeom>
        </p:spPr>
        <p:txBody>
          <a:bodyPr wrap="square">
            <a:spAutoFit/>
          </a:bodyPr>
          <a:lstStyle/>
          <a:p>
            <a:r>
              <a:rPr lang="en-US" sz="2400" b="0" i="0" dirty="0">
                <a:solidFill>
                  <a:schemeClr val="bg1"/>
                </a:solidFill>
                <a:effectLst/>
              </a:rPr>
              <a:t>Joshua sent two spies across the Jordan River to the city of Jericho. </a:t>
            </a:r>
          </a:p>
          <a:p>
            <a:endParaRPr lang="en-US" sz="2400" dirty="0">
              <a:solidFill>
                <a:schemeClr val="bg1"/>
              </a:solidFill>
            </a:endParaRPr>
          </a:p>
          <a:p>
            <a:r>
              <a:rPr lang="en-US" sz="2400" b="0" i="0" dirty="0">
                <a:solidFill>
                  <a:schemeClr val="bg1"/>
                </a:solidFill>
                <a:effectLst/>
              </a:rPr>
              <a:t>Jericho was the first city on the west side of the Jordan River that the Israelites were commanded to conquer.</a:t>
            </a:r>
          </a:p>
          <a:p>
            <a:endParaRPr lang="en-US" sz="2400" b="0" i="0" dirty="0">
              <a:solidFill>
                <a:schemeClr val="bg1"/>
              </a:solidFill>
              <a:effectLst/>
            </a:endParaRPr>
          </a:p>
          <a:p>
            <a:r>
              <a:rPr lang="en-US" sz="2400" dirty="0">
                <a:solidFill>
                  <a:schemeClr val="bg1"/>
                </a:solidFill>
              </a:rPr>
              <a:t>Entering the promised land required them to exercise faith in Jesus Christ.</a:t>
            </a:r>
          </a:p>
        </p:txBody>
      </p:sp>
      <p:grpSp>
        <p:nvGrpSpPr>
          <p:cNvPr id="252" name="Group 251">
            <a:extLst>
              <a:ext uri="{FF2B5EF4-FFF2-40B4-BE49-F238E27FC236}">
                <a16:creationId xmlns:a16="http://schemas.microsoft.com/office/drawing/2014/main" id="{B56C6BED-36CC-E2A7-A6CB-955534130843}"/>
              </a:ext>
            </a:extLst>
          </p:cNvPr>
          <p:cNvGrpSpPr/>
          <p:nvPr/>
        </p:nvGrpSpPr>
        <p:grpSpPr>
          <a:xfrm>
            <a:off x="438341" y="966407"/>
            <a:ext cx="4013916" cy="1929193"/>
            <a:chOff x="3581400" y="4166807"/>
            <a:chExt cx="4953000" cy="2233993"/>
          </a:xfrm>
        </p:grpSpPr>
        <p:sp>
          <p:nvSpPr>
            <p:cNvPr id="253" name="Rounded Rectangle 252">
              <a:extLst>
                <a:ext uri="{FF2B5EF4-FFF2-40B4-BE49-F238E27FC236}">
                  <a16:creationId xmlns:a16="http://schemas.microsoft.com/office/drawing/2014/main" id="{A9AE8FA3-AD8E-3E63-428C-75B616AD246A}"/>
                </a:ext>
              </a:extLst>
            </p:cNvPr>
            <p:cNvSpPr/>
            <p:nvPr/>
          </p:nvSpPr>
          <p:spPr>
            <a:xfrm>
              <a:off x="4796835" y="4166807"/>
              <a:ext cx="922185" cy="217527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253">
              <a:extLst>
                <a:ext uri="{FF2B5EF4-FFF2-40B4-BE49-F238E27FC236}">
                  <a16:creationId xmlns:a16="http://schemas.microsoft.com/office/drawing/2014/main" id="{BC151D9A-C8B1-25B6-579A-8EF01805EB2E}"/>
                </a:ext>
              </a:extLst>
            </p:cNvPr>
            <p:cNvGrpSpPr/>
            <p:nvPr/>
          </p:nvGrpSpPr>
          <p:grpSpPr>
            <a:xfrm>
              <a:off x="3581400" y="4918473"/>
              <a:ext cx="4953000" cy="1482327"/>
              <a:chOff x="3581400" y="4918473"/>
              <a:chExt cx="4953000" cy="1482327"/>
            </a:xfrm>
          </p:grpSpPr>
          <p:grpSp>
            <p:nvGrpSpPr>
              <p:cNvPr id="259" name="Group 258">
                <a:extLst>
                  <a:ext uri="{FF2B5EF4-FFF2-40B4-BE49-F238E27FC236}">
                    <a16:creationId xmlns:a16="http://schemas.microsoft.com/office/drawing/2014/main" id="{8CF49D69-7EE2-6DF3-0227-64BE9F1E0814}"/>
                  </a:ext>
                </a:extLst>
              </p:cNvPr>
              <p:cNvGrpSpPr/>
              <p:nvPr/>
            </p:nvGrpSpPr>
            <p:grpSpPr>
              <a:xfrm>
                <a:off x="3894104" y="4979343"/>
                <a:ext cx="985963" cy="929670"/>
                <a:chOff x="2209800" y="2743200"/>
                <a:chExt cx="1676400" cy="1371600"/>
              </a:xfrm>
            </p:grpSpPr>
            <p:sp>
              <p:nvSpPr>
                <p:cNvPr id="324" name="Rounded Rectangle 323">
                  <a:extLst>
                    <a:ext uri="{FF2B5EF4-FFF2-40B4-BE49-F238E27FC236}">
                      <a16:creationId xmlns:a16="http://schemas.microsoft.com/office/drawing/2014/main" id="{87F75711-6959-DC9B-9E52-4A2A32619A98}"/>
                    </a:ext>
                  </a:extLst>
                </p:cNvPr>
                <p:cNvSpPr/>
                <p:nvPr/>
              </p:nvSpPr>
              <p:spPr>
                <a:xfrm>
                  <a:off x="2209800" y="2743200"/>
                  <a:ext cx="1676400" cy="1371600"/>
                </a:xfrm>
                <a:prstGeom prst="roundRect">
                  <a:avLst>
                    <a:gd name="adj" fmla="val 10545"/>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a:extLst>
                    <a:ext uri="{FF2B5EF4-FFF2-40B4-BE49-F238E27FC236}">
                      <a16:creationId xmlns:a16="http://schemas.microsoft.com/office/drawing/2014/main" id="{BB1C0DD6-9D1E-57F7-1A4C-6DC860BAAAAF}"/>
                    </a:ext>
                  </a:extLst>
                </p:cNvPr>
                <p:cNvSpPr/>
                <p:nvPr/>
              </p:nvSpPr>
              <p:spPr>
                <a:xfrm>
                  <a:off x="2438400" y="3465156"/>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a:extLst>
                    <a:ext uri="{FF2B5EF4-FFF2-40B4-BE49-F238E27FC236}">
                      <a16:creationId xmlns:a16="http://schemas.microsoft.com/office/drawing/2014/main" id="{9732436E-86F0-9542-40ED-9F9090D38F0C}"/>
                    </a:ext>
                  </a:extLst>
                </p:cNvPr>
                <p:cNvSpPr/>
                <p:nvPr/>
              </p:nvSpPr>
              <p:spPr>
                <a:xfrm>
                  <a:off x="3276600" y="3465156"/>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a:extLst>
                    <a:ext uri="{FF2B5EF4-FFF2-40B4-BE49-F238E27FC236}">
                      <a16:creationId xmlns:a16="http://schemas.microsoft.com/office/drawing/2014/main" id="{CC28155A-3B72-8775-D1E4-3F76E5B58FE4}"/>
                    </a:ext>
                  </a:extLst>
                </p:cNvPr>
                <p:cNvSpPr/>
                <p:nvPr/>
              </p:nvSpPr>
              <p:spPr>
                <a:xfrm>
                  <a:off x="2845448" y="3495280"/>
                  <a:ext cx="312576" cy="6175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a:extLst>
                    <a:ext uri="{FF2B5EF4-FFF2-40B4-BE49-F238E27FC236}">
                      <a16:creationId xmlns:a16="http://schemas.microsoft.com/office/drawing/2014/main" id="{ACFDD20D-CB1D-F2D9-BBF5-E99FCA1B1E72}"/>
                    </a:ext>
                  </a:extLst>
                </p:cNvPr>
                <p:cNvSpPr/>
                <p:nvPr/>
              </p:nvSpPr>
              <p:spPr>
                <a:xfrm>
                  <a:off x="2438400" y="2933700"/>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328">
                  <a:extLst>
                    <a:ext uri="{FF2B5EF4-FFF2-40B4-BE49-F238E27FC236}">
                      <a16:creationId xmlns:a16="http://schemas.microsoft.com/office/drawing/2014/main" id="{FB5E16CB-388E-77C6-00F5-3B96D048A8D7}"/>
                    </a:ext>
                  </a:extLst>
                </p:cNvPr>
                <p:cNvSpPr/>
                <p:nvPr/>
              </p:nvSpPr>
              <p:spPr>
                <a:xfrm>
                  <a:off x="3276600" y="2933700"/>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a:extLst>
                    <a:ext uri="{FF2B5EF4-FFF2-40B4-BE49-F238E27FC236}">
                      <a16:creationId xmlns:a16="http://schemas.microsoft.com/office/drawing/2014/main" id="{B030507E-8DFB-39AC-8565-A3B51FD4B427}"/>
                    </a:ext>
                  </a:extLst>
                </p:cNvPr>
                <p:cNvSpPr/>
                <p:nvPr/>
              </p:nvSpPr>
              <p:spPr>
                <a:xfrm>
                  <a:off x="2845837" y="2944586"/>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a:extLst>
                  <a:ext uri="{FF2B5EF4-FFF2-40B4-BE49-F238E27FC236}">
                    <a16:creationId xmlns:a16="http://schemas.microsoft.com/office/drawing/2014/main" id="{CCA60713-6A59-A462-3A11-0DDBC4625FD7}"/>
                  </a:ext>
                </a:extLst>
              </p:cNvPr>
              <p:cNvGrpSpPr/>
              <p:nvPr/>
            </p:nvGrpSpPr>
            <p:grpSpPr>
              <a:xfrm>
                <a:off x="5452391" y="4918473"/>
                <a:ext cx="2656116" cy="807924"/>
                <a:chOff x="990599" y="1002069"/>
                <a:chExt cx="4865917" cy="1016509"/>
              </a:xfrm>
            </p:grpSpPr>
            <p:grpSp>
              <p:nvGrpSpPr>
                <p:cNvPr id="284" name="Group 283">
                  <a:extLst>
                    <a:ext uri="{FF2B5EF4-FFF2-40B4-BE49-F238E27FC236}">
                      <a16:creationId xmlns:a16="http://schemas.microsoft.com/office/drawing/2014/main" id="{BAE1ACA6-837D-A575-DE84-BD40B93D0B11}"/>
                    </a:ext>
                  </a:extLst>
                </p:cNvPr>
                <p:cNvGrpSpPr/>
                <p:nvPr/>
              </p:nvGrpSpPr>
              <p:grpSpPr>
                <a:xfrm>
                  <a:off x="990599" y="1002069"/>
                  <a:ext cx="4865917" cy="1016509"/>
                  <a:chOff x="990599" y="1002069"/>
                  <a:chExt cx="4865917" cy="1016509"/>
                </a:xfrm>
                <a:blipFill>
                  <a:blip r:embed="rId4"/>
                  <a:tile tx="0" ty="0" sx="100000" sy="100000" flip="none" algn="tl"/>
                </a:blipFill>
              </p:grpSpPr>
              <p:grpSp>
                <p:nvGrpSpPr>
                  <p:cNvPr id="294" name="Group 293">
                    <a:extLst>
                      <a:ext uri="{FF2B5EF4-FFF2-40B4-BE49-F238E27FC236}">
                        <a16:creationId xmlns:a16="http://schemas.microsoft.com/office/drawing/2014/main" id="{FD7E045C-89D6-BADB-57A7-15213BB9BA19}"/>
                      </a:ext>
                    </a:extLst>
                  </p:cNvPr>
                  <p:cNvGrpSpPr/>
                  <p:nvPr/>
                </p:nvGrpSpPr>
                <p:grpSpPr>
                  <a:xfrm>
                    <a:off x="990599" y="1676400"/>
                    <a:ext cx="4865917" cy="342178"/>
                    <a:chOff x="990599" y="1676400"/>
                    <a:chExt cx="4865917" cy="342178"/>
                  </a:xfrm>
                  <a:grpFill/>
                </p:grpSpPr>
                <p:sp>
                  <p:nvSpPr>
                    <p:cNvPr id="315" name="Rounded Rectangle 314">
                      <a:extLst>
                        <a:ext uri="{FF2B5EF4-FFF2-40B4-BE49-F238E27FC236}">
                          <a16:creationId xmlns:a16="http://schemas.microsoft.com/office/drawing/2014/main" id="{C70D4D51-CAA8-DF07-B6CB-25D86AC27A45}"/>
                        </a:ext>
                      </a:extLst>
                    </p:cNvPr>
                    <p:cNvSpPr/>
                    <p:nvPr/>
                  </p:nvSpPr>
                  <p:spPr>
                    <a:xfrm flipH="1">
                      <a:off x="2051957"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a:extLst>
                        <a:ext uri="{FF2B5EF4-FFF2-40B4-BE49-F238E27FC236}">
                          <a16:creationId xmlns:a16="http://schemas.microsoft.com/office/drawing/2014/main" id="{54D2C95B-26D7-5A49-9429-EC11E400F4F6}"/>
                        </a:ext>
                      </a:extLst>
                    </p:cNvPr>
                    <p:cNvSpPr/>
                    <p:nvPr/>
                  </p:nvSpPr>
                  <p:spPr>
                    <a:xfrm flipH="1">
                      <a:off x="3113315"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a:extLst>
                        <a:ext uri="{FF2B5EF4-FFF2-40B4-BE49-F238E27FC236}">
                          <a16:creationId xmlns:a16="http://schemas.microsoft.com/office/drawing/2014/main" id="{B3B6DE8A-42D5-986C-A867-C9086300DE08}"/>
                        </a:ext>
                      </a:extLst>
                    </p:cNvPr>
                    <p:cNvSpPr/>
                    <p:nvPr/>
                  </p:nvSpPr>
                  <p:spPr>
                    <a:xfrm flipH="1">
                      <a:off x="4174672"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a:extLst>
                        <a:ext uri="{FF2B5EF4-FFF2-40B4-BE49-F238E27FC236}">
                          <a16:creationId xmlns:a16="http://schemas.microsoft.com/office/drawing/2014/main" id="{EC793CD7-4504-B41D-74E8-C7C5CAC00F4C}"/>
                        </a:ext>
                      </a:extLst>
                    </p:cNvPr>
                    <p:cNvSpPr/>
                    <p:nvPr/>
                  </p:nvSpPr>
                  <p:spPr>
                    <a:xfrm flipH="1">
                      <a:off x="990600" y="1676400"/>
                      <a:ext cx="1121229"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a:extLst>
                        <a:ext uri="{FF2B5EF4-FFF2-40B4-BE49-F238E27FC236}">
                          <a16:creationId xmlns:a16="http://schemas.microsoft.com/office/drawing/2014/main" id="{12ACFC72-17A4-52B2-A548-3E70564E4A7C}"/>
                        </a:ext>
                      </a:extLst>
                    </p:cNvPr>
                    <p:cNvSpPr/>
                    <p:nvPr/>
                  </p:nvSpPr>
                  <p:spPr>
                    <a:xfrm flipH="1">
                      <a:off x="1569096"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a:extLst>
                        <a:ext uri="{FF2B5EF4-FFF2-40B4-BE49-F238E27FC236}">
                          <a16:creationId xmlns:a16="http://schemas.microsoft.com/office/drawing/2014/main" id="{96AF680C-1588-B349-8556-FDE2BEB2BA2D}"/>
                        </a:ext>
                      </a:extLst>
                    </p:cNvPr>
                    <p:cNvSpPr/>
                    <p:nvPr/>
                  </p:nvSpPr>
                  <p:spPr>
                    <a:xfrm flipH="1">
                      <a:off x="2630454"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a:extLst>
                        <a:ext uri="{FF2B5EF4-FFF2-40B4-BE49-F238E27FC236}">
                          <a16:creationId xmlns:a16="http://schemas.microsoft.com/office/drawing/2014/main" id="{B5562152-1402-24AD-EE52-99C3567BAC6E}"/>
                        </a:ext>
                      </a:extLst>
                    </p:cNvPr>
                    <p:cNvSpPr/>
                    <p:nvPr/>
                  </p:nvSpPr>
                  <p:spPr>
                    <a:xfrm flipH="1">
                      <a:off x="3691811"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a:extLst>
                        <a:ext uri="{FF2B5EF4-FFF2-40B4-BE49-F238E27FC236}">
                          <a16:creationId xmlns:a16="http://schemas.microsoft.com/office/drawing/2014/main" id="{ADDFD78A-F72B-4D61-91D5-5BBE57C59544}"/>
                        </a:ext>
                      </a:extLst>
                    </p:cNvPr>
                    <p:cNvSpPr/>
                    <p:nvPr/>
                  </p:nvSpPr>
                  <p:spPr>
                    <a:xfrm flipH="1">
                      <a:off x="990599" y="1837464"/>
                      <a:ext cx="638368"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a:extLst>
                        <a:ext uri="{FF2B5EF4-FFF2-40B4-BE49-F238E27FC236}">
                          <a16:creationId xmlns:a16="http://schemas.microsoft.com/office/drawing/2014/main" id="{B7323E9C-8A34-8E85-5DA9-2091BA4B32CF}"/>
                        </a:ext>
                      </a:extLst>
                    </p:cNvPr>
                    <p:cNvSpPr/>
                    <p:nvPr/>
                  </p:nvSpPr>
                  <p:spPr>
                    <a:xfrm flipH="1">
                      <a:off x="5316895" y="1847489"/>
                      <a:ext cx="539621" cy="171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2877F98E-CDC2-978F-8F14-64920DEF1055}"/>
                      </a:ext>
                    </a:extLst>
                  </p:cNvPr>
                  <p:cNvGrpSpPr/>
                  <p:nvPr/>
                </p:nvGrpSpPr>
                <p:grpSpPr>
                  <a:xfrm>
                    <a:off x="990599" y="1334222"/>
                    <a:ext cx="4865917" cy="342178"/>
                    <a:chOff x="990599" y="1676400"/>
                    <a:chExt cx="4865917" cy="342178"/>
                  </a:xfrm>
                  <a:grpFill/>
                </p:grpSpPr>
                <p:sp>
                  <p:nvSpPr>
                    <p:cNvPr id="306" name="Rounded Rectangle 305">
                      <a:extLst>
                        <a:ext uri="{FF2B5EF4-FFF2-40B4-BE49-F238E27FC236}">
                          <a16:creationId xmlns:a16="http://schemas.microsoft.com/office/drawing/2014/main" id="{2209B644-E659-3D32-A02D-17CF8300DEE0}"/>
                        </a:ext>
                      </a:extLst>
                    </p:cNvPr>
                    <p:cNvSpPr/>
                    <p:nvPr/>
                  </p:nvSpPr>
                  <p:spPr>
                    <a:xfrm flipH="1">
                      <a:off x="2051957"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a:extLst>
                        <a:ext uri="{FF2B5EF4-FFF2-40B4-BE49-F238E27FC236}">
                          <a16:creationId xmlns:a16="http://schemas.microsoft.com/office/drawing/2014/main" id="{D81680E0-7CB4-AB8D-4736-53FB707D8806}"/>
                        </a:ext>
                      </a:extLst>
                    </p:cNvPr>
                    <p:cNvSpPr/>
                    <p:nvPr/>
                  </p:nvSpPr>
                  <p:spPr>
                    <a:xfrm flipH="1">
                      <a:off x="3113315"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a:extLst>
                        <a:ext uri="{FF2B5EF4-FFF2-40B4-BE49-F238E27FC236}">
                          <a16:creationId xmlns:a16="http://schemas.microsoft.com/office/drawing/2014/main" id="{9B0F4596-4A2B-4F92-A5F9-907C127A7C07}"/>
                        </a:ext>
                      </a:extLst>
                    </p:cNvPr>
                    <p:cNvSpPr/>
                    <p:nvPr/>
                  </p:nvSpPr>
                  <p:spPr>
                    <a:xfrm flipH="1">
                      <a:off x="4174672"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a:extLst>
                        <a:ext uri="{FF2B5EF4-FFF2-40B4-BE49-F238E27FC236}">
                          <a16:creationId xmlns:a16="http://schemas.microsoft.com/office/drawing/2014/main" id="{B282F952-8EE5-BC9C-8BB2-1700742FC64E}"/>
                        </a:ext>
                      </a:extLst>
                    </p:cNvPr>
                    <p:cNvSpPr/>
                    <p:nvPr/>
                  </p:nvSpPr>
                  <p:spPr>
                    <a:xfrm flipH="1">
                      <a:off x="990600" y="1676400"/>
                      <a:ext cx="1121229"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a:extLst>
                        <a:ext uri="{FF2B5EF4-FFF2-40B4-BE49-F238E27FC236}">
                          <a16:creationId xmlns:a16="http://schemas.microsoft.com/office/drawing/2014/main" id="{712CB98B-D612-E812-5314-F8F0BF61181E}"/>
                        </a:ext>
                      </a:extLst>
                    </p:cNvPr>
                    <p:cNvSpPr/>
                    <p:nvPr/>
                  </p:nvSpPr>
                  <p:spPr>
                    <a:xfrm flipH="1">
                      <a:off x="1569096"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a:extLst>
                        <a:ext uri="{FF2B5EF4-FFF2-40B4-BE49-F238E27FC236}">
                          <a16:creationId xmlns:a16="http://schemas.microsoft.com/office/drawing/2014/main" id="{91D96180-5A1C-E3F8-9CF3-23BC8F998D18}"/>
                        </a:ext>
                      </a:extLst>
                    </p:cNvPr>
                    <p:cNvSpPr/>
                    <p:nvPr/>
                  </p:nvSpPr>
                  <p:spPr>
                    <a:xfrm flipH="1">
                      <a:off x="2630454"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a:extLst>
                        <a:ext uri="{FF2B5EF4-FFF2-40B4-BE49-F238E27FC236}">
                          <a16:creationId xmlns:a16="http://schemas.microsoft.com/office/drawing/2014/main" id="{6725902D-D14D-8D23-2CB7-F86D4A3735E1}"/>
                        </a:ext>
                      </a:extLst>
                    </p:cNvPr>
                    <p:cNvSpPr/>
                    <p:nvPr/>
                  </p:nvSpPr>
                  <p:spPr>
                    <a:xfrm flipH="1">
                      <a:off x="3691811"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a:extLst>
                        <a:ext uri="{FF2B5EF4-FFF2-40B4-BE49-F238E27FC236}">
                          <a16:creationId xmlns:a16="http://schemas.microsoft.com/office/drawing/2014/main" id="{CD463960-354C-885E-6AC7-4962E3065ADD}"/>
                        </a:ext>
                      </a:extLst>
                    </p:cNvPr>
                    <p:cNvSpPr/>
                    <p:nvPr/>
                  </p:nvSpPr>
                  <p:spPr>
                    <a:xfrm flipH="1">
                      <a:off x="990599" y="1837464"/>
                      <a:ext cx="638368"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a:extLst>
                        <a:ext uri="{FF2B5EF4-FFF2-40B4-BE49-F238E27FC236}">
                          <a16:creationId xmlns:a16="http://schemas.microsoft.com/office/drawing/2014/main" id="{201B22DC-A2AD-64BB-F31F-DDA537603C80}"/>
                        </a:ext>
                      </a:extLst>
                    </p:cNvPr>
                    <p:cNvSpPr/>
                    <p:nvPr/>
                  </p:nvSpPr>
                  <p:spPr>
                    <a:xfrm flipH="1">
                      <a:off x="5316895" y="1847489"/>
                      <a:ext cx="539621" cy="171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a:extLst>
                      <a:ext uri="{FF2B5EF4-FFF2-40B4-BE49-F238E27FC236}">
                        <a16:creationId xmlns:a16="http://schemas.microsoft.com/office/drawing/2014/main" id="{5664A415-BABC-154A-E1E9-5F8E640F0F79}"/>
                      </a:ext>
                    </a:extLst>
                  </p:cNvPr>
                  <p:cNvGrpSpPr/>
                  <p:nvPr/>
                </p:nvGrpSpPr>
                <p:grpSpPr>
                  <a:xfrm>
                    <a:off x="990599" y="1002069"/>
                    <a:ext cx="4865917" cy="342178"/>
                    <a:chOff x="990599" y="1676400"/>
                    <a:chExt cx="4865917" cy="342178"/>
                  </a:xfrm>
                  <a:grpFill/>
                </p:grpSpPr>
                <p:sp>
                  <p:nvSpPr>
                    <p:cNvPr id="297" name="Rounded Rectangle 296">
                      <a:extLst>
                        <a:ext uri="{FF2B5EF4-FFF2-40B4-BE49-F238E27FC236}">
                          <a16:creationId xmlns:a16="http://schemas.microsoft.com/office/drawing/2014/main" id="{65E0B6D3-A91A-EB18-23FD-AC8F0E8FA5F6}"/>
                        </a:ext>
                      </a:extLst>
                    </p:cNvPr>
                    <p:cNvSpPr/>
                    <p:nvPr/>
                  </p:nvSpPr>
                  <p:spPr>
                    <a:xfrm flipH="1">
                      <a:off x="2051957"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a:extLst>
                        <a:ext uri="{FF2B5EF4-FFF2-40B4-BE49-F238E27FC236}">
                          <a16:creationId xmlns:a16="http://schemas.microsoft.com/office/drawing/2014/main" id="{C422B03A-BC58-D42E-C4AD-E5D534C2ADBC}"/>
                        </a:ext>
                      </a:extLst>
                    </p:cNvPr>
                    <p:cNvSpPr/>
                    <p:nvPr/>
                  </p:nvSpPr>
                  <p:spPr>
                    <a:xfrm flipH="1">
                      <a:off x="3113315"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a:extLst>
                        <a:ext uri="{FF2B5EF4-FFF2-40B4-BE49-F238E27FC236}">
                          <a16:creationId xmlns:a16="http://schemas.microsoft.com/office/drawing/2014/main" id="{91ADB11E-E6F1-72F2-795D-B239724D68CF}"/>
                        </a:ext>
                      </a:extLst>
                    </p:cNvPr>
                    <p:cNvSpPr/>
                    <p:nvPr/>
                  </p:nvSpPr>
                  <p:spPr>
                    <a:xfrm flipH="1">
                      <a:off x="4174672" y="1676400"/>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a:extLst>
                        <a:ext uri="{FF2B5EF4-FFF2-40B4-BE49-F238E27FC236}">
                          <a16:creationId xmlns:a16="http://schemas.microsoft.com/office/drawing/2014/main" id="{223F48A8-7BCF-FE97-EA2C-35AF3607D5AC}"/>
                        </a:ext>
                      </a:extLst>
                    </p:cNvPr>
                    <p:cNvSpPr/>
                    <p:nvPr/>
                  </p:nvSpPr>
                  <p:spPr>
                    <a:xfrm flipH="1">
                      <a:off x="990600" y="1676400"/>
                      <a:ext cx="1121229"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a:extLst>
                        <a:ext uri="{FF2B5EF4-FFF2-40B4-BE49-F238E27FC236}">
                          <a16:creationId xmlns:a16="http://schemas.microsoft.com/office/drawing/2014/main" id="{53B376BA-625B-58EC-1E9A-04A8CE1A43C4}"/>
                        </a:ext>
                      </a:extLst>
                    </p:cNvPr>
                    <p:cNvSpPr/>
                    <p:nvPr/>
                  </p:nvSpPr>
                  <p:spPr>
                    <a:xfrm flipH="1">
                      <a:off x="1569096"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a:extLst>
                        <a:ext uri="{FF2B5EF4-FFF2-40B4-BE49-F238E27FC236}">
                          <a16:creationId xmlns:a16="http://schemas.microsoft.com/office/drawing/2014/main" id="{36F43E17-FE1D-25A1-B20E-0F2EB4E17537}"/>
                        </a:ext>
                      </a:extLst>
                    </p:cNvPr>
                    <p:cNvSpPr/>
                    <p:nvPr/>
                  </p:nvSpPr>
                  <p:spPr>
                    <a:xfrm flipH="1">
                      <a:off x="2630454"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a:extLst>
                        <a:ext uri="{FF2B5EF4-FFF2-40B4-BE49-F238E27FC236}">
                          <a16:creationId xmlns:a16="http://schemas.microsoft.com/office/drawing/2014/main" id="{03ED51DF-12F9-197D-A9EE-D0C715AAFF06}"/>
                        </a:ext>
                      </a:extLst>
                    </p:cNvPr>
                    <p:cNvSpPr/>
                    <p:nvPr/>
                  </p:nvSpPr>
                  <p:spPr>
                    <a:xfrm flipH="1">
                      <a:off x="3691811" y="1837464"/>
                      <a:ext cx="1681844"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a:extLst>
                        <a:ext uri="{FF2B5EF4-FFF2-40B4-BE49-F238E27FC236}">
                          <a16:creationId xmlns:a16="http://schemas.microsoft.com/office/drawing/2014/main" id="{6FC91EEC-5AB3-4B21-A692-A1CBA7253227}"/>
                        </a:ext>
                      </a:extLst>
                    </p:cNvPr>
                    <p:cNvSpPr/>
                    <p:nvPr/>
                  </p:nvSpPr>
                  <p:spPr>
                    <a:xfrm flipH="1">
                      <a:off x="990599" y="1837464"/>
                      <a:ext cx="638368" cy="18111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a:extLst>
                        <a:ext uri="{FF2B5EF4-FFF2-40B4-BE49-F238E27FC236}">
                          <a16:creationId xmlns:a16="http://schemas.microsoft.com/office/drawing/2014/main" id="{BA0C36C2-3893-F4CB-3D0B-D3549056570D}"/>
                        </a:ext>
                      </a:extLst>
                    </p:cNvPr>
                    <p:cNvSpPr/>
                    <p:nvPr/>
                  </p:nvSpPr>
                  <p:spPr>
                    <a:xfrm flipH="1">
                      <a:off x="5316895" y="1847489"/>
                      <a:ext cx="539621" cy="171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5" name="Rounded Rectangle 284">
                  <a:extLst>
                    <a:ext uri="{FF2B5EF4-FFF2-40B4-BE49-F238E27FC236}">
                      <a16:creationId xmlns:a16="http://schemas.microsoft.com/office/drawing/2014/main" id="{AB50BCED-D410-8DA7-9F06-1AFC55378088}"/>
                    </a:ext>
                  </a:extLst>
                </p:cNvPr>
                <p:cNvSpPr/>
                <p:nvPr/>
              </p:nvSpPr>
              <p:spPr>
                <a:xfrm>
                  <a:off x="1270515"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a:extLst>
                    <a:ext uri="{FF2B5EF4-FFF2-40B4-BE49-F238E27FC236}">
                      <a16:creationId xmlns:a16="http://schemas.microsoft.com/office/drawing/2014/main" id="{6E00F575-1354-BB7D-DB33-522908E1E511}"/>
                    </a:ext>
                  </a:extLst>
                </p:cNvPr>
                <p:cNvSpPr/>
                <p:nvPr/>
              </p:nvSpPr>
              <p:spPr>
                <a:xfrm>
                  <a:off x="2108715"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a:extLst>
                    <a:ext uri="{FF2B5EF4-FFF2-40B4-BE49-F238E27FC236}">
                      <a16:creationId xmlns:a16="http://schemas.microsoft.com/office/drawing/2014/main" id="{9D186A6A-D462-CED0-7FBC-82E1FE3C1110}"/>
                    </a:ext>
                  </a:extLst>
                </p:cNvPr>
                <p:cNvSpPr/>
                <p:nvPr/>
              </p:nvSpPr>
              <p:spPr>
                <a:xfrm>
                  <a:off x="2855940"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a:extLst>
                    <a:ext uri="{FF2B5EF4-FFF2-40B4-BE49-F238E27FC236}">
                      <a16:creationId xmlns:a16="http://schemas.microsoft.com/office/drawing/2014/main" id="{5EEF0CDC-8AE4-D971-F654-FCF0AD49595D}"/>
                    </a:ext>
                  </a:extLst>
                </p:cNvPr>
                <p:cNvSpPr/>
                <p:nvPr/>
              </p:nvSpPr>
              <p:spPr>
                <a:xfrm>
                  <a:off x="3694140" y="1272379"/>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a:extLst>
                    <a:ext uri="{FF2B5EF4-FFF2-40B4-BE49-F238E27FC236}">
                      <a16:creationId xmlns:a16="http://schemas.microsoft.com/office/drawing/2014/main" id="{922816B1-2E21-4F84-A44F-60BD00ED51E3}"/>
                    </a:ext>
                  </a:extLst>
                </p:cNvPr>
                <p:cNvSpPr/>
                <p:nvPr/>
              </p:nvSpPr>
              <p:spPr>
                <a:xfrm>
                  <a:off x="4361672" y="1253805"/>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a:extLst>
                    <a:ext uri="{FF2B5EF4-FFF2-40B4-BE49-F238E27FC236}">
                      <a16:creationId xmlns:a16="http://schemas.microsoft.com/office/drawing/2014/main" id="{8424B313-FE52-6082-6D82-5E236C7CD8DE}"/>
                    </a:ext>
                  </a:extLst>
                </p:cNvPr>
                <p:cNvSpPr/>
                <p:nvPr/>
              </p:nvSpPr>
              <p:spPr>
                <a:xfrm>
                  <a:off x="5199872" y="1253805"/>
                  <a:ext cx="2286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90">
                  <a:extLst>
                    <a:ext uri="{FF2B5EF4-FFF2-40B4-BE49-F238E27FC236}">
                      <a16:creationId xmlns:a16="http://schemas.microsoft.com/office/drawing/2014/main" id="{65AD63D2-155A-9641-53BE-5D1206BA2393}"/>
                    </a:ext>
                  </a:extLst>
                </p:cNvPr>
                <p:cNvSpPr/>
                <p:nvPr/>
              </p:nvSpPr>
              <p:spPr>
                <a:xfrm>
                  <a:off x="1645100" y="1399835"/>
                  <a:ext cx="312576" cy="6175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a:extLst>
                    <a:ext uri="{FF2B5EF4-FFF2-40B4-BE49-F238E27FC236}">
                      <a16:creationId xmlns:a16="http://schemas.microsoft.com/office/drawing/2014/main" id="{8C3AC299-F828-ED88-292B-7E0AD939238F}"/>
                    </a:ext>
                  </a:extLst>
                </p:cNvPr>
                <p:cNvSpPr/>
                <p:nvPr/>
              </p:nvSpPr>
              <p:spPr>
                <a:xfrm>
                  <a:off x="3212448" y="1380114"/>
                  <a:ext cx="312576" cy="61757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a:extLst>
                    <a:ext uri="{FF2B5EF4-FFF2-40B4-BE49-F238E27FC236}">
                      <a16:creationId xmlns:a16="http://schemas.microsoft.com/office/drawing/2014/main" id="{00FB6115-24EF-9F7B-F11E-EA90E5162503}"/>
                    </a:ext>
                  </a:extLst>
                </p:cNvPr>
                <p:cNvSpPr/>
                <p:nvPr/>
              </p:nvSpPr>
              <p:spPr>
                <a:xfrm>
                  <a:off x="4734506" y="1394360"/>
                  <a:ext cx="312576" cy="61757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a:extLst>
                  <a:ext uri="{FF2B5EF4-FFF2-40B4-BE49-F238E27FC236}">
                    <a16:creationId xmlns:a16="http://schemas.microsoft.com/office/drawing/2014/main" id="{C5291AEF-673A-66CA-31AE-8F91DE06C377}"/>
                  </a:ext>
                </a:extLst>
              </p:cNvPr>
              <p:cNvGrpSpPr/>
              <p:nvPr/>
            </p:nvGrpSpPr>
            <p:grpSpPr>
              <a:xfrm>
                <a:off x="3581400" y="5410200"/>
                <a:ext cx="4953000" cy="990600"/>
                <a:chOff x="609600" y="3102429"/>
                <a:chExt cx="6400800" cy="3069771"/>
              </a:xfrm>
            </p:grpSpPr>
            <p:grpSp>
              <p:nvGrpSpPr>
                <p:cNvPr id="262" name="Group 261">
                  <a:extLst>
                    <a:ext uri="{FF2B5EF4-FFF2-40B4-BE49-F238E27FC236}">
                      <a16:creationId xmlns:a16="http://schemas.microsoft.com/office/drawing/2014/main" id="{F5A36A15-AD6F-7F2B-BDC8-FA310824915A}"/>
                    </a:ext>
                  </a:extLst>
                </p:cNvPr>
                <p:cNvGrpSpPr/>
                <p:nvPr/>
              </p:nvGrpSpPr>
              <p:grpSpPr>
                <a:xfrm>
                  <a:off x="609600" y="4648200"/>
                  <a:ext cx="6400800" cy="1524000"/>
                  <a:chOff x="1295400" y="609600"/>
                  <a:chExt cx="6400800" cy="1524000"/>
                </a:xfrm>
              </p:grpSpPr>
              <p:sp>
                <p:nvSpPr>
                  <p:cNvPr id="274" name="Rounded Rectangle 273">
                    <a:extLst>
                      <a:ext uri="{FF2B5EF4-FFF2-40B4-BE49-F238E27FC236}">
                        <a16:creationId xmlns:a16="http://schemas.microsoft.com/office/drawing/2014/main" id="{3EEC76C9-E190-A6BB-C1E3-80275EE706B7}"/>
                      </a:ext>
                    </a:extLst>
                  </p:cNvPr>
                  <p:cNvSpPr/>
                  <p:nvPr/>
                </p:nvSpPr>
                <p:spPr>
                  <a:xfrm>
                    <a:off x="12954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a:extLst>
                      <a:ext uri="{FF2B5EF4-FFF2-40B4-BE49-F238E27FC236}">
                        <a16:creationId xmlns:a16="http://schemas.microsoft.com/office/drawing/2014/main" id="{A2B74955-0339-20C5-0172-5265C226FA53}"/>
                      </a:ext>
                    </a:extLst>
                  </p:cNvPr>
                  <p:cNvSpPr/>
                  <p:nvPr/>
                </p:nvSpPr>
                <p:spPr>
                  <a:xfrm>
                    <a:off x="26670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a:extLst>
                      <a:ext uri="{FF2B5EF4-FFF2-40B4-BE49-F238E27FC236}">
                        <a16:creationId xmlns:a16="http://schemas.microsoft.com/office/drawing/2014/main" id="{4BF3974E-9ED7-933C-757E-BB334E5BF904}"/>
                      </a:ext>
                    </a:extLst>
                  </p:cNvPr>
                  <p:cNvSpPr/>
                  <p:nvPr/>
                </p:nvSpPr>
                <p:spPr>
                  <a:xfrm>
                    <a:off x="40386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a:extLst>
                      <a:ext uri="{FF2B5EF4-FFF2-40B4-BE49-F238E27FC236}">
                        <a16:creationId xmlns:a16="http://schemas.microsoft.com/office/drawing/2014/main" id="{79A23965-3D8F-9FE8-AF87-81A02B7EDD80}"/>
                      </a:ext>
                    </a:extLst>
                  </p:cNvPr>
                  <p:cNvSpPr/>
                  <p:nvPr/>
                </p:nvSpPr>
                <p:spPr>
                  <a:xfrm>
                    <a:off x="54102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a:extLst>
                      <a:ext uri="{FF2B5EF4-FFF2-40B4-BE49-F238E27FC236}">
                        <a16:creationId xmlns:a16="http://schemas.microsoft.com/office/drawing/2014/main" id="{23245C96-1AF4-4060-B20F-36BB1B8488EB}"/>
                      </a:ext>
                    </a:extLst>
                  </p:cNvPr>
                  <p:cNvSpPr/>
                  <p:nvPr/>
                </p:nvSpPr>
                <p:spPr>
                  <a:xfrm>
                    <a:off x="6781800" y="1371600"/>
                    <a:ext cx="8382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a:extLst>
                      <a:ext uri="{FF2B5EF4-FFF2-40B4-BE49-F238E27FC236}">
                        <a16:creationId xmlns:a16="http://schemas.microsoft.com/office/drawing/2014/main" id="{EB85D051-6F46-C3D9-C063-A1C23D112343}"/>
                      </a:ext>
                    </a:extLst>
                  </p:cNvPr>
                  <p:cNvSpPr/>
                  <p:nvPr/>
                </p:nvSpPr>
                <p:spPr>
                  <a:xfrm>
                    <a:off x="22098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a:extLst>
                      <a:ext uri="{FF2B5EF4-FFF2-40B4-BE49-F238E27FC236}">
                        <a16:creationId xmlns:a16="http://schemas.microsoft.com/office/drawing/2014/main" id="{591813E7-EBDA-8248-82F5-4808B3A26195}"/>
                      </a:ext>
                    </a:extLst>
                  </p:cNvPr>
                  <p:cNvSpPr/>
                  <p:nvPr/>
                </p:nvSpPr>
                <p:spPr>
                  <a:xfrm>
                    <a:off x="35814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a:extLst>
                      <a:ext uri="{FF2B5EF4-FFF2-40B4-BE49-F238E27FC236}">
                        <a16:creationId xmlns:a16="http://schemas.microsoft.com/office/drawing/2014/main" id="{793BA413-F7E4-10D0-9E92-DA63F672CB15}"/>
                      </a:ext>
                    </a:extLst>
                  </p:cNvPr>
                  <p:cNvSpPr/>
                  <p:nvPr/>
                </p:nvSpPr>
                <p:spPr>
                  <a:xfrm>
                    <a:off x="49530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a:extLst>
                      <a:ext uri="{FF2B5EF4-FFF2-40B4-BE49-F238E27FC236}">
                        <a16:creationId xmlns:a16="http://schemas.microsoft.com/office/drawing/2014/main" id="{42855485-68BC-976C-5244-4A6ABF78E620}"/>
                      </a:ext>
                    </a:extLst>
                  </p:cNvPr>
                  <p:cNvSpPr/>
                  <p:nvPr/>
                </p:nvSpPr>
                <p:spPr>
                  <a:xfrm>
                    <a:off x="63246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a:extLst>
                      <a:ext uri="{FF2B5EF4-FFF2-40B4-BE49-F238E27FC236}">
                        <a16:creationId xmlns:a16="http://schemas.microsoft.com/office/drawing/2014/main" id="{7FE564A2-1057-F383-E047-111C66AFBE4D}"/>
                      </a:ext>
                    </a:extLst>
                  </p:cNvPr>
                  <p:cNvSpPr/>
                  <p:nvPr/>
                </p:nvSpPr>
                <p:spPr>
                  <a:xfrm>
                    <a:off x="1295400" y="609600"/>
                    <a:ext cx="9144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B50758DF-E72B-E872-04AD-22C2A528359B}"/>
                    </a:ext>
                  </a:extLst>
                </p:cNvPr>
                <p:cNvGrpSpPr/>
                <p:nvPr/>
              </p:nvGrpSpPr>
              <p:grpSpPr>
                <a:xfrm>
                  <a:off x="609600" y="3102429"/>
                  <a:ext cx="6400800" cy="1524000"/>
                  <a:chOff x="1295400" y="609600"/>
                  <a:chExt cx="6400800" cy="1524000"/>
                </a:xfrm>
              </p:grpSpPr>
              <p:sp>
                <p:nvSpPr>
                  <p:cNvPr id="264" name="Rounded Rectangle 263">
                    <a:extLst>
                      <a:ext uri="{FF2B5EF4-FFF2-40B4-BE49-F238E27FC236}">
                        <a16:creationId xmlns:a16="http://schemas.microsoft.com/office/drawing/2014/main" id="{A1B484F0-D412-1B2A-6740-550B18FA1B16}"/>
                      </a:ext>
                    </a:extLst>
                  </p:cNvPr>
                  <p:cNvSpPr/>
                  <p:nvPr/>
                </p:nvSpPr>
                <p:spPr>
                  <a:xfrm>
                    <a:off x="12954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a:extLst>
                      <a:ext uri="{FF2B5EF4-FFF2-40B4-BE49-F238E27FC236}">
                        <a16:creationId xmlns:a16="http://schemas.microsoft.com/office/drawing/2014/main" id="{4EC0EB0F-50E9-781F-D9CD-AB34E4293F76}"/>
                      </a:ext>
                    </a:extLst>
                  </p:cNvPr>
                  <p:cNvSpPr/>
                  <p:nvPr/>
                </p:nvSpPr>
                <p:spPr>
                  <a:xfrm>
                    <a:off x="26670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a:extLst>
                      <a:ext uri="{FF2B5EF4-FFF2-40B4-BE49-F238E27FC236}">
                        <a16:creationId xmlns:a16="http://schemas.microsoft.com/office/drawing/2014/main" id="{BFA9F882-8833-6922-995E-70328A4B940E}"/>
                      </a:ext>
                    </a:extLst>
                  </p:cNvPr>
                  <p:cNvSpPr/>
                  <p:nvPr/>
                </p:nvSpPr>
                <p:spPr>
                  <a:xfrm>
                    <a:off x="40386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a:extLst>
                      <a:ext uri="{FF2B5EF4-FFF2-40B4-BE49-F238E27FC236}">
                        <a16:creationId xmlns:a16="http://schemas.microsoft.com/office/drawing/2014/main" id="{18B88BB3-E7CD-3599-EC38-DF0D4BB29212}"/>
                      </a:ext>
                    </a:extLst>
                  </p:cNvPr>
                  <p:cNvSpPr/>
                  <p:nvPr/>
                </p:nvSpPr>
                <p:spPr>
                  <a:xfrm>
                    <a:off x="5410200" y="1371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a:extLst>
                      <a:ext uri="{FF2B5EF4-FFF2-40B4-BE49-F238E27FC236}">
                        <a16:creationId xmlns:a16="http://schemas.microsoft.com/office/drawing/2014/main" id="{F78E18BA-6CBC-F8DA-1D0E-4E5C810899E6}"/>
                      </a:ext>
                    </a:extLst>
                  </p:cNvPr>
                  <p:cNvSpPr/>
                  <p:nvPr/>
                </p:nvSpPr>
                <p:spPr>
                  <a:xfrm>
                    <a:off x="6781800" y="1371600"/>
                    <a:ext cx="8382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a:extLst>
                      <a:ext uri="{FF2B5EF4-FFF2-40B4-BE49-F238E27FC236}">
                        <a16:creationId xmlns:a16="http://schemas.microsoft.com/office/drawing/2014/main" id="{AC93F2BB-B343-01F5-136C-42DF604FF274}"/>
                      </a:ext>
                    </a:extLst>
                  </p:cNvPr>
                  <p:cNvSpPr/>
                  <p:nvPr/>
                </p:nvSpPr>
                <p:spPr>
                  <a:xfrm>
                    <a:off x="22098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69">
                    <a:extLst>
                      <a:ext uri="{FF2B5EF4-FFF2-40B4-BE49-F238E27FC236}">
                        <a16:creationId xmlns:a16="http://schemas.microsoft.com/office/drawing/2014/main" id="{4C8AF612-1EBA-61B8-920A-50CA9EAC9427}"/>
                      </a:ext>
                    </a:extLst>
                  </p:cNvPr>
                  <p:cNvSpPr/>
                  <p:nvPr/>
                </p:nvSpPr>
                <p:spPr>
                  <a:xfrm>
                    <a:off x="35814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a:extLst>
                      <a:ext uri="{FF2B5EF4-FFF2-40B4-BE49-F238E27FC236}">
                        <a16:creationId xmlns:a16="http://schemas.microsoft.com/office/drawing/2014/main" id="{FD4F3131-09AC-12BA-AD88-67CD64BADA69}"/>
                      </a:ext>
                    </a:extLst>
                  </p:cNvPr>
                  <p:cNvSpPr/>
                  <p:nvPr/>
                </p:nvSpPr>
                <p:spPr>
                  <a:xfrm>
                    <a:off x="49530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a:extLst>
                      <a:ext uri="{FF2B5EF4-FFF2-40B4-BE49-F238E27FC236}">
                        <a16:creationId xmlns:a16="http://schemas.microsoft.com/office/drawing/2014/main" id="{B3EAF041-818D-FFFC-7944-690EF036D0B1}"/>
                      </a:ext>
                    </a:extLst>
                  </p:cNvPr>
                  <p:cNvSpPr/>
                  <p:nvPr/>
                </p:nvSpPr>
                <p:spPr>
                  <a:xfrm>
                    <a:off x="6324600" y="609600"/>
                    <a:ext cx="13716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a:extLst>
                      <a:ext uri="{FF2B5EF4-FFF2-40B4-BE49-F238E27FC236}">
                        <a16:creationId xmlns:a16="http://schemas.microsoft.com/office/drawing/2014/main" id="{E4E2F40B-D18B-C733-F23D-540220A4E8E2}"/>
                      </a:ext>
                    </a:extLst>
                  </p:cNvPr>
                  <p:cNvSpPr/>
                  <p:nvPr/>
                </p:nvSpPr>
                <p:spPr>
                  <a:xfrm>
                    <a:off x="1295400" y="609600"/>
                    <a:ext cx="914400" cy="7620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5" name="Rounded Rectangle 254">
              <a:extLst>
                <a:ext uri="{FF2B5EF4-FFF2-40B4-BE49-F238E27FC236}">
                  <a16:creationId xmlns:a16="http://schemas.microsoft.com/office/drawing/2014/main" id="{B73AA576-1785-7CA5-80A1-5C1A13436F94}"/>
                </a:ext>
              </a:extLst>
            </p:cNvPr>
            <p:cNvSpPr/>
            <p:nvPr/>
          </p:nvSpPr>
          <p:spPr>
            <a:xfrm>
              <a:off x="4953000" y="4355667"/>
              <a:ext cx="652186" cy="14013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255">
              <a:extLst>
                <a:ext uri="{FF2B5EF4-FFF2-40B4-BE49-F238E27FC236}">
                  <a16:creationId xmlns:a16="http://schemas.microsoft.com/office/drawing/2014/main" id="{87D75FC4-6BAC-C1F5-1808-EAED25BD4141}"/>
                </a:ext>
              </a:extLst>
            </p:cNvPr>
            <p:cNvSpPr/>
            <p:nvPr/>
          </p:nvSpPr>
          <p:spPr>
            <a:xfrm>
              <a:off x="4949089" y="4579912"/>
              <a:ext cx="134450" cy="2065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a:extLst>
                <a:ext uri="{FF2B5EF4-FFF2-40B4-BE49-F238E27FC236}">
                  <a16:creationId xmlns:a16="http://schemas.microsoft.com/office/drawing/2014/main" id="{D7323493-F7C8-132D-AF0D-6D6648126F33}"/>
                </a:ext>
              </a:extLst>
            </p:cNvPr>
            <p:cNvSpPr/>
            <p:nvPr/>
          </p:nvSpPr>
          <p:spPr>
            <a:xfrm>
              <a:off x="5168568" y="4569957"/>
              <a:ext cx="134450" cy="2065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a:extLst>
                <a:ext uri="{FF2B5EF4-FFF2-40B4-BE49-F238E27FC236}">
                  <a16:creationId xmlns:a16="http://schemas.microsoft.com/office/drawing/2014/main" id="{C08EB2A7-4DD4-76FB-F9C6-E6C6A063D59F}"/>
                </a:ext>
              </a:extLst>
            </p:cNvPr>
            <p:cNvSpPr/>
            <p:nvPr/>
          </p:nvSpPr>
          <p:spPr>
            <a:xfrm>
              <a:off x="5415595" y="4582794"/>
              <a:ext cx="134450" cy="2065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A284DC85-750E-9AF0-DE9E-7C2F8C480B89}"/>
              </a:ext>
            </a:extLst>
          </p:cNvPr>
          <p:cNvGrpSpPr/>
          <p:nvPr/>
        </p:nvGrpSpPr>
        <p:grpSpPr>
          <a:xfrm>
            <a:off x="8550873" y="154863"/>
            <a:ext cx="1327939" cy="2740738"/>
            <a:chOff x="320681" y="685800"/>
            <a:chExt cx="2398555" cy="4950385"/>
          </a:xfrm>
        </p:grpSpPr>
        <p:grpSp>
          <p:nvGrpSpPr>
            <p:cNvPr id="4" name="Group 3">
              <a:extLst>
                <a:ext uri="{FF2B5EF4-FFF2-40B4-BE49-F238E27FC236}">
                  <a16:creationId xmlns:a16="http://schemas.microsoft.com/office/drawing/2014/main" id="{7CD2C5CC-8A63-06AA-3257-05292EAE0947}"/>
                </a:ext>
              </a:extLst>
            </p:cNvPr>
            <p:cNvGrpSpPr/>
            <p:nvPr/>
          </p:nvGrpSpPr>
          <p:grpSpPr>
            <a:xfrm>
              <a:off x="320681" y="685800"/>
              <a:ext cx="2398555" cy="4950385"/>
              <a:chOff x="3521081" y="381000"/>
              <a:chExt cx="2398555" cy="4950385"/>
            </a:xfrm>
          </p:grpSpPr>
          <p:sp>
            <p:nvSpPr>
              <p:cNvPr id="28" name="Rounded Rectangle 47">
                <a:extLst>
                  <a:ext uri="{FF2B5EF4-FFF2-40B4-BE49-F238E27FC236}">
                    <a16:creationId xmlns:a16="http://schemas.microsoft.com/office/drawing/2014/main" id="{AADB5A86-7D89-BB44-2419-B12E0B2BCCE2}"/>
                  </a:ext>
                </a:extLst>
              </p:cNvPr>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FF13818-DED0-4FC5-2363-DA3434C07D35}"/>
                  </a:ext>
                </a:extLst>
              </p:cNvPr>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16BA583-8220-2DA7-6EB6-F7CA5ABD928A}"/>
                  </a:ext>
                </a:extLst>
              </p:cNvPr>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6E5B775-7D15-1200-C8E4-7C380C3B3541}"/>
                  </a:ext>
                </a:extLst>
              </p:cNvPr>
              <p:cNvSpPr/>
              <p:nvPr/>
            </p:nvSpPr>
            <p:spPr>
              <a:xfrm rot="3063217">
                <a:off x="4243137" y="4648200"/>
                <a:ext cx="418738"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E4107C3-3F27-B704-4C65-039F2F10A911}"/>
                  </a:ext>
                </a:extLst>
              </p:cNvPr>
              <p:cNvSpPr/>
              <p:nvPr/>
            </p:nvSpPr>
            <p:spPr>
              <a:xfrm rot="20288522">
                <a:off x="4810552" y="4645585"/>
                <a:ext cx="421105"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0232BC05-D2AA-6C1C-6385-ED3D3F623479}"/>
                  </a:ext>
                </a:extLst>
              </p:cNvPr>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FF464A49-0604-A200-4566-64A1DD99ED7F}"/>
                  </a:ext>
                </a:extLst>
              </p:cNvPr>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34C7B7E3-6E70-4C7A-5A8E-CB841624B917}"/>
                  </a:ext>
                </a:extLst>
              </p:cNvPr>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7659A3A1-DE6A-7FFD-7394-C34F014B94A3}"/>
                  </a:ext>
                </a:extLst>
              </p:cNvPr>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043E8D3D-93BE-FA51-FA6D-7230A93F7CA9}"/>
                  </a:ext>
                </a:extLst>
              </p:cNvPr>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3B8C6B2-DCCE-AA25-F156-84E775FBF39F}"/>
                  </a:ext>
                </a:extLst>
              </p:cNvPr>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229F4C02-0E00-5C4C-6751-5E168C3C6DE1}"/>
                  </a:ext>
                </a:extLst>
              </p:cNvPr>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EEE7FB6B-7F95-6E87-E992-466EE122746B}"/>
                  </a:ext>
                </a:extLst>
              </p:cNvPr>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CC1BFE3-0153-C4BB-218F-2F60934350C4}"/>
                  </a:ext>
                </a:extLst>
              </p:cNvPr>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6">
                <a:extLst>
                  <a:ext uri="{FF2B5EF4-FFF2-40B4-BE49-F238E27FC236}">
                    <a16:creationId xmlns:a16="http://schemas.microsoft.com/office/drawing/2014/main" id="{7CFF6E0F-F080-9B36-75BD-B352C65E6258}"/>
                  </a:ext>
                </a:extLst>
              </p:cNvPr>
              <p:cNvGrpSpPr/>
              <p:nvPr/>
            </p:nvGrpSpPr>
            <p:grpSpPr>
              <a:xfrm>
                <a:off x="3657600" y="381000"/>
                <a:ext cx="2193567" cy="1008603"/>
                <a:chOff x="518540" y="1084217"/>
                <a:chExt cx="2193567" cy="1008603"/>
              </a:xfrm>
            </p:grpSpPr>
            <p:sp>
              <p:nvSpPr>
                <p:cNvPr id="193" name="Moon 192">
                  <a:extLst>
                    <a:ext uri="{FF2B5EF4-FFF2-40B4-BE49-F238E27FC236}">
                      <a16:creationId xmlns:a16="http://schemas.microsoft.com/office/drawing/2014/main" id="{3B9E3EFB-DEC8-BC40-E422-F0C394500B9A}"/>
                    </a:ext>
                  </a:extLst>
                </p:cNvPr>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a:extLst>
                    <a:ext uri="{FF2B5EF4-FFF2-40B4-BE49-F238E27FC236}">
                      <a16:creationId xmlns:a16="http://schemas.microsoft.com/office/drawing/2014/main" id="{1E31EEB8-8C2E-8AA3-4E53-3BA8AF8E8A5C}"/>
                    </a:ext>
                  </a:extLst>
                </p:cNvPr>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a:extLst>
                    <a:ext uri="{FF2B5EF4-FFF2-40B4-BE49-F238E27FC236}">
                      <a16:creationId xmlns:a16="http://schemas.microsoft.com/office/drawing/2014/main" id="{F8345689-64A4-25D0-D4C3-B2A8DF59F406}"/>
                    </a:ext>
                  </a:extLst>
                </p:cNvPr>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a:extLst>
                    <a:ext uri="{FF2B5EF4-FFF2-40B4-BE49-F238E27FC236}">
                      <a16:creationId xmlns:a16="http://schemas.microsoft.com/office/drawing/2014/main" id="{EB49CB67-9219-6D3D-A9AA-63D6547E3E47}"/>
                    </a:ext>
                  </a:extLst>
                </p:cNvPr>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a:extLst>
                    <a:ext uri="{FF2B5EF4-FFF2-40B4-BE49-F238E27FC236}">
                      <a16:creationId xmlns:a16="http://schemas.microsoft.com/office/drawing/2014/main" id="{3FC9905C-BF17-9F9B-55A2-F8EED81E2053}"/>
                    </a:ext>
                  </a:extLst>
                </p:cNvPr>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a:extLst>
                    <a:ext uri="{FF2B5EF4-FFF2-40B4-BE49-F238E27FC236}">
                      <a16:creationId xmlns:a16="http://schemas.microsoft.com/office/drawing/2014/main" id="{3245625A-0D8E-D5FA-BAC1-4B439D8EA912}"/>
                    </a:ext>
                  </a:extLst>
                </p:cNvPr>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a:extLst>
                    <a:ext uri="{FF2B5EF4-FFF2-40B4-BE49-F238E27FC236}">
                      <a16:creationId xmlns:a16="http://schemas.microsoft.com/office/drawing/2014/main" id="{E8636E71-305F-4969-EA44-F2E0F5BCC5B9}"/>
                    </a:ext>
                  </a:extLst>
                </p:cNvPr>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a:extLst>
                    <a:ext uri="{FF2B5EF4-FFF2-40B4-BE49-F238E27FC236}">
                      <a16:creationId xmlns:a16="http://schemas.microsoft.com/office/drawing/2014/main" id="{7FD31ACF-6B65-0007-8348-573C93FEB108}"/>
                    </a:ext>
                  </a:extLst>
                </p:cNvPr>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FAFEC0B8-AB88-0E35-9D15-FB1D5BFD80FD}"/>
                    </a:ext>
                  </a:extLst>
                </p:cNvPr>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62">
                <a:extLst>
                  <a:ext uri="{FF2B5EF4-FFF2-40B4-BE49-F238E27FC236}">
                    <a16:creationId xmlns:a16="http://schemas.microsoft.com/office/drawing/2014/main" id="{C5E4D269-7297-700E-9EA2-FE4B2EAA081B}"/>
                  </a:ext>
                </a:extLst>
              </p:cNvPr>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3">
                <a:extLst>
                  <a:ext uri="{FF2B5EF4-FFF2-40B4-BE49-F238E27FC236}">
                    <a16:creationId xmlns:a16="http://schemas.microsoft.com/office/drawing/2014/main" id="{0BAA9F3E-925A-0CF2-7897-01A27C06FE8E}"/>
                  </a:ext>
                </a:extLst>
              </p:cNvPr>
              <p:cNvGrpSpPr/>
              <p:nvPr/>
            </p:nvGrpSpPr>
            <p:grpSpPr>
              <a:xfrm>
                <a:off x="4212236" y="3367790"/>
                <a:ext cx="1064302" cy="484682"/>
                <a:chOff x="6477000" y="762000"/>
                <a:chExt cx="1905000" cy="914400"/>
              </a:xfrm>
            </p:grpSpPr>
            <p:sp>
              <p:nvSpPr>
                <p:cNvPr id="59" name="Rounded Rectangle 78">
                  <a:extLst>
                    <a:ext uri="{FF2B5EF4-FFF2-40B4-BE49-F238E27FC236}">
                      <a16:creationId xmlns:a16="http://schemas.microsoft.com/office/drawing/2014/main" id="{7E9D168F-0AF3-4E73-5137-3771CB3DDD9A}"/>
                    </a:ext>
                  </a:extLst>
                </p:cNvPr>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49">
                  <a:extLst>
                    <a:ext uri="{FF2B5EF4-FFF2-40B4-BE49-F238E27FC236}">
                      <a16:creationId xmlns:a16="http://schemas.microsoft.com/office/drawing/2014/main" id="{BCC46BB2-E07B-8C19-6C91-E5BCD7E9DCC7}"/>
                    </a:ext>
                  </a:extLst>
                </p:cNvPr>
                <p:cNvGrpSpPr/>
                <p:nvPr/>
              </p:nvGrpSpPr>
              <p:grpSpPr>
                <a:xfrm>
                  <a:off x="7696200" y="762000"/>
                  <a:ext cx="685800" cy="914400"/>
                  <a:chOff x="7696200" y="762000"/>
                  <a:chExt cx="685800" cy="914400"/>
                </a:xfrm>
              </p:grpSpPr>
              <p:sp>
                <p:nvSpPr>
                  <p:cNvPr id="63" name="6-Point Star 82">
                    <a:extLst>
                      <a:ext uri="{FF2B5EF4-FFF2-40B4-BE49-F238E27FC236}">
                        <a16:creationId xmlns:a16="http://schemas.microsoft.com/office/drawing/2014/main" id="{71F46E1D-F3EF-D517-2196-B3DDDCC4A788}"/>
                      </a:ext>
                    </a:extLst>
                  </p:cNvPr>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6DE0181-8C4B-2E5D-690B-357634F2A209}"/>
                      </a:ext>
                    </a:extLst>
                  </p:cNvPr>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6-Point Star 80">
                  <a:extLst>
                    <a:ext uri="{FF2B5EF4-FFF2-40B4-BE49-F238E27FC236}">
                      <a16:creationId xmlns:a16="http://schemas.microsoft.com/office/drawing/2014/main" id="{EE0BCA0B-9ADF-AA20-9FA2-0DD7C6593EEC}"/>
                    </a:ext>
                  </a:extLst>
                </p:cNvPr>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788257E-0661-7AEA-962A-4167BE2971A8}"/>
                    </a:ext>
                  </a:extLst>
                </p:cNvPr>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54">
                <a:extLst>
                  <a:ext uri="{FF2B5EF4-FFF2-40B4-BE49-F238E27FC236}">
                    <a16:creationId xmlns:a16="http://schemas.microsoft.com/office/drawing/2014/main" id="{88F315DA-9B80-D888-76BA-C581A74656A8}"/>
                  </a:ext>
                </a:extLst>
              </p:cNvPr>
              <p:cNvGrpSpPr/>
              <p:nvPr/>
            </p:nvGrpSpPr>
            <p:grpSpPr>
              <a:xfrm>
                <a:off x="4298430" y="2920584"/>
                <a:ext cx="920646" cy="379751"/>
                <a:chOff x="6477000" y="762000"/>
                <a:chExt cx="1905000" cy="914400"/>
              </a:xfrm>
            </p:grpSpPr>
            <p:sp>
              <p:nvSpPr>
                <p:cNvPr id="53" name="Rounded Rectangle 72">
                  <a:extLst>
                    <a:ext uri="{FF2B5EF4-FFF2-40B4-BE49-F238E27FC236}">
                      <a16:creationId xmlns:a16="http://schemas.microsoft.com/office/drawing/2014/main" id="{3D1BAFC4-3A02-BA49-D7DC-D4C321B54F2E}"/>
                    </a:ext>
                  </a:extLst>
                </p:cNvPr>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9">
                  <a:extLst>
                    <a:ext uri="{FF2B5EF4-FFF2-40B4-BE49-F238E27FC236}">
                      <a16:creationId xmlns:a16="http://schemas.microsoft.com/office/drawing/2014/main" id="{82D15D53-E8E0-EDF2-47A8-FA21A1DA3C4A}"/>
                    </a:ext>
                  </a:extLst>
                </p:cNvPr>
                <p:cNvGrpSpPr/>
                <p:nvPr/>
              </p:nvGrpSpPr>
              <p:grpSpPr>
                <a:xfrm>
                  <a:off x="7696200" y="762000"/>
                  <a:ext cx="685800" cy="914400"/>
                  <a:chOff x="7696200" y="762000"/>
                  <a:chExt cx="685800" cy="914400"/>
                </a:xfrm>
              </p:grpSpPr>
              <p:sp>
                <p:nvSpPr>
                  <p:cNvPr id="57" name="6-Point Star 76">
                    <a:extLst>
                      <a:ext uri="{FF2B5EF4-FFF2-40B4-BE49-F238E27FC236}">
                        <a16:creationId xmlns:a16="http://schemas.microsoft.com/office/drawing/2014/main" id="{9FDF35BD-1878-04F1-2CF1-E901CEF55E2F}"/>
                      </a:ext>
                    </a:extLst>
                  </p:cNvPr>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5377CB9-9A65-D522-18FB-A988EBA2EAE8}"/>
                      </a:ext>
                    </a:extLst>
                  </p:cNvPr>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6-Point Star 74">
                  <a:extLst>
                    <a:ext uri="{FF2B5EF4-FFF2-40B4-BE49-F238E27FC236}">
                      <a16:creationId xmlns:a16="http://schemas.microsoft.com/office/drawing/2014/main" id="{8353F545-5F8F-96F5-4CDA-7E9779358390}"/>
                    </a:ext>
                  </a:extLst>
                </p:cNvPr>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31BFE00-739C-E63E-3171-DAB2808F3BFB}"/>
                    </a:ext>
                  </a:extLst>
                </p:cNvPr>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61">
                <a:extLst>
                  <a:ext uri="{FF2B5EF4-FFF2-40B4-BE49-F238E27FC236}">
                    <a16:creationId xmlns:a16="http://schemas.microsoft.com/office/drawing/2014/main" id="{29E3E595-CFBE-E2AF-E895-7F2CE7783A9E}"/>
                  </a:ext>
                </a:extLst>
              </p:cNvPr>
              <p:cNvGrpSpPr/>
              <p:nvPr/>
            </p:nvGrpSpPr>
            <p:grpSpPr>
              <a:xfrm>
                <a:off x="4313420" y="2365947"/>
                <a:ext cx="858187" cy="467194"/>
                <a:chOff x="6477000" y="762000"/>
                <a:chExt cx="1905000" cy="914400"/>
              </a:xfrm>
            </p:grpSpPr>
            <p:sp>
              <p:nvSpPr>
                <p:cNvPr id="47" name="Rounded Rectangle 66">
                  <a:extLst>
                    <a:ext uri="{FF2B5EF4-FFF2-40B4-BE49-F238E27FC236}">
                      <a16:creationId xmlns:a16="http://schemas.microsoft.com/office/drawing/2014/main" id="{286C1E2D-CF52-4EA1-21D4-D0F41CCB2B7F}"/>
                    </a:ext>
                  </a:extLst>
                </p:cNvPr>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9">
                  <a:extLst>
                    <a:ext uri="{FF2B5EF4-FFF2-40B4-BE49-F238E27FC236}">
                      <a16:creationId xmlns:a16="http://schemas.microsoft.com/office/drawing/2014/main" id="{8AB92939-C664-2B4D-B287-88AF5BF85C69}"/>
                    </a:ext>
                  </a:extLst>
                </p:cNvPr>
                <p:cNvGrpSpPr/>
                <p:nvPr/>
              </p:nvGrpSpPr>
              <p:grpSpPr>
                <a:xfrm>
                  <a:off x="7696200" y="762000"/>
                  <a:ext cx="685800" cy="914400"/>
                  <a:chOff x="7696200" y="762000"/>
                  <a:chExt cx="685800" cy="914400"/>
                </a:xfrm>
              </p:grpSpPr>
              <p:sp>
                <p:nvSpPr>
                  <p:cNvPr id="51" name="6-Point Star 70">
                    <a:extLst>
                      <a:ext uri="{FF2B5EF4-FFF2-40B4-BE49-F238E27FC236}">
                        <a16:creationId xmlns:a16="http://schemas.microsoft.com/office/drawing/2014/main" id="{D4F521EA-C52C-0D4C-EE7E-CFA52BE19E5F}"/>
                      </a:ext>
                    </a:extLst>
                  </p:cNvPr>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21F67A-5D7D-EF70-9719-F76113BBC58B}"/>
                      </a:ext>
                    </a:extLst>
                  </p:cNvPr>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6-Point Star 68">
                  <a:extLst>
                    <a:ext uri="{FF2B5EF4-FFF2-40B4-BE49-F238E27FC236}">
                      <a16:creationId xmlns:a16="http://schemas.microsoft.com/office/drawing/2014/main" id="{EE7CE02C-8407-7448-44CC-144E5A546659}"/>
                    </a:ext>
                  </a:extLst>
                </p:cNvPr>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5FDE50-991D-330F-0D35-19E7021CF7E9}"/>
                    </a:ext>
                  </a:extLst>
                </p:cNvPr>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40087138-FDD9-4FD1-1BFE-F9EF0CFBAE86}"/>
                </a:ext>
              </a:extLst>
            </p:cNvPr>
            <p:cNvGrpSpPr/>
            <p:nvPr/>
          </p:nvGrpSpPr>
          <p:grpSpPr>
            <a:xfrm>
              <a:off x="819005" y="993433"/>
              <a:ext cx="308947" cy="467194"/>
              <a:chOff x="819005" y="993433"/>
              <a:chExt cx="308947" cy="467194"/>
            </a:xfrm>
          </p:grpSpPr>
          <p:sp>
            <p:nvSpPr>
              <p:cNvPr id="26" name="6-Point Star 329">
                <a:extLst>
                  <a:ext uri="{FF2B5EF4-FFF2-40B4-BE49-F238E27FC236}">
                    <a16:creationId xmlns:a16="http://schemas.microsoft.com/office/drawing/2014/main" id="{3AD36888-25C8-A148-B397-B0C1094224E7}"/>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18B55D3-0C45-BD03-54F3-BAF6F3E75771}"/>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7C6D3B0-4D10-47E3-BCA8-5CB1E58A86D2}"/>
                </a:ext>
              </a:extLst>
            </p:cNvPr>
            <p:cNvGrpSpPr/>
            <p:nvPr/>
          </p:nvGrpSpPr>
          <p:grpSpPr>
            <a:xfrm>
              <a:off x="1154409" y="996380"/>
              <a:ext cx="308947" cy="467194"/>
              <a:chOff x="819005" y="993433"/>
              <a:chExt cx="308947" cy="467194"/>
            </a:xfrm>
          </p:grpSpPr>
          <p:sp>
            <p:nvSpPr>
              <p:cNvPr id="24" name="6-Point Star 332">
                <a:extLst>
                  <a:ext uri="{FF2B5EF4-FFF2-40B4-BE49-F238E27FC236}">
                    <a16:creationId xmlns:a16="http://schemas.microsoft.com/office/drawing/2014/main" id="{3A056255-C839-DC11-7891-756420353605}"/>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A3EAB4E-319C-C358-11DA-2F74C3D48248}"/>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16BE2FD-6242-6BF1-17CB-3534F2F7A2A1}"/>
                </a:ext>
              </a:extLst>
            </p:cNvPr>
            <p:cNvGrpSpPr/>
            <p:nvPr/>
          </p:nvGrpSpPr>
          <p:grpSpPr>
            <a:xfrm>
              <a:off x="1467149" y="989151"/>
              <a:ext cx="308947" cy="467194"/>
              <a:chOff x="819005" y="993433"/>
              <a:chExt cx="308947" cy="467194"/>
            </a:xfrm>
          </p:grpSpPr>
          <p:sp>
            <p:nvSpPr>
              <p:cNvPr id="22" name="6-Point Star 335">
                <a:extLst>
                  <a:ext uri="{FF2B5EF4-FFF2-40B4-BE49-F238E27FC236}">
                    <a16:creationId xmlns:a16="http://schemas.microsoft.com/office/drawing/2014/main" id="{D6D9DF97-B3F7-CA0F-A6CA-EE187EB5B621}"/>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9F1E3D6-05FE-0F68-99DD-E8577CA248B2}"/>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C857084-848D-575B-E375-FFB567A18DEB}"/>
                </a:ext>
              </a:extLst>
            </p:cNvPr>
            <p:cNvGrpSpPr/>
            <p:nvPr/>
          </p:nvGrpSpPr>
          <p:grpSpPr>
            <a:xfrm>
              <a:off x="1790183" y="998352"/>
              <a:ext cx="308947" cy="467194"/>
              <a:chOff x="819005" y="993433"/>
              <a:chExt cx="308947" cy="467194"/>
            </a:xfrm>
          </p:grpSpPr>
          <p:sp>
            <p:nvSpPr>
              <p:cNvPr id="20" name="6-Point Star 338">
                <a:extLst>
                  <a:ext uri="{FF2B5EF4-FFF2-40B4-BE49-F238E27FC236}">
                    <a16:creationId xmlns:a16="http://schemas.microsoft.com/office/drawing/2014/main" id="{3F42DC77-0B28-236E-3C95-423659E5AA46}"/>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4C270B4-C3EE-D84C-8858-BDFA0E710F5A}"/>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A168490-C705-AC98-0CCD-F59EB5197C08}"/>
                </a:ext>
              </a:extLst>
            </p:cNvPr>
            <p:cNvGrpSpPr/>
            <p:nvPr/>
          </p:nvGrpSpPr>
          <p:grpSpPr>
            <a:xfrm>
              <a:off x="2112072" y="1008483"/>
              <a:ext cx="308947" cy="467194"/>
              <a:chOff x="819005" y="993433"/>
              <a:chExt cx="308947" cy="467194"/>
            </a:xfrm>
          </p:grpSpPr>
          <p:sp>
            <p:nvSpPr>
              <p:cNvPr id="18" name="6-Point Star 341">
                <a:extLst>
                  <a:ext uri="{FF2B5EF4-FFF2-40B4-BE49-F238E27FC236}">
                    <a16:creationId xmlns:a16="http://schemas.microsoft.com/office/drawing/2014/main" id="{8E1146BC-4058-ADBD-124E-2BEEC6AF1BFC}"/>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1A2A41-F3E4-955F-B9E9-C51EE0AF38A9}"/>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8FAD31B8-828B-7F98-3570-678CFA304F69}"/>
                </a:ext>
              </a:extLst>
            </p:cNvPr>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44">
              <a:extLst>
                <a:ext uri="{FF2B5EF4-FFF2-40B4-BE49-F238E27FC236}">
                  <a16:creationId xmlns:a16="http://schemas.microsoft.com/office/drawing/2014/main" id="{10C25865-79AF-8C36-C3FE-497A11432232}"/>
                </a:ext>
              </a:extLst>
            </p:cNvPr>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359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35805" y="6439"/>
            <a:ext cx="12192002" cy="1015663"/>
          </a:xfrm>
          <a:prstGeom prst="rect">
            <a:avLst/>
          </a:prstGeom>
          <a:noFill/>
        </p:spPr>
        <p:txBody>
          <a:bodyPr wrap="square" rtlCol="0">
            <a:spAutoFit/>
          </a:bodyPr>
          <a:lstStyle/>
          <a:p>
            <a:pPr algn="ctr"/>
            <a:r>
              <a:rPr lang="en-US" sz="6000" dirty="0">
                <a:solidFill>
                  <a:srgbClr val="FF0000"/>
                </a:solidFill>
                <a:latin typeface="Bodoni MT Black" panose="02070A03080606020203" pitchFamily="18" charset="0"/>
              </a:rPr>
              <a:t>Story of Rahab</a:t>
            </a:r>
          </a:p>
        </p:txBody>
      </p:sp>
      <p:sp>
        <p:nvSpPr>
          <p:cNvPr id="12" name="Rectangle 11"/>
          <p:cNvSpPr/>
          <p:nvPr/>
        </p:nvSpPr>
        <p:spPr>
          <a:xfrm>
            <a:off x="42467" y="6384762"/>
            <a:ext cx="1906076" cy="369332"/>
          </a:xfrm>
          <a:prstGeom prst="rect">
            <a:avLst/>
          </a:prstGeom>
        </p:spPr>
        <p:txBody>
          <a:bodyPr wrap="square">
            <a:spAutoFit/>
          </a:bodyPr>
          <a:lstStyle/>
          <a:p>
            <a:r>
              <a:rPr lang="en-US" dirty="0">
                <a:solidFill>
                  <a:schemeClr val="bg1"/>
                </a:solidFill>
              </a:rPr>
              <a:t>Joshua 2:1-8</a:t>
            </a:r>
          </a:p>
        </p:txBody>
      </p:sp>
      <p:sp>
        <p:nvSpPr>
          <p:cNvPr id="3" name="Rectangle 2"/>
          <p:cNvSpPr/>
          <p:nvPr/>
        </p:nvSpPr>
        <p:spPr>
          <a:xfrm>
            <a:off x="394107" y="1306449"/>
            <a:ext cx="6096000" cy="5078313"/>
          </a:xfrm>
          <a:prstGeom prst="rect">
            <a:avLst/>
          </a:prstGeom>
        </p:spPr>
        <p:txBody>
          <a:bodyPr>
            <a:spAutoFit/>
          </a:bodyPr>
          <a:lstStyle/>
          <a:p>
            <a:r>
              <a:rPr lang="en-US" dirty="0">
                <a:solidFill>
                  <a:schemeClr val="bg1"/>
                </a:solidFill>
                <a:latin typeface="Calibri" panose="020F0502020204030204" pitchFamily="34" charset="0"/>
              </a:rPr>
              <a:t>The two spies entered into city and made contact with an innkeeper named Rahab</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They made their lodgings there.</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The spies were followed by a man, and he sent word to the King of Jericho who quickly sent messengers to the inn.</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hid them on the roof of the inn under drying flax.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told the messengers of the king that the Hebrews were making their way back to the river.</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Rahab and her family were saved from death by Joshua and given “certain lands immediately and had her in great esteem ever afterwards.” (6)</a:t>
            </a:r>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endParaRPr>
          </a:p>
        </p:txBody>
      </p:sp>
      <p:pic>
        <p:nvPicPr>
          <p:cNvPr id="17" name="Picture 16">
            <a:extLst>
              <a:ext uri="{FF2B5EF4-FFF2-40B4-BE49-F238E27FC236}">
                <a16:creationId xmlns:a16="http://schemas.microsoft.com/office/drawing/2014/main" id="{402A8649-A4C3-4BD1-A706-E26E679B484C}"/>
              </a:ext>
            </a:extLst>
          </p:cNvPr>
          <p:cNvPicPr>
            <a:picLocks noChangeAspect="1"/>
          </p:cNvPicPr>
          <p:nvPr/>
        </p:nvPicPr>
        <p:blipFill>
          <a:blip r:embed="rId4"/>
          <a:stretch>
            <a:fillRect/>
          </a:stretch>
        </p:blipFill>
        <p:spPr>
          <a:xfrm>
            <a:off x="6841747" y="1979980"/>
            <a:ext cx="4501135" cy="3105553"/>
          </a:xfrm>
          <a:prstGeom prst="rect">
            <a:avLst/>
          </a:prstGeom>
        </p:spPr>
      </p:pic>
    </p:spTree>
    <p:extLst>
      <p:ext uri="{BB962C8B-B14F-4D97-AF65-F5344CB8AC3E}">
        <p14:creationId xmlns:p14="http://schemas.microsoft.com/office/powerpoint/2010/main" val="36384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39"/>
            <a:ext cx="12192002" cy="6969214"/>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2467" y="6384762"/>
            <a:ext cx="1906076" cy="369332"/>
          </a:xfrm>
          <a:prstGeom prst="rect">
            <a:avLst/>
          </a:prstGeom>
        </p:spPr>
        <p:txBody>
          <a:bodyPr wrap="square">
            <a:spAutoFit/>
          </a:bodyPr>
          <a:lstStyle/>
          <a:p>
            <a:r>
              <a:rPr lang="en-US" dirty="0">
                <a:solidFill>
                  <a:schemeClr val="bg1"/>
                </a:solidFill>
              </a:rPr>
              <a:t>Joshua 2:9-14</a:t>
            </a:r>
          </a:p>
        </p:txBody>
      </p:sp>
      <p:sp>
        <p:nvSpPr>
          <p:cNvPr id="2" name="Rectangle 1"/>
          <p:cNvSpPr/>
          <p:nvPr/>
        </p:nvSpPr>
        <p:spPr>
          <a:xfrm>
            <a:off x="294775" y="1677893"/>
            <a:ext cx="6096000" cy="2308324"/>
          </a:xfrm>
          <a:prstGeom prst="rect">
            <a:avLst/>
          </a:prstGeom>
        </p:spPr>
        <p:txBody>
          <a:bodyPr>
            <a:spAutoFit/>
          </a:bodyPr>
          <a:lstStyle/>
          <a:p>
            <a:r>
              <a:rPr lang="en-US" b="0" i="0" dirty="0">
                <a:solidFill>
                  <a:schemeClr val="bg1"/>
                </a:solidFill>
                <a:effectLst/>
                <a:latin typeface="Arial" panose="020B0604020202020204" pitchFamily="34" charset="0"/>
              </a:rPr>
              <a:t>As Rahab offered to shelter the spies and aid them in their escape, she told them she knew of their journeys and their promised to </a:t>
            </a:r>
            <a:r>
              <a:rPr lang="en-US" dirty="0">
                <a:solidFill>
                  <a:schemeClr val="bg1"/>
                </a:solidFill>
                <a:latin typeface="Arial" panose="020B0604020202020204" pitchFamily="34" charset="0"/>
              </a:rPr>
              <a:t>inherit </a:t>
            </a:r>
            <a:r>
              <a:rPr lang="en-US" b="0" i="0" dirty="0">
                <a:solidFill>
                  <a:schemeClr val="bg1"/>
                </a:solidFill>
                <a:effectLst/>
                <a:latin typeface="Arial" panose="020B0604020202020204" pitchFamily="34" charset="0"/>
              </a:rPr>
              <a:t>the land of Canaan.</a:t>
            </a:r>
          </a:p>
          <a:p>
            <a:endParaRPr lang="en-US" dirty="0">
              <a:solidFill>
                <a:schemeClr val="bg1"/>
              </a:solidFill>
              <a:latin typeface="Arial" panose="020B0604020202020204" pitchFamily="34" charset="0"/>
            </a:endParaRPr>
          </a:p>
          <a:p>
            <a:r>
              <a:rPr lang="en-US" b="0" i="0" dirty="0">
                <a:solidFill>
                  <a:schemeClr val="bg1"/>
                </a:solidFill>
                <a:effectLst/>
                <a:latin typeface="Arial" panose="020B0604020202020204" pitchFamily="34" charset="0"/>
              </a:rPr>
              <a:t>She let down a </a:t>
            </a:r>
            <a:r>
              <a:rPr lang="en-US" dirty="0">
                <a:solidFill>
                  <a:schemeClr val="bg1"/>
                </a:solidFill>
                <a:latin typeface="Arial" panose="020B0604020202020204" pitchFamily="34" charset="0"/>
              </a:rPr>
              <a:t>scarlet rope so the spies could escape</a:t>
            </a:r>
          </a:p>
          <a:p>
            <a:r>
              <a:rPr lang="en-US" dirty="0">
                <a:solidFill>
                  <a:schemeClr val="bg1"/>
                </a:solidFill>
                <a:latin typeface="Arial" panose="020B0604020202020204" pitchFamily="34" charset="0"/>
              </a:rPr>
              <a:t> and </a:t>
            </a:r>
            <a:r>
              <a:rPr lang="en-US" b="0" i="0" dirty="0">
                <a:solidFill>
                  <a:schemeClr val="bg1"/>
                </a:solidFill>
                <a:effectLst/>
                <a:latin typeface="Arial" panose="020B0604020202020204" pitchFamily="34" charset="0"/>
              </a:rPr>
              <a:t>she received from them the promise that when they returned to her country, along with Joshua and his army, that she and her family would be spared alive.</a:t>
            </a:r>
            <a:endParaRPr lang="en-US" dirty="0">
              <a:solidFill>
                <a:schemeClr val="bg1"/>
              </a:solidFill>
            </a:endParaRPr>
          </a:p>
        </p:txBody>
      </p:sp>
      <p:sp>
        <p:nvSpPr>
          <p:cNvPr id="10" name="TextBox 9"/>
          <p:cNvSpPr txBox="1"/>
          <p:nvPr/>
        </p:nvSpPr>
        <p:spPr>
          <a:xfrm>
            <a:off x="-135805" y="6439"/>
            <a:ext cx="12192002" cy="1015663"/>
          </a:xfrm>
          <a:prstGeom prst="rect">
            <a:avLst/>
          </a:prstGeom>
          <a:noFill/>
        </p:spPr>
        <p:txBody>
          <a:bodyPr wrap="square" rtlCol="0">
            <a:spAutoFit/>
          </a:bodyPr>
          <a:lstStyle/>
          <a:p>
            <a:pPr algn="ctr"/>
            <a:r>
              <a:rPr lang="en-US" sz="6000" dirty="0">
                <a:solidFill>
                  <a:srgbClr val="FF0000"/>
                </a:solidFill>
                <a:latin typeface="Bodoni MT Black" panose="02070A03080606020203" pitchFamily="18" charset="0"/>
              </a:rPr>
              <a:t>Our Live For Yours</a:t>
            </a:r>
          </a:p>
        </p:txBody>
      </p:sp>
      <p:sp>
        <p:nvSpPr>
          <p:cNvPr id="4" name="Rectangle 3"/>
          <p:cNvSpPr/>
          <p:nvPr/>
        </p:nvSpPr>
        <p:spPr>
          <a:xfrm>
            <a:off x="5431971" y="5013131"/>
            <a:ext cx="6096000" cy="923330"/>
          </a:xfrm>
          <a:prstGeom prst="rect">
            <a:avLst/>
          </a:prstGeom>
        </p:spPr>
        <p:txBody>
          <a:bodyPr>
            <a:spAutoFit/>
          </a:bodyPr>
          <a:lstStyle/>
          <a:p>
            <a:r>
              <a:rPr lang="en-US" b="0" i="0" dirty="0">
                <a:solidFill>
                  <a:schemeClr val="bg1"/>
                </a:solidFill>
                <a:effectLst/>
                <a:latin typeface="Arial" panose="020B0604020202020204" pitchFamily="34" charset="0"/>
              </a:rPr>
              <a:t>She awaited her own deliverance. That red token at the window was likewise a signal to the outside world that Rahab believed in the ultimate triumph of Jehovah.</a:t>
            </a:r>
            <a:endParaRPr lang="en-US" dirty="0">
              <a:solidFill>
                <a:schemeClr val="bg1"/>
              </a:solidFill>
            </a:endParaRPr>
          </a:p>
        </p:txBody>
      </p:sp>
      <p:pic>
        <p:nvPicPr>
          <p:cNvPr id="14338" name="Picture 2" descr="https://jamesbrett.files.wordpress.com/2011/03/scarletc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754" y="1460899"/>
            <a:ext cx="4387850" cy="3290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D4E950-4499-6B19-DB94-7E629C6992D4}"/>
              </a:ext>
            </a:extLst>
          </p:cNvPr>
          <p:cNvSpPr/>
          <p:nvPr/>
        </p:nvSpPr>
        <p:spPr>
          <a:xfrm>
            <a:off x="2631621" y="6215784"/>
            <a:ext cx="6096000" cy="369332"/>
          </a:xfrm>
          <a:prstGeom prst="rect">
            <a:avLst/>
          </a:prstGeom>
        </p:spPr>
        <p:txBody>
          <a:bodyPr>
            <a:spAutoFit/>
          </a:bodyPr>
          <a:lstStyle/>
          <a:p>
            <a:r>
              <a:rPr lang="en-US" b="0" i="0" dirty="0">
                <a:solidFill>
                  <a:schemeClr val="bg1"/>
                </a:solidFill>
                <a:effectLst/>
                <a:latin typeface="Arial" panose="020B0604020202020204" pitchFamily="34" charset="0"/>
              </a:rPr>
              <a:t>Rahab demonstrated faith in Jesus Christ</a:t>
            </a:r>
            <a:endParaRPr lang="en-US" dirty="0">
              <a:solidFill>
                <a:schemeClr val="bg1"/>
              </a:solidFill>
            </a:endParaRPr>
          </a:p>
        </p:txBody>
      </p:sp>
    </p:spTree>
    <p:extLst>
      <p:ext uri="{BB962C8B-B14F-4D97-AF65-F5344CB8AC3E}">
        <p14:creationId xmlns:p14="http://schemas.microsoft.com/office/powerpoint/2010/main" val="252837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5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439672" y="158869"/>
            <a:ext cx="11348626" cy="1015663"/>
          </a:xfrm>
          <a:prstGeom prst="rect">
            <a:avLst/>
          </a:prstGeom>
          <a:noFill/>
        </p:spPr>
        <p:txBody>
          <a:bodyPr wrap="square" rtlCol="0">
            <a:spAutoFit/>
          </a:bodyPr>
          <a:lstStyle/>
          <a:p>
            <a:r>
              <a:rPr lang="en-US" sz="6000" dirty="0">
                <a:solidFill>
                  <a:schemeClr val="bg1"/>
                </a:solidFill>
                <a:latin typeface="Bodoni MT Black" panose="02070A03080606020203" pitchFamily="18" charset="0"/>
              </a:rPr>
              <a:t>Jesus—Lineage </a:t>
            </a:r>
          </a:p>
        </p:txBody>
      </p:sp>
      <p:sp>
        <p:nvSpPr>
          <p:cNvPr id="3" name="Rectangle 2"/>
          <p:cNvSpPr/>
          <p:nvPr/>
        </p:nvSpPr>
        <p:spPr>
          <a:xfrm>
            <a:off x="423834" y="1328684"/>
            <a:ext cx="6353013" cy="3108543"/>
          </a:xfrm>
          <a:prstGeom prst="rect">
            <a:avLst/>
          </a:prstGeom>
        </p:spPr>
        <p:txBody>
          <a:bodyPr wrap="square">
            <a:spAutoFit/>
          </a:bodyPr>
          <a:lstStyle/>
          <a:p>
            <a:r>
              <a:rPr lang="en-US" sz="2800" b="1" i="1" dirty="0">
                <a:solidFill>
                  <a:srgbClr val="FFFF00"/>
                </a:solidFill>
                <a:latin typeface="Calibri" panose="020F0502020204030204" pitchFamily="34" charset="0"/>
              </a:rPr>
              <a:t>Likewise also was not Rahab the harlot justified by works, when she had received the messengers, and had sent them out another way?</a:t>
            </a:r>
          </a:p>
          <a:p>
            <a:r>
              <a:rPr lang="en-US" sz="2800" b="1" i="1" dirty="0">
                <a:solidFill>
                  <a:srgbClr val="FFFF00"/>
                </a:solidFill>
                <a:latin typeface="Calibri" panose="020F0502020204030204" pitchFamily="34" charset="0"/>
              </a:rPr>
              <a:t>James 2:25</a:t>
            </a:r>
          </a:p>
          <a:p>
            <a:r>
              <a:rPr lang="en-US" sz="2800" b="1" i="1" dirty="0">
                <a:solidFill>
                  <a:srgbClr val="FFFF00"/>
                </a:solidFill>
                <a:latin typeface="Calibri" panose="020F0502020204030204" pitchFamily="34" charset="0"/>
              </a:rPr>
              <a:t>See * Rahab in notes</a:t>
            </a:r>
          </a:p>
          <a:p>
            <a:endParaRPr lang="en-US" sz="2800" b="1" i="1" dirty="0">
              <a:solidFill>
                <a:srgbClr val="FFFF00"/>
              </a:solidFill>
              <a:latin typeface="Calibri" panose="020F0502020204030204" pitchFamily="34" charset="0"/>
            </a:endParaRPr>
          </a:p>
        </p:txBody>
      </p:sp>
      <p:sp>
        <p:nvSpPr>
          <p:cNvPr id="2" name="Rectangle 1"/>
          <p:cNvSpPr/>
          <p:nvPr/>
        </p:nvSpPr>
        <p:spPr>
          <a:xfrm>
            <a:off x="2250024" y="4352296"/>
            <a:ext cx="6096000" cy="923330"/>
          </a:xfrm>
          <a:prstGeom prst="rect">
            <a:avLst/>
          </a:prstGeom>
        </p:spPr>
        <p:txBody>
          <a:bodyPr>
            <a:spAutoFit/>
          </a:bodyPr>
          <a:lstStyle/>
          <a:p>
            <a:r>
              <a:rPr lang="en-US" b="1" i="1" dirty="0">
                <a:solidFill>
                  <a:srgbClr val="FFFF00"/>
                </a:solidFill>
                <a:effectLst/>
              </a:rPr>
              <a:t>And Salmon begat Booz of </a:t>
            </a:r>
            <a:r>
              <a:rPr lang="en-US" b="1" i="1" dirty="0" err="1">
                <a:solidFill>
                  <a:srgbClr val="FFFF00"/>
                </a:solidFill>
                <a:effectLst/>
              </a:rPr>
              <a:t>Rachab</a:t>
            </a:r>
            <a:r>
              <a:rPr lang="en-US" b="1" i="1" dirty="0">
                <a:solidFill>
                  <a:srgbClr val="FFFF00"/>
                </a:solidFill>
                <a:effectLst/>
              </a:rPr>
              <a:t>; and Booz begat Obed of Ruth; and Obed begat Jesse; </a:t>
            </a:r>
          </a:p>
          <a:p>
            <a:r>
              <a:rPr lang="en-US" b="1" i="1" dirty="0">
                <a:solidFill>
                  <a:srgbClr val="FFFF00"/>
                </a:solidFill>
                <a:effectLst/>
              </a:rPr>
              <a:t>Matthew 1:5</a:t>
            </a:r>
            <a:endParaRPr lang="en-US" b="1" i="1" dirty="0">
              <a:solidFill>
                <a:srgbClr val="FFFF00"/>
              </a:solidFill>
            </a:endParaRPr>
          </a:p>
        </p:txBody>
      </p:sp>
      <p:grpSp>
        <p:nvGrpSpPr>
          <p:cNvPr id="22" name="Group 21"/>
          <p:cNvGrpSpPr/>
          <p:nvPr/>
        </p:nvGrpSpPr>
        <p:grpSpPr>
          <a:xfrm>
            <a:off x="6890762" y="198292"/>
            <a:ext cx="4779996" cy="6461415"/>
            <a:chOff x="3614162" y="353450"/>
            <a:chExt cx="4779996" cy="6461415"/>
          </a:xfrm>
        </p:grpSpPr>
        <p:sp>
          <p:nvSpPr>
            <p:cNvPr id="23" name="Rectangle 22"/>
            <p:cNvSpPr/>
            <p:nvPr/>
          </p:nvSpPr>
          <p:spPr>
            <a:xfrm>
              <a:off x="4494321" y="1270933"/>
              <a:ext cx="1069757" cy="33444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24" name="Rectangle 23"/>
            <p:cNvSpPr/>
            <p:nvPr/>
          </p:nvSpPr>
          <p:spPr>
            <a:xfrm>
              <a:off x="4501469" y="35345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25" name="Rectangle 24"/>
            <p:cNvSpPr/>
            <p:nvPr/>
          </p:nvSpPr>
          <p:spPr>
            <a:xfrm>
              <a:off x="4507361" y="171900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Judas</a:t>
              </a:r>
            </a:p>
          </p:txBody>
        </p:sp>
        <p:sp>
          <p:nvSpPr>
            <p:cNvPr id="26" name="Rectangle 25"/>
            <p:cNvSpPr/>
            <p:nvPr/>
          </p:nvSpPr>
          <p:spPr>
            <a:xfrm>
              <a:off x="4501469" y="822863"/>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sp>
          <p:nvSpPr>
            <p:cNvPr id="27" name="Rectangle 26"/>
            <p:cNvSpPr/>
            <p:nvPr/>
          </p:nvSpPr>
          <p:spPr>
            <a:xfrm>
              <a:off x="5394098" y="214573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Phares</a:t>
              </a:r>
              <a:endParaRPr lang="en-US" dirty="0"/>
            </a:p>
          </p:txBody>
        </p:sp>
        <p:sp>
          <p:nvSpPr>
            <p:cNvPr id="28" name="Rectangle 27"/>
            <p:cNvSpPr/>
            <p:nvPr/>
          </p:nvSpPr>
          <p:spPr>
            <a:xfrm>
              <a:off x="5394097" y="2579369"/>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Esrom</a:t>
              </a:r>
              <a:endParaRPr lang="en-US" dirty="0"/>
            </a:p>
          </p:txBody>
        </p:sp>
        <p:sp>
          <p:nvSpPr>
            <p:cNvPr id="29" name="Rectangle 28"/>
            <p:cNvSpPr/>
            <p:nvPr/>
          </p:nvSpPr>
          <p:spPr>
            <a:xfrm>
              <a:off x="5394103" y="306321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Aram</a:t>
              </a:r>
            </a:p>
          </p:txBody>
        </p:sp>
        <p:sp>
          <p:nvSpPr>
            <p:cNvPr id="30" name="Rectangle 29"/>
            <p:cNvSpPr/>
            <p:nvPr/>
          </p:nvSpPr>
          <p:spPr>
            <a:xfrm>
              <a:off x="5315060" y="3489940"/>
              <a:ext cx="1227830"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Aminadab</a:t>
              </a:r>
              <a:endParaRPr lang="en-US" dirty="0"/>
            </a:p>
          </p:txBody>
        </p:sp>
        <p:sp>
          <p:nvSpPr>
            <p:cNvPr id="31" name="Rectangle 30"/>
            <p:cNvSpPr/>
            <p:nvPr/>
          </p:nvSpPr>
          <p:spPr>
            <a:xfrm>
              <a:off x="5394101" y="395935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Naasson</a:t>
              </a:r>
              <a:endParaRPr lang="en-US" dirty="0"/>
            </a:p>
          </p:txBody>
        </p:sp>
        <p:sp>
          <p:nvSpPr>
            <p:cNvPr id="32" name="Rectangle 31"/>
            <p:cNvSpPr/>
            <p:nvPr/>
          </p:nvSpPr>
          <p:spPr>
            <a:xfrm>
              <a:off x="5394100" y="440742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Salmon</a:t>
              </a:r>
            </a:p>
          </p:txBody>
        </p:sp>
        <p:sp>
          <p:nvSpPr>
            <p:cNvPr id="33" name="Rectangle 32"/>
            <p:cNvSpPr/>
            <p:nvPr/>
          </p:nvSpPr>
          <p:spPr>
            <a:xfrm>
              <a:off x="6103722" y="4969119"/>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Booz</a:t>
              </a:r>
            </a:p>
          </p:txBody>
        </p:sp>
        <p:sp>
          <p:nvSpPr>
            <p:cNvPr id="34" name="Rectangle 33"/>
            <p:cNvSpPr/>
            <p:nvPr/>
          </p:nvSpPr>
          <p:spPr>
            <a:xfrm>
              <a:off x="6103722" y="539629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Obed</a:t>
              </a:r>
            </a:p>
          </p:txBody>
        </p:sp>
        <p:sp>
          <p:nvSpPr>
            <p:cNvPr id="35" name="Rectangle 34"/>
            <p:cNvSpPr/>
            <p:nvPr/>
          </p:nvSpPr>
          <p:spPr>
            <a:xfrm>
              <a:off x="3614162" y="214573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Zara</a:t>
              </a:r>
            </a:p>
          </p:txBody>
        </p:sp>
        <p:sp>
          <p:nvSpPr>
            <p:cNvPr id="36" name="Rectangle 35"/>
            <p:cNvSpPr/>
            <p:nvPr/>
          </p:nvSpPr>
          <p:spPr>
            <a:xfrm>
              <a:off x="6638601" y="4407423"/>
              <a:ext cx="1069757" cy="334444"/>
            </a:xfrm>
            <a:prstGeom prst="rect">
              <a:avLst/>
            </a:prstGeom>
            <a:solidFill>
              <a:srgbClr val="F2A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Rachab</a:t>
              </a:r>
              <a:endParaRPr lang="en-US" dirty="0"/>
            </a:p>
          </p:txBody>
        </p:sp>
        <p:sp>
          <p:nvSpPr>
            <p:cNvPr id="37" name="Rectangle 36"/>
            <p:cNvSpPr/>
            <p:nvPr/>
          </p:nvSpPr>
          <p:spPr>
            <a:xfrm>
              <a:off x="7324401" y="5396290"/>
              <a:ext cx="1069757" cy="334444"/>
            </a:xfrm>
            <a:prstGeom prst="rect">
              <a:avLst/>
            </a:prstGeom>
            <a:solidFill>
              <a:srgbClr val="F2A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sp>
          <p:nvSpPr>
            <p:cNvPr id="38" name="Rectangle 37"/>
            <p:cNvSpPr/>
            <p:nvPr/>
          </p:nvSpPr>
          <p:spPr>
            <a:xfrm>
              <a:off x="6103722" y="5811663"/>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Jesse</a:t>
              </a:r>
            </a:p>
          </p:txBody>
        </p:sp>
        <p:sp>
          <p:nvSpPr>
            <p:cNvPr id="39" name="Rectangle 38"/>
            <p:cNvSpPr/>
            <p:nvPr/>
          </p:nvSpPr>
          <p:spPr>
            <a:xfrm>
              <a:off x="6103722" y="6234008"/>
              <a:ext cx="1069757" cy="5808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King David</a:t>
              </a:r>
            </a:p>
          </p:txBody>
        </p:sp>
      </p:grpSp>
      <p:sp>
        <p:nvSpPr>
          <p:cNvPr id="6" name="TextBox 5"/>
          <p:cNvSpPr txBox="1"/>
          <p:nvPr/>
        </p:nvSpPr>
        <p:spPr>
          <a:xfrm>
            <a:off x="11093" y="6514465"/>
            <a:ext cx="4284682" cy="369332"/>
          </a:xfrm>
          <a:prstGeom prst="rect">
            <a:avLst/>
          </a:prstGeom>
          <a:noFill/>
        </p:spPr>
        <p:txBody>
          <a:bodyPr wrap="square" rtlCol="0">
            <a:spAutoFit/>
          </a:bodyPr>
          <a:lstStyle/>
          <a:p>
            <a:r>
              <a:rPr lang="en-US" dirty="0">
                <a:solidFill>
                  <a:schemeClr val="bg1"/>
                </a:solidFill>
              </a:rPr>
              <a:t>Matthew 1:1-16</a:t>
            </a:r>
          </a:p>
        </p:txBody>
      </p:sp>
    </p:spTree>
    <p:extLst>
      <p:ext uri="{BB962C8B-B14F-4D97-AF65-F5344CB8AC3E}">
        <p14:creationId xmlns:p14="http://schemas.microsoft.com/office/powerpoint/2010/main" val="393109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3202663" y="996582"/>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moved the camp by the Jordon River</a:t>
            </a:r>
          </a:p>
        </p:txBody>
      </p:sp>
      <p:sp>
        <p:nvSpPr>
          <p:cNvPr id="6" name="TextBox 5"/>
          <p:cNvSpPr txBox="1"/>
          <p:nvPr/>
        </p:nvSpPr>
        <p:spPr>
          <a:xfrm>
            <a:off x="-144857"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Current is Strong</a:t>
            </a:r>
          </a:p>
        </p:txBody>
      </p:sp>
      <p:grpSp>
        <p:nvGrpSpPr>
          <p:cNvPr id="7" name="Group 6"/>
          <p:cNvGrpSpPr/>
          <p:nvPr/>
        </p:nvGrpSpPr>
        <p:grpSpPr>
          <a:xfrm>
            <a:off x="8099080" y="1301032"/>
            <a:ext cx="2921251" cy="4686327"/>
            <a:chOff x="8099080" y="1301032"/>
            <a:chExt cx="2921251" cy="4686327"/>
          </a:xfrm>
        </p:grpSpPr>
        <p:pic>
          <p:nvPicPr>
            <p:cNvPr id="3074" name="Picture 2" descr="File:Jordan River in sp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080" y="1301032"/>
              <a:ext cx="2921251" cy="4381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48050" y="5618027"/>
              <a:ext cx="2672281" cy="369332"/>
            </a:xfrm>
            <a:prstGeom prst="rect">
              <a:avLst/>
            </a:prstGeom>
            <a:noFill/>
          </p:spPr>
          <p:txBody>
            <a:bodyPr wrap="square" rtlCol="0">
              <a:spAutoFit/>
            </a:bodyPr>
            <a:lstStyle/>
            <a:p>
              <a:r>
                <a:rPr lang="en-US" dirty="0">
                  <a:solidFill>
                    <a:schemeClr val="bg1"/>
                  </a:solidFill>
                </a:rPr>
                <a:t>Jordon River in the Spring</a:t>
              </a:r>
            </a:p>
          </p:txBody>
        </p:sp>
      </p:grpSp>
      <p:pic>
        <p:nvPicPr>
          <p:cNvPr id="3076" name="Picture 4" descr="http://www.sundayletters.com/wp-content/uploads/2012/10/white-water-walk-0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75" b="17283"/>
          <a:stretch/>
        </p:blipFill>
        <p:spPr bwMode="auto">
          <a:xfrm>
            <a:off x="2258883" y="3263614"/>
            <a:ext cx="4787781" cy="29874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0365" y="1725485"/>
            <a:ext cx="5145387" cy="1200329"/>
          </a:xfrm>
          <a:prstGeom prst="rect">
            <a:avLst/>
          </a:prstGeom>
          <a:noFill/>
        </p:spPr>
        <p:txBody>
          <a:bodyPr wrap="square" rtlCol="0">
            <a:spAutoFit/>
          </a:bodyPr>
          <a:lstStyle/>
          <a:p>
            <a:r>
              <a:rPr lang="en-US" dirty="0">
                <a:solidFill>
                  <a:schemeClr val="bg1"/>
                </a:solidFill>
                <a:latin typeface="Calibri" panose="020F0502020204030204" pitchFamily="34" charset="0"/>
              </a:rPr>
              <a:t>“Now while Joshua, the commander, was in fear about their passing over Jordan, for the river ran with a strong current…God promised so to dispose of the river, that they might pass over it…” (1)</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3:1</a:t>
            </a:r>
          </a:p>
        </p:txBody>
      </p:sp>
    </p:spTree>
    <p:extLst>
      <p:ext uri="{BB962C8B-B14F-4D97-AF65-F5344CB8AC3E}">
        <p14:creationId xmlns:p14="http://schemas.microsoft.com/office/powerpoint/2010/main" val="42408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3868</Words>
  <Application>Microsoft Office PowerPoint</Application>
  <PresentationFormat>Widescreen</PresentationFormat>
  <Paragraphs>228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Tahoma</vt:lpstr>
      <vt:lpstr>Bodoni MT Black</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2015-11-20T16:42:06Z</dcterms:created>
  <dcterms:modified xsi:type="dcterms:W3CDTF">2025-09-07T18:28:15Z</dcterms:modified>
</cp:coreProperties>
</file>