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2" r:id="rId5"/>
    <p:sldId id="261" r:id="rId6"/>
    <p:sldId id="257"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63" r:id="rId22"/>
    <p:sldId id="270" r:id="rId23"/>
    <p:sldId id="279" r:id="rId24"/>
    <p:sldId id="280" r:id="rId25"/>
  </p:sldIdLst>
  <p:sldSz cx="12192000" cy="6858000"/>
  <p:notesSz cx="6858000" cy="9144000"/>
  <p:embeddedFontLst>
    <p:embeddedFont>
      <p:font typeface="AR ESSENCE" panose="020B0604020202020204" charset="0"/>
      <p:regular r:id="rId26"/>
    </p:embeddedFont>
    <p:embeddedFont>
      <p:font typeface="Bodoni MT Black" panose="02070A03080606020203" pitchFamily="18"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E4E"/>
    <a:srgbClr val="E1B619"/>
    <a:srgbClr val="F3BE71"/>
    <a:srgbClr val="BBA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D7F95C-93BA-40E7-86CC-AE5D579E18D7}"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154570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7F95C-93BA-40E7-86CC-AE5D579E18D7}"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38226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7F95C-93BA-40E7-86CC-AE5D579E18D7}"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29024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7F95C-93BA-40E7-86CC-AE5D579E18D7}"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92582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7F95C-93BA-40E7-86CC-AE5D579E18D7}"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345083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D7F95C-93BA-40E7-86CC-AE5D579E18D7}"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124697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D7F95C-93BA-40E7-86CC-AE5D579E18D7}"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151005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D7F95C-93BA-40E7-86CC-AE5D579E18D7}"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267889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7F95C-93BA-40E7-86CC-AE5D579E18D7}"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21542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7F95C-93BA-40E7-86CC-AE5D579E18D7}"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41541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7F95C-93BA-40E7-86CC-AE5D579E18D7}"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303F6-883D-40B6-B600-7A1B7E0FD0FB}" type="slidenum">
              <a:rPr lang="en-US" smtClean="0"/>
              <a:t>‹#›</a:t>
            </a:fld>
            <a:endParaRPr lang="en-US"/>
          </a:p>
        </p:txBody>
      </p:sp>
    </p:spTree>
    <p:extLst>
      <p:ext uri="{BB962C8B-B14F-4D97-AF65-F5344CB8AC3E}">
        <p14:creationId xmlns:p14="http://schemas.microsoft.com/office/powerpoint/2010/main" val="26904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F95C-93BA-40E7-86CC-AE5D579E18D7}" type="datetimeFigureOut">
              <a:rPr lang="en-US" smtClean="0"/>
              <a:t>9/8/2025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303F6-883D-40B6-B600-7A1B7E0FD0FB}" type="slidenum">
              <a:rPr lang="en-US" smtClean="0"/>
              <a:t>‹#›</a:t>
            </a:fld>
            <a:endParaRPr lang="en-US"/>
          </a:p>
        </p:txBody>
      </p:sp>
    </p:spTree>
    <p:extLst>
      <p:ext uri="{BB962C8B-B14F-4D97-AF65-F5344CB8AC3E}">
        <p14:creationId xmlns:p14="http://schemas.microsoft.com/office/powerpoint/2010/main" val="250305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sacred-texts.com/chr/apo/jashe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ED0239-F952-4726-86D5-2EC9D79B6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985628" y="3219269"/>
            <a:ext cx="4317027" cy="1477328"/>
          </a:xfrm>
          <a:prstGeom prst="rect">
            <a:avLst/>
          </a:prstGeom>
          <a:noFill/>
        </p:spPr>
        <p:txBody>
          <a:bodyPr wrap="square" rtlCol="0">
            <a:spAutoFit/>
          </a:bodyPr>
          <a:lstStyle/>
          <a:p>
            <a:r>
              <a:rPr lang="en-US" dirty="0">
                <a:solidFill>
                  <a:schemeClr val="bg1"/>
                </a:solidFill>
                <a:latin typeface="Calibri" panose="020F0502020204030204" pitchFamily="34" charset="0"/>
              </a:rPr>
              <a:t>“Now while the Israelites did this, and the Canaanites did not attack them, but kept themselves quiet within their own walls, Joshua resolved to besiege them…” Josephus</a:t>
            </a:r>
          </a:p>
        </p:txBody>
      </p:sp>
      <p:sp>
        <p:nvSpPr>
          <p:cNvPr id="8" name="TextBox 7"/>
          <p:cNvSpPr txBox="1"/>
          <p:nvPr/>
        </p:nvSpPr>
        <p:spPr>
          <a:xfrm>
            <a:off x="-1" y="921945"/>
            <a:ext cx="12086377" cy="1938992"/>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Walls of Jericho</a:t>
            </a:r>
          </a:p>
          <a:p>
            <a:pPr algn="ctr"/>
            <a:r>
              <a:rPr lang="en-US" sz="6000" dirty="0">
                <a:solidFill>
                  <a:schemeClr val="bg1"/>
                </a:solidFill>
                <a:latin typeface="Bodoni MT Black" panose="02070A03080606020203" pitchFamily="18" charset="0"/>
              </a:rPr>
              <a:t>Joshua 6-10</a:t>
            </a:r>
          </a:p>
        </p:txBody>
      </p:sp>
      <p:grpSp>
        <p:nvGrpSpPr>
          <p:cNvPr id="9" name="Group 8"/>
          <p:cNvGrpSpPr/>
          <p:nvPr/>
        </p:nvGrpSpPr>
        <p:grpSpPr>
          <a:xfrm rot="9048232" flipH="1">
            <a:off x="577724" y="2987302"/>
            <a:ext cx="2782402" cy="1274496"/>
            <a:chOff x="6578368" y="3903648"/>
            <a:chExt cx="2782402" cy="1274496"/>
          </a:xfrm>
        </p:grpSpPr>
        <p:sp>
          <p:nvSpPr>
            <p:cNvPr id="10" name="Trapezoid 9"/>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a:off x="671127" y="5112412"/>
            <a:ext cx="10875981" cy="1272974"/>
            <a:chOff x="671127" y="5112412"/>
            <a:chExt cx="10875981" cy="1272974"/>
          </a:xfrm>
        </p:grpSpPr>
        <p:grpSp>
          <p:nvGrpSpPr>
            <p:cNvPr id="39" name="Group 38"/>
            <p:cNvGrpSpPr/>
            <p:nvPr/>
          </p:nvGrpSpPr>
          <p:grpSpPr>
            <a:xfrm>
              <a:off x="671127" y="5745951"/>
              <a:ext cx="10849748" cy="639435"/>
              <a:chOff x="671127" y="5745951"/>
              <a:chExt cx="10849748" cy="639435"/>
            </a:xfrm>
          </p:grpSpPr>
          <p:grpSp>
            <p:nvGrpSpPr>
              <p:cNvPr id="18" name="Group 17"/>
              <p:cNvGrpSpPr/>
              <p:nvPr/>
            </p:nvGrpSpPr>
            <p:grpSpPr>
              <a:xfrm>
                <a:off x="671127" y="6061727"/>
                <a:ext cx="10849748" cy="323659"/>
                <a:chOff x="319412" y="888412"/>
                <a:chExt cx="10849748" cy="323659"/>
              </a:xfrm>
            </p:grpSpPr>
            <p:sp>
              <p:nvSpPr>
                <p:cNvPr id="19" name="Rounded Rectangle 18"/>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956547" y="88841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114746" y="5745951"/>
                <a:ext cx="10397240" cy="323659"/>
                <a:chOff x="319412" y="888412"/>
                <a:chExt cx="10397240" cy="323659"/>
              </a:xfrm>
            </p:grpSpPr>
            <p:sp>
              <p:nvSpPr>
                <p:cNvPr id="29" name="Rounded Rectangle 28"/>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956547" y="888412"/>
                  <a:ext cx="76010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ounded Rectangle 37"/>
              <p:cNvSpPr/>
              <p:nvPr/>
            </p:nvSpPr>
            <p:spPr>
              <a:xfrm>
                <a:off x="716197" y="5747124"/>
                <a:ext cx="399367"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97360" y="5112412"/>
              <a:ext cx="10849748" cy="639435"/>
              <a:chOff x="671127" y="5745951"/>
              <a:chExt cx="10849748" cy="639435"/>
            </a:xfrm>
          </p:grpSpPr>
          <p:grpSp>
            <p:nvGrpSpPr>
              <p:cNvPr id="41" name="Group 40"/>
              <p:cNvGrpSpPr/>
              <p:nvPr/>
            </p:nvGrpSpPr>
            <p:grpSpPr>
              <a:xfrm>
                <a:off x="671127" y="6061727"/>
                <a:ext cx="10849748" cy="323659"/>
                <a:chOff x="319412" y="888412"/>
                <a:chExt cx="10849748" cy="323659"/>
              </a:xfrm>
            </p:grpSpPr>
            <p:sp>
              <p:nvSpPr>
                <p:cNvPr id="53" name="Rounded Rectangle 52"/>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9956547" y="88841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114746" y="5745951"/>
                <a:ext cx="10397240" cy="323659"/>
                <a:chOff x="319412" y="888412"/>
                <a:chExt cx="10397240" cy="323659"/>
              </a:xfrm>
            </p:grpSpPr>
            <p:sp>
              <p:nvSpPr>
                <p:cNvPr id="44" name="Rounded Rectangle 43"/>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9956547" y="888412"/>
                  <a:ext cx="76010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p:cNvSpPr/>
              <p:nvPr/>
            </p:nvSpPr>
            <p:spPr>
              <a:xfrm>
                <a:off x="716197" y="5747124"/>
                <a:ext cx="399367"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rot="12551768">
            <a:off x="8490263" y="3127781"/>
            <a:ext cx="2782402" cy="1274496"/>
            <a:chOff x="6578368" y="3903648"/>
            <a:chExt cx="2782402" cy="1274496"/>
          </a:xfrm>
        </p:grpSpPr>
        <p:sp>
          <p:nvSpPr>
            <p:cNvPr id="63" name="Trapezoid 62"/>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713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Israel Loses Battle at Ai</a:t>
            </a:r>
          </a:p>
        </p:txBody>
      </p:sp>
      <p:sp>
        <p:nvSpPr>
          <p:cNvPr id="55" name="TextBox 54"/>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7:1-5</a:t>
            </a:r>
          </a:p>
        </p:txBody>
      </p:sp>
      <p:pic>
        <p:nvPicPr>
          <p:cNvPr id="9218" name="Picture 2" descr="https://bible.org/assets/pagegrapics/josh-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406" y="3429000"/>
            <a:ext cx="4914900"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7240" y="1397675"/>
            <a:ext cx="6096000" cy="1754326"/>
          </a:xfrm>
          <a:prstGeom prst="rect">
            <a:avLst/>
          </a:prstGeom>
        </p:spPr>
        <p:txBody>
          <a:bodyPr>
            <a:spAutoFit/>
          </a:bodyPr>
          <a:lstStyle/>
          <a:p>
            <a:r>
              <a:rPr lang="en-US" dirty="0">
                <a:solidFill>
                  <a:schemeClr val="bg1"/>
                </a:solidFill>
                <a:latin typeface="Calibri" panose="020F0502020204030204" pitchFamily="34" charset="0"/>
              </a:rPr>
              <a:t>“Consider the defeat of Israel by the men of Ai; a law of righteousness had been violated, and things that were accursed had been introduced into the camp of the covenant people; this transgression interposed resistance to the current of divine help, and until the people had sanctified themselves the power was not renewed unto them” (2)</a:t>
            </a:r>
            <a:endParaRPr lang="en-US" dirty="0">
              <a:solidFill>
                <a:schemeClr val="bg1"/>
              </a:solidFill>
            </a:endParaRPr>
          </a:p>
        </p:txBody>
      </p:sp>
    </p:spTree>
    <p:extLst>
      <p:ext uri="{BB962C8B-B14F-4D97-AF65-F5344CB8AC3E}">
        <p14:creationId xmlns:p14="http://schemas.microsoft.com/office/powerpoint/2010/main" val="227217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Joshua’s Grief</a:t>
            </a:r>
          </a:p>
        </p:txBody>
      </p:sp>
      <p:sp>
        <p:nvSpPr>
          <p:cNvPr id="55" name="TextBox 54"/>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7:6-9</a:t>
            </a:r>
          </a:p>
        </p:txBody>
      </p:sp>
      <p:sp>
        <p:nvSpPr>
          <p:cNvPr id="3" name="Rectangle 2"/>
          <p:cNvSpPr/>
          <p:nvPr/>
        </p:nvSpPr>
        <p:spPr>
          <a:xfrm>
            <a:off x="875169" y="1081230"/>
            <a:ext cx="6096000" cy="923330"/>
          </a:xfrm>
          <a:prstGeom prst="rect">
            <a:avLst/>
          </a:prstGeom>
        </p:spPr>
        <p:txBody>
          <a:bodyPr>
            <a:spAutoFit/>
          </a:bodyPr>
          <a:lstStyle/>
          <a:p>
            <a:r>
              <a:rPr lang="en-US" i="1" dirty="0">
                <a:solidFill>
                  <a:srgbClr val="FFFF00"/>
                </a:solidFill>
                <a:latin typeface="Calibri" panose="020F0502020204030204" pitchFamily="34" charset="0"/>
              </a:rPr>
              <a:t>And Joshua rent his clothes, and fell to the earth upon his face before the ark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until the eventide, he and the elders of Israel, and put dust upon their heads.</a:t>
            </a:r>
            <a:endParaRPr lang="en-US" i="1" dirty="0">
              <a:solidFill>
                <a:srgbClr val="FFFF00"/>
              </a:solidFill>
            </a:endParaRPr>
          </a:p>
        </p:txBody>
      </p:sp>
      <p:sp>
        <p:nvSpPr>
          <p:cNvPr id="7" name="Rectangle 6"/>
          <p:cNvSpPr/>
          <p:nvPr/>
        </p:nvSpPr>
        <p:spPr>
          <a:xfrm>
            <a:off x="1475912" y="3514641"/>
            <a:ext cx="6096000" cy="923330"/>
          </a:xfrm>
          <a:prstGeom prst="rect">
            <a:avLst/>
          </a:prstGeom>
        </p:spPr>
        <p:txBody>
          <a:bodyPr>
            <a:spAutoFit/>
          </a:bodyPr>
          <a:lstStyle/>
          <a:p>
            <a:r>
              <a:rPr lang="en-US" dirty="0">
                <a:solidFill>
                  <a:schemeClr val="bg1"/>
                </a:solidFill>
                <a:latin typeface="Calibri" panose="020F0502020204030204" pitchFamily="34" charset="0"/>
              </a:rPr>
              <a:t>The act of placing dust upon one’s head had the same symbolic meaning as dressing in sackcloth and sitting in ashes. It was a token of great remorse, true humility, and deep repentance. </a:t>
            </a:r>
            <a:endParaRPr lang="en-US" dirty="0">
              <a:solidFill>
                <a:schemeClr val="bg1"/>
              </a:solidFill>
            </a:endParaRPr>
          </a:p>
        </p:txBody>
      </p:sp>
      <p:sp>
        <p:nvSpPr>
          <p:cNvPr id="9" name="Rectangle 8"/>
          <p:cNvSpPr/>
          <p:nvPr/>
        </p:nvSpPr>
        <p:spPr>
          <a:xfrm>
            <a:off x="5295868" y="5784302"/>
            <a:ext cx="6096000" cy="923330"/>
          </a:xfrm>
          <a:prstGeom prst="rect">
            <a:avLst/>
          </a:prstGeom>
        </p:spPr>
        <p:txBody>
          <a:bodyPr>
            <a:spAutoFit/>
          </a:bodyPr>
          <a:lstStyle/>
          <a:p>
            <a:r>
              <a:rPr lang="en-US" dirty="0">
                <a:solidFill>
                  <a:schemeClr val="bg1"/>
                </a:solidFill>
                <a:latin typeface="Calibri" panose="020F0502020204030204" pitchFamily="34" charset="0"/>
              </a:rPr>
              <a:t>This sense of unworthiness seems to be the meaning of King Benjamin’s comment that the people considered themselves as less than the dust of the earth</a:t>
            </a:r>
            <a:endParaRPr lang="en-US" dirty="0">
              <a:solidFill>
                <a:schemeClr val="bg1"/>
              </a:solidFill>
            </a:endParaRPr>
          </a:p>
        </p:txBody>
      </p:sp>
      <p:sp>
        <p:nvSpPr>
          <p:cNvPr id="10" name="Rectangle 9"/>
          <p:cNvSpPr/>
          <p:nvPr/>
        </p:nvSpPr>
        <p:spPr>
          <a:xfrm>
            <a:off x="1527475" y="5050012"/>
            <a:ext cx="6096000" cy="646331"/>
          </a:xfrm>
          <a:prstGeom prst="rect">
            <a:avLst/>
          </a:prstGeom>
        </p:spPr>
        <p:txBody>
          <a:bodyPr>
            <a:spAutoFit/>
          </a:bodyPr>
          <a:lstStyle/>
          <a:p>
            <a:r>
              <a:rPr lang="en-US" i="1" dirty="0">
                <a:solidFill>
                  <a:srgbClr val="FFFF00"/>
                </a:solidFill>
                <a:latin typeface="Calibri" panose="020F0502020204030204" pitchFamily="34" charset="0"/>
              </a:rPr>
              <a:t>And they had viewed themselves in their own carnal state, even less than the dust of the earth. Mosiah 4:2</a:t>
            </a:r>
            <a:endParaRPr lang="en-US" i="1" dirty="0">
              <a:solidFill>
                <a:srgbClr val="FFFF00"/>
              </a:solidFill>
            </a:endParaRPr>
          </a:p>
        </p:txBody>
      </p:sp>
      <p:sp>
        <p:nvSpPr>
          <p:cNvPr id="11" name="Rectangle 10"/>
          <p:cNvSpPr/>
          <p:nvPr/>
        </p:nvSpPr>
        <p:spPr>
          <a:xfrm>
            <a:off x="5969252" y="2027215"/>
            <a:ext cx="6096000" cy="923330"/>
          </a:xfrm>
          <a:prstGeom prst="rect">
            <a:avLst/>
          </a:prstGeom>
        </p:spPr>
        <p:txBody>
          <a:bodyPr>
            <a:spAutoFit/>
          </a:bodyPr>
          <a:lstStyle/>
          <a:p>
            <a:r>
              <a:rPr lang="en-US" dirty="0">
                <a:solidFill>
                  <a:schemeClr val="bg1"/>
                </a:solidFill>
                <a:latin typeface="Calibri" panose="020F0502020204030204" pitchFamily="34" charset="0"/>
              </a:rPr>
              <a:t>Rent his clothes: The tearing of one’s clothes is an ancient tradition among the Jews, and it is associated with mourning, grief, and loss. </a:t>
            </a:r>
          </a:p>
        </p:txBody>
      </p:sp>
      <p:pic>
        <p:nvPicPr>
          <p:cNvPr id="1026" name="Picture 2" descr="https://encrypted-tbn1.gstatic.com/images?q=tbn:ANd9GcSZ4OsrYy6GIserCyU7X76dTZ0dUPjFmrzmsbKBqZM4hzEClmR8"/>
          <p:cNvPicPr>
            <a:picLocks noChangeAspect="1" noChangeArrowheads="1"/>
          </p:cNvPicPr>
          <p:nvPr/>
        </p:nvPicPr>
        <p:blipFill rotWithShape="1">
          <a:blip r:embed="rId4">
            <a:extLst>
              <a:ext uri="{28A0092B-C50C-407E-A947-70E740481C1C}">
                <a14:useLocalDpi xmlns:a14="http://schemas.microsoft.com/office/drawing/2010/main" val="0"/>
              </a:ext>
            </a:extLst>
          </a:blip>
          <a:srcRect l="27950" t="27741" r="26020" b="1719"/>
          <a:stretch/>
        </p:blipFill>
        <p:spPr bwMode="auto">
          <a:xfrm>
            <a:off x="3035930" y="2081366"/>
            <a:ext cx="1597484" cy="12240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woodeh378.files.wordpress.com/2013/04/sackclo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030" y="3077081"/>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18532" y="4766830"/>
            <a:ext cx="758525" cy="1438582"/>
            <a:chOff x="2057400" y="304800"/>
            <a:chExt cx="3048000" cy="5829300"/>
          </a:xfrm>
        </p:grpSpPr>
        <p:sp>
          <p:nvSpPr>
            <p:cNvPr id="19" name="Oval 18"/>
            <p:cNvSpPr/>
            <p:nvPr/>
          </p:nvSpPr>
          <p:spPr>
            <a:xfrm rot="4296815">
              <a:off x="2819400" y="5486400"/>
              <a:ext cx="533400" cy="7620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03185" flipH="1">
              <a:off x="3531774" y="5478662"/>
              <a:ext cx="533400" cy="7620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72000" y="3352800"/>
              <a:ext cx="5334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57400" y="3276600"/>
              <a:ext cx="5334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21030811">
              <a:off x="3976325" y="1242903"/>
              <a:ext cx="381000" cy="11252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2819400" y="1143000"/>
              <a:ext cx="381000" cy="1295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p:cNvSpPr/>
            <p:nvPr/>
          </p:nvSpPr>
          <p:spPr>
            <a:xfrm rot="12764133">
              <a:off x="2438053" y="2171509"/>
              <a:ext cx="914400" cy="1676400"/>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25"/>
            <p:cNvSpPr/>
            <p:nvPr/>
          </p:nvSpPr>
          <p:spPr>
            <a:xfrm rot="8835867" flipH="1">
              <a:off x="3793750" y="2117358"/>
              <a:ext cx="914400" cy="173522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0800000" flipH="1">
              <a:off x="2590800" y="2438400"/>
              <a:ext cx="1905000" cy="3276600"/>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397969">
              <a:off x="2296069" y="2135751"/>
              <a:ext cx="1524780" cy="2901508"/>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1153879">
              <a:off x="3305369" y="2143871"/>
              <a:ext cx="1524780" cy="2899065"/>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3352800" y="2286000"/>
              <a:ext cx="381000" cy="3048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26670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31242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35814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39624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971800" y="609600"/>
              <a:ext cx="12192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5400000">
              <a:off x="3238500" y="419100"/>
              <a:ext cx="685800" cy="12192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29718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32004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35052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38100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rot="10800000">
              <a:off x="2514600" y="3810000"/>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rot="10800000">
              <a:off x="3733800" y="3810000"/>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rot="19961453">
              <a:off x="3373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Rectangle 12"/>
          <p:cNvSpPr/>
          <p:nvPr/>
        </p:nvSpPr>
        <p:spPr>
          <a:xfrm>
            <a:off x="11608272" y="6455293"/>
            <a:ext cx="495649" cy="369332"/>
          </a:xfrm>
          <a:prstGeom prst="rect">
            <a:avLst/>
          </a:prstGeom>
        </p:spPr>
        <p:txBody>
          <a:bodyPr wrap="none">
            <a:spAutoFit/>
          </a:bodyPr>
          <a:lstStyle/>
          <a:p>
            <a:r>
              <a:rPr lang="en-US" dirty="0">
                <a:solidFill>
                  <a:schemeClr val="bg1"/>
                </a:solidFill>
                <a:latin typeface="Calibri" panose="020F0502020204030204" pitchFamily="34" charset="0"/>
              </a:rPr>
              <a:t> (3)</a:t>
            </a:r>
            <a:endParaRPr lang="en-US" dirty="0">
              <a:solidFill>
                <a:schemeClr val="bg1"/>
              </a:solidFill>
            </a:endParaRPr>
          </a:p>
        </p:txBody>
      </p:sp>
    </p:spTree>
    <p:extLst>
      <p:ext uri="{BB962C8B-B14F-4D97-AF65-F5344CB8AC3E}">
        <p14:creationId xmlns:p14="http://schemas.microsoft.com/office/powerpoint/2010/main" val="8203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Valley of </a:t>
            </a:r>
            <a:r>
              <a:rPr lang="en-US" sz="6000" dirty="0" err="1">
                <a:solidFill>
                  <a:schemeClr val="bg1"/>
                </a:solidFill>
                <a:latin typeface="Bodoni MT Black" panose="02070A03080606020203" pitchFamily="18" charset="0"/>
              </a:rPr>
              <a:t>Achor</a:t>
            </a:r>
            <a:endParaRPr lang="en-US" sz="6000" dirty="0">
              <a:solidFill>
                <a:schemeClr val="bg1"/>
              </a:solidFill>
              <a:latin typeface="Bodoni MT Black" panose="02070A03080606020203" pitchFamily="18" charset="0"/>
            </a:endParaRPr>
          </a:p>
        </p:txBody>
      </p:sp>
      <p:sp>
        <p:nvSpPr>
          <p:cNvPr id="55" name="TextBox 54"/>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7:16-26</a:t>
            </a:r>
          </a:p>
        </p:txBody>
      </p:sp>
      <p:sp>
        <p:nvSpPr>
          <p:cNvPr id="2" name="Rectangle 1"/>
          <p:cNvSpPr/>
          <p:nvPr/>
        </p:nvSpPr>
        <p:spPr>
          <a:xfrm>
            <a:off x="1309671" y="3827838"/>
            <a:ext cx="6096000" cy="2031325"/>
          </a:xfrm>
          <a:prstGeom prst="rect">
            <a:avLst/>
          </a:prstGeom>
        </p:spPr>
        <p:txBody>
          <a:bodyPr>
            <a:spAutoFit/>
          </a:bodyPr>
          <a:lstStyle/>
          <a:p>
            <a:r>
              <a:rPr lang="en-US" dirty="0">
                <a:solidFill>
                  <a:schemeClr val="bg1"/>
                </a:solidFill>
                <a:latin typeface="Calibri" panose="020F0502020204030204" pitchFamily="34" charset="0"/>
              </a:rPr>
              <a:t>Achan was held accountable for his sins. He and his children were put to death by stoning, also his livestock, and burnt them with fire, together with his tent, the silver, the gold, and the garment, in the valley of </a:t>
            </a:r>
            <a:r>
              <a:rPr lang="en-US" dirty="0" err="1">
                <a:solidFill>
                  <a:schemeClr val="bg1"/>
                </a:solidFill>
                <a:latin typeface="Calibri" panose="020F0502020204030204" pitchFamily="34" charset="0"/>
              </a:rPr>
              <a:t>Achor</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Thus, all Israel put to death the transgressor and sanctified themselves before the Lord. </a:t>
            </a:r>
          </a:p>
        </p:txBody>
      </p:sp>
      <p:pic>
        <p:nvPicPr>
          <p:cNvPr id="2056" name="Picture 8" descr="http://www.fishchannel.com/images/Products/underwater-stones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63" y="3155713"/>
            <a:ext cx="3810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1.bp.blogspot.com/_I_rRqZjTqu0/TNgUpZhLkFI/AAAAAAAAAyo/uXLo1NggPUc/s320/achan_ston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35" y="300325"/>
            <a:ext cx="2451538" cy="3440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84385" y="1090737"/>
            <a:ext cx="5321486" cy="1754326"/>
          </a:xfrm>
          <a:prstGeom prst="rect">
            <a:avLst/>
          </a:prstGeom>
        </p:spPr>
        <p:txBody>
          <a:bodyPr wrap="square">
            <a:spAutoFit/>
          </a:bodyPr>
          <a:lstStyle/>
          <a:p>
            <a:r>
              <a:rPr lang="en-US" dirty="0">
                <a:solidFill>
                  <a:schemeClr val="bg1"/>
                </a:solidFill>
              </a:rPr>
              <a:t>Sanctify Yourselves: </a:t>
            </a:r>
            <a:r>
              <a:rPr lang="en-US" dirty="0">
                <a:solidFill>
                  <a:srgbClr val="FFFF00"/>
                </a:solidFill>
              </a:rPr>
              <a:t>“there is an accursed thing in the midst of thee, O Israel.”</a:t>
            </a:r>
            <a:r>
              <a:rPr lang="en-US" dirty="0">
                <a:solidFill>
                  <a:schemeClr val="bg1"/>
                </a:solidFill>
              </a:rPr>
              <a:t> </a:t>
            </a:r>
          </a:p>
          <a:p>
            <a:endParaRPr lang="en-US" dirty="0">
              <a:solidFill>
                <a:schemeClr val="bg1"/>
              </a:solidFill>
            </a:endParaRPr>
          </a:p>
          <a:p>
            <a:r>
              <a:rPr lang="en-US" i="1" dirty="0">
                <a:solidFill>
                  <a:srgbClr val="FFFF00"/>
                </a:solidFill>
              </a:rPr>
              <a:t>And on the morrow the sanctified themselves by stoning to death </a:t>
            </a:r>
            <a:r>
              <a:rPr lang="en-US" i="1" dirty="0" err="1">
                <a:solidFill>
                  <a:srgbClr val="FFFF00"/>
                </a:solidFill>
              </a:rPr>
              <a:t>Achan</a:t>
            </a:r>
            <a:r>
              <a:rPr lang="en-US" i="1" dirty="0">
                <a:solidFill>
                  <a:srgbClr val="FFFF00"/>
                </a:solidFill>
              </a:rPr>
              <a:t>, the son of Carmi, who stole the wedge of gold and the </a:t>
            </a:r>
            <a:r>
              <a:rPr lang="en-US" i="1" dirty="0" err="1">
                <a:solidFill>
                  <a:srgbClr val="FFFF00"/>
                </a:solidFill>
              </a:rPr>
              <a:t>Babylonish</a:t>
            </a:r>
            <a:r>
              <a:rPr lang="en-US" i="1" dirty="0">
                <a:solidFill>
                  <a:srgbClr val="FFFF00"/>
                </a:solidFill>
              </a:rPr>
              <a:t> (fine linen) garment. </a:t>
            </a:r>
          </a:p>
        </p:txBody>
      </p:sp>
      <p:sp>
        <p:nvSpPr>
          <p:cNvPr id="9" name="Rectangle 8"/>
          <p:cNvSpPr/>
          <p:nvPr/>
        </p:nvSpPr>
        <p:spPr>
          <a:xfrm>
            <a:off x="5226836" y="5651934"/>
            <a:ext cx="6096000" cy="1077218"/>
          </a:xfrm>
          <a:prstGeom prst="rect">
            <a:avLst/>
          </a:prstGeom>
        </p:spPr>
        <p:txBody>
          <a:bodyPr>
            <a:spAutoFit/>
          </a:bodyPr>
          <a:lstStyle/>
          <a:p>
            <a:r>
              <a:rPr lang="en-US" sz="1600" i="1" dirty="0">
                <a:solidFill>
                  <a:srgbClr val="FFFF00"/>
                </a:solidFill>
                <a:latin typeface="Calibri" panose="020F0502020204030204" pitchFamily="34" charset="0"/>
              </a:rPr>
              <a:t>Behold the Lord </a:t>
            </a:r>
            <a:r>
              <a:rPr lang="en-US" sz="1600" i="1" dirty="0" err="1">
                <a:solidFill>
                  <a:srgbClr val="FFFF00"/>
                </a:solidFill>
                <a:latin typeface="Calibri" panose="020F0502020204030204" pitchFamily="34" charset="0"/>
              </a:rPr>
              <a:t>slayeth</a:t>
            </a:r>
            <a:r>
              <a:rPr lang="en-US" sz="1600" i="1" dirty="0">
                <a:solidFill>
                  <a:srgbClr val="FFFF00"/>
                </a:solidFill>
                <a:latin typeface="Calibri" panose="020F0502020204030204" pitchFamily="34" charset="0"/>
              </a:rPr>
              <a:t> the wicked to bring forth his righteous purposes. It is better that one man should perish than that a nation should dwindle and perish in unbelief. </a:t>
            </a:r>
          </a:p>
          <a:p>
            <a:r>
              <a:rPr lang="en-US" sz="1600" i="1" dirty="0">
                <a:solidFill>
                  <a:srgbClr val="FFFF00"/>
                </a:solidFill>
                <a:latin typeface="Calibri" panose="020F0502020204030204" pitchFamily="34" charset="0"/>
              </a:rPr>
              <a:t>1 Nephi 4:13</a:t>
            </a:r>
            <a:endParaRPr lang="en-US" sz="1600" i="1" dirty="0">
              <a:solidFill>
                <a:srgbClr val="FFFF00"/>
              </a:solidFill>
            </a:endParaRPr>
          </a:p>
        </p:txBody>
      </p:sp>
      <p:sp>
        <p:nvSpPr>
          <p:cNvPr id="10" name="Rectangle 9"/>
          <p:cNvSpPr/>
          <p:nvPr/>
        </p:nvSpPr>
        <p:spPr>
          <a:xfrm>
            <a:off x="8805974" y="1256995"/>
            <a:ext cx="3029894" cy="1477328"/>
          </a:xfrm>
          <a:prstGeom prst="rect">
            <a:avLst/>
          </a:prstGeom>
        </p:spPr>
        <p:txBody>
          <a:bodyPr wrap="square">
            <a:spAutoFit/>
          </a:bodyPr>
          <a:lstStyle/>
          <a:p>
            <a:r>
              <a:rPr lang="en-US" dirty="0">
                <a:solidFill>
                  <a:schemeClr val="bg1"/>
                </a:solidFill>
                <a:latin typeface="Calibri" panose="020F0502020204030204" pitchFamily="34" charset="0"/>
              </a:rPr>
              <a:t>The deaths of Achan’s children suggest that they were guilty of the same sin as their father; otherwise, they would have been spared.</a:t>
            </a:r>
          </a:p>
        </p:txBody>
      </p:sp>
    </p:spTree>
    <p:extLst>
      <p:ext uri="{BB962C8B-B14F-4D97-AF65-F5344CB8AC3E}">
        <p14:creationId xmlns:p14="http://schemas.microsoft.com/office/powerpoint/2010/main" val="33001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anim calcmode="lin" valueType="num">
                                      <p:cBhvr>
                                        <p:cTn id="13" dur="1000" fill="hold"/>
                                        <p:tgtEl>
                                          <p:spTgt spid="2058"/>
                                        </p:tgtEl>
                                        <p:attrNameLst>
                                          <p:attrName>ppt_x</p:attrName>
                                        </p:attrNameLst>
                                      </p:cBhvr>
                                      <p:tavLst>
                                        <p:tav tm="0">
                                          <p:val>
                                            <p:strVal val="#ppt_x"/>
                                          </p:val>
                                        </p:tav>
                                        <p:tav tm="100000">
                                          <p:val>
                                            <p:strVal val="#ppt_x"/>
                                          </p:val>
                                        </p:tav>
                                      </p:tavLst>
                                    </p:anim>
                                    <p:anim calcmode="lin" valueType="num">
                                      <p:cBhvr>
                                        <p:cTn id="14"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500"/>
                                        <p:tgtEl>
                                          <p:spTgt spid="20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58"/>
                                        </p:tgtEl>
                                      </p:cBhvr>
                                    </p:animEffect>
                                    <p:set>
                                      <p:cBhvr>
                                        <p:cTn id="42" dur="1" fill="hold">
                                          <p:stCondLst>
                                            <p:cond delay="499"/>
                                          </p:stCondLst>
                                        </p:cTn>
                                        <p:tgtEl>
                                          <p:spTgt spid="2058"/>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xEl>
                                              <p:pRg st="0" end="0"/>
                                            </p:txEl>
                                          </p:spTgt>
                                        </p:tgtEl>
                                      </p:cBhvr>
                                    </p:animEffect>
                                    <p:set>
                                      <p:cBhvr>
                                        <p:cTn id="45" dur="1" fill="hold">
                                          <p:stCondLst>
                                            <p:cond delay="499"/>
                                          </p:stCondLst>
                                        </p:cTn>
                                        <p:tgtEl>
                                          <p:spTgt spid="2">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
                                            <p:txEl>
                                              <p:pRg st="2" end="2"/>
                                            </p:txEl>
                                          </p:spTgt>
                                        </p:tgtEl>
                                      </p:cBhvr>
                                    </p:animEffect>
                                    <p:set>
                                      <p:cBhvr>
                                        <p:cTn id="48" dur="1" fill="hold">
                                          <p:stCondLst>
                                            <p:cond delay="499"/>
                                          </p:stCondLst>
                                        </p:cTn>
                                        <p:tgtEl>
                                          <p:spTgt spid="2">
                                            <p:txEl>
                                              <p:pRg st="2" end="2"/>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56"/>
                                        </p:tgtEl>
                                      </p:cBhvr>
                                    </p:animEffect>
                                    <p:set>
                                      <p:cBhvr>
                                        <p:cTn id="51" dur="1" fill="hold">
                                          <p:stCondLst>
                                            <p:cond delay="499"/>
                                          </p:stCondLst>
                                        </p:cTn>
                                        <p:tgtEl>
                                          <p:spTgt spid="205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7" grpId="0"/>
      <p:bldP spid="7" grpId="1"/>
      <p:bldP spid="9" grpId="0"/>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Sanctification</a:t>
            </a:r>
          </a:p>
        </p:txBody>
      </p:sp>
      <p:sp>
        <p:nvSpPr>
          <p:cNvPr id="55" name="TextBox 54"/>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7:13</a:t>
            </a:r>
          </a:p>
        </p:txBody>
      </p:sp>
      <p:grpSp>
        <p:nvGrpSpPr>
          <p:cNvPr id="7" name="Group 6"/>
          <p:cNvGrpSpPr/>
          <p:nvPr/>
        </p:nvGrpSpPr>
        <p:grpSpPr>
          <a:xfrm>
            <a:off x="720540" y="1448179"/>
            <a:ext cx="4238697" cy="4134125"/>
            <a:chOff x="720540" y="1448179"/>
            <a:chExt cx="4238697" cy="4134125"/>
          </a:xfrm>
        </p:grpSpPr>
        <p:sp>
          <p:nvSpPr>
            <p:cNvPr id="3" name="Rectangle 2"/>
            <p:cNvSpPr/>
            <p:nvPr/>
          </p:nvSpPr>
          <p:spPr>
            <a:xfrm>
              <a:off x="1067494" y="1448179"/>
              <a:ext cx="3891743" cy="1477328"/>
            </a:xfrm>
            <a:prstGeom prst="rect">
              <a:avLst/>
            </a:prstGeom>
          </p:spPr>
          <p:txBody>
            <a:bodyPr wrap="square">
              <a:spAutoFit/>
            </a:bodyPr>
            <a:lstStyle/>
            <a:p>
              <a:r>
                <a:rPr lang="en-US" dirty="0">
                  <a:solidFill>
                    <a:schemeClr val="bg1"/>
                  </a:solidFill>
                  <a:latin typeface="Calibri" panose="020F0502020204030204" pitchFamily="34" charset="0"/>
                </a:rPr>
                <a:t>When you undertake to prune a diseased tree, you commence your operations at the root of the evil, and continue to trim it out to the top of the tree, or as far as it extends…</a:t>
              </a:r>
            </a:p>
          </p:txBody>
        </p:sp>
        <p:pic>
          <p:nvPicPr>
            <p:cNvPr id="2050" name="Picture 2" descr="http://4.bp.blogspot.com/_SZeM45k5s_8/SxQHbSuQ2aI/AAAAAAAAALo/YFS2pWFtVgQ/s1600/Slide5.JPG"/>
            <p:cNvPicPr>
              <a:picLocks noChangeAspect="1" noChangeArrowheads="1"/>
            </p:cNvPicPr>
            <p:nvPr/>
          </p:nvPicPr>
          <p:blipFill rotWithShape="1">
            <a:blip r:embed="rId4">
              <a:extLst>
                <a:ext uri="{28A0092B-C50C-407E-A947-70E740481C1C}">
                  <a14:useLocalDpi xmlns:a14="http://schemas.microsoft.com/office/drawing/2010/main" val="0"/>
                </a:ext>
              </a:extLst>
            </a:blip>
            <a:srcRect l="54113" b="1903"/>
            <a:stretch/>
          </p:blipFill>
          <p:spPr bwMode="auto">
            <a:xfrm>
              <a:off x="720540" y="3008744"/>
              <a:ext cx="1834317" cy="257356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ttp://www.homesteadforsurvival.com/wp-content/uploads/sites/127/2014/05/Soap-Home-Made.png"/>
          <p:cNvPicPr>
            <a:picLocks noChangeAspect="1" noChangeArrowheads="1"/>
          </p:cNvPicPr>
          <p:nvPr/>
        </p:nvPicPr>
        <p:blipFill rotWithShape="1">
          <a:blip r:embed="rId5">
            <a:extLst>
              <a:ext uri="{28A0092B-C50C-407E-A947-70E740481C1C}">
                <a14:useLocalDpi xmlns:a14="http://schemas.microsoft.com/office/drawing/2010/main" val="0"/>
              </a:ext>
            </a:extLst>
          </a:blip>
          <a:srcRect r="2103" b="3581"/>
          <a:stretch/>
        </p:blipFill>
        <p:spPr bwMode="auto">
          <a:xfrm>
            <a:off x="7942365" y="3794983"/>
            <a:ext cx="3487406" cy="28561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693645" y="682557"/>
            <a:ext cx="5733862" cy="2835589"/>
            <a:chOff x="5693645" y="682557"/>
            <a:chExt cx="5733862" cy="2835589"/>
          </a:xfrm>
        </p:grpSpPr>
        <p:pic>
          <p:nvPicPr>
            <p:cNvPr id="2052" name="Picture 4" descr="http://www.dailybulldog.com/db/images/josephson_wood_a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1235" y="682557"/>
              <a:ext cx="2396272" cy="2835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693645" y="2002177"/>
              <a:ext cx="3231968" cy="923330"/>
            </a:xfrm>
            <a:prstGeom prst="rect">
              <a:avLst/>
            </a:prstGeom>
          </p:spPr>
          <p:txBody>
            <a:bodyPr wrap="square">
              <a:spAutoFit/>
            </a:bodyPr>
            <a:lstStyle/>
            <a:p>
              <a:r>
                <a:rPr lang="en-US" dirty="0">
                  <a:solidFill>
                    <a:schemeClr val="bg1"/>
                  </a:solidFill>
                  <a:latin typeface="Calibri" panose="020F0502020204030204" pitchFamily="34" charset="0"/>
                </a:rPr>
                <a:t>and throw the diseased branches into the brush heap and burn them…</a:t>
              </a:r>
            </a:p>
          </p:txBody>
        </p:sp>
      </p:grpSp>
      <p:sp>
        <p:nvSpPr>
          <p:cNvPr id="13" name="Rectangle 12"/>
          <p:cNvSpPr/>
          <p:nvPr/>
        </p:nvSpPr>
        <p:spPr>
          <a:xfrm>
            <a:off x="2846301" y="4989172"/>
            <a:ext cx="5096064" cy="1477328"/>
          </a:xfrm>
          <a:prstGeom prst="rect">
            <a:avLst/>
          </a:prstGeom>
        </p:spPr>
        <p:txBody>
          <a:bodyPr wrap="square">
            <a:spAutoFit/>
          </a:bodyPr>
          <a:lstStyle/>
          <a:p>
            <a:r>
              <a:rPr lang="en-US" dirty="0">
                <a:solidFill>
                  <a:schemeClr val="bg1"/>
                </a:solidFill>
                <a:latin typeface="Calibri" panose="020F0502020204030204" pitchFamily="34" charset="0"/>
              </a:rPr>
              <a:t>… and then take the ashes and make potash and soap with them, and then cleanse away filthiness with it.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is what I call sanctification. (4)</a:t>
            </a:r>
          </a:p>
        </p:txBody>
      </p:sp>
      <p:pic>
        <p:nvPicPr>
          <p:cNvPr id="3074" name="Picture 2" descr="http://www.gapages.com/kimbahc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841" y="90903"/>
            <a:ext cx="998144" cy="133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1000"/>
                                        <p:tgtEl>
                                          <p:spTgt spid="13">
                                            <p:txEl>
                                              <p:pRg st="2" end="2"/>
                                            </p:txEl>
                                          </p:spTgt>
                                        </p:tgtEl>
                                      </p:cBhvr>
                                    </p:animEffect>
                                    <p:anim calcmode="lin" valueType="num">
                                      <p:cBhvr>
                                        <p:cTn id="3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We Cannot Hide Our Sins</a:t>
            </a:r>
          </a:p>
        </p:txBody>
      </p:sp>
      <p:sp>
        <p:nvSpPr>
          <p:cNvPr id="13" name="Rectangle 12"/>
          <p:cNvSpPr/>
          <p:nvPr/>
        </p:nvSpPr>
        <p:spPr>
          <a:xfrm>
            <a:off x="1390745" y="1286304"/>
            <a:ext cx="5096064" cy="3139321"/>
          </a:xfrm>
          <a:prstGeom prst="rect">
            <a:avLst/>
          </a:prstGeom>
        </p:spPr>
        <p:txBody>
          <a:bodyPr wrap="square">
            <a:spAutoFit/>
          </a:bodyPr>
          <a:lstStyle/>
          <a:p>
            <a:r>
              <a:rPr lang="en-US" dirty="0">
                <a:solidFill>
                  <a:schemeClr val="bg1"/>
                </a:solidFill>
              </a:rPr>
              <a:t>“Do not take comfort in the fact that your transgressions are not known by others. </a:t>
            </a:r>
          </a:p>
          <a:p>
            <a:endParaRPr lang="en-US" dirty="0">
              <a:solidFill>
                <a:schemeClr val="bg1"/>
              </a:solidFill>
            </a:endParaRPr>
          </a:p>
          <a:p>
            <a:r>
              <a:rPr lang="en-US" dirty="0">
                <a:solidFill>
                  <a:schemeClr val="bg1"/>
                </a:solidFill>
              </a:rPr>
              <a:t>That is like an ostrich with his head buried in the sand. </a:t>
            </a:r>
          </a:p>
          <a:p>
            <a:endParaRPr lang="en-US" dirty="0">
              <a:solidFill>
                <a:schemeClr val="bg1"/>
              </a:solidFill>
            </a:endParaRPr>
          </a:p>
          <a:p>
            <a:r>
              <a:rPr lang="en-US" dirty="0">
                <a:solidFill>
                  <a:schemeClr val="bg1"/>
                </a:solidFill>
              </a:rPr>
              <a:t>He sees only darkness and feels comfortably hidden. In reality he is ridiculously conspicuous. </a:t>
            </a:r>
          </a:p>
          <a:p>
            <a:endParaRPr lang="en-US" dirty="0">
              <a:solidFill>
                <a:schemeClr val="bg1"/>
              </a:solidFill>
            </a:endParaRPr>
          </a:p>
          <a:p>
            <a:r>
              <a:rPr lang="en-US" dirty="0">
                <a:solidFill>
                  <a:schemeClr val="bg1"/>
                </a:solidFill>
              </a:rPr>
              <a:t>Likewise, our every act is seen by our Father in Heaven and His Beloved Son.” (5) </a:t>
            </a:r>
          </a:p>
        </p:txBody>
      </p:sp>
      <p:pic>
        <p:nvPicPr>
          <p:cNvPr id="4098" name="Picture 2" descr="http://www.safariostrich.co.za/wp-content/uploads/2013/10/DSC_02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543" y="1130551"/>
            <a:ext cx="42672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TZ5hXMhGKZqUbrEGsOyF5VHhKGgI00mjUOK33D23qtpuL3h4GV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72" y="4696267"/>
            <a:ext cx="2524125" cy="18097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7:19</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171" y="843029"/>
            <a:ext cx="1073680" cy="1347910"/>
          </a:xfrm>
          <a:prstGeom prst="rect">
            <a:avLst/>
          </a:prstGeom>
        </p:spPr>
      </p:pic>
    </p:spTree>
    <p:extLst>
      <p:ext uri="{BB962C8B-B14F-4D97-AF65-F5344CB8AC3E}">
        <p14:creationId xmlns:p14="http://schemas.microsoft.com/office/powerpoint/2010/main" val="38023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animEffect transition="in" filter="fade">
                                      <p:cBhvr>
                                        <p:cTn id="14" dur="500"/>
                                        <p:tgtEl>
                                          <p:spTgt spid="13">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17" name="Group 2016"/>
          <p:cNvGrpSpPr/>
          <p:nvPr/>
        </p:nvGrpSpPr>
        <p:grpSpPr>
          <a:xfrm>
            <a:off x="9898532" y="1921568"/>
            <a:ext cx="2096901" cy="1878797"/>
            <a:chOff x="457200" y="2497304"/>
            <a:chExt cx="4781871" cy="4284496"/>
          </a:xfrm>
        </p:grpSpPr>
        <p:grpSp>
          <p:nvGrpSpPr>
            <p:cNvPr id="2018" name="Group 230"/>
            <p:cNvGrpSpPr/>
            <p:nvPr/>
          </p:nvGrpSpPr>
          <p:grpSpPr>
            <a:xfrm rot="18989829" flipH="1">
              <a:off x="2994882" y="2720848"/>
              <a:ext cx="1586260" cy="1364114"/>
              <a:chOff x="736597" y="733384"/>
              <a:chExt cx="1807860" cy="1807860"/>
            </a:xfrm>
          </p:grpSpPr>
          <p:grpSp>
            <p:nvGrpSpPr>
              <p:cNvPr id="2252" name="Group 15"/>
              <p:cNvGrpSpPr/>
              <p:nvPr/>
            </p:nvGrpSpPr>
            <p:grpSpPr>
              <a:xfrm rot="20238387">
                <a:off x="736597" y="881328"/>
                <a:ext cx="1193804" cy="897916"/>
                <a:chOff x="1111998" y="1862460"/>
                <a:chExt cx="2362200" cy="1921930"/>
              </a:xfrm>
            </p:grpSpPr>
            <p:grpSp>
              <p:nvGrpSpPr>
                <p:cNvPr id="2273" name="Group 6"/>
                <p:cNvGrpSpPr/>
                <p:nvPr/>
              </p:nvGrpSpPr>
              <p:grpSpPr>
                <a:xfrm rot="17802976">
                  <a:off x="1912098" y="1823816"/>
                  <a:ext cx="762000" cy="2362200"/>
                  <a:chOff x="1905000" y="1828800"/>
                  <a:chExt cx="762000" cy="2362200"/>
                </a:xfrm>
              </p:grpSpPr>
              <p:sp>
                <p:nvSpPr>
                  <p:cNvPr id="22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4" name="Group 9"/>
                <p:cNvGrpSpPr/>
                <p:nvPr/>
              </p:nvGrpSpPr>
              <p:grpSpPr>
                <a:xfrm rot="19123498">
                  <a:off x="2501621" y="1862460"/>
                  <a:ext cx="542170" cy="1782007"/>
                  <a:chOff x="1905000" y="1828800"/>
                  <a:chExt cx="762000" cy="2362200"/>
                </a:xfrm>
              </p:grpSpPr>
              <p:sp>
                <p:nvSpPr>
                  <p:cNvPr id="227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5" name="Group 12"/>
                <p:cNvGrpSpPr/>
                <p:nvPr/>
              </p:nvGrpSpPr>
              <p:grpSpPr>
                <a:xfrm rot="15530705">
                  <a:off x="2284581" y="2639655"/>
                  <a:ext cx="405591" cy="1883879"/>
                  <a:chOff x="1905000" y="1828800"/>
                  <a:chExt cx="762000" cy="2362200"/>
                </a:xfrm>
              </p:grpSpPr>
              <p:sp>
                <p:nvSpPr>
                  <p:cNvPr id="227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53" name="Group 21"/>
              <p:cNvGrpSpPr/>
              <p:nvPr/>
            </p:nvGrpSpPr>
            <p:grpSpPr>
              <a:xfrm rot="2927600">
                <a:off x="1498597" y="881328"/>
                <a:ext cx="1193804" cy="897916"/>
                <a:chOff x="1111998" y="1862460"/>
                <a:chExt cx="2362200" cy="1921930"/>
              </a:xfrm>
            </p:grpSpPr>
            <p:grpSp>
              <p:nvGrpSpPr>
                <p:cNvPr id="2264" name="Group 6"/>
                <p:cNvGrpSpPr/>
                <p:nvPr/>
              </p:nvGrpSpPr>
              <p:grpSpPr>
                <a:xfrm rot="17802976">
                  <a:off x="1912098" y="1823816"/>
                  <a:ext cx="762000" cy="2362200"/>
                  <a:chOff x="1905000" y="1828800"/>
                  <a:chExt cx="762000" cy="2362200"/>
                </a:xfrm>
              </p:grpSpPr>
              <p:sp>
                <p:nvSpPr>
                  <p:cNvPr id="22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5" name="Group 9"/>
                <p:cNvGrpSpPr/>
                <p:nvPr/>
              </p:nvGrpSpPr>
              <p:grpSpPr>
                <a:xfrm rot="19123498">
                  <a:off x="2501621" y="1862460"/>
                  <a:ext cx="542170" cy="1782007"/>
                  <a:chOff x="1905000" y="1828800"/>
                  <a:chExt cx="762000" cy="2362200"/>
                </a:xfrm>
              </p:grpSpPr>
              <p:sp>
                <p:nvSpPr>
                  <p:cNvPr id="226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6" name="Group 12"/>
                <p:cNvGrpSpPr/>
                <p:nvPr/>
              </p:nvGrpSpPr>
              <p:grpSpPr>
                <a:xfrm rot="15530705">
                  <a:off x="2284581" y="2639655"/>
                  <a:ext cx="405591" cy="1883879"/>
                  <a:chOff x="1905000" y="1828800"/>
                  <a:chExt cx="762000" cy="2362200"/>
                </a:xfrm>
              </p:grpSpPr>
              <p:sp>
                <p:nvSpPr>
                  <p:cNvPr id="2267" name="Oval 2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Oval 22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54" name="Group 31"/>
              <p:cNvGrpSpPr/>
              <p:nvPr/>
            </p:nvGrpSpPr>
            <p:grpSpPr>
              <a:xfrm rot="20238387">
                <a:off x="1346199" y="1643328"/>
                <a:ext cx="1193804" cy="897916"/>
                <a:chOff x="1111998" y="1862460"/>
                <a:chExt cx="2362200" cy="1921930"/>
              </a:xfrm>
            </p:grpSpPr>
            <p:grpSp>
              <p:nvGrpSpPr>
                <p:cNvPr id="2255" name="Group 6"/>
                <p:cNvGrpSpPr/>
                <p:nvPr/>
              </p:nvGrpSpPr>
              <p:grpSpPr>
                <a:xfrm rot="17802976">
                  <a:off x="1912098" y="1823816"/>
                  <a:ext cx="762000" cy="2362200"/>
                  <a:chOff x="1905000" y="1828800"/>
                  <a:chExt cx="762000" cy="2362200"/>
                </a:xfrm>
              </p:grpSpPr>
              <p:sp>
                <p:nvSpPr>
                  <p:cNvPr id="22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6" name="Group 9"/>
                <p:cNvGrpSpPr/>
                <p:nvPr/>
              </p:nvGrpSpPr>
              <p:grpSpPr>
                <a:xfrm rot="19123498">
                  <a:off x="2501621" y="1862460"/>
                  <a:ext cx="542170" cy="1782007"/>
                  <a:chOff x="1905000" y="1828800"/>
                  <a:chExt cx="762000" cy="2362200"/>
                </a:xfrm>
              </p:grpSpPr>
              <p:sp>
                <p:nvSpPr>
                  <p:cNvPr id="226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7" name="Group 12"/>
                <p:cNvGrpSpPr/>
                <p:nvPr/>
              </p:nvGrpSpPr>
              <p:grpSpPr>
                <a:xfrm rot="15530705">
                  <a:off x="2284581" y="2639655"/>
                  <a:ext cx="405591" cy="1883879"/>
                  <a:chOff x="1905000" y="1828800"/>
                  <a:chExt cx="762000" cy="2362200"/>
                </a:xfrm>
              </p:grpSpPr>
              <p:sp>
                <p:nvSpPr>
                  <p:cNvPr id="225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19" name="Group 199"/>
            <p:cNvGrpSpPr/>
            <p:nvPr/>
          </p:nvGrpSpPr>
          <p:grpSpPr>
            <a:xfrm rot="3068959">
              <a:off x="1334455" y="2628335"/>
              <a:ext cx="1820842" cy="1558779"/>
              <a:chOff x="736597" y="733384"/>
              <a:chExt cx="1807860" cy="1807860"/>
            </a:xfrm>
          </p:grpSpPr>
          <p:grpSp>
            <p:nvGrpSpPr>
              <p:cNvPr id="2222" name="Group 15"/>
              <p:cNvGrpSpPr/>
              <p:nvPr/>
            </p:nvGrpSpPr>
            <p:grpSpPr>
              <a:xfrm rot="20238387">
                <a:off x="736597" y="881328"/>
                <a:ext cx="1193804" cy="897916"/>
                <a:chOff x="1111998" y="1862460"/>
                <a:chExt cx="2362200" cy="1921930"/>
              </a:xfrm>
            </p:grpSpPr>
            <p:grpSp>
              <p:nvGrpSpPr>
                <p:cNvPr id="2243" name="Group 6"/>
                <p:cNvGrpSpPr/>
                <p:nvPr/>
              </p:nvGrpSpPr>
              <p:grpSpPr>
                <a:xfrm rot="17802976">
                  <a:off x="1912098" y="1823816"/>
                  <a:ext cx="762000" cy="2362200"/>
                  <a:chOff x="1905000" y="1828800"/>
                  <a:chExt cx="762000" cy="2362200"/>
                </a:xfrm>
              </p:grpSpPr>
              <p:sp>
                <p:nvSpPr>
                  <p:cNvPr id="22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4" name="Group 9"/>
                <p:cNvGrpSpPr/>
                <p:nvPr/>
              </p:nvGrpSpPr>
              <p:grpSpPr>
                <a:xfrm rot="19123498">
                  <a:off x="2501621" y="1862460"/>
                  <a:ext cx="542170" cy="1782007"/>
                  <a:chOff x="1905000" y="1828800"/>
                  <a:chExt cx="762000" cy="2362200"/>
                </a:xfrm>
              </p:grpSpPr>
              <p:sp>
                <p:nvSpPr>
                  <p:cNvPr id="2248" name="Oval 22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5" name="Group 12"/>
                <p:cNvGrpSpPr/>
                <p:nvPr/>
              </p:nvGrpSpPr>
              <p:grpSpPr>
                <a:xfrm rot="15530705">
                  <a:off x="2284581" y="2639655"/>
                  <a:ext cx="405591" cy="1883879"/>
                  <a:chOff x="1905000" y="1828800"/>
                  <a:chExt cx="762000" cy="2362200"/>
                </a:xfrm>
              </p:grpSpPr>
              <p:sp>
                <p:nvSpPr>
                  <p:cNvPr id="2246" name="Oval 22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3" name="Group 21"/>
              <p:cNvGrpSpPr/>
              <p:nvPr/>
            </p:nvGrpSpPr>
            <p:grpSpPr>
              <a:xfrm rot="2927600">
                <a:off x="1498597" y="881328"/>
                <a:ext cx="1193804" cy="897916"/>
                <a:chOff x="1111998" y="1862460"/>
                <a:chExt cx="2362200" cy="1921930"/>
              </a:xfrm>
            </p:grpSpPr>
            <p:grpSp>
              <p:nvGrpSpPr>
                <p:cNvPr id="2234" name="Group 6"/>
                <p:cNvGrpSpPr/>
                <p:nvPr/>
              </p:nvGrpSpPr>
              <p:grpSpPr>
                <a:xfrm rot="17802976">
                  <a:off x="1912098" y="1823816"/>
                  <a:ext cx="762000" cy="2362200"/>
                  <a:chOff x="1905000" y="1828800"/>
                  <a:chExt cx="762000" cy="2362200"/>
                </a:xfrm>
              </p:grpSpPr>
              <p:sp>
                <p:nvSpPr>
                  <p:cNvPr id="22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5" name="Group 9"/>
                <p:cNvGrpSpPr/>
                <p:nvPr/>
              </p:nvGrpSpPr>
              <p:grpSpPr>
                <a:xfrm rot="19123498">
                  <a:off x="2501621" y="1862460"/>
                  <a:ext cx="542170" cy="1782007"/>
                  <a:chOff x="1905000" y="1828800"/>
                  <a:chExt cx="762000" cy="2362200"/>
                </a:xfrm>
              </p:grpSpPr>
              <p:sp>
                <p:nvSpPr>
                  <p:cNvPr id="2239" name="Oval 22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6" name="Group 12"/>
                <p:cNvGrpSpPr/>
                <p:nvPr/>
              </p:nvGrpSpPr>
              <p:grpSpPr>
                <a:xfrm rot="15530705">
                  <a:off x="2284581" y="2639655"/>
                  <a:ext cx="405591" cy="1883879"/>
                  <a:chOff x="1905000" y="1828800"/>
                  <a:chExt cx="762000" cy="2362200"/>
                </a:xfrm>
              </p:grpSpPr>
              <p:sp>
                <p:nvSpPr>
                  <p:cNvPr id="2237" name="Oval 2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4" name="Group 31"/>
              <p:cNvGrpSpPr/>
              <p:nvPr/>
            </p:nvGrpSpPr>
            <p:grpSpPr>
              <a:xfrm rot="20238387">
                <a:off x="1346199" y="1643328"/>
                <a:ext cx="1193804" cy="897916"/>
                <a:chOff x="1111998" y="1862460"/>
                <a:chExt cx="2362200" cy="1921930"/>
              </a:xfrm>
            </p:grpSpPr>
            <p:grpSp>
              <p:nvGrpSpPr>
                <p:cNvPr id="2225" name="Group 6"/>
                <p:cNvGrpSpPr/>
                <p:nvPr/>
              </p:nvGrpSpPr>
              <p:grpSpPr>
                <a:xfrm rot="17802976">
                  <a:off x="1912098" y="1823816"/>
                  <a:ext cx="762000" cy="2362200"/>
                  <a:chOff x="1905000" y="1828800"/>
                  <a:chExt cx="762000" cy="2362200"/>
                </a:xfrm>
              </p:grpSpPr>
              <p:sp>
                <p:nvSpPr>
                  <p:cNvPr id="22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6" name="Group 9"/>
                <p:cNvGrpSpPr/>
                <p:nvPr/>
              </p:nvGrpSpPr>
              <p:grpSpPr>
                <a:xfrm rot="19123498">
                  <a:off x="2501621" y="1862460"/>
                  <a:ext cx="542170" cy="1782007"/>
                  <a:chOff x="1905000" y="1828800"/>
                  <a:chExt cx="762000" cy="2362200"/>
                </a:xfrm>
              </p:grpSpPr>
              <p:sp>
                <p:nvSpPr>
                  <p:cNvPr id="223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7" name="Group 12"/>
                <p:cNvGrpSpPr/>
                <p:nvPr/>
              </p:nvGrpSpPr>
              <p:grpSpPr>
                <a:xfrm rot="15530705">
                  <a:off x="2284581" y="2639655"/>
                  <a:ext cx="405591" cy="1883879"/>
                  <a:chOff x="1905000" y="1828800"/>
                  <a:chExt cx="762000" cy="2362200"/>
                </a:xfrm>
              </p:grpSpPr>
              <p:sp>
                <p:nvSpPr>
                  <p:cNvPr id="222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20" name="Double Wave 201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1" name="Double Wave 202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2" name="Double Wave 202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3" name="Oval 202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4" name="Oval 202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5" name="Group 41"/>
            <p:cNvGrpSpPr/>
            <p:nvPr/>
          </p:nvGrpSpPr>
          <p:grpSpPr>
            <a:xfrm>
              <a:off x="457200" y="3352800"/>
              <a:ext cx="1397003" cy="1095416"/>
              <a:chOff x="736597" y="733384"/>
              <a:chExt cx="1807860" cy="1807860"/>
            </a:xfrm>
          </p:grpSpPr>
          <p:grpSp>
            <p:nvGrpSpPr>
              <p:cNvPr id="2192" name="Group 15"/>
              <p:cNvGrpSpPr/>
              <p:nvPr/>
            </p:nvGrpSpPr>
            <p:grpSpPr>
              <a:xfrm rot="20238387">
                <a:off x="736597" y="881328"/>
                <a:ext cx="1193804" cy="897916"/>
                <a:chOff x="1111998" y="1862460"/>
                <a:chExt cx="2362200" cy="1921930"/>
              </a:xfrm>
            </p:grpSpPr>
            <p:grpSp>
              <p:nvGrpSpPr>
                <p:cNvPr id="2213" name="Group 6"/>
                <p:cNvGrpSpPr/>
                <p:nvPr/>
              </p:nvGrpSpPr>
              <p:grpSpPr>
                <a:xfrm rot="17802976">
                  <a:off x="1912098" y="1823816"/>
                  <a:ext cx="762000" cy="2362200"/>
                  <a:chOff x="1905000" y="1828800"/>
                  <a:chExt cx="762000" cy="2362200"/>
                </a:xfrm>
              </p:grpSpPr>
              <p:sp>
                <p:nvSpPr>
                  <p:cNvPr id="22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4" name="Group 9"/>
                <p:cNvGrpSpPr/>
                <p:nvPr/>
              </p:nvGrpSpPr>
              <p:grpSpPr>
                <a:xfrm rot="19123498">
                  <a:off x="2501621" y="1862460"/>
                  <a:ext cx="542170" cy="1782007"/>
                  <a:chOff x="1905000" y="1828800"/>
                  <a:chExt cx="762000" cy="2362200"/>
                </a:xfrm>
              </p:grpSpPr>
              <p:sp>
                <p:nvSpPr>
                  <p:cNvPr id="221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5" name="Group 12"/>
                <p:cNvGrpSpPr/>
                <p:nvPr/>
              </p:nvGrpSpPr>
              <p:grpSpPr>
                <a:xfrm rot="15530705">
                  <a:off x="2284581" y="2639655"/>
                  <a:ext cx="405591" cy="1883879"/>
                  <a:chOff x="1905000" y="1828800"/>
                  <a:chExt cx="762000" cy="2362200"/>
                </a:xfrm>
              </p:grpSpPr>
              <p:sp>
                <p:nvSpPr>
                  <p:cNvPr id="221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3" name="Group 21"/>
              <p:cNvGrpSpPr/>
              <p:nvPr/>
            </p:nvGrpSpPr>
            <p:grpSpPr>
              <a:xfrm rot="2927600">
                <a:off x="1498597" y="881328"/>
                <a:ext cx="1193804" cy="897916"/>
                <a:chOff x="1111998" y="1862460"/>
                <a:chExt cx="2362200" cy="1921930"/>
              </a:xfrm>
            </p:grpSpPr>
            <p:grpSp>
              <p:nvGrpSpPr>
                <p:cNvPr id="2204" name="Group 6"/>
                <p:cNvGrpSpPr/>
                <p:nvPr/>
              </p:nvGrpSpPr>
              <p:grpSpPr>
                <a:xfrm rot="17802976">
                  <a:off x="1912098" y="1823816"/>
                  <a:ext cx="762000" cy="2362200"/>
                  <a:chOff x="1905000" y="1828800"/>
                  <a:chExt cx="762000" cy="2362200"/>
                </a:xfrm>
              </p:grpSpPr>
              <p:sp>
                <p:nvSpPr>
                  <p:cNvPr id="22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5" name="Group 9"/>
                <p:cNvGrpSpPr/>
                <p:nvPr/>
              </p:nvGrpSpPr>
              <p:grpSpPr>
                <a:xfrm rot="19123498">
                  <a:off x="2501621" y="1862460"/>
                  <a:ext cx="542170" cy="1782007"/>
                  <a:chOff x="1905000" y="1828800"/>
                  <a:chExt cx="762000" cy="2362200"/>
                </a:xfrm>
              </p:grpSpPr>
              <p:sp>
                <p:nvSpPr>
                  <p:cNvPr id="220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6" name="Group 12"/>
                <p:cNvGrpSpPr/>
                <p:nvPr/>
              </p:nvGrpSpPr>
              <p:grpSpPr>
                <a:xfrm rot="15530705">
                  <a:off x="2284581" y="2639655"/>
                  <a:ext cx="405591" cy="1883879"/>
                  <a:chOff x="1905000" y="1828800"/>
                  <a:chExt cx="762000" cy="2362200"/>
                </a:xfrm>
              </p:grpSpPr>
              <p:sp>
                <p:nvSpPr>
                  <p:cNvPr id="220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4" name="Group 31"/>
              <p:cNvGrpSpPr/>
              <p:nvPr/>
            </p:nvGrpSpPr>
            <p:grpSpPr>
              <a:xfrm rot="20238387">
                <a:off x="1346199" y="1643328"/>
                <a:ext cx="1193804" cy="897916"/>
                <a:chOff x="1111998" y="1862460"/>
                <a:chExt cx="2362200" cy="1921930"/>
              </a:xfrm>
            </p:grpSpPr>
            <p:grpSp>
              <p:nvGrpSpPr>
                <p:cNvPr id="2195" name="Group 6"/>
                <p:cNvGrpSpPr/>
                <p:nvPr/>
              </p:nvGrpSpPr>
              <p:grpSpPr>
                <a:xfrm rot="17802976">
                  <a:off x="1912098" y="1823816"/>
                  <a:ext cx="762000" cy="2362200"/>
                  <a:chOff x="1905000" y="1828800"/>
                  <a:chExt cx="762000" cy="2362200"/>
                </a:xfrm>
              </p:grpSpPr>
              <p:sp>
                <p:nvSpPr>
                  <p:cNvPr id="22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6" name="Group 9"/>
                <p:cNvGrpSpPr/>
                <p:nvPr/>
              </p:nvGrpSpPr>
              <p:grpSpPr>
                <a:xfrm rot="19123498">
                  <a:off x="2501621" y="1862460"/>
                  <a:ext cx="542170" cy="1782007"/>
                  <a:chOff x="1905000" y="1828800"/>
                  <a:chExt cx="762000" cy="2362200"/>
                </a:xfrm>
              </p:grpSpPr>
              <p:sp>
                <p:nvSpPr>
                  <p:cNvPr id="2200" name="Oval 21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7" name="Group 12"/>
                <p:cNvGrpSpPr/>
                <p:nvPr/>
              </p:nvGrpSpPr>
              <p:grpSpPr>
                <a:xfrm rot="15530705">
                  <a:off x="2284581" y="2639655"/>
                  <a:ext cx="405591" cy="1883879"/>
                  <a:chOff x="1905000" y="1828800"/>
                  <a:chExt cx="762000" cy="2362200"/>
                </a:xfrm>
              </p:grpSpPr>
              <p:sp>
                <p:nvSpPr>
                  <p:cNvPr id="2198" name="Oval 21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1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26" name="Group 42"/>
            <p:cNvGrpSpPr/>
            <p:nvPr/>
          </p:nvGrpSpPr>
          <p:grpSpPr>
            <a:xfrm rot="1956276">
              <a:off x="1167495" y="3842653"/>
              <a:ext cx="1397003" cy="1095416"/>
              <a:chOff x="736597" y="733384"/>
              <a:chExt cx="1807860" cy="1807860"/>
            </a:xfrm>
          </p:grpSpPr>
          <p:grpSp>
            <p:nvGrpSpPr>
              <p:cNvPr id="2162" name="Group 15"/>
              <p:cNvGrpSpPr/>
              <p:nvPr/>
            </p:nvGrpSpPr>
            <p:grpSpPr>
              <a:xfrm rot="20238387">
                <a:off x="736597" y="881328"/>
                <a:ext cx="1193804" cy="897916"/>
                <a:chOff x="1111998" y="1862460"/>
                <a:chExt cx="2362200" cy="1921930"/>
              </a:xfrm>
            </p:grpSpPr>
            <p:grpSp>
              <p:nvGrpSpPr>
                <p:cNvPr id="2183" name="Group 6"/>
                <p:cNvGrpSpPr/>
                <p:nvPr/>
              </p:nvGrpSpPr>
              <p:grpSpPr>
                <a:xfrm rot="17802976">
                  <a:off x="1912098" y="1823816"/>
                  <a:ext cx="762000" cy="2362200"/>
                  <a:chOff x="1905000" y="1828800"/>
                  <a:chExt cx="762000" cy="2362200"/>
                </a:xfrm>
              </p:grpSpPr>
              <p:sp>
                <p:nvSpPr>
                  <p:cNvPr id="21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4" name="Group 9"/>
                <p:cNvGrpSpPr/>
                <p:nvPr/>
              </p:nvGrpSpPr>
              <p:grpSpPr>
                <a:xfrm rot="19123498">
                  <a:off x="2501621" y="1862460"/>
                  <a:ext cx="542170" cy="1782007"/>
                  <a:chOff x="1905000" y="1828800"/>
                  <a:chExt cx="762000" cy="2362200"/>
                </a:xfrm>
              </p:grpSpPr>
              <p:sp>
                <p:nvSpPr>
                  <p:cNvPr id="218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5" name="Group 12"/>
                <p:cNvGrpSpPr/>
                <p:nvPr/>
              </p:nvGrpSpPr>
              <p:grpSpPr>
                <a:xfrm rot="15530705">
                  <a:off x="2284581" y="2639655"/>
                  <a:ext cx="405591" cy="1883879"/>
                  <a:chOff x="1905000" y="1828800"/>
                  <a:chExt cx="762000" cy="2362200"/>
                </a:xfrm>
              </p:grpSpPr>
              <p:sp>
                <p:nvSpPr>
                  <p:cNvPr id="2186" name="Oval 21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3" name="Group 21"/>
              <p:cNvGrpSpPr/>
              <p:nvPr/>
            </p:nvGrpSpPr>
            <p:grpSpPr>
              <a:xfrm rot="2927600">
                <a:off x="1498597" y="881328"/>
                <a:ext cx="1193804" cy="897916"/>
                <a:chOff x="1111998" y="1862460"/>
                <a:chExt cx="2362200" cy="1921930"/>
              </a:xfrm>
            </p:grpSpPr>
            <p:grpSp>
              <p:nvGrpSpPr>
                <p:cNvPr id="2174" name="Group 6"/>
                <p:cNvGrpSpPr/>
                <p:nvPr/>
              </p:nvGrpSpPr>
              <p:grpSpPr>
                <a:xfrm rot="17802976">
                  <a:off x="1912098" y="1823816"/>
                  <a:ext cx="762000" cy="2362200"/>
                  <a:chOff x="1905000" y="1828800"/>
                  <a:chExt cx="762000" cy="2362200"/>
                </a:xfrm>
              </p:grpSpPr>
              <p:sp>
                <p:nvSpPr>
                  <p:cNvPr id="21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Oval 21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5" name="Group 9"/>
                <p:cNvGrpSpPr/>
                <p:nvPr/>
              </p:nvGrpSpPr>
              <p:grpSpPr>
                <a:xfrm rot="19123498">
                  <a:off x="2501621" y="1862460"/>
                  <a:ext cx="542170" cy="1782007"/>
                  <a:chOff x="1905000" y="1828800"/>
                  <a:chExt cx="762000" cy="2362200"/>
                </a:xfrm>
              </p:grpSpPr>
              <p:sp>
                <p:nvSpPr>
                  <p:cNvPr id="217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6" name="Group 12"/>
                <p:cNvGrpSpPr/>
                <p:nvPr/>
              </p:nvGrpSpPr>
              <p:grpSpPr>
                <a:xfrm rot="15530705">
                  <a:off x="2284581" y="2639655"/>
                  <a:ext cx="405591" cy="1883879"/>
                  <a:chOff x="1905000" y="1828800"/>
                  <a:chExt cx="762000" cy="2362200"/>
                </a:xfrm>
              </p:grpSpPr>
              <p:sp>
                <p:nvSpPr>
                  <p:cNvPr id="217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4" name="Group 31"/>
              <p:cNvGrpSpPr/>
              <p:nvPr/>
            </p:nvGrpSpPr>
            <p:grpSpPr>
              <a:xfrm rot="20238387">
                <a:off x="1346199" y="1643328"/>
                <a:ext cx="1193804" cy="897916"/>
                <a:chOff x="1111998" y="1862460"/>
                <a:chExt cx="2362200" cy="1921930"/>
              </a:xfrm>
            </p:grpSpPr>
            <p:grpSp>
              <p:nvGrpSpPr>
                <p:cNvPr id="2165" name="Group 6"/>
                <p:cNvGrpSpPr/>
                <p:nvPr/>
              </p:nvGrpSpPr>
              <p:grpSpPr>
                <a:xfrm rot="17802976">
                  <a:off x="1912098" y="1823816"/>
                  <a:ext cx="762000" cy="2362200"/>
                  <a:chOff x="1905000" y="1828800"/>
                  <a:chExt cx="762000" cy="2362200"/>
                </a:xfrm>
              </p:grpSpPr>
              <p:sp>
                <p:nvSpPr>
                  <p:cNvPr id="217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Oval 2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6" name="Group 9"/>
                <p:cNvGrpSpPr/>
                <p:nvPr/>
              </p:nvGrpSpPr>
              <p:grpSpPr>
                <a:xfrm rot="19123498">
                  <a:off x="2501621" y="1862460"/>
                  <a:ext cx="542170" cy="1782007"/>
                  <a:chOff x="1905000" y="1828800"/>
                  <a:chExt cx="762000" cy="2362200"/>
                </a:xfrm>
              </p:grpSpPr>
              <p:sp>
                <p:nvSpPr>
                  <p:cNvPr id="2170" name="Oval 21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7" name="Group 12"/>
                <p:cNvGrpSpPr/>
                <p:nvPr/>
              </p:nvGrpSpPr>
              <p:grpSpPr>
                <a:xfrm rot="15530705">
                  <a:off x="2284581" y="2639655"/>
                  <a:ext cx="405591" cy="1883879"/>
                  <a:chOff x="1905000" y="1828800"/>
                  <a:chExt cx="762000" cy="2362200"/>
                </a:xfrm>
              </p:grpSpPr>
              <p:sp>
                <p:nvSpPr>
                  <p:cNvPr id="216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27" name="Group 73"/>
            <p:cNvGrpSpPr/>
            <p:nvPr/>
          </p:nvGrpSpPr>
          <p:grpSpPr>
            <a:xfrm rot="3068959">
              <a:off x="1791654" y="2628338"/>
              <a:ext cx="1820842" cy="1558779"/>
              <a:chOff x="736597" y="733384"/>
              <a:chExt cx="1807860" cy="1807860"/>
            </a:xfrm>
          </p:grpSpPr>
          <p:grpSp>
            <p:nvGrpSpPr>
              <p:cNvPr id="2132" name="Group 15"/>
              <p:cNvGrpSpPr/>
              <p:nvPr/>
            </p:nvGrpSpPr>
            <p:grpSpPr>
              <a:xfrm rot="20238387">
                <a:off x="736597" y="881328"/>
                <a:ext cx="1193804" cy="897916"/>
                <a:chOff x="1111998" y="1862460"/>
                <a:chExt cx="2362200" cy="1921930"/>
              </a:xfrm>
            </p:grpSpPr>
            <p:grpSp>
              <p:nvGrpSpPr>
                <p:cNvPr id="2153" name="Group 6"/>
                <p:cNvGrpSpPr/>
                <p:nvPr/>
              </p:nvGrpSpPr>
              <p:grpSpPr>
                <a:xfrm rot="17802976">
                  <a:off x="1912098" y="1823816"/>
                  <a:ext cx="762000" cy="2362200"/>
                  <a:chOff x="1905000" y="1828800"/>
                  <a:chExt cx="762000" cy="2362200"/>
                </a:xfrm>
              </p:grpSpPr>
              <p:sp>
                <p:nvSpPr>
                  <p:cNvPr id="21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4" name="Group 9"/>
                <p:cNvGrpSpPr/>
                <p:nvPr/>
              </p:nvGrpSpPr>
              <p:grpSpPr>
                <a:xfrm rot="19123498">
                  <a:off x="2501621" y="1862460"/>
                  <a:ext cx="542170" cy="1782007"/>
                  <a:chOff x="1905000" y="1828800"/>
                  <a:chExt cx="762000" cy="2362200"/>
                </a:xfrm>
              </p:grpSpPr>
              <p:sp>
                <p:nvSpPr>
                  <p:cNvPr id="215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Oval 21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5" name="Group 12"/>
                <p:cNvGrpSpPr/>
                <p:nvPr/>
              </p:nvGrpSpPr>
              <p:grpSpPr>
                <a:xfrm rot="15530705">
                  <a:off x="2284581" y="2639655"/>
                  <a:ext cx="405591" cy="1883879"/>
                  <a:chOff x="1905000" y="1828800"/>
                  <a:chExt cx="762000" cy="2362200"/>
                </a:xfrm>
              </p:grpSpPr>
              <p:sp>
                <p:nvSpPr>
                  <p:cNvPr id="215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3" name="Group 21"/>
              <p:cNvGrpSpPr/>
              <p:nvPr/>
            </p:nvGrpSpPr>
            <p:grpSpPr>
              <a:xfrm rot="2927600">
                <a:off x="1498597" y="881328"/>
                <a:ext cx="1193804" cy="897916"/>
                <a:chOff x="1111998" y="1862460"/>
                <a:chExt cx="2362200" cy="1921930"/>
              </a:xfrm>
            </p:grpSpPr>
            <p:grpSp>
              <p:nvGrpSpPr>
                <p:cNvPr id="2144" name="Group 6"/>
                <p:cNvGrpSpPr/>
                <p:nvPr/>
              </p:nvGrpSpPr>
              <p:grpSpPr>
                <a:xfrm rot="17802976">
                  <a:off x="1912098" y="1823816"/>
                  <a:ext cx="762000" cy="2362200"/>
                  <a:chOff x="1905000" y="1828800"/>
                  <a:chExt cx="762000" cy="2362200"/>
                </a:xfrm>
              </p:grpSpPr>
              <p:sp>
                <p:nvSpPr>
                  <p:cNvPr id="21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Oval 21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5" name="Group 9"/>
                <p:cNvGrpSpPr/>
                <p:nvPr/>
              </p:nvGrpSpPr>
              <p:grpSpPr>
                <a:xfrm rot="19123498">
                  <a:off x="2501621" y="1862460"/>
                  <a:ext cx="542170" cy="1782007"/>
                  <a:chOff x="1905000" y="1828800"/>
                  <a:chExt cx="762000" cy="2362200"/>
                </a:xfrm>
              </p:grpSpPr>
              <p:sp>
                <p:nvSpPr>
                  <p:cNvPr id="214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21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6" name="Group 12"/>
                <p:cNvGrpSpPr/>
                <p:nvPr/>
              </p:nvGrpSpPr>
              <p:grpSpPr>
                <a:xfrm rot="15530705">
                  <a:off x="2284581" y="2639655"/>
                  <a:ext cx="405591" cy="1883879"/>
                  <a:chOff x="1905000" y="1828800"/>
                  <a:chExt cx="762000" cy="2362200"/>
                </a:xfrm>
              </p:grpSpPr>
              <p:sp>
                <p:nvSpPr>
                  <p:cNvPr id="214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4" name="Group 31"/>
              <p:cNvGrpSpPr/>
              <p:nvPr/>
            </p:nvGrpSpPr>
            <p:grpSpPr>
              <a:xfrm rot="20238387">
                <a:off x="1346199" y="1643328"/>
                <a:ext cx="1193804" cy="897916"/>
                <a:chOff x="1111998" y="1862460"/>
                <a:chExt cx="2362200" cy="1921930"/>
              </a:xfrm>
            </p:grpSpPr>
            <p:grpSp>
              <p:nvGrpSpPr>
                <p:cNvPr id="2135" name="Group 6"/>
                <p:cNvGrpSpPr/>
                <p:nvPr/>
              </p:nvGrpSpPr>
              <p:grpSpPr>
                <a:xfrm rot="17802976">
                  <a:off x="1912098" y="1823816"/>
                  <a:ext cx="762000" cy="2362200"/>
                  <a:chOff x="1905000" y="1828800"/>
                  <a:chExt cx="762000" cy="2362200"/>
                </a:xfrm>
              </p:grpSpPr>
              <p:sp>
                <p:nvSpPr>
                  <p:cNvPr id="214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Oval 2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6" name="Group 9"/>
                <p:cNvGrpSpPr/>
                <p:nvPr/>
              </p:nvGrpSpPr>
              <p:grpSpPr>
                <a:xfrm rot="19123498">
                  <a:off x="2501621" y="1862460"/>
                  <a:ext cx="542170" cy="1782007"/>
                  <a:chOff x="1905000" y="1828800"/>
                  <a:chExt cx="762000" cy="2362200"/>
                </a:xfrm>
              </p:grpSpPr>
              <p:sp>
                <p:nvSpPr>
                  <p:cNvPr id="2140" name="Oval 21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2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7" name="Group 12"/>
                <p:cNvGrpSpPr/>
                <p:nvPr/>
              </p:nvGrpSpPr>
              <p:grpSpPr>
                <a:xfrm rot="15530705">
                  <a:off x="2284581" y="2639655"/>
                  <a:ext cx="405591" cy="1883879"/>
                  <a:chOff x="1905000" y="1828800"/>
                  <a:chExt cx="762000" cy="2362200"/>
                </a:xfrm>
              </p:grpSpPr>
              <p:sp>
                <p:nvSpPr>
                  <p:cNvPr id="2138" name="Oval 2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28" name="Group 104"/>
            <p:cNvGrpSpPr/>
            <p:nvPr/>
          </p:nvGrpSpPr>
          <p:grpSpPr>
            <a:xfrm rot="3068959">
              <a:off x="2247659" y="3793897"/>
              <a:ext cx="1143483" cy="840157"/>
              <a:chOff x="736597" y="733384"/>
              <a:chExt cx="1807860" cy="1807860"/>
            </a:xfrm>
          </p:grpSpPr>
          <p:grpSp>
            <p:nvGrpSpPr>
              <p:cNvPr id="2102" name="Group 15"/>
              <p:cNvGrpSpPr/>
              <p:nvPr/>
            </p:nvGrpSpPr>
            <p:grpSpPr>
              <a:xfrm rot="20238387">
                <a:off x="736597" y="881328"/>
                <a:ext cx="1193804" cy="897916"/>
                <a:chOff x="1111998" y="1862460"/>
                <a:chExt cx="2362200" cy="1921930"/>
              </a:xfrm>
            </p:grpSpPr>
            <p:grpSp>
              <p:nvGrpSpPr>
                <p:cNvPr id="2123" name="Group 6"/>
                <p:cNvGrpSpPr/>
                <p:nvPr/>
              </p:nvGrpSpPr>
              <p:grpSpPr>
                <a:xfrm rot="17802976">
                  <a:off x="1912098" y="1823816"/>
                  <a:ext cx="762000" cy="2362200"/>
                  <a:chOff x="1905000" y="1828800"/>
                  <a:chExt cx="762000" cy="2362200"/>
                </a:xfrm>
              </p:grpSpPr>
              <p:sp>
                <p:nvSpPr>
                  <p:cNvPr id="21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4" name="Group 9"/>
                <p:cNvGrpSpPr/>
                <p:nvPr/>
              </p:nvGrpSpPr>
              <p:grpSpPr>
                <a:xfrm rot="19123498">
                  <a:off x="2501621" y="1862460"/>
                  <a:ext cx="542170" cy="1782007"/>
                  <a:chOff x="1905000" y="1828800"/>
                  <a:chExt cx="762000" cy="2362200"/>
                </a:xfrm>
              </p:grpSpPr>
              <p:sp>
                <p:nvSpPr>
                  <p:cNvPr id="2128" name="Oval 21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Oval 21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5" name="Group 12"/>
                <p:cNvGrpSpPr/>
                <p:nvPr/>
              </p:nvGrpSpPr>
              <p:grpSpPr>
                <a:xfrm rot="15530705">
                  <a:off x="2284581" y="2639655"/>
                  <a:ext cx="405591" cy="1883879"/>
                  <a:chOff x="1905000" y="1828800"/>
                  <a:chExt cx="762000" cy="2362200"/>
                </a:xfrm>
              </p:grpSpPr>
              <p:sp>
                <p:nvSpPr>
                  <p:cNvPr id="2126" name="Oval 21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3" name="Group 21"/>
              <p:cNvGrpSpPr/>
              <p:nvPr/>
            </p:nvGrpSpPr>
            <p:grpSpPr>
              <a:xfrm rot="2927600">
                <a:off x="1498597" y="881328"/>
                <a:ext cx="1193804" cy="897916"/>
                <a:chOff x="1111998" y="1862460"/>
                <a:chExt cx="2362200" cy="1921930"/>
              </a:xfrm>
            </p:grpSpPr>
            <p:grpSp>
              <p:nvGrpSpPr>
                <p:cNvPr id="2114" name="Group 6"/>
                <p:cNvGrpSpPr/>
                <p:nvPr/>
              </p:nvGrpSpPr>
              <p:grpSpPr>
                <a:xfrm rot="17802976">
                  <a:off x="1912098" y="1823816"/>
                  <a:ext cx="762000" cy="2362200"/>
                  <a:chOff x="1905000" y="1828800"/>
                  <a:chExt cx="762000" cy="2362200"/>
                </a:xfrm>
              </p:grpSpPr>
              <p:sp>
                <p:nvSpPr>
                  <p:cNvPr id="21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5" name="Group 9"/>
                <p:cNvGrpSpPr/>
                <p:nvPr/>
              </p:nvGrpSpPr>
              <p:grpSpPr>
                <a:xfrm rot="19123498">
                  <a:off x="2501621" y="1862460"/>
                  <a:ext cx="542170" cy="1782007"/>
                  <a:chOff x="1905000" y="1828800"/>
                  <a:chExt cx="762000" cy="2362200"/>
                </a:xfrm>
              </p:grpSpPr>
              <p:sp>
                <p:nvSpPr>
                  <p:cNvPr id="2119" name="Oval 21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21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6" name="Group 12"/>
                <p:cNvGrpSpPr/>
                <p:nvPr/>
              </p:nvGrpSpPr>
              <p:grpSpPr>
                <a:xfrm rot="15530705">
                  <a:off x="2284581" y="2639655"/>
                  <a:ext cx="405591" cy="1883879"/>
                  <a:chOff x="1905000" y="1828800"/>
                  <a:chExt cx="762000" cy="2362200"/>
                </a:xfrm>
              </p:grpSpPr>
              <p:sp>
                <p:nvSpPr>
                  <p:cNvPr id="2117" name="Oval 2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4" name="Group 31"/>
              <p:cNvGrpSpPr/>
              <p:nvPr/>
            </p:nvGrpSpPr>
            <p:grpSpPr>
              <a:xfrm rot="20238387">
                <a:off x="1346199" y="1643328"/>
                <a:ext cx="1193804" cy="897916"/>
                <a:chOff x="1111998" y="1862460"/>
                <a:chExt cx="2362200" cy="1921930"/>
              </a:xfrm>
            </p:grpSpPr>
            <p:grpSp>
              <p:nvGrpSpPr>
                <p:cNvPr id="2105" name="Group 6"/>
                <p:cNvGrpSpPr/>
                <p:nvPr/>
              </p:nvGrpSpPr>
              <p:grpSpPr>
                <a:xfrm rot="17802976">
                  <a:off x="1912098" y="1823816"/>
                  <a:ext cx="762000" cy="2362200"/>
                  <a:chOff x="1905000" y="1828800"/>
                  <a:chExt cx="762000" cy="2362200"/>
                </a:xfrm>
              </p:grpSpPr>
              <p:sp>
                <p:nvSpPr>
                  <p:cNvPr id="21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21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6" name="Group 9"/>
                <p:cNvGrpSpPr/>
                <p:nvPr/>
              </p:nvGrpSpPr>
              <p:grpSpPr>
                <a:xfrm rot="19123498">
                  <a:off x="2501621" y="1862460"/>
                  <a:ext cx="542170" cy="1782007"/>
                  <a:chOff x="1905000" y="1828800"/>
                  <a:chExt cx="762000" cy="2362200"/>
                </a:xfrm>
              </p:grpSpPr>
              <p:sp>
                <p:nvSpPr>
                  <p:cNvPr id="2110" name="Oval 21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7" name="Group 12"/>
                <p:cNvGrpSpPr/>
                <p:nvPr/>
              </p:nvGrpSpPr>
              <p:grpSpPr>
                <a:xfrm rot="15530705">
                  <a:off x="2284581" y="2639655"/>
                  <a:ext cx="405591" cy="1883879"/>
                  <a:chOff x="1905000" y="1828800"/>
                  <a:chExt cx="762000" cy="2362200"/>
                </a:xfrm>
              </p:grpSpPr>
              <p:sp>
                <p:nvSpPr>
                  <p:cNvPr id="2108" name="Oval 2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2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29" name="Group 135"/>
            <p:cNvGrpSpPr/>
            <p:nvPr/>
          </p:nvGrpSpPr>
          <p:grpSpPr>
            <a:xfrm rot="5892673">
              <a:off x="3061159" y="3301846"/>
              <a:ext cx="1528325" cy="1350205"/>
              <a:chOff x="736597" y="733384"/>
              <a:chExt cx="1807860" cy="1807860"/>
            </a:xfrm>
          </p:grpSpPr>
          <p:grpSp>
            <p:nvGrpSpPr>
              <p:cNvPr id="2072" name="Group 15"/>
              <p:cNvGrpSpPr/>
              <p:nvPr/>
            </p:nvGrpSpPr>
            <p:grpSpPr>
              <a:xfrm rot="20238387">
                <a:off x="736597" y="881328"/>
                <a:ext cx="1193804" cy="897916"/>
                <a:chOff x="1111998" y="1862460"/>
                <a:chExt cx="2362200" cy="1921930"/>
              </a:xfrm>
            </p:grpSpPr>
            <p:grpSp>
              <p:nvGrpSpPr>
                <p:cNvPr id="2093" name="Group 6"/>
                <p:cNvGrpSpPr/>
                <p:nvPr/>
              </p:nvGrpSpPr>
              <p:grpSpPr>
                <a:xfrm rot="17802976">
                  <a:off x="1912098" y="1823816"/>
                  <a:ext cx="762000" cy="2362200"/>
                  <a:chOff x="1905000" y="1828800"/>
                  <a:chExt cx="762000" cy="2362200"/>
                </a:xfrm>
              </p:grpSpPr>
              <p:sp>
                <p:nvSpPr>
                  <p:cNvPr id="21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4" name="Group 9"/>
                <p:cNvGrpSpPr/>
                <p:nvPr/>
              </p:nvGrpSpPr>
              <p:grpSpPr>
                <a:xfrm rot="19123498">
                  <a:off x="2501621" y="1862460"/>
                  <a:ext cx="542170" cy="1782007"/>
                  <a:chOff x="1905000" y="1828800"/>
                  <a:chExt cx="762000" cy="2362200"/>
                </a:xfrm>
              </p:grpSpPr>
              <p:sp>
                <p:nvSpPr>
                  <p:cNvPr id="2098" name="Oval 20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12"/>
                <p:cNvGrpSpPr/>
                <p:nvPr/>
              </p:nvGrpSpPr>
              <p:grpSpPr>
                <a:xfrm rot="15530705">
                  <a:off x="2284581" y="2639655"/>
                  <a:ext cx="405591" cy="1883879"/>
                  <a:chOff x="1905000" y="1828800"/>
                  <a:chExt cx="762000" cy="2362200"/>
                </a:xfrm>
              </p:grpSpPr>
              <p:sp>
                <p:nvSpPr>
                  <p:cNvPr id="2096" name="Oval 20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3" name="Group 21"/>
              <p:cNvGrpSpPr/>
              <p:nvPr/>
            </p:nvGrpSpPr>
            <p:grpSpPr>
              <a:xfrm rot="2927600">
                <a:off x="1498597" y="881328"/>
                <a:ext cx="1193804" cy="897916"/>
                <a:chOff x="1111998" y="1862460"/>
                <a:chExt cx="2362200" cy="1921930"/>
              </a:xfrm>
            </p:grpSpPr>
            <p:grpSp>
              <p:nvGrpSpPr>
                <p:cNvPr id="2084" name="Group 6"/>
                <p:cNvGrpSpPr/>
                <p:nvPr/>
              </p:nvGrpSpPr>
              <p:grpSpPr>
                <a:xfrm rot="17802976">
                  <a:off x="1912098" y="1823816"/>
                  <a:ext cx="762000" cy="2362200"/>
                  <a:chOff x="1905000" y="1828800"/>
                  <a:chExt cx="762000" cy="2362200"/>
                </a:xfrm>
              </p:grpSpPr>
              <p:sp>
                <p:nvSpPr>
                  <p:cNvPr id="20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Oval 20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5" name="Group 9"/>
                <p:cNvGrpSpPr/>
                <p:nvPr/>
              </p:nvGrpSpPr>
              <p:grpSpPr>
                <a:xfrm rot="19123498">
                  <a:off x="2501621" y="1862460"/>
                  <a:ext cx="542170" cy="1782007"/>
                  <a:chOff x="1905000" y="1828800"/>
                  <a:chExt cx="762000" cy="2362200"/>
                </a:xfrm>
              </p:grpSpPr>
              <p:sp>
                <p:nvSpPr>
                  <p:cNvPr id="2089" name="Oval 20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6" name="Group 12"/>
                <p:cNvGrpSpPr/>
                <p:nvPr/>
              </p:nvGrpSpPr>
              <p:grpSpPr>
                <a:xfrm rot="15530705">
                  <a:off x="2284581" y="2639655"/>
                  <a:ext cx="405591" cy="1883879"/>
                  <a:chOff x="1905000" y="1828800"/>
                  <a:chExt cx="762000" cy="2362200"/>
                </a:xfrm>
              </p:grpSpPr>
              <p:sp>
                <p:nvSpPr>
                  <p:cNvPr id="2087" name="Oval 20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4" name="Group 31"/>
              <p:cNvGrpSpPr/>
              <p:nvPr/>
            </p:nvGrpSpPr>
            <p:grpSpPr>
              <a:xfrm rot="20238387">
                <a:off x="1346199" y="1643328"/>
                <a:ext cx="1193804" cy="897916"/>
                <a:chOff x="1111998" y="1862460"/>
                <a:chExt cx="2362200" cy="1921930"/>
              </a:xfrm>
            </p:grpSpPr>
            <p:grpSp>
              <p:nvGrpSpPr>
                <p:cNvPr id="2075" name="Group 6"/>
                <p:cNvGrpSpPr/>
                <p:nvPr/>
              </p:nvGrpSpPr>
              <p:grpSpPr>
                <a:xfrm rot="17802976">
                  <a:off x="1912098" y="1823816"/>
                  <a:ext cx="762000" cy="2362200"/>
                  <a:chOff x="1905000" y="1828800"/>
                  <a:chExt cx="762000" cy="2362200"/>
                </a:xfrm>
              </p:grpSpPr>
              <p:sp>
                <p:nvSpPr>
                  <p:cNvPr id="20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6" name="Group 9"/>
                <p:cNvGrpSpPr/>
                <p:nvPr/>
              </p:nvGrpSpPr>
              <p:grpSpPr>
                <a:xfrm rot="19123498">
                  <a:off x="2501621" y="1862460"/>
                  <a:ext cx="542170" cy="1782007"/>
                  <a:chOff x="1905000" y="1828800"/>
                  <a:chExt cx="762000" cy="2362200"/>
                </a:xfrm>
              </p:grpSpPr>
              <p:sp>
                <p:nvSpPr>
                  <p:cNvPr id="2080" name="Oval 20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7" name="Group 12"/>
                <p:cNvGrpSpPr/>
                <p:nvPr/>
              </p:nvGrpSpPr>
              <p:grpSpPr>
                <a:xfrm rot="15530705">
                  <a:off x="2284581" y="2639655"/>
                  <a:ext cx="405591" cy="1883879"/>
                  <a:chOff x="1905000" y="1828800"/>
                  <a:chExt cx="762000" cy="2362200"/>
                </a:xfrm>
              </p:grpSpPr>
              <p:sp>
                <p:nvSpPr>
                  <p:cNvPr id="2078" name="Oval 20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30" name="Group 166"/>
            <p:cNvGrpSpPr/>
            <p:nvPr/>
          </p:nvGrpSpPr>
          <p:grpSpPr>
            <a:xfrm rot="20555714" flipH="1">
              <a:off x="3652811" y="2791157"/>
              <a:ext cx="1586260" cy="1364114"/>
              <a:chOff x="736597" y="733384"/>
              <a:chExt cx="1807860" cy="1807860"/>
            </a:xfrm>
          </p:grpSpPr>
          <p:grpSp>
            <p:nvGrpSpPr>
              <p:cNvPr id="2042" name="Group 15"/>
              <p:cNvGrpSpPr/>
              <p:nvPr/>
            </p:nvGrpSpPr>
            <p:grpSpPr>
              <a:xfrm rot="20238387">
                <a:off x="736597" y="881328"/>
                <a:ext cx="1193804" cy="897916"/>
                <a:chOff x="1111998" y="1862460"/>
                <a:chExt cx="2362200" cy="1921930"/>
              </a:xfrm>
            </p:grpSpPr>
            <p:grpSp>
              <p:nvGrpSpPr>
                <p:cNvPr id="2063" name="Group 6"/>
                <p:cNvGrpSpPr/>
                <p:nvPr/>
              </p:nvGrpSpPr>
              <p:grpSpPr>
                <a:xfrm rot="17802976">
                  <a:off x="1912098" y="1823816"/>
                  <a:ext cx="762000" cy="2362200"/>
                  <a:chOff x="1905000" y="1828800"/>
                  <a:chExt cx="762000" cy="2362200"/>
                </a:xfrm>
              </p:grpSpPr>
              <p:sp>
                <p:nvSpPr>
                  <p:cNvPr id="20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4" name="Group 9"/>
                <p:cNvGrpSpPr/>
                <p:nvPr/>
              </p:nvGrpSpPr>
              <p:grpSpPr>
                <a:xfrm rot="19123498">
                  <a:off x="2501621" y="1862460"/>
                  <a:ext cx="542170" cy="1782007"/>
                  <a:chOff x="1905000" y="1828800"/>
                  <a:chExt cx="762000" cy="2362200"/>
                </a:xfrm>
              </p:grpSpPr>
              <p:sp>
                <p:nvSpPr>
                  <p:cNvPr id="2068" name="Oval 20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5" name="Group 12"/>
                <p:cNvGrpSpPr/>
                <p:nvPr/>
              </p:nvGrpSpPr>
              <p:grpSpPr>
                <a:xfrm rot="15530705">
                  <a:off x="2284581" y="2639655"/>
                  <a:ext cx="405591" cy="1883879"/>
                  <a:chOff x="1905000" y="1828800"/>
                  <a:chExt cx="762000" cy="2362200"/>
                </a:xfrm>
              </p:grpSpPr>
              <p:sp>
                <p:nvSpPr>
                  <p:cNvPr id="2066" name="Oval 20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3" name="Group 21"/>
              <p:cNvGrpSpPr/>
              <p:nvPr/>
            </p:nvGrpSpPr>
            <p:grpSpPr>
              <a:xfrm rot="2927600">
                <a:off x="1498597" y="881328"/>
                <a:ext cx="1193804" cy="897916"/>
                <a:chOff x="1111998" y="1862460"/>
                <a:chExt cx="2362200" cy="1921930"/>
              </a:xfrm>
            </p:grpSpPr>
            <p:grpSp>
              <p:nvGrpSpPr>
                <p:cNvPr id="2054" name="Group 6"/>
                <p:cNvGrpSpPr/>
                <p:nvPr/>
              </p:nvGrpSpPr>
              <p:grpSpPr>
                <a:xfrm rot="17802976">
                  <a:off x="1912098" y="1823816"/>
                  <a:ext cx="762000" cy="2362200"/>
                  <a:chOff x="1905000" y="1828800"/>
                  <a:chExt cx="762000" cy="2362200"/>
                </a:xfrm>
              </p:grpSpPr>
              <p:sp>
                <p:nvSpPr>
                  <p:cNvPr id="20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5" name="Group 9"/>
                <p:cNvGrpSpPr/>
                <p:nvPr/>
              </p:nvGrpSpPr>
              <p:grpSpPr>
                <a:xfrm rot="19123498">
                  <a:off x="2501621" y="1862460"/>
                  <a:ext cx="542170" cy="1782007"/>
                  <a:chOff x="1905000" y="1828800"/>
                  <a:chExt cx="762000" cy="2362200"/>
                </a:xfrm>
              </p:grpSpPr>
              <p:sp>
                <p:nvSpPr>
                  <p:cNvPr id="2059" name="Oval 20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6" name="Group 12"/>
                <p:cNvGrpSpPr/>
                <p:nvPr/>
              </p:nvGrpSpPr>
              <p:grpSpPr>
                <a:xfrm rot="15530705">
                  <a:off x="2284581" y="2639655"/>
                  <a:ext cx="405591" cy="1883879"/>
                  <a:chOff x="1905000" y="1828800"/>
                  <a:chExt cx="762000" cy="2362200"/>
                </a:xfrm>
              </p:grpSpPr>
              <p:sp>
                <p:nvSpPr>
                  <p:cNvPr id="2057" name="Oval 2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4" name="Group 31"/>
              <p:cNvGrpSpPr/>
              <p:nvPr/>
            </p:nvGrpSpPr>
            <p:grpSpPr>
              <a:xfrm rot="20238387">
                <a:off x="1346199" y="1643328"/>
                <a:ext cx="1193804" cy="897916"/>
                <a:chOff x="1111998" y="1862460"/>
                <a:chExt cx="2362200" cy="1921930"/>
              </a:xfrm>
            </p:grpSpPr>
            <p:grpSp>
              <p:nvGrpSpPr>
                <p:cNvPr id="2045" name="Group 6"/>
                <p:cNvGrpSpPr/>
                <p:nvPr/>
              </p:nvGrpSpPr>
              <p:grpSpPr>
                <a:xfrm rot="17802976">
                  <a:off x="1912098" y="1823816"/>
                  <a:ext cx="762000" cy="2362200"/>
                  <a:chOff x="1905000" y="1828800"/>
                  <a:chExt cx="762000" cy="2362200"/>
                </a:xfrm>
              </p:grpSpPr>
              <p:sp>
                <p:nvSpPr>
                  <p:cNvPr id="20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6" name="Group 9"/>
                <p:cNvGrpSpPr/>
                <p:nvPr/>
              </p:nvGrpSpPr>
              <p:grpSpPr>
                <a:xfrm rot="19123498">
                  <a:off x="2501621" y="1862460"/>
                  <a:ext cx="542170" cy="1782007"/>
                  <a:chOff x="1905000" y="1828800"/>
                  <a:chExt cx="762000" cy="2362200"/>
                </a:xfrm>
              </p:grpSpPr>
              <p:sp>
                <p:nvSpPr>
                  <p:cNvPr id="2050" name="Oval 20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7" name="Group 12"/>
                <p:cNvGrpSpPr/>
                <p:nvPr/>
              </p:nvGrpSpPr>
              <p:grpSpPr>
                <a:xfrm rot="15530705">
                  <a:off x="2284581" y="2639655"/>
                  <a:ext cx="405591" cy="1883879"/>
                  <a:chOff x="1905000" y="1828800"/>
                  <a:chExt cx="762000" cy="2362200"/>
                </a:xfrm>
              </p:grpSpPr>
              <p:sp>
                <p:nvSpPr>
                  <p:cNvPr id="2048" name="Oval 2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31" name="Double Wave 203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Double Wave 203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Oval 203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Oval 203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03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Oval 203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Oval 203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1" name="Oval 204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Defeat of Ai</a:t>
            </a:r>
          </a:p>
        </p:txBody>
      </p:sp>
      <p:sp>
        <p:nvSpPr>
          <p:cNvPr id="13" name="Rectangle 12"/>
          <p:cNvSpPr/>
          <p:nvPr/>
        </p:nvSpPr>
        <p:spPr>
          <a:xfrm>
            <a:off x="999937" y="1015663"/>
            <a:ext cx="5096064" cy="369332"/>
          </a:xfrm>
          <a:prstGeom prst="rect">
            <a:avLst/>
          </a:prstGeom>
        </p:spPr>
        <p:txBody>
          <a:bodyPr wrap="square">
            <a:spAutoFit/>
          </a:bodyPr>
          <a:lstStyle/>
          <a:p>
            <a:r>
              <a:rPr lang="en-US" dirty="0">
                <a:solidFill>
                  <a:schemeClr val="bg1"/>
                </a:solidFill>
              </a:rPr>
              <a:t>30,000 Soldiers</a:t>
            </a:r>
          </a:p>
        </p:txBody>
      </p:sp>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8</a:t>
            </a:r>
          </a:p>
        </p:txBody>
      </p:sp>
      <p:grpSp>
        <p:nvGrpSpPr>
          <p:cNvPr id="11" name="Group 10"/>
          <p:cNvGrpSpPr/>
          <p:nvPr/>
        </p:nvGrpSpPr>
        <p:grpSpPr>
          <a:xfrm>
            <a:off x="5171160" y="1966212"/>
            <a:ext cx="3443732" cy="3508695"/>
            <a:chOff x="3220678" y="2039351"/>
            <a:chExt cx="3443732" cy="3508695"/>
          </a:xfrm>
        </p:grpSpPr>
        <p:sp>
          <p:nvSpPr>
            <p:cNvPr id="12" name="Rounded Rectangle 11"/>
            <p:cNvSpPr/>
            <p:nvPr/>
          </p:nvSpPr>
          <p:spPr>
            <a:xfrm rot="16200000">
              <a:off x="4783110" y="3674606"/>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6200000">
              <a:off x="2951236" y="2597584"/>
              <a:ext cx="1018849"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0800000">
              <a:off x="3220678" y="2039351"/>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0800000">
              <a:off x="3238785" y="5225201"/>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5319296" y="2356122"/>
            <a:ext cx="3041618"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Ai</a:t>
            </a:r>
          </a:p>
        </p:txBody>
      </p:sp>
      <p:grpSp>
        <p:nvGrpSpPr>
          <p:cNvPr id="1106" name="Group 1105"/>
          <p:cNvGrpSpPr/>
          <p:nvPr/>
        </p:nvGrpSpPr>
        <p:grpSpPr>
          <a:xfrm>
            <a:off x="9829617" y="3045769"/>
            <a:ext cx="625429" cy="1085766"/>
            <a:chOff x="3524486" y="415548"/>
            <a:chExt cx="1175731" cy="2284162"/>
          </a:xfrm>
        </p:grpSpPr>
        <p:sp>
          <p:nvSpPr>
            <p:cNvPr id="1399" name="Oval 1398"/>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Trapezoid 1400"/>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Trapezoid 1403"/>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Trapezoid 1404"/>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6" name="Cloud 1405"/>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Cloud 1406"/>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Trapezoid 1407"/>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Isosceles Triangle 1408"/>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Oval 1409"/>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Cloud 1410"/>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Rounded Rectangle 1411"/>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3" name="Group 118"/>
            <p:cNvGrpSpPr/>
            <p:nvPr/>
          </p:nvGrpSpPr>
          <p:grpSpPr>
            <a:xfrm rot="11700000">
              <a:off x="3703888" y="1566154"/>
              <a:ext cx="333203" cy="1078928"/>
              <a:chOff x="2438400" y="990600"/>
              <a:chExt cx="762000" cy="3200400"/>
            </a:xfrm>
          </p:grpSpPr>
          <p:sp>
            <p:nvSpPr>
              <p:cNvPr id="1492" name="Pentagon 14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3" name="Plaque 14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Rounded Rectangle 14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 name="Donut 14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6" name="Donut 14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14" name="Rounded Rectangle 1413"/>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5" name="Group 1414"/>
            <p:cNvGrpSpPr/>
            <p:nvPr/>
          </p:nvGrpSpPr>
          <p:grpSpPr>
            <a:xfrm>
              <a:off x="3809272" y="1919281"/>
              <a:ext cx="617466" cy="119145"/>
              <a:chOff x="7162800" y="4789357"/>
              <a:chExt cx="2676993" cy="1001843"/>
            </a:xfrm>
          </p:grpSpPr>
          <p:grpSp>
            <p:nvGrpSpPr>
              <p:cNvPr id="1483" name="Group 1482"/>
              <p:cNvGrpSpPr/>
              <p:nvPr/>
            </p:nvGrpSpPr>
            <p:grpSpPr>
              <a:xfrm>
                <a:off x="7162800" y="4800600"/>
                <a:ext cx="838200" cy="990600"/>
                <a:chOff x="7162800" y="4800600"/>
                <a:chExt cx="838200" cy="990600"/>
              </a:xfrm>
            </p:grpSpPr>
            <p:sp>
              <p:nvSpPr>
                <p:cNvPr id="1490" name="Cross 1489"/>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1" name="Diamond 1490"/>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4" name="Group 1483"/>
              <p:cNvGrpSpPr/>
              <p:nvPr/>
            </p:nvGrpSpPr>
            <p:grpSpPr>
              <a:xfrm>
                <a:off x="8077200" y="4800600"/>
                <a:ext cx="838200" cy="990600"/>
                <a:chOff x="7162800" y="4800600"/>
                <a:chExt cx="838200" cy="990600"/>
              </a:xfrm>
            </p:grpSpPr>
            <p:sp>
              <p:nvSpPr>
                <p:cNvPr id="1488" name="Cross 1487"/>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Diamond 1488"/>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1484"/>
              <p:cNvGrpSpPr/>
              <p:nvPr/>
            </p:nvGrpSpPr>
            <p:grpSpPr>
              <a:xfrm>
                <a:off x="9001593" y="4789357"/>
                <a:ext cx="838200" cy="990600"/>
                <a:chOff x="7162800" y="4800600"/>
                <a:chExt cx="838200" cy="990600"/>
              </a:xfrm>
            </p:grpSpPr>
            <p:sp>
              <p:nvSpPr>
                <p:cNvPr id="1486" name="Cross 148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Diamond 148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6" name="Group 1415"/>
            <p:cNvGrpSpPr/>
            <p:nvPr/>
          </p:nvGrpSpPr>
          <p:grpSpPr>
            <a:xfrm>
              <a:off x="3740071" y="592259"/>
              <a:ext cx="769838" cy="258661"/>
              <a:chOff x="3811872" y="17998"/>
              <a:chExt cx="805120" cy="270515"/>
            </a:xfrm>
          </p:grpSpPr>
          <p:grpSp>
            <p:nvGrpSpPr>
              <p:cNvPr id="1417" name="Group 1416"/>
              <p:cNvGrpSpPr/>
              <p:nvPr/>
            </p:nvGrpSpPr>
            <p:grpSpPr>
              <a:xfrm>
                <a:off x="3811872" y="17998"/>
                <a:ext cx="627615" cy="262087"/>
                <a:chOff x="4649991" y="5423557"/>
                <a:chExt cx="2704332" cy="1129307"/>
              </a:xfrm>
            </p:grpSpPr>
            <p:grpSp>
              <p:nvGrpSpPr>
                <p:cNvPr id="1431" name="Group 1430"/>
                <p:cNvGrpSpPr/>
                <p:nvPr/>
              </p:nvGrpSpPr>
              <p:grpSpPr>
                <a:xfrm>
                  <a:off x="4649991" y="5427911"/>
                  <a:ext cx="516959" cy="1119063"/>
                  <a:chOff x="4649991" y="5427911"/>
                  <a:chExt cx="516959" cy="1119063"/>
                </a:xfrm>
              </p:grpSpPr>
              <p:grpSp>
                <p:nvGrpSpPr>
                  <p:cNvPr id="1471" name="Group 118"/>
                  <p:cNvGrpSpPr/>
                  <p:nvPr/>
                </p:nvGrpSpPr>
                <p:grpSpPr>
                  <a:xfrm rot="1912894">
                    <a:off x="4649991" y="5427911"/>
                    <a:ext cx="321016" cy="1106001"/>
                    <a:chOff x="2438400" y="990600"/>
                    <a:chExt cx="762000" cy="3200400"/>
                  </a:xfrm>
                </p:grpSpPr>
                <p:sp>
                  <p:nvSpPr>
                    <p:cNvPr id="1478" name="Pentagon 14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 name="Plaque 14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Rounded Rectangle 14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1" name="Donut 14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2" name="Donut 14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2" name="Group 118"/>
                  <p:cNvGrpSpPr/>
                  <p:nvPr/>
                </p:nvGrpSpPr>
                <p:grpSpPr>
                  <a:xfrm rot="19542321">
                    <a:off x="4845934" y="5440973"/>
                    <a:ext cx="321016" cy="1106001"/>
                    <a:chOff x="2438400" y="990600"/>
                    <a:chExt cx="762000" cy="3200400"/>
                  </a:xfrm>
                </p:grpSpPr>
                <p:sp>
                  <p:nvSpPr>
                    <p:cNvPr id="1473" name="Pentagon 14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 name="Plaque 14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5" name="Rounded Rectangle 14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Donut 14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7" name="Donut 14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32" name="Group 1431"/>
                <p:cNvGrpSpPr/>
                <p:nvPr/>
              </p:nvGrpSpPr>
              <p:grpSpPr>
                <a:xfrm rot="10800000">
                  <a:off x="5378679" y="5433801"/>
                  <a:ext cx="516959" cy="1119063"/>
                  <a:chOff x="4649991" y="5427911"/>
                  <a:chExt cx="516959" cy="1119063"/>
                </a:xfrm>
              </p:grpSpPr>
              <p:grpSp>
                <p:nvGrpSpPr>
                  <p:cNvPr id="1459" name="Group 118"/>
                  <p:cNvGrpSpPr/>
                  <p:nvPr/>
                </p:nvGrpSpPr>
                <p:grpSpPr>
                  <a:xfrm rot="1912894">
                    <a:off x="4649991" y="5427911"/>
                    <a:ext cx="321016" cy="1106001"/>
                    <a:chOff x="2438400" y="990600"/>
                    <a:chExt cx="762000" cy="3200400"/>
                  </a:xfrm>
                </p:grpSpPr>
                <p:sp>
                  <p:nvSpPr>
                    <p:cNvPr id="1466" name="Pentagon 14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Plaque 14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Rounded Rectangle 14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Donut 14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0" name="Donut 14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0" name="Group 118"/>
                  <p:cNvGrpSpPr/>
                  <p:nvPr/>
                </p:nvGrpSpPr>
                <p:grpSpPr>
                  <a:xfrm rot="19542321">
                    <a:off x="4845934" y="5440973"/>
                    <a:ext cx="321016" cy="1106001"/>
                    <a:chOff x="2438400" y="990600"/>
                    <a:chExt cx="762000" cy="3200400"/>
                  </a:xfrm>
                </p:grpSpPr>
                <p:sp>
                  <p:nvSpPr>
                    <p:cNvPr id="1461" name="Pentagon 14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Plaque 14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Rounded Rectangle 14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Donut 14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5" name="Donut 14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33" name="Group 1432"/>
                <p:cNvGrpSpPr/>
                <p:nvPr/>
              </p:nvGrpSpPr>
              <p:grpSpPr>
                <a:xfrm>
                  <a:off x="6108676" y="5423557"/>
                  <a:ext cx="516959" cy="1119063"/>
                  <a:chOff x="4649991" y="5427911"/>
                  <a:chExt cx="516959" cy="1119063"/>
                </a:xfrm>
              </p:grpSpPr>
              <p:grpSp>
                <p:nvGrpSpPr>
                  <p:cNvPr id="1447" name="Group 118"/>
                  <p:cNvGrpSpPr/>
                  <p:nvPr/>
                </p:nvGrpSpPr>
                <p:grpSpPr>
                  <a:xfrm rot="1912894">
                    <a:off x="4649991" y="5427911"/>
                    <a:ext cx="321016" cy="1106001"/>
                    <a:chOff x="2438400" y="990600"/>
                    <a:chExt cx="762000" cy="3200400"/>
                  </a:xfrm>
                </p:grpSpPr>
                <p:sp>
                  <p:nvSpPr>
                    <p:cNvPr id="1454" name="Pentagon 14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Plaque 14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6" name="Rounded Rectangle 14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Donut 14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8" name="Donut 14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48" name="Group 118"/>
                  <p:cNvGrpSpPr/>
                  <p:nvPr/>
                </p:nvGrpSpPr>
                <p:grpSpPr>
                  <a:xfrm rot="19542321">
                    <a:off x="4845934" y="5440973"/>
                    <a:ext cx="321016" cy="1106001"/>
                    <a:chOff x="2438400" y="990600"/>
                    <a:chExt cx="762000" cy="3200400"/>
                  </a:xfrm>
                </p:grpSpPr>
                <p:sp>
                  <p:nvSpPr>
                    <p:cNvPr id="1449" name="Pentagon 14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Plaque 14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Rounded Rectangle 14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Donut 14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3" name="Donut 14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34" name="Group 1433"/>
                <p:cNvGrpSpPr/>
                <p:nvPr/>
              </p:nvGrpSpPr>
              <p:grpSpPr>
                <a:xfrm rot="10800000">
                  <a:off x="6837364" y="5429447"/>
                  <a:ext cx="516959" cy="1119063"/>
                  <a:chOff x="4649991" y="5427911"/>
                  <a:chExt cx="516959" cy="1119063"/>
                </a:xfrm>
              </p:grpSpPr>
              <p:grpSp>
                <p:nvGrpSpPr>
                  <p:cNvPr id="1435" name="Group 118"/>
                  <p:cNvGrpSpPr/>
                  <p:nvPr/>
                </p:nvGrpSpPr>
                <p:grpSpPr>
                  <a:xfrm rot="1912894">
                    <a:off x="4649991" y="5427911"/>
                    <a:ext cx="321016" cy="1106001"/>
                    <a:chOff x="2438400" y="990600"/>
                    <a:chExt cx="762000" cy="3200400"/>
                  </a:xfrm>
                </p:grpSpPr>
                <p:sp>
                  <p:nvSpPr>
                    <p:cNvPr id="1442" name="Pentagon 14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Plaque 14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Rounded Rectangle 14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Donut 14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6" name="Donut 14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6" name="Group 118"/>
                  <p:cNvGrpSpPr/>
                  <p:nvPr/>
                </p:nvGrpSpPr>
                <p:grpSpPr>
                  <a:xfrm rot="19542321">
                    <a:off x="4845934" y="5440973"/>
                    <a:ext cx="321016" cy="1106001"/>
                    <a:chOff x="2438400" y="990600"/>
                    <a:chExt cx="762000" cy="3200400"/>
                  </a:xfrm>
                </p:grpSpPr>
                <p:sp>
                  <p:nvSpPr>
                    <p:cNvPr id="1437" name="Pentagon 143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Plaque 143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Rounded Rectangle 143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Donut 143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1" name="Donut 144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18" name="Group 1417"/>
              <p:cNvGrpSpPr/>
              <p:nvPr/>
            </p:nvGrpSpPr>
            <p:grpSpPr>
              <a:xfrm>
                <a:off x="4497017" y="28803"/>
                <a:ext cx="119975" cy="259710"/>
                <a:chOff x="4649991" y="5427911"/>
                <a:chExt cx="516959" cy="1119063"/>
              </a:xfrm>
            </p:grpSpPr>
            <p:grpSp>
              <p:nvGrpSpPr>
                <p:cNvPr id="1419" name="Group 118"/>
                <p:cNvGrpSpPr/>
                <p:nvPr/>
              </p:nvGrpSpPr>
              <p:grpSpPr>
                <a:xfrm rot="1912894">
                  <a:off x="4649991" y="5427911"/>
                  <a:ext cx="321016" cy="1106001"/>
                  <a:chOff x="2438400" y="990600"/>
                  <a:chExt cx="762000" cy="3200400"/>
                </a:xfrm>
              </p:grpSpPr>
              <p:sp>
                <p:nvSpPr>
                  <p:cNvPr id="1426" name="Pentagon 14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Plaque 14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Rounded Rectangle 14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Donut 14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0" name="Donut 14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20" name="Group 118"/>
                <p:cNvGrpSpPr/>
                <p:nvPr/>
              </p:nvGrpSpPr>
              <p:grpSpPr>
                <a:xfrm rot="19542321">
                  <a:off x="4845934" y="5440973"/>
                  <a:ext cx="321016" cy="1106001"/>
                  <a:chOff x="2438400" y="990600"/>
                  <a:chExt cx="762000" cy="3200400"/>
                </a:xfrm>
              </p:grpSpPr>
              <p:sp>
                <p:nvSpPr>
                  <p:cNvPr id="1421" name="Pentagon 142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2" name="Plaque 142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 name="Rounded Rectangle 142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4" name="Donut 142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5" name="Donut 142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1107" name="Group 1106"/>
          <p:cNvGrpSpPr/>
          <p:nvPr/>
        </p:nvGrpSpPr>
        <p:grpSpPr>
          <a:xfrm>
            <a:off x="10422596" y="3008247"/>
            <a:ext cx="557003" cy="1067758"/>
            <a:chOff x="3118370" y="881293"/>
            <a:chExt cx="926166" cy="2175511"/>
          </a:xfrm>
        </p:grpSpPr>
        <p:grpSp>
          <p:nvGrpSpPr>
            <p:cNvPr id="1369" name="Group 1368"/>
            <p:cNvGrpSpPr/>
            <p:nvPr/>
          </p:nvGrpSpPr>
          <p:grpSpPr>
            <a:xfrm>
              <a:off x="3118370" y="881293"/>
              <a:ext cx="916005" cy="2175511"/>
              <a:chOff x="2069555" y="144697"/>
              <a:chExt cx="1219200" cy="2895600"/>
            </a:xfrm>
          </p:grpSpPr>
          <p:sp>
            <p:nvSpPr>
              <p:cNvPr id="1376" name="Cloud 137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Cloud 137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Cloud 137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Oval 137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Trapezoid 138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Oval 138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Oval 138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Trapezoid 138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Trapezoid 138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Trapezoid 138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Moon 138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Cloud 138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Cloud 138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1" name="Oval 139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Rectangle 139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Rectangle 139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Rounded Rectangle 139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396" name="Group 1395"/>
              <p:cNvGrpSpPr/>
              <p:nvPr/>
            </p:nvGrpSpPr>
            <p:grpSpPr>
              <a:xfrm rot="4983839">
                <a:off x="2618848" y="1746310"/>
                <a:ext cx="588091" cy="315370"/>
                <a:chOff x="4099124" y="1265262"/>
                <a:chExt cx="813257" cy="436117"/>
              </a:xfrm>
            </p:grpSpPr>
            <p:pic>
              <p:nvPicPr>
                <p:cNvPr id="139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39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70" name="Group 1369"/>
            <p:cNvGrpSpPr/>
            <p:nvPr/>
          </p:nvGrpSpPr>
          <p:grpSpPr>
            <a:xfrm rot="12342378">
              <a:off x="3724115" y="1778613"/>
              <a:ext cx="320421" cy="1139641"/>
              <a:chOff x="2438400" y="990600"/>
              <a:chExt cx="762000" cy="3200400"/>
            </a:xfrm>
          </p:grpSpPr>
          <p:sp>
            <p:nvSpPr>
              <p:cNvPr id="1371" name="Pentagon 13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Plaque 13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Rounded Rectangle 13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Donut 13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5" name="Donut 13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6" name="Group 105"/>
          <p:cNvGrpSpPr/>
          <p:nvPr/>
        </p:nvGrpSpPr>
        <p:grpSpPr>
          <a:xfrm flipH="1">
            <a:off x="51579" y="1687624"/>
            <a:ext cx="2096901" cy="1878797"/>
            <a:chOff x="457200" y="2497304"/>
            <a:chExt cx="4781871" cy="4284496"/>
          </a:xfrm>
        </p:grpSpPr>
        <p:grpSp>
          <p:nvGrpSpPr>
            <p:cNvPr id="107" name="Group 230"/>
            <p:cNvGrpSpPr/>
            <p:nvPr/>
          </p:nvGrpSpPr>
          <p:grpSpPr>
            <a:xfrm rot="18989829" flipH="1">
              <a:off x="2994882" y="2720848"/>
              <a:ext cx="1586260" cy="1364114"/>
              <a:chOff x="736597" y="733384"/>
              <a:chExt cx="1807860" cy="1807860"/>
            </a:xfrm>
          </p:grpSpPr>
          <p:grpSp>
            <p:nvGrpSpPr>
              <p:cNvPr id="341" name="Group 15"/>
              <p:cNvGrpSpPr/>
              <p:nvPr/>
            </p:nvGrpSpPr>
            <p:grpSpPr>
              <a:xfrm rot="20238387">
                <a:off x="736597" y="881328"/>
                <a:ext cx="1193804" cy="897916"/>
                <a:chOff x="1111998" y="1862460"/>
                <a:chExt cx="2362200" cy="1921930"/>
              </a:xfrm>
            </p:grpSpPr>
            <p:grpSp>
              <p:nvGrpSpPr>
                <p:cNvPr id="362" name="Group 6"/>
                <p:cNvGrpSpPr/>
                <p:nvPr/>
              </p:nvGrpSpPr>
              <p:grpSpPr>
                <a:xfrm rot="17802976">
                  <a:off x="1912098" y="1823816"/>
                  <a:ext cx="762000" cy="2362200"/>
                  <a:chOff x="1905000" y="1828800"/>
                  <a:chExt cx="762000" cy="2362200"/>
                </a:xfrm>
              </p:grpSpPr>
              <p:sp>
                <p:nvSpPr>
                  <p:cNvPr id="3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9"/>
                <p:cNvGrpSpPr/>
                <p:nvPr/>
              </p:nvGrpSpPr>
              <p:grpSpPr>
                <a:xfrm rot="19123498">
                  <a:off x="2501621" y="1862460"/>
                  <a:ext cx="542170" cy="1782007"/>
                  <a:chOff x="1905000" y="1828800"/>
                  <a:chExt cx="762000" cy="2362200"/>
                </a:xfrm>
              </p:grpSpPr>
              <p:sp>
                <p:nvSpPr>
                  <p:cNvPr id="36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2"/>
                <p:cNvGrpSpPr/>
                <p:nvPr/>
              </p:nvGrpSpPr>
              <p:grpSpPr>
                <a:xfrm rot="15530705">
                  <a:off x="2284581" y="2639655"/>
                  <a:ext cx="405591" cy="1883879"/>
                  <a:chOff x="1905000" y="1828800"/>
                  <a:chExt cx="762000" cy="2362200"/>
                </a:xfrm>
              </p:grpSpPr>
              <p:sp>
                <p:nvSpPr>
                  <p:cNvPr id="36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2" name="Group 21"/>
              <p:cNvGrpSpPr/>
              <p:nvPr/>
            </p:nvGrpSpPr>
            <p:grpSpPr>
              <a:xfrm rot="2927600">
                <a:off x="1498597" y="881328"/>
                <a:ext cx="1193804" cy="897916"/>
                <a:chOff x="1111998" y="1862460"/>
                <a:chExt cx="2362200" cy="1921930"/>
              </a:xfrm>
            </p:grpSpPr>
            <p:grpSp>
              <p:nvGrpSpPr>
                <p:cNvPr id="353" name="Group 6"/>
                <p:cNvGrpSpPr/>
                <p:nvPr/>
              </p:nvGrpSpPr>
              <p:grpSpPr>
                <a:xfrm rot="17802976">
                  <a:off x="1912098" y="1823816"/>
                  <a:ext cx="762000" cy="2362200"/>
                  <a:chOff x="1905000" y="1828800"/>
                  <a:chExt cx="762000" cy="2362200"/>
                </a:xfrm>
              </p:grpSpPr>
              <p:sp>
                <p:nvSpPr>
                  <p:cNvPr id="3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9"/>
                <p:cNvGrpSpPr/>
                <p:nvPr/>
              </p:nvGrpSpPr>
              <p:grpSpPr>
                <a:xfrm rot="19123498">
                  <a:off x="2501621" y="1862460"/>
                  <a:ext cx="542170" cy="1782007"/>
                  <a:chOff x="1905000" y="1828800"/>
                  <a:chExt cx="762000" cy="2362200"/>
                </a:xfrm>
              </p:grpSpPr>
              <p:sp>
                <p:nvSpPr>
                  <p:cNvPr id="35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2"/>
                <p:cNvGrpSpPr/>
                <p:nvPr/>
              </p:nvGrpSpPr>
              <p:grpSpPr>
                <a:xfrm rot="15530705">
                  <a:off x="2284581" y="2639655"/>
                  <a:ext cx="405591" cy="1883879"/>
                  <a:chOff x="1905000" y="1828800"/>
                  <a:chExt cx="762000" cy="2362200"/>
                </a:xfrm>
              </p:grpSpPr>
              <p:sp>
                <p:nvSpPr>
                  <p:cNvPr id="356" name="Oval 3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31"/>
              <p:cNvGrpSpPr/>
              <p:nvPr/>
            </p:nvGrpSpPr>
            <p:grpSpPr>
              <a:xfrm rot="20238387">
                <a:off x="1346199" y="1643328"/>
                <a:ext cx="1193804" cy="897916"/>
                <a:chOff x="1111998" y="1862460"/>
                <a:chExt cx="2362200" cy="1921930"/>
              </a:xfrm>
            </p:grpSpPr>
            <p:grpSp>
              <p:nvGrpSpPr>
                <p:cNvPr id="344" name="Group 6"/>
                <p:cNvGrpSpPr/>
                <p:nvPr/>
              </p:nvGrpSpPr>
              <p:grpSpPr>
                <a:xfrm rot="17802976">
                  <a:off x="1912098" y="1823816"/>
                  <a:ext cx="762000" cy="2362200"/>
                  <a:chOff x="1905000" y="1828800"/>
                  <a:chExt cx="762000" cy="2362200"/>
                </a:xfrm>
              </p:grpSpPr>
              <p:sp>
                <p:nvSpPr>
                  <p:cNvPr id="3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9"/>
                <p:cNvGrpSpPr/>
                <p:nvPr/>
              </p:nvGrpSpPr>
              <p:grpSpPr>
                <a:xfrm rot="19123498">
                  <a:off x="2501621" y="1862460"/>
                  <a:ext cx="542170" cy="1782007"/>
                  <a:chOff x="1905000" y="1828800"/>
                  <a:chExt cx="762000" cy="2362200"/>
                </a:xfrm>
              </p:grpSpPr>
              <p:sp>
                <p:nvSpPr>
                  <p:cNvPr id="34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2"/>
                <p:cNvGrpSpPr/>
                <p:nvPr/>
              </p:nvGrpSpPr>
              <p:grpSpPr>
                <a:xfrm rot="15530705">
                  <a:off x="2284581" y="2639655"/>
                  <a:ext cx="405591" cy="1883879"/>
                  <a:chOff x="1905000" y="1828800"/>
                  <a:chExt cx="762000" cy="2362200"/>
                </a:xfrm>
              </p:grpSpPr>
              <p:sp>
                <p:nvSpPr>
                  <p:cNvPr id="34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8" name="Group 199"/>
            <p:cNvGrpSpPr/>
            <p:nvPr/>
          </p:nvGrpSpPr>
          <p:grpSpPr>
            <a:xfrm rot="3068959">
              <a:off x="1334455" y="2628335"/>
              <a:ext cx="1820842" cy="1558779"/>
              <a:chOff x="736597" y="733384"/>
              <a:chExt cx="1807860" cy="1807860"/>
            </a:xfrm>
          </p:grpSpPr>
          <p:grpSp>
            <p:nvGrpSpPr>
              <p:cNvPr id="311" name="Group 15"/>
              <p:cNvGrpSpPr/>
              <p:nvPr/>
            </p:nvGrpSpPr>
            <p:grpSpPr>
              <a:xfrm rot="20238387">
                <a:off x="736597" y="881328"/>
                <a:ext cx="1193804" cy="897916"/>
                <a:chOff x="1111998" y="1862460"/>
                <a:chExt cx="2362200" cy="1921930"/>
              </a:xfrm>
            </p:grpSpPr>
            <p:grpSp>
              <p:nvGrpSpPr>
                <p:cNvPr id="332" name="Group 6"/>
                <p:cNvGrpSpPr/>
                <p:nvPr/>
              </p:nvGrpSpPr>
              <p:grpSpPr>
                <a:xfrm rot="17802976">
                  <a:off x="1912098" y="1823816"/>
                  <a:ext cx="762000" cy="2362200"/>
                  <a:chOff x="1905000" y="1828800"/>
                  <a:chExt cx="762000" cy="2362200"/>
                </a:xfrm>
              </p:grpSpPr>
              <p:sp>
                <p:nvSpPr>
                  <p:cNvPr id="3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9"/>
                <p:cNvGrpSpPr/>
                <p:nvPr/>
              </p:nvGrpSpPr>
              <p:grpSpPr>
                <a:xfrm rot="19123498">
                  <a:off x="2501621" y="1862460"/>
                  <a:ext cx="542170" cy="1782007"/>
                  <a:chOff x="1905000" y="1828800"/>
                  <a:chExt cx="762000" cy="2362200"/>
                </a:xfrm>
              </p:grpSpPr>
              <p:sp>
                <p:nvSpPr>
                  <p:cNvPr id="337" name="Oval 3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2"/>
                <p:cNvGrpSpPr/>
                <p:nvPr/>
              </p:nvGrpSpPr>
              <p:grpSpPr>
                <a:xfrm rot="15530705">
                  <a:off x="2284581" y="2639655"/>
                  <a:ext cx="405591" cy="1883879"/>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21"/>
              <p:cNvGrpSpPr/>
              <p:nvPr/>
            </p:nvGrpSpPr>
            <p:grpSpPr>
              <a:xfrm rot="2927600">
                <a:off x="1498597" y="881328"/>
                <a:ext cx="1193804" cy="897916"/>
                <a:chOff x="1111998" y="1862460"/>
                <a:chExt cx="2362200" cy="1921930"/>
              </a:xfrm>
            </p:grpSpPr>
            <p:grpSp>
              <p:nvGrpSpPr>
                <p:cNvPr id="323" name="Group 6"/>
                <p:cNvGrpSpPr/>
                <p:nvPr/>
              </p:nvGrpSpPr>
              <p:grpSpPr>
                <a:xfrm rot="17802976">
                  <a:off x="1912098" y="1823816"/>
                  <a:ext cx="762000" cy="2362200"/>
                  <a:chOff x="1905000" y="1828800"/>
                  <a:chExt cx="762000" cy="2362200"/>
                </a:xfrm>
              </p:grpSpPr>
              <p:sp>
                <p:nvSpPr>
                  <p:cNvPr id="3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9"/>
                <p:cNvGrpSpPr/>
                <p:nvPr/>
              </p:nvGrpSpPr>
              <p:grpSpPr>
                <a:xfrm rot="19123498">
                  <a:off x="2501621" y="1862460"/>
                  <a:ext cx="542170" cy="1782007"/>
                  <a:chOff x="1905000" y="1828800"/>
                  <a:chExt cx="762000" cy="2362200"/>
                </a:xfrm>
              </p:grpSpPr>
              <p:sp>
                <p:nvSpPr>
                  <p:cNvPr id="328" name="Oval 3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2"/>
                <p:cNvGrpSpPr/>
                <p:nvPr/>
              </p:nvGrpSpPr>
              <p:grpSpPr>
                <a:xfrm rot="15530705">
                  <a:off x="2284581" y="2639655"/>
                  <a:ext cx="405591" cy="1883879"/>
                  <a:chOff x="1905000" y="1828800"/>
                  <a:chExt cx="762000" cy="2362200"/>
                </a:xfrm>
              </p:grpSpPr>
              <p:sp>
                <p:nvSpPr>
                  <p:cNvPr id="326" name="Oval 3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31"/>
              <p:cNvGrpSpPr/>
              <p:nvPr/>
            </p:nvGrpSpPr>
            <p:grpSpPr>
              <a:xfrm rot="20238387">
                <a:off x="1346199" y="1643328"/>
                <a:ext cx="1193804" cy="897916"/>
                <a:chOff x="1111998" y="1862460"/>
                <a:chExt cx="2362200" cy="1921930"/>
              </a:xfrm>
            </p:grpSpPr>
            <p:grpSp>
              <p:nvGrpSpPr>
                <p:cNvPr id="314" name="Group 6"/>
                <p:cNvGrpSpPr/>
                <p:nvPr/>
              </p:nvGrpSpPr>
              <p:grpSpPr>
                <a:xfrm rot="17802976">
                  <a:off x="1912098" y="1823816"/>
                  <a:ext cx="762000" cy="2362200"/>
                  <a:chOff x="1905000" y="1828800"/>
                  <a:chExt cx="762000" cy="2362200"/>
                </a:xfrm>
              </p:grpSpPr>
              <p:sp>
                <p:nvSpPr>
                  <p:cNvPr id="3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9"/>
                <p:cNvGrpSpPr/>
                <p:nvPr/>
              </p:nvGrpSpPr>
              <p:grpSpPr>
                <a:xfrm rot="19123498">
                  <a:off x="2501621" y="1862460"/>
                  <a:ext cx="542170" cy="1782007"/>
                  <a:chOff x="1905000" y="1828800"/>
                  <a:chExt cx="762000" cy="2362200"/>
                </a:xfrm>
              </p:grpSpPr>
              <p:sp>
                <p:nvSpPr>
                  <p:cNvPr id="31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
                <p:cNvGrpSpPr/>
                <p:nvPr/>
              </p:nvGrpSpPr>
              <p:grpSpPr>
                <a:xfrm rot="15530705">
                  <a:off x="2284581" y="2639655"/>
                  <a:ext cx="405591" cy="1883879"/>
                  <a:chOff x="1905000" y="1828800"/>
                  <a:chExt cx="762000" cy="2362200"/>
                </a:xfrm>
              </p:grpSpPr>
              <p:sp>
                <p:nvSpPr>
                  <p:cNvPr id="31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9" name="Double Wave 10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uble Wave 10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uble Wave 11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1"/>
            <p:cNvGrpSpPr/>
            <p:nvPr/>
          </p:nvGrpSpPr>
          <p:grpSpPr>
            <a:xfrm>
              <a:off x="457200" y="3352800"/>
              <a:ext cx="1397003" cy="1095416"/>
              <a:chOff x="736597" y="733384"/>
              <a:chExt cx="1807860" cy="1807860"/>
            </a:xfrm>
          </p:grpSpPr>
          <p:grpSp>
            <p:nvGrpSpPr>
              <p:cNvPr id="281" name="Group 15"/>
              <p:cNvGrpSpPr/>
              <p:nvPr/>
            </p:nvGrpSpPr>
            <p:grpSpPr>
              <a:xfrm rot="20238387">
                <a:off x="736597" y="881328"/>
                <a:ext cx="1193804" cy="897916"/>
                <a:chOff x="1111998" y="1862460"/>
                <a:chExt cx="2362200" cy="1921930"/>
              </a:xfrm>
            </p:grpSpPr>
            <p:grpSp>
              <p:nvGrpSpPr>
                <p:cNvPr id="302" name="Group 6"/>
                <p:cNvGrpSpPr/>
                <p:nvPr/>
              </p:nvGrpSpPr>
              <p:grpSpPr>
                <a:xfrm rot="17802976">
                  <a:off x="1912098" y="1823816"/>
                  <a:ext cx="762000" cy="2362200"/>
                  <a:chOff x="1905000" y="1828800"/>
                  <a:chExt cx="762000" cy="2362200"/>
                </a:xfrm>
              </p:grpSpPr>
              <p:sp>
                <p:nvSpPr>
                  <p:cNvPr id="3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9"/>
                <p:cNvGrpSpPr/>
                <p:nvPr/>
              </p:nvGrpSpPr>
              <p:grpSpPr>
                <a:xfrm rot="19123498">
                  <a:off x="2501621" y="1862460"/>
                  <a:ext cx="542170" cy="1782007"/>
                  <a:chOff x="1905000" y="1828800"/>
                  <a:chExt cx="762000" cy="2362200"/>
                </a:xfrm>
              </p:grpSpPr>
              <p:sp>
                <p:nvSpPr>
                  <p:cNvPr id="30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2"/>
                <p:cNvGrpSpPr/>
                <p:nvPr/>
              </p:nvGrpSpPr>
              <p:grpSpPr>
                <a:xfrm rot="15530705">
                  <a:off x="2284581" y="2639655"/>
                  <a:ext cx="405591" cy="1883879"/>
                  <a:chOff x="1905000" y="1828800"/>
                  <a:chExt cx="762000" cy="2362200"/>
                </a:xfrm>
              </p:grpSpPr>
              <p:sp>
                <p:nvSpPr>
                  <p:cNvPr id="30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1"/>
              <p:cNvGrpSpPr/>
              <p:nvPr/>
            </p:nvGrpSpPr>
            <p:grpSpPr>
              <a:xfrm rot="2927600">
                <a:off x="1498597" y="881328"/>
                <a:ext cx="1193804" cy="897916"/>
                <a:chOff x="1111998" y="1862460"/>
                <a:chExt cx="2362200" cy="1921930"/>
              </a:xfrm>
            </p:grpSpPr>
            <p:grpSp>
              <p:nvGrpSpPr>
                <p:cNvPr id="293" name="Group 6"/>
                <p:cNvGrpSpPr/>
                <p:nvPr/>
              </p:nvGrpSpPr>
              <p:grpSpPr>
                <a:xfrm rot="17802976">
                  <a:off x="1912098" y="1823816"/>
                  <a:ext cx="762000" cy="2362200"/>
                  <a:chOff x="1905000" y="1828800"/>
                  <a:chExt cx="762000" cy="2362200"/>
                </a:xfrm>
              </p:grpSpPr>
              <p:sp>
                <p:nvSpPr>
                  <p:cNvPr id="3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9"/>
                <p:cNvGrpSpPr/>
                <p:nvPr/>
              </p:nvGrpSpPr>
              <p:grpSpPr>
                <a:xfrm rot="19123498">
                  <a:off x="2501621" y="1862460"/>
                  <a:ext cx="542170" cy="1782007"/>
                  <a:chOff x="1905000" y="1828800"/>
                  <a:chExt cx="762000" cy="2362200"/>
                </a:xfrm>
              </p:grpSpPr>
              <p:sp>
                <p:nvSpPr>
                  <p:cNvPr id="29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
                <p:cNvGrpSpPr/>
                <p:nvPr/>
              </p:nvGrpSpPr>
              <p:grpSpPr>
                <a:xfrm rot="15530705">
                  <a:off x="2284581" y="2639655"/>
                  <a:ext cx="405591" cy="1883879"/>
                  <a:chOff x="1905000" y="1828800"/>
                  <a:chExt cx="762000" cy="2362200"/>
                </a:xfrm>
              </p:grpSpPr>
              <p:sp>
                <p:nvSpPr>
                  <p:cNvPr id="29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31"/>
              <p:cNvGrpSpPr/>
              <p:nvPr/>
            </p:nvGrpSpPr>
            <p:grpSpPr>
              <a:xfrm rot="20238387">
                <a:off x="1346199" y="1643328"/>
                <a:ext cx="1193804" cy="897916"/>
                <a:chOff x="1111998" y="1862460"/>
                <a:chExt cx="2362200" cy="1921930"/>
              </a:xfrm>
            </p:grpSpPr>
            <p:grpSp>
              <p:nvGrpSpPr>
                <p:cNvPr id="284" name="Group 6"/>
                <p:cNvGrpSpPr/>
                <p:nvPr/>
              </p:nvGrpSpPr>
              <p:grpSpPr>
                <a:xfrm rot="17802976">
                  <a:off x="1912098" y="1823816"/>
                  <a:ext cx="762000" cy="2362200"/>
                  <a:chOff x="1905000" y="1828800"/>
                  <a:chExt cx="762000" cy="2362200"/>
                </a:xfrm>
              </p:grpSpPr>
              <p:sp>
                <p:nvSpPr>
                  <p:cNvPr id="2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9"/>
                <p:cNvGrpSpPr/>
                <p:nvPr/>
              </p:nvGrpSpPr>
              <p:grpSpPr>
                <a:xfrm rot="19123498">
                  <a:off x="2501621" y="1862460"/>
                  <a:ext cx="542170" cy="1782007"/>
                  <a:chOff x="1905000" y="1828800"/>
                  <a:chExt cx="762000" cy="2362200"/>
                </a:xfrm>
              </p:grpSpPr>
              <p:sp>
                <p:nvSpPr>
                  <p:cNvPr id="289" name="Oval 2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
                <p:cNvGrpSpPr/>
                <p:nvPr/>
              </p:nvGrpSpPr>
              <p:grpSpPr>
                <a:xfrm rot="15530705">
                  <a:off x="2284581" y="2639655"/>
                  <a:ext cx="405591" cy="1883879"/>
                  <a:chOff x="1905000" y="1828800"/>
                  <a:chExt cx="762000" cy="2362200"/>
                </a:xfrm>
              </p:grpSpPr>
              <p:sp>
                <p:nvSpPr>
                  <p:cNvPr id="287" name="Oval 2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5" name="Group 42"/>
            <p:cNvGrpSpPr/>
            <p:nvPr/>
          </p:nvGrpSpPr>
          <p:grpSpPr>
            <a:xfrm rot="1956276">
              <a:off x="1167495" y="3842653"/>
              <a:ext cx="1397003" cy="1095416"/>
              <a:chOff x="736597" y="733384"/>
              <a:chExt cx="1807860" cy="1807860"/>
            </a:xfrm>
          </p:grpSpPr>
          <p:grpSp>
            <p:nvGrpSpPr>
              <p:cNvPr id="251" name="Group 15"/>
              <p:cNvGrpSpPr/>
              <p:nvPr/>
            </p:nvGrpSpPr>
            <p:grpSpPr>
              <a:xfrm rot="20238387">
                <a:off x="736597" y="881328"/>
                <a:ext cx="1193804" cy="897916"/>
                <a:chOff x="1111998" y="1862460"/>
                <a:chExt cx="2362200" cy="1921930"/>
              </a:xfrm>
            </p:grpSpPr>
            <p:grpSp>
              <p:nvGrpSpPr>
                <p:cNvPr id="272" name="Group 6"/>
                <p:cNvGrpSpPr/>
                <p:nvPr/>
              </p:nvGrpSpPr>
              <p:grpSpPr>
                <a:xfrm rot="17802976">
                  <a:off x="1912098" y="1823816"/>
                  <a:ext cx="762000" cy="2362200"/>
                  <a:chOff x="1905000" y="1828800"/>
                  <a:chExt cx="762000" cy="2362200"/>
                </a:xfrm>
              </p:grpSpPr>
              <p:sp>
                <p:nvSpPr>
                  <p:cNvPr id="2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9"/>
                <p:cNvGrpSpPr/>
                <p:nvPr/>
              </p:nvGrpSpPr>
              <p:grpSpPr>
                <a:xfrm rot="19123498">
                  <a:off x="2501621" y="1862460"/>
                  <a:ext cx="542170" cy="1782007"/>
                  <a:chOff x="1905000" y="1828800"/>
                  <a:chExt cx="762000" cy="2362200"/>
                </a:xfrm>
              </p:grpSpPr>
              <p:sp>
                <p:nvSpPr>
                  <p:cNvPr id="27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2"/>
                <p:cNvGrpSpPr/>
                <p:nvPr/>
              </p:nvGrpSpPr>
              <p:grpSpPr>
                <a:xfrm rot="15530705">
                  <a:off x="2284581" y="2639655"/>
                  <a:ext cx="405591" cy="1883879"/>
                  <a:chOff x="1905000" y="1828800"/>
                  <a:chExt cx="762000" cy="2362200"/>
                </a:xfrm>
              </p:grpSpPr>
              <p:sp>
                <p:nvSpPr>
                  <p:cNvPr id="275" name="Oval 2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21"/>
              <p:cNvGrpSpPr/>
              <p:nvPr/>
            </p:nvGrpSpPr>
            <p:grpSpPr>
              <a:xfrm rot="2927600">
                <a:off x="1498597" y="881328"/>
                <a:ext cx="1193804" cy="897916"/>
                <a:chOff x="1111998" y="1862460"/>
                <a:chExt cx="2362200" cy="1921930"/>
              </a:xfrm>
            </p:grpSpPr>
            <p:grpSp>
              <p:nvGrpSpPr>
                <p:cNvPr id="263" name="Group 6"/>
                <p:cNvGrpSpPr/>
                <p:nvPr/>
              </p:nvGrpSpPr>
              <p:grpSpPr>
                <a:xfrm rot="17802976">
                  <a:off x="1912098" y="1823816"/>
                  <a:ext cx="762000" cy="2362200"/>
                  <a:chOff x="1905000" y="1828800"/>
                  <a:chExt cx="762000" cy="2362200"/>
                </a:xfrm>
              </p:grpSpPr>
              <p:sp>
                <p:nvSpPr>
                  <p:cNvPr id="2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9"/>
                <p:cNvGrpSpPr/>
                <p:nvPr/>
              </p:nvGrpSpPr>
              <p:grpSpPr>
                <a:xfrm rot="19123498">
                  <a:off x="2501621" y="1862460"/>
                  <a:ext cx="542170" cy="1782007"/>
                  <a:chOff x="1905000" y="1828800"/>
                  <a:chExt cx="762000" cy="2362200"/>
                </a:xfrm>
              </p:grpSpPr>
              <p:sp>
                <p:nvSpPr>
                  <p:cNvPr id="26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12"/>
                <p:cNvGrpSpPr/>
                <p:nvPr/>
              </p:nvGrpSpPr>
              <p:grpSpPr>
                <a:xfrm rot="15530705">
                  <a:off x="2284581" y="2639655"/>
                  <a:ext cx="405591" cy="1883879"/>
                  <a:chOff x="1905000" y="1828800"/>
                  <a:chExt cx="762000" cy="2362200"/>
                </a:xfrm>
              </p:grpSpPr>
              <p:sp>
                <p:nvSpPr>
                  <p:cNvPr id="26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31"/>
              <p:cNvGrpSpPr/>
              <p:nvPr/>
            </p:nvGrpSpPr>
            <p:grpSpPr>
              <a:xfrm rot="20238387">
                <a:off x="1346199" y="1643328"/>
                <a:ext cx="1193804" cy="897916"/>
                <a:chOff x="1111998" y="1862460"/>
                <a:chExt cx="2362200" cy="1921930"/>
              </a:xfrm>
            </p:grpSpPr>
            <p:grpSp>
              <p:nvGrpSpPr>
                <p:cNvPr id="254" name="Group 6"/>
                <p:cNvGrpSpPr/>
                <p:nvPr/>
              </p:nvGrpSpPr>
              <p:grpSpPr>
                <a:xfrm rot="17802976">
                  <a:off x="1912098" y="1823816"/>
                  <a:ext cx="762000" cy="2362200"/>
                  <a:chOff x="1905000" y="1828800"/>
                  <a:chExt cx="762000" cy="2362200"/>
                </a:xfrm>
              </p:grpSpPr>
              <p:sp>
                <p:nvSpPr>
                  <p:cNvPr id="2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9"/>
                <p:cNvGrpSpPr/>
                <p:nvPr/>
              </p:nvGrpSpPr>
              <p:grpSpPr>
                <a:xfrm rot="19123498">
                  <a:off x="2501621" y="1862460"/>
                  <a:ext cx="542170" cy="1782007"/>
                  <a:chOff x="1905000" y="1828800"/>
                  <a:chExt cx="762000" cy="2362200"/>
                </a:xfrm>
              </p:grpSpPr>
              <p:sp>
                <p:nvSpPr>
                  <p:cNvPr id="259" name="Oval 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2"/>
                <p:cNvGrpSpPr/>
                <p:nvPr/>
              </p:nvGrpSpPr>
              <p:grpSpPr>
                <a:xfrm rot="15530705">
                  <a:off x="2284581" y="2639655"/>
                  <a:ext cx="405591" cy="1883879"/>
                  <a:chOff x="1905000" y="1828800"/>
                  <a:chExt cx="762000" cy="2362200"/>
                </a:xfrm>
              </p:grpSpPr>
              <p:sp>
                <p:nvSpPr>
                  <p:cNvPr id="25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6" name="Group 73"/>
            <p:cNvGrpSpPr/>
            <p:nvPr/>
          </p:nvGrpSpPr>
          <p:grpSpPr>
            <a:xfrm rot="3068959">
              <a:off x="1791654" y="2628338"/>
              <a:ext cx="1820842" cy="1558779"/>
              <a:chOff x="736597" y="733384"/>
              <a:chExt cx="1807860" cy="1807860"/>
            </a:xfrm>
          </p:grpSpPr>
          <p:grpSp>
            <p:nvGrpSpPr>
              <p:cNvPr id="221" name="Group 15"/>
              <p:cNvGrpSpPr/>
              <p:nvPr/>
            </p:nvGrpSpPr>
            <p:grpSpPr>
              <a:xfrm rot="20238387">
                <a:off x="736597" y="881328"/>
                <a:ext cx="1193804" cy="897916"/>
                <a:chOff x="1111998" y="1862460"/>
                <a:chExt cx="2362200" cy="1921930"/>
              </a:xfrm>
            </p:grpSpPr>
            <p:grpSp>
              <p:nvGrpSpPr>
                <p:cNvPr id="242" name="Group 6"/>
                <p:cNvGrpSpPr/>
                <p:nvPr/>
              </p:nvGrpSpPr>
              <p:grpSpPr>
                <a:xfrm rot="17802976">
                  <a:off x="1912098" y="1823816"/>
                  <a:ext cx="762000" cy="2362200"/>
                  <a:chOff x="1905000" y="1828800"/>
                  <a:chExt cx="762000" cy="2362200"/>
                </a:xfrm>
              </p:grpSpPr>
              <p:sp>
                <p:nvSpPr>
                  <p:cNvPr id="2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9"/>
                <p:cNvGrpSpPr/>
                <p:nvPr/>
              </p:nvGrpSpPr>
              <p:grpSpPr>
                <a:xfrm rot="19123498">
                  <a:off x="2501621" y="1862460"/>
                  <a:ext cx="542170" cy="1782007"/>
                  <a:chOff x="1905000" y="1828800"/>
                  <a:chExt cx="762000" cy="2362200"/>
                </a:xfrm>
              </p:grpSpPr>
              <p:sp>
                <p:nvSpPr>
                  <p:cNvPr id="24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2"/>
                <p:cNvGrpSpPr/>
                <p:nvPr/>
              </p:nvGrpSpPr>
              <p:grpSpPr>
                <a:xfrm rot="15530705">
                  <a:off x="2284581" y="2639655"/>
                  <a:ext cx="405591" cy="1883879"/>
                  <a:chOff x="1905000" y="1828800"/>
                  <a:chExt cx="762000" cy="2362200"/>
                </a:xfrm>
              </p:grpSpPr>
              <p:sp>
                <p:nvSpPr>
                  <p:cNvPr id="24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21"/>
              <p:cNvGrpSpPr/>
              <p:nvPr/>
            </p:nvGrpSpPr>
            <p:grpSpPr>
              <a:xfrm rot="2927600">
                <a:off x="1498597" y="881328"/>
                <a:ext cx="1193804" cy="897916"/>
                <a:chOff x="1111998" y="1862460"/>
                <a:chExt cx="2362200" cy="1921930"/>
              </a:xfrm>
            </p:grpSpPr>
            <p:grpSp>
              <p:nvGrpSpPr>
                <p:cNvPr id="233" name="Group 6"/>
                <p:cNvGrpSpPr/>
                <p:nvPr/>
              </p:nvGrpSpPr>
              <p:grpSpPr>
                <a:xfrm rot="17802976">
                  <a:off x="1912098" y="1823816"/>
                  <a:ext cx="762000" cy="2362200"/>
                  <a:chOff x="1905000" y="1828800"/>
                  <a:chExt cx="762000" cy="2362200"/>
                </a:xfrm>
              </p:grpSpPr>
              <p:sp>
                <p:nvSpPr>
                  <p:cNvPr id="2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9"/>
                <p:cNvGrpSpPr/>
                <p:nvPr/>
              </p:nvGrpSpPr>
              <p:grpSpPr>
                <a:xfrm rot="19123498">
                  <a:off x="2501621" y="1862460"/>
                  <a:ext cx="542170" cy="1782007"/>
                  <a:chOff x="1905000" y="1828800"/>
                  <a:chExt cx="762000" cy="2362200"/>
                </a:xfrm>
              </p:grpSpPr>
              <p:sp>
                <p:nvSpPr>
                  <p:cNvPr id="23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2"/>
                <p:cNvGrpSpPr/>
                <p:nvPr/>
              </p:nvGrpSpPr>
              <p:grpSpPr>
                <a:xfrm rot="15530705">
                  <a:off x="2284581" y="2639655"/>
                  <a:ext cx="405591" cy="1883879"/>
                  <a:chOff x="1905000" y="1828800"/>
                  <a:chExt cx="762000" cy="2362200"/>
                </a:xfrm>
              </p:grpSpPr>
              <p:sp>
                <p:nvSpPr>
                  <p:cNvPr id="23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31"/>
              <p:cNvGrpSpPr/>
              <p:nvPr/>
            </p:nvGrpSpPr>
            <p:grpSpPr>
              <a:xfrm rot="20238387">
                <a:off x="1346199" y="1643328"/>
                <a:ext cx="1193804" cy="897916"/>
                <a:chOff x="1111998" y="1862460"/>
                <a:chExt cx="2362200" cy="1921930"/>
              </a:xfrm>
            </p:grpSpPr>
            <p:grpSp>
              <p:nvGrpSpPr>
                <p:cNvPr id="224" name="Group 6"/>
                <p:cNvGrpSpPr/>
                <p:nvPr/>
              </p:nvGrpSpPr>
              <p:grpSpPr>
                <a:xfrm rot="17802976">
                  <a:off x="1912098" y="1823816"/>
                  <a:ext cx="762000" cy="2362200"/>
                  <a:chOff x="1905000" y="1828800"/>
                  <a:chExt cx="762000" cy="2362200"/>
                </a:xfrm>
              </p:grpSpPr>
              <p:sp>
                <p:nvSpPr>
                  <p:cNvPr id="2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9"/>
                <p:cNvGrpSpPr/>
                <p:nvPr/>
              </p:nvGrpSpPr>
              <p:grpSpPr>
                <a:xfrm rot="19123498">
                  <a:off x="2501621" y="1862460"/>
                  <a:ext cx="542170" cy="1782007"/>
                  <a:chOff x="1905000" y="1828800"/>
                  <a:chExt cx="762000" cy="2362200"/>
                </a:xfrm>
              </p:grpSpPr>
              <p:sp>
                <p:nvSpPr>
                  <p:cNvPr id="229" name="Oval 2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2"/>
                <p:cNvGrpSpPr/>
                <p:nvPr/>
              </p:nvGrpSpPr>
              <p:grpSpPr>
                <a:xfrm rot="15530705">
                  <a:off x="2284581" y="2639655"/>
                  <a:ext cx="405591" cy="1883879"/>
                  <a:chOff x="1905000" y="1828800"/>
                  <a:chExt cx="762000" cy="2362200"/>
                </a:xfrm>
              </p:grpSpPr>
              <p:sp>
                <p:nvSpPr>
                  <p:cNvPr id="227" name="Oval 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7" name="Group 104"/>
            <p:cNvGrpSpPr/>
            <p:nvPr/>
          </p:nvGrpSpPr>
          <p:grpSpPr>
            <a:xfrm rot="3068959">
              <a:off x="2247659" y="3793897"/>
              <a:ext cx="1143483" cy="840157"/>
              <a:chOff x="736597" y="733384"/>
              <a:chExt cx="1807860" cy="1807860"/>
            </a:xfrm>
          </p:grpSpPr>
          <p:grpSp>
            <p:nvGrpSpPr>
              <p:cNvPr id="191" name="Group 15"/>
              <p:cNvGrpSpPr/>
              <p:nvPr/>
            </p:nvGrpSpPr>
            <p:grpSpPr>
              <a:xfrm rot="20238387">
                <a:off x="736597" y="881328"/>
                <a:ext cx="1193804" cy="897916"/>
                <a:chOff x="1111998" y="1862460"/>
                <a:chExt cx="2362200" cy="1921930"/>
              </a:xfrm>
            </p:grpSpPr>
            <p:grpSp>
              <p:nvGrpSpPr>
                <p:cNvPr id="212" name="Group 6"/>
                <p:cNvGrpSpPr/>
                <p:nvPr/>
              </p:nvGrpSpPr>
              <p:grpSpPr>
                <a:xfrm rot="17802976">
                  <a:off x="1912098" y="1823816"/>
                  <a:ext cx="762000" cy="2362200"/>
                  <a:chOff x="1905000" y="1828800"/>
                  <a:chExt cx="762000" cy="2362200"/>
                </a:xfrm>
              </p:grpSpPr>
              <p:sp>
                <p:nvSpPr>
                  <p:cNvPr id="2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9"/>
                <p:cNvGrpSpPr/>
                <p:nvPr/>
              </p:nvGrpSpPr>
              <p:grpSpPr>
                <a:xfrm rot="19123498">
                  <a:off x="2501621" y="1862460"/>
                  <a:ext cx="542170" cy="1782007"/>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2"/>
                <p:cNvGrpSpPr/>
                <p:nvPr/>
              </p:nvGrpSpPr>
              <p:grpSpPr>
                <a:xfrm rot="15530705">
                  <a:off x="2284581" y="2639655"/>
                  <a:ext cx="405591" cy="1883879"/>
                  <a:chOff x="1905000" y="1828800"/>
                  <a:chExt cx="762000" cy="2362200"/>
                </a:xfrm>
              </p:grpSpPr>
              <p:sp>
                <p:nvSpPr>
                  <p:cNvPr id="215" name="Oval 2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21"/>
              <p:cNvGrpSpPr/>
              <p:nvPr/>
            </p:nvGrpSpPr>
            <p:grpSpPr>
              <a:xfrm rot="2927600">
                <a:off x="1498597" y="881328"/>
                <a:ext cx="1193804" cy="897916"/>
                <a:chOff x="1111998" y="1862460"/>
                <a:chExt cx="2362200" cy="1921930"/>
              </a:xfrm>
            </p:grpSpPr>
            <p:grpSp>
              <p:nvGrpSpPr>
                <p:cNvPr id="203" name="Group 6"/>
                <p:cNvGrpSpPr/>
                <p:nvPr/>
              </p:nvGrpSpPr>
              <p:grpSpPr>
                <a:xfrm rot="17802976">
                  <a:off x="1912098" y="1823816"/>
                  <a:ext cx="762000" cy="2362200"/>
                  <a:chOff x="1905000" y="1828800"/>
                  <a:chExt cx="762000" cy="2362200"/>
                </a:xfrm>
              </p:grpSpPr>
              <p:sp>
                <p:nvSpPr>
                  <p:cNvPr id="2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9"/>
                <p:cNvGrpSpPr/>
                <p:nvPr/>
              </p:nvGrpSpPr>
              <p:grpSpPr>
                <a:xfrm rot="19123498">
                  <a:off x="2501621" y="1862460"/>
                  <a:ext cx="542170" cy="1782007"/>
                  <a:chOff x="1905000" y="1828800"/>
                  <a:chExt cx="762000" cy="2362200"/>
                </a:xfrm>
              </p:grpSpPr>
              <p:sp>
                <p:nvSpPr>
                  <p:cNvPr id="208" name="Oval 2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2"/>
                <p:cNvGrpSpPr/>
                <p:nvPr/>
              </p:nvGrpSpPr>
              <p:grpSpPr>
                <a:xfrm rot="15530705">
                  <a:off x="2284581" y="2639655"/>
                  <a:ext cx="405591" cy="1883879"/>
                  <a:chOff x="1905000" y="1828800"/>
                  <a:chExt cx="762000" cy="2362200"/>
                </a:xfrm>
              </p:grpSpPr>
              <p:sp>
                <p:nvSpPr>
                  <p:cNvPr id="206" name="Oval 2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31"/>
              <p:cNvGrpSpPr/>
              <p:nvPr/>
            </p:nvGrpSpPr>
            <p:grpSpPr>
              <a:xfrm rot="20238387">
                <a:off x="1346199" y="1643328"/>
                <a:ext cx="1193804" cy="897916"/>
                <a:chOff x="1111998" y="1862460"/>
                <a:chExt cx="2362200" cy="1921930"/>
              </a:xfrm>
            </p:grpSpPr>
            <p:grpSp>
              <p:nvGrpSpPr>
                <p:cNvPr id="194" name="Group 6"/>
                <p:cNvGrpSpPr/>
                <p:nvPr/>
              </p:nvGrpSpPr>
              <p:grpSpPr>
                <a:xfrm rot="17802976">
                  <a:off x="1912098" y="1823816"/>
                  <a:ext cx="762000" cy="2362200"/>
                  <a:chOff x="1905000" y="1828800"/>
                  <a:chExt cx="762000" cy="2362200"/>
                </a:xfrm>
              </p:grpSpPr>
              <p:sp>
                <p:nvSpPr>
                  <p:cNvPr id="2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9"/>
                <p:cNvGrpSpPr/>
                <p:nvPr/>
              </p:nvGrpSpPr>
              <p:grpSpPr>
                <a:xfrm rot="19123498">
                  <a:off x="2501621" y="1862460"/>
                  <a:ext cx="542170" cy="1782007"/>
                  <a:chOff x="1905000" y="1828800"/>
                  <a:chExt cx="762000" cy="2362200"/>
                </a:xfrm>
              </p:grpSpPr>
              <p:sp>
                <p:nvSpPr>
                  <p:cNvPr id="199" name="Oval 1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2"/>
                <p:cNvGrpSpPr/>
                <p:nvPr/>
              </p:nvGrpSpPr>
              <p:grpSpPr>
                <a:xfrm rot="15530705">
                  <a:off x="2284581" y="2639655"/>
                  <a:ext cx="405591" cy="1883879"/>
                  <a:chOff x="1905000" y="1828800"/>
                  <a:chExt cx="762000" cy="2362200"/>
                </a:xfrm>
              </p:grpSpPr>
              <p:sp>
                <p:nvSpPr>
                  <p:cNvPr id="197" name="Oval 1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 name="Group 135"/>
            <p:cNvGrpSpPr/>
            <p:nvPr/>
          </p:nvGrpSpPr>
          <p:grpSpPr>
            <a:xfrm rot="5892673">
              <a:off x="3061159" y="3301846"/>
              <a:ext cx="1528325" cy="1350205"/>
              <a:chOff x="736597" y="733384"/>
              <a:chExt cx="1807860" cy="1807860"/>
            </a:xfrm>
          </p:grpSpPr>
          <p:grpSp>
            <p:nvGrpSpPr>
              <p:cNvPr id="161" name="Group 15"/>
              <p:cNvGrpSpPr/>
              <p:nvPr/>
            </p:nvGrpSpPr>
            <p:grpSpPr>
              <a:xfrm rot="20238387">
                <a:off x="736597" y="881328"/>
                <a:ext cx="1193804" cy="897916"/>
                <a:chOff x="1111998" y="1862460"/>
                <a:chExt cx="2362200" cy="1921930"/>
              </a:xfrm>
            </p:grpSpPr>
            <p:grpSp>
              <p:nvGrpSpPr>
                <p:cNvPr id="182" name="Group 6"/>
                <p:cNvGrpSpPr/>
                <p:nvPr/>
              </p:nvGrpSpPr>
              <p:grpSpPr>
                <a:xfrm rot="17802976">
                  <a:off x="1912098" y="1823816"/>
                  <a:ext cx="762000" cy="2362200"/>
                  <a:chOff x="1905000" y="1828800"/>
                  <a:chExt cx="762000" cy="2362200"/>
                </a:xfrm>
              </p:grpSpPr>
              <p:sp>
                <p:nvSpPr>
                  <p:cNvPr id="1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9"/>
                <p:cNvGrpSpPr/>
                <p:nvPr/>
              </p:nvGrpSpPr>
              <p:grpSpPr>
                <a:xfrm rot="19123498">
                  <a:off x="2501621" y="1862460"/>
                  <a:ext cx="542170" cy="1782007"/>
                  <a:chOff x="1905000" y="1828800"/>
                  <a:chExt cx="762000" cy="2362200"/>
                </a:xfrm>
              </p:grpSpPr>
              <p:sp>
                <p:nvSpPr>
                  <p:cNvPr id="187" name="Oval 1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2"/>
                <p:cNvGrpSpPr/>
                <p:nvPr/>
              </p:nvGrpSpPr>
              <p:grpSpPr>
                <a:xfrm rot="15530705">
                  <a:off x="2284581" y="2639655"/>
                  <a:ext cx="405591" cy="1883879"/>
                  <a:chOff x="1905000" y="1828800"/>
                  <a:chExt cx="762000" cy="2362200"/>
                </a:xfrm>
              </p:grpSpPr>
              <p:sp>
                <p:nvSpPr>
                  <p:cNvPr id="185" name="Oval 1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 name="Group 21"/>
              <p:cNvGrpSpPr/>
              <p:nvPr/>
            </p:nvGrpSpPr>
            <p:grpSpPr>
              <a:xfrm rot="2927600">
                <a:off x="1498597" y="881328"/>
                <a:ext cx="1193804" cy="897916"/>
                <a:chOff x="1111998" y="1862460"/>
                <a:chExt cx="2362200" cy="1921930"/>
              </a:xfrm>
            </p:grpSpPr>
            <p:grpSp>
              <p:nvGrpSpPr>
                <p:cNvPr id="173" name="Group 6"/>
                <p:cNvGrpSpPr/>
                <p:nvPr/>
              </p:nvGrpSpPr>
              <p:grpSpPr>
                <a:xfrm rot="17802976">
                  <a:off x="1912098" y="1823816"/>
                  <a:ext cx="762000" cy="2362200"/>
                  <a:chOff x="1905000" y="1828800"/>
                  <a:chExt cx="762000" cy="2362200"/>
                </a:xfrm>
              </p:grpSpPr>
              <p:sp>
                <p:nvSpPr>
                  <p:cNvPr id="1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9"/>
                <p:cNvGrpSpPr/>
                <p:nvPr/>
              </p:nvGrpSpPr>
              <p:grpSpPr>
                <a:xfrm rot="19123498">
                  <a:off x="2501621" y="1862460"/>
                  <a:ext cx="542170" cy="1782007"/>
                  <a:chOff x="1905000" y="1828800"/>
                  <a:chExt cx="762000" cy="2362200"/>
                </a:xfrm>
              </p:grpSpPr>
              <p:sp>
                <p:nvSpPr>
                  <p:cNvPr id="178" name="Oval 1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2"/>
                <p:cNvGrpSpPr/>
                <p:nvPr/>
              </p:nvGrpSpPr>
              <p:grpSpPr>
                <a:xfrm rot="15530705">
                  <a:off x="2284581" y="2639655"/>
                  <a:ext cx="405591" cy="1883879"/>
                  <a:chOff x="1905000" y="1828800"/>
                  <a:chExt cx="762000" cy="2362200"/>
                </a:xfrm>
              </p:grpSpPr>
              <p:sp>
                <p:nvSpPr>
                  <p:cNvPr id="176" name="Oval 1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3" name="Group 31"/>
              <p:cNvGrpSpPr/>
              <p:nvPr/>
            </p:nvGrpSpPr>
            <p:grpSpPr>
              <a:xfrm rot="20238387">
                <a:off x="1346199" y="1643328"/>
                <a:ext cx="1193804" cy="897916"/>
                <a:chOff x="1111998" y="1862460"/>
                <a:chExt cx="2362200" cy="1921930"/>
              </a:xfrm>
            </p:grpSpPr>
            <p:grpSp>
              <p:nvGrpSpPr>
                <p:cNvPr id="164" name="Group 6"/>
                <p:cNvGrpSpPr/>
                <p:nvPr/>
              </p:nvGrpSpPr>
              <p:grpSpPr>
                <a:xfrm rot="17802976">
                  <a:off x="1912098" y="1823816"/>
                  <a:ext cx="762000" cy="2362200"/>
                  <a:chOff x="1905000" y="1828800"/>
                  <a:chExt cx="762000" cy="2362200"/>
                </a:xfrm>
              </p:grpSpPr>
              <p:sp>
                <p:nvSpPr>
                  <p:cNvPr id="1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
                <p:cNvGrpSpPr/>
                <p:nvPr/>
              </p:nvGrpSpPr>
              <p:grpSpPr>
                <a:xfrm rot="19123498">
                  <a:off x="2501621" y="1862460"/>
                  <a:ext cx="542170" cy="1782007"/>
                  <a:chOff x="1905000" y="1828800"/>
                  <a:chExt cx="762000" cy="2362200"/>
                </a:xfrm>
              </p:grpSpPr>
              <p:sp>
                <p:nvSpPr>
                  <p:cNvPr id="169" name="Oval 1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
                <p:cNvGrpSpPr/>
                <p:nvPr/>
              </p:nvGrpSpPr>
              <p:grpSpPr>
                <a:xfrm rot="15530705">
                  <a:off x="2284581" y="2639655"/>
                  <a:ext cx="405591" cy="1883879"/>
                  <a:chOff x="1905000" y="1828800"/>
                  <a:chExt cx="762000" cy="2362200"/>
                </a:xfrm>
              </p:grpSpPr>
              <p:sp>
                <p:nvSpPr>
                  <p:cNvPr id="167" name="Oval 1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 name="Group 166"/>
            <p:cNvGrpSpPr/>
            <p:nvPr/>
          </p:nvGrpSpPr>
          <p:grpSpPr>
            <a:xfrm rot="20555714" flipH="1">
              <a:off x="3652811" y="2791157"/>
              <a:ext cx="1586260" cy="1364114"/>
              <a:chOff x="736597" y="733384"/>
              <a:chExt cx="1807860" cy="1807860"/>
            </a:xfrm>
          </p:grpSpPr>
          <p:grpSp>
            <p:nvGrpSpPr>
              <p:cNvPr id="131" name="Group 15"/>
              <p:cNvGrpSpPr/>
              <p:nvPr/>
            </p:nvGrpSpPr>
            <p:grpSpPr>
              <a:xfrm rot="20238387">
                <a:off x="736597" y="881328"/>
                <a:ext cx="1193804" cy="897916"/>
                <a:chOff x="1111998" y="1862460"/>
                <a:chExt cx="2362200" cy="1921930"/>
              </a:xfrm>
            </p:grpSpPr>
            <p:grpSp>
              <p:nvGrpSpPr>
                <p:cNvPr id="152" name="Group 6"/>
                <p:cNvGrpSpPr/>
                <p:nvPr/>
              </p:nvGrpSpPr>
              <p:grpSpPr>
                <a:xfrm rot="17802976">
                  <a:off x="1912098" y="1823816"/>
                  <a:ext cx="762000" cy="2362200"/>
                  <a:chOff x="1905000" y="1828800"/>
                  <a:chExt cx="762000" cy="2362200"/>
                </a:xfrm>
              </p:grpSpPr>
              <p:sp>
                <p:nvSpPr>
                  <p:cNvPr id="1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9"/>
                <p:cNvGrpSpPr/>
                <p:nvPr/>
              </p:nvGrpSpPr>
              <p:grpSpPr>
                <a:xfrm rot="19123498">
                  <a:off x="2501621" y="1862460"/>
                  <a:ext cx="542170" cy="1782007"/>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2"/>
                <p:cNvGrpSpPr/>
                <p:nvPr/>
              </p:nvGrpSpPr>
              <p:grpSpPr>
                <a:xfrm rot="15530705">
                  <a:off x="2284581" y="2639655"/>
                  <a:ext cx="405591" cy="1883879"/>
                  <a:chOff x="1905000" y="1828800"/>
                  <a:chExt cx="762000" cy="2362200"/>
                </a:xfrm>
              </p:grpSpPr>
              <p:sp>
                <p:nvSpPr>
                  <p:cNvPr id="155" name="Oval 1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21"/>
              <p:cNvGrpSpPr/>
              <p:nvPr/>
            </p:nvGrpSpPr>
            <p:grpSpPr>
              <a:xfrm rot="2927600">
                <a:off x="1498597" y="881328"/>
                <a:ext cx="1193804" cy="897916"/>
                <a:chOff x="1111998" y="1862460"/>
                <a:chExt cx="2362200" cy="1921930"/>
              </a:xfrm>
            </p:grpSpPr>
            <p:grpSp>
              <p:nvGrpSpPr>
                <p:cNvPr id="143" name="Group 6"/>
                <p:cNvGrpSpPr/>
                <p:nvPr/>
              </p:nvGrpSpPr>
              <p:grpSpPr>
                <a:xfrm rot="17802976">
                  <a:off x="1912098" y="1823816"/>
                  <a:ext cx="762000" cy="2362200"/>
                  <a:chOff x="1905000" y="1828800"/>
                  <a:chExt cx="762000" cy="2362200"/>
                </a:xfrm>
              </p:grpSpPr>
              <p:sp>
                <p:nvSpPr>
                  <p:cNvPr id="1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9"/>
                <p:cNvGrpSpPr/>
                <p:nvPr/>
              </p:nvGrpSpPr>
              <p:grpSpPr>
                <a:xfrm rot="19123498">
                  <a:off x="2501621" y="1862460"/>
                  <a:ext cx="542170" cy="1782007"/>
                  <a:chOff x="1905000" y="1828800"/>
                  <a:chExt cx="762000" cy="2362200"/>
                </a:xfrm>
              </p:grpSpPr>
              <p:sp>
                <p:nvSpPr>
                  <p:cNvPr id="148" name="Oval 1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
                <p:cNvGrpSpPr/>
                <p:nvPr/>
              </p:nvGrpSpPr>
              <p:grpSpPr>
                <a:xfrm rot="15530705">
                  <a:off x="2284581" y="2639655"/>
                  <a:ext cx="405591" cy="1883879"/>
                  <a:chOff x="1905000" y="1828800"/>
                  <a:chExt cx="762000" cy="2362200"/>
                </a:xfrm>
              </p:grpSpPr>
              <p:sp>
                <p:nvSpPr>
                  <p:cNvPr id="146" name="Oval 1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31"/>
              <p:cNvGrpSpPr/>
              <p:nvPr/>
            </p:nvGrpSpPr>
            <p:grpSpPr>
              <a:xfrm rot="20238387">
                <a:off x="1346199" y="1643328"/>
                <a:ext cx="1193804" cy="897916"/>
                <a:chOff x="1111998" y="1862460"/>
                <a:chExt cx="2362200" cy="1921930"/>
              </a:xfrm>
            </p:grpSpPr>
            <p:grpSp>
              <p:nvGrpSpPr>
                <p:cNvPr id="134" name="Group 6"/>
                <p:cNvGrpSpPr/>
                <p:nvPr/>
              </p:nvGrpSpPr>
              <p:grpSpPr>
                <a:xfrm rot="17802976">
                  <a:off x="1912098" y="1823816"/>
                  <a:ext cx="762000" cy="2362200"/>
                  <a:chOff x="1905000" y="1828800"/>
                  <a:chExt cx="762000" cy="2362200"/>
                </a:xfrm>
              </p:grpSpPr>
              <p:sp>
                <p:nvSpPr>
                  <p:cNvPr id="1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9"/>
                <p:cNvGrpSpPr/>
                <p:nvPr/>
              </p:nvGrpSpPr>
              <p:grpSpPr>
                <a:xfrm rot="19123498">
                  <a:off x="2501621" y="1862460"/>
                  <a:ext cx="542170" cy="1782007"/>
                  <a:chOff x="1905000" y="1828800"/>
                  <a:chExt cx="762000" cy="2362200"/>
                </a:xfrm>
              </p:grpSpPr>
              <p:sp>
                <p:nvSpPr>
                  <p:cNvPr id="139" name="Oval 1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2"/>
                <p:cNvGrpSpPr/>
                <p:nvPr/>
              </p:nvGrpSpPr>
              <p:grpSpPr>
                <a:xfrm rot="15530705">
                  <a:off x="2284581" y="2639655"/>
                  <a:ext cx="405591" cy="1883879"/>
                  <a:chOff x="1905000" y="1828800"/>
                  <a:chExt cx="762000" cy="2362200"/>
                </a:xfrm>
              </p:grpSpPr>
              <p:sp>
                <p:nvSpPr>
                  <p:cNvPr id="137" name="Oval 1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 name="Double Wave 11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uble Wave 12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flipH="1">
            <a:off x="1093581" y="2038402"/>
            <a:ext cx="2096901" cy="1878797"/>
            <a:chOff x="457200" y="2497304"/>
            <a:chExt cx="4781871" cy="4284496"/>
          </a:xfrm>
        </p:grpSpPr>
        <p:grpSp>
          <p:nvGrpSpPr>
            <p:cNvPr id="440" name="Group 230"/>
            <p:cNvGrpSpPr/>
            <p:nvPr/>
          </p:nvGrpSpPr>
          <p:grpSpPr>
            <a:xfrm rot="18989829" flipH="1">
              <a:off x="2994882" y="2720848"/>
              <a:ext cx="1586260" cy="1364114"/>
              <a:chOff x="736597" y="733384"/>
              <a:chExt cx="1807860" cy="1807860"/>
            </a:xfrm>
          </p:grpSpPr>
          <p:grpSp>
            <p:nvGrpSpPr>
              <p:cNvPr id="674" name="Group 15"/>
              <p:cNvGrpSpPr/>
              <p:nvPr/>
            </p:nvGrpSpPr>
            <p:grpSpPr>
              <a:xfrm rot="20238387">
                <a:off x="736597" y="881328"/>
                <a:ext cx="1193804" cy="897916"/>
                <a:chOff x="1111998" y="1862460"/>
                <a:chExt cx="2362200" cy="1921930"/>
              </a:xfrm>
            </p:grpSpPr>
            <p:grpSp>
              <p:nvGrpSpPr>
                <p:cNvPr id="695" name="Group 6"/>
                <p:cNvGrpSpPr/>
                <p:nvPr/>
              </p:nvGrpSpPr>
              <p:grpSpPr>
                <a:xfrm rot="17802976">
                  <a:off x="1912098" y="1823816"/>
                  <a:ext cx="762000" cy="2362200"/>
                  <a:chOff x="1905000" y="1828800"/>
                  <a:chExt cx="762000" cy="2362200"/>
                </a:xfrm>
              </p:grpSpPr>
              <p:sp>
                <p:nvSpPr>
                  <p:cNvPr id="7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9"/>
                <p:cNvGrpSpPr/>
                <p:nvPr/>
              </p:nvGrpSpPr>
              <p:grpSpPr>
                <a:xfrm rot="19123498">
                  <a:off x="2501621" y="1862460"/>
                  <a:ext cx="542170" cy="1782007"/>
                  <a:chOff x="1905000" y="1828800"/>
                  <a:chExt cx="762000" cy="2362200"/>
                </a:xfrm>
              </p:grpSpPr>
              <p:sp>
                <p:nvSpPr>
                  <p:cNvPr id="700"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7" name="Group 12"/>
                <p:cNvGrpSpPr/>
                <p:nvPr/>
              </p:nvGrpSpPr>
              <p:grpSpPr>
                <a:xfrm rot="15530705">
                  <a:off x="2284581" y="2639655"/>
                  <a:ext cx="405591" cy="1883879"/>
                  <a:chOff x="1905000" y="1828800"/>
                  <a:chExt cx="762000" cy="2362200"/>
                </a:xfrm>
              </p:grpSpPr>
              <p:sp>
                <p:nvSpPr>
                  <p:cNvPr id="698"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5" name="Group 21"/>
              <p:cNvGrpSpPr/>
              <p:nvPr/>
            </p:nvGrpSpPr>
            <p:grpSpPr>
              <a:xfrm rot="2927600">
                <a:off x="1498597" y="881328"/>
                <a:ext cx="1193804" cy="897916"/>
                <a:chOff x="1111998" y="1862460"/>
                <a:chExt cx="2362200" cy="1921930"/>
              </a:xfrm>
            </p:grpSpPr>
            <p:grpSp>
              <p:nvGrpSpPr>
                <p:cNvPr id="686" name="Group 6"/>
                <p:cNvGrpSpPr/>
                <p:nvPr/>
              </p:nvGrpSpPr>
              <p:grpSpPr>
                <a:xfrm rot="17802976">
                  <a:off x="1912098" y="1823816"/>
                  <a:ext cx="762000" cy="2362200"/>
                  <a:chOff x="1905000" y="1828800"/>
                  <a:chExt cx="762000" cy="2362200"/>
                </a:xfrm>
              </p:grpSpPr>
              <p:sp>
                <p:nvSpPr>
                  <p:cNvPr id="6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9"/>
                <p:cNvGrpSpPr/>
                <p:nvPr/>
              </p:nvGrpSpPr>
              <p:grpSpPr>
                <a:xfrm rot="19123498">
                  <a:off x="2501621" y="1862460"/>
                  <a:ext cx="542170" cy="1782007"/>
                  <a:chOff x="1905000" y="1828800"/>
                  <a:chExt cx="762000" cy="2362200"/>
                </a:xfrm>
              </p:grpSpPr>
              <p:sp>
                <p:nvSpPr>
                  <p:cNvPr id="691"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8" name="Group 12"/>
                <p:cNvGrpSpPr/>
                <p:nvPr/>
              </p:nvGrpSpPr>
              <p:grpSpPr>
                <a:xfrm rot="15530705">
                  <a:off x="2284581" y="2639655"/>
                  <a:ext cx="405591" cy="1883879"/>
                  <a:chOff x="1905000" y="1828800"/>
                  <a:chExt cx="762000" cy="2362200"/>
                </a:xfrm>
              </p:grpSpPr>
              <p:sp>
                <p:nvSpPr>
                  <p:cNvPr id="689" name="Oval 6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6" name="Group 31"/>
              <p:cNvGrpSpPr/>
              <p:nvPr/>
            </p:nvGrpSpPr>
            <p:grpSpPr>
              <a:xfrm rot="20238387">
                <a:off x="1346199" y="1643328"/>
                <a:ext cx="1193804" cy="897916"/>
                <a:chOff x="1111998" y="1862460"/>
                <a:chExt cx="2362200" cy="1921930"/>
              </a:xfrm>
            </p:grpSpPr>
            <p:grpSp>
              <p:nvGrpSpPr>
                <p:cNvPr id="677" name="Group 6"/>
                <p:cNvGrpSpPr/>
                <p:nvPr/>
              </p:nvGrpSpPr>
              <p:grpSpPr>
                <a:xfrm rot="17802976">
                  <a:off x="1912098" y="1823816"/>
                  <a:ext cx="762000" cy="2362200"/>
                  <a:chOff x="1905000" y="1828800"/>
                  <a:chExt cx="762000" cy="2362200"/>
                </a:xfrm>
              </p:grpSpPr>
              <p:sp>
                <p:nvSpPr>
                  <p:cNvPr id="6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9"/>
                <p:cNvGrpSpPr/>
                <p:nvPr/>
              </p:nvGrpSpPr>
              <p:grpSpPr>
                <a:xfrm rot="19123498">
                  <a:off x="2501621" y="1862460"/>
                  <a:ext cx="542170" cy="1782007"/>
                  <a:chOff x="1905000" y="1828800"/>
                  <a:chExt cx="762000" cy="2362200"/>
                </a:xfrm>
              </p:grpSpPr>
              <p:sp>
                <p:nvSpPr>
                  <p:cNvPr id="682"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12"/>
                <p:cNvGrpSpPr/>
                <p:nvPr/>
              </p:nvGrpSpPr>
              <p:grpSpPr>
                <a:xfrm rot="15530705">
                  <a:off x="2284581" y="2639655"/>
                  <a:ext cx="405591" cy="1883879"/>
                  <a:chOff x="1905000" y="1828800"/>
                  <a:chExt cx="762000" cy="2362200"/>
                </a:xfrm>
              </p:grpSpPr>
              <p:sp>
                <p:nvSpPr>
                  <p:cNvPr id="680"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1" name="Group 199"/>
            <p:cNvGrpSpPr/>
            <p:nvPr/>
          </p:nvGrpSpPr>
          <p:grpSpPr>
            <a:xfrm rot="3068959">
              <a:off x="1334455" y="2628335"/>
              <a:ext cx="1820842" cy="1558779"/>
              <a:chOff x="736597" y="733384"/>
              <a:chExt cx="1807860" cy="1807860"/>
            </a:xfrm>
          </p:grpSpPr>
          <p:grpSp>
            <p:nvGrpSpPr>
              <p:cNvPr id="644" name="Group 15"/>
              <p:cNvGrpSpPr/>
              <p:nvPr/>
            </p:nvGrpSpPr>
            <p:grpSpPr>
              <a:xfrm rot="20238387">
                <a:off x="736597" y="881328"/>
                <a:ext cx="1193804" cy="897916"/>
                <a:chOff x="1111998" y="1862460"/>
                <a:chExt cx="2362200" cy="1921930"/>
              </a:xfrm>
            </p:grpSpPr>
            <p:grpSp>
              <p:nvGrpSpPr>
                <p:cNvPr id="665" name="Group 6"/>
                <p:cNvGrpSpPr/>
                <p:nvPr/>
              </p:nvGrpSpPr>
              <p:grpSpPr>
                <a:xfrm rot="17802976">
                  <a:off x="1912098" y="1823816"/>
                  <a:ext cx="762000" cy="2362200"/>
                  <a:chOff x="1905000" y="1828800"/>
                  <a:chExt cx="762000" cy="2362200"/>
                </a:xfrm>
              </p:grpSpPr>
              <p:sp>
                <p:nvSpPr>
                  <p:cNvPr id="67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9"/>
                <p:cNvGrpSpPr/>
                <p:nvPr/>
              </p:nvGrpSpPr>
              <p:grpSpPr>
                <a:xfrm rot="19123498">
                  <a:off x="2501621" y="1862460"/>
                  <a:ext cx="542170" cy="1782007"/>
                  <a:chOff x="1905000" y="1828800"/>
                  <a:chExt cx="762000" cy="2362200"/>
                </a:xfrm>
              </p:grpSpPr>
              <p:sp>
                <p:nvSpPr>
                  <p:cNvPr id="670" name="Oval 6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2"/>
                <p:cNvGrpSpPr/>
                <p:nvPr/>
              </p:nvGrpSpPr>
              <p:grpSpPr>
                <a:xfrm rot="15530705">
                  <a:off x="2284581" y="2639655"/>
                  <a:ext cx="405591" cy="1883879"/>
                  <a:chOff x="1905000" y="1828800"/>
                  <a:chExt cx="762000" cy="2362200"/>
                </a:xfrm>
              </p:grpSpPr>
              <p:sp>
                <p:nvSpPr>
                  <p:cNvPr id="668" name="Oval 6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5" name="Group 21"/>
              <p:cNvGrpSpPr/>
              <p:nvPr/>
            </p:nvGrpSpPr>
            <p:grpSpPr>
              <a:xfrm rot="2927600">
                <a:off x="1498597" y="881328"/>
                <a:ext cx="1193804" cy="897916"/>
                <a:chOff x="1111998" y="1862460"/>
                <a:chExt cx="2362200" cy="1921930"/>
              </a:xfrm>
            </p:grpSpPr>
            <p:grpSp>
              <p:nvGrpSpPr>
                <p:cNvPr id="656" name="Group 6"/>
                <p:cNvGrpSpPr/>
                <p:nvPr/>
              </p:nvGrpSpPr>
              <p:grpSpPr>
                <a:xfrm rot="17802976">
                  <a:off x="1912098" y="1823816"/>
                  <a:ext cx="762000" cy="2362200"/>
                  <a:chOff x="1905000" y="1828800"/>
                  <a:chExt cx="762000" cy="2362200"/>
                </a:xfrm>
              </p:grpSpPr>
              <p:sp>
                <p:nvSpPr>
                  <p:cNvPr id="6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9"/>
                <p:cNvGrpSpPr/>
                <p:nvPr/>
              </p:nvGrpSpPr>
              <p:grpSpPr>
                <a:xfrm rot="19123498">
                  <a:off x="2501621" y="1862460"/>
                  <a:ext cx="542170" cy="1782007"/>
                  <a:chOff x="1905000" y="1828800"/>
                  <a:chExt cx="762000" cy="2362200"/>
                </a:xfrm>
              </p:grpSpPr>
              <p:sp>
                <p:nvSpPr>
                  <p:cNvPr id="661" name="Oval 6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8" name="Group 12"/>
                <p:cNvGrpSpPr/>
                <p:nvPr/>
              </p:nvGrpSpPr>
              <p:grpSpPr>
                <a:xfrm rot="15530705">
                  <a:off x="2284581" y="2639655"/>
                  <a:ext cx="405591" cy="1883879"/>
                  <a:chOff x="1905000" y="1828800"/>
                  <a:chExt cx="762000" cy="2362200"/>
                </a:xfrm>
              </p:grpSpPr>
              <p:sp>
                <p:nvSpPr>
                  <p:cNvPr id="659" name="Oval 6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6" name="Group 31"/>
              <p:cNvGrpSpPr/>
              <p:nvPr/>
            </p:nvGrpSpPr>
            <p:grpSpPr>
              <a:xfrm rot="20238387">
                <a:off x="1346199" y="1643328"/>
                <a:ext cx="1193804" cy="897916"/>
                <a:chOff x="1111998" y="1862460"/>
                <a:chExt cx="2362200" cy="1921930"/>
              </a:xfrm>
            </p:grpSpPr>
            <p:grpSp>
              <p:nvGrpSpPr>
                <p:cNvPr id="647" name="Group 6"/>
                <p:cNvGrpSpPr/>
                <p:nvPr/>
              </p:nvGrpSpPr>
              <p:grpSpPr>
                <a:xfrm rot="17802976">
                  <a:off x="1912098" y="1823816"/>
                  <a:ext cx="762000" cy="2362200"/>
                  <a:chOff x="1905000" y="1828800"/>
                  <a:chExt cx="762000" cy="2362200"/>
                </a:xfrm>
              </p:grpSpPr>
              <p:sp>
                <p:nvSpPr>
                  <p:cNvPr id="6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9"/>
                <p:cNvGrpSpPr/>
                <p:nvPr/>
              </p:nvGrpSpPr>
              <p:grpSpPr>
                <a:xfrm rot="19123498">
                  <a:off x="2501621" y="1862460"/>
                  <a:ext cx="542170" cy="1782007"/>
                  <a:chOff x="1905000" y="1828800"/>
                  <a:chExt cx="762000" cy="2362200"/>
                </a:xfrm>
              </p:grpSpPr>
              <p:sp>
                <p:nvSpPr>
                  <p:cNvPr id="652"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12"/>
                <p:cNvGrpSpPr/>
                <p:nvPr/>
              </p:nvGrpSpPr>
              <p:grpSpPr>
                <a:xfrm rot="15530705">
                  <a:off x="2284581" y="2639655"/>
                  <a:ext cx="405591" cy="1883879"/>
                  <a:chOff x="1905000" y="1828800"/>
                  <a:chExt cx="762000" cy="2362200"/>
                </a:xfrm>
              </p:grpSpPr>
              <p:sp>
                <p:nvSpPr>
                  <p:cNvPr id="650"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42" name="Double Wave 441"/>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ouble Wave 442"/>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ouble Wave 443"/>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41"/>
            <p:cNvGrpSpPr/>
            <p:nvPr/>
          </p:nvGrpSpPr>
          <p:grpSpPr>
            <a:xfrm>
              <a:off x="457200" y="3352800"/>
              <a:ext cx="1397003" cy="1095416"/>
              <a:chOff x="736597" y="733384"/>
              <a:chExt cx="1807860" cy="1807860"/>
            </a:xfrm>
          </p:grpSpPr>
          <p:grpSp>
            <p:nvGrpSpPr>
              <p:cNvPr id="614" name="Group 15"/>
              <p:cNvGrpSpPr/>
              <p:nvPr/>
            </p:nvGrpSpPr>
            <p:grpSpPr>
              <a:xfrm rot="20238387">
                <a:off x="736597" y="881328"/>
                <a:ext cx="1193804" cy="897916"/>
                <a:chOff x="1111998" y="1862460"/>
                <a:chExt cx="2362200" cy="1921930"/>
              </a:xfrm>
            </p:grpSpPr>
            <p:grpSp>
              <p:nvGrpSpPr>
                <p:cNvPr id="635" name="Group 6"/>
                <p:cNvGrpSpPr/>
                <p:nvPr/>
              </p:nvGrpSpPr>
              <p:grpSpPr>
                <a:xfrm rot="17802976">
                  <a:off x="1912098" y="1823816"/>
                  <a:ext cx="762000" cy="2362200"/>
                  <a:chOff x="1905000" y="1828800"/>
                  <a:chExt cx="762000" cy="2362200"/>
                </a:xfrm>
              </p:grpSpPr>
              <p:sp>
                <p:nvSpPr>
                  <p:cNvPr id="64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9"/>
                <p:cNvGrpSpPr/>
                <p:nvPr/>
              </p:nvGrpSpPr>
              <p:grpSpPr>
                <a:xfrm rot="19123498">
                  <a:off x="2501621" y="1862460"/>
                  <a:ext cx="542170" cy="1782007"/>
                  <a:chOff x="1905000" y="1828800"/>
                  <a:chExt cx="762000" cy="2362200"/>
                </a:xfrm>
              </p:grpSpPr>
              <p:sp>
                <p:nvSpPr>
                  <p:cNvPr id="640"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12"/>
                <p:cNvGrpSpPr/>
                <p:nvPr/>
              </p:nvGrpSpPr>
              <p:grpSpPr>
                <a:xfrm rot="15530705">
                  <a:off x="2284581" y="2639655"/>
                  <a:ext cx="405591" cy="1883879"/>
                  <a:chOff x="1905000" y="1828800"/>
                  <a:chExt cx="762000" cy="2362200"/>
                </a:xfrm>
              </p:grpSpPr>
              <p:sp>
                <p:nvSpPr>
                  <p:cNvPr id="638"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21"/>
              <p:cNvGrpSpPr/>
              <p:nvPr/>
            </p:nvGrpSpPr>
            <p:grpSpPr>
              <a:xfrm rot="2927600">
                <a:off x="1498597" y="881328"/>
                <a:ext cx="1193804" cy="897916"/>
                <a:chOff x="1111998" y="1862460"/>
                <a:chExt cx="2362200" cy="1921930"/>
              </a:xfrm>
            </p:grpSpPr>
            <p:grpSp>
              <p:nvGrpSpPr>
                <p:cNvPr id="626" name="Group 6"/>
                <p:cNvGrpSpPr/>
                <p:nvPr/>
              </p:nvGrpSpPr>
              <p:grpSpPr>
                <a:xfrm rot="17802976">
                  <a:off x="1912098" y="1823816"/>
                  <a:ext cx="762000" cy="2362200"/>
                  <a:chOff x="1905000" y="1828800"/>
                  <a:chExt cx="762000" cy="2362200"/>
                </a:xfrm>
              </p:grpSpPr>
              <p:sp>
                <p:nvSpPr>
                  <p:cNvPr id="6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9"/>
                <p:cNvGrpSpPr/>
                <p:nvPr/>
              </p:nvGrpSpPr>
              <p:grpSpPr>
                <a:xfrm rot="19123498">
                  <a:off x="2501621" y="1862460"/>
                  <a:ext cx="542170" cy="1782007"/>
                  <a:chOff x="1905000" y="1828800"/>
                  <a:chExt cx="762000" cy="2362200"/>
                </a:xfrm>
              </p:grpSpPr>
              <p:sp>
                <p:nvSpPr>
                  <p:cNvPr id="631"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2"/>
                <p:cNvGrpSpPr/>
                <p:nvPr/>
              </p:nvGrpSpPr>
              <p:grpSpPr>
                <a:xfrm rot="15530705">
                  <a:off x="2284581" y="2639655"/>
                  <a:ext cx="405591" cy="1883879"/>
                  <a:chOff x="1905000" y="1828800"/>
                  <a:chExt cx="762000" cy="2362200"/>
                </a:xfrm>
              </p:grpSpPr>
              <p:sp>
                <p:nvSpPr>
                  <p:cNvPr id="629"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6" name="Group 31"/>
              <p:cNvGrpSpPr/>
              <p:nvPr/>
            </p:nvGrpSpPr>
            <p:grpSpPr>
              <a:xfrm rot="20238387">
                <a:off x="1346199" y="1643328"/>
                <a:ext cx="1193804" cy="897916"/>
                <a:chOff x="1111998" y="1862460"/>
                <a:chExt cx="2362200" cy="1921930"/>
              </a:xfrm>
            </p:grpSpPr>
            <p:grpSp>
              <p:nvGrpSpPr>
                <p:cNvPr id="617" name="Group 6"/>
                <p:cNvGrpSpPr/>
                <p:nvPr/>
              </p:nvGrpSpPr>
              <p:grpSpPr>
                <a:xfrm rot="17802976">
                  <a:off x="1912098" y="1823816"/>
                  <a:ext cx="762000" cy="2362200"/>
                  <a:chOff x="1905000" y="1828800"/>
                  <a:chExt cx="762000" cy="2362200"/>
                </a:xfrm>
              </p:grpSpPr>
              <p:sp>
                <p:nvSpPr>
                  <p:cNvPr id="6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9"/>
                <p:cNvGrpSpPr/>
                <p:nvPr/>
              </p:nvGrpSpPr>
              <p:grpSpPr>
                <a:xfrm rot="19123498">
                  <a:off x="2501621" y="1862460"/>
                  <a:ext cx="542170" cy="1782007"/>
                  <a:chOff x="1905000" y="1828800"/>
                  <a:chExt cx="762000" cy="2362200"/>
                </a:xfrm>
              </p:grpSpPr>
              <p:sp>
                <p:nvSpPr>
                  <p:cNvPr id="622" name="Oval 6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12"/>
                <p:cNvGrpSpPr/>
                <p:nvPr/>
              </p:nvGrpSpPr>
              <p:grpSpPr>
                <a:xfrm rot="15530705">
                  <a:off x="2284581" y="2639655"/>
                  <a:ext cx="405591" cy="1883879"/>
                  <a:chOff x="1905000" y="1828800"/>
                  <a:chExt cx="762000" cy="2362200"/>
                </a:xfrm>
              </p:grpSpPr>
              <p:sp>
                <p:nvSpPr>
                  <p:cNvPr id="620" name="Oval 6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8" name="Group 42"/>
            <p:cNvGrpSpPr/>
            <p:nvPr/>
          </p:nvGrpSpPr>
          <p:grpSpPr>
            <a:xfrm rot="1956276">
              <a:off x="1167495" y="3842653"/>
              <a:ext cx="1397003" cy="1095416"/>
              <a:chOff x="736597" y="733384"/>
              <a:chExt cx="1807860" cy="1807860"/>
            </a:xfrm>
          </p:grpSpPr>
          <p:grpSp>
            <p:nvGrpSpPr>
              <p:cNvPr id="584" name="Group 15"/>
              <p:cNvGrpSpPr/>
              <p:nvPr/>
            </p:nvGrpSpPr>
            <p:grpSpPr>
              <a:xfrm rot="20238387">
                <a:off x="736597" y="881328"/>
                <a:ext cx="1193804" cy="897916"/>
                <a:chOff x="1111998" y="1862460"/>
                <a:chExt cx="2362200" cy="1921930"/>
              </a:xfrm>
            </p:grpSpPr>
            <p:grpSp>
              <p:nvGrpSpPr>
                <p:cNvPr id="605" name="Group 6"/>
                <p:cNvGrpSpPr/>
                <p:nvPr/>
              </p:nvGrpSpPr>
              <p:grpSpPr>
                <a:xfrm rot="17802976">
                  <a:off x="1912098" y="1823816"/>
                  <a:ext cx="762000" cy="2362200"/>
                  <a:chOff x="1905000" y="1828800"/>
                  <a:chExt cx="762000" cy="2362200"/>
                </a:xfrm>
              </p:grpSpPr>
              <p:sp>
                <p:nvSpPr>
                  <p:cNvPr id="6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9"/>
                <p:cNvGrpSpPr/>
                <p:nvPr/>
              </p:nvGrpSpPr>
              <p:grpSpPr>
                <a:xfrm rot="19123498">
                  <a:off x="2501621" y="1862460"/>
                  <a:ext cx="542170" cy="1782007"/>
                  <a:chOff x="1905000" y="1828800"/>
                  <a:chExt cx="762000" cy="2362200"/>
                </a:xfrm>
              </p:grpSpPr>
              <p:sp>
                <p:nvSpPr>
                  <p:cNvPr id="610"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12"/>
                <p:cNvGrpSpPr/>
                <p:nvPr/>
              </p:nvGrpSpPr>
              <p:grpSpPr>
                <a:xfrm rot="15530705">
                  <a:off x="2284581" y="2639655"/>
                  <a:ext cx="405591" cy="1883879"/>
                  <a:chOff x="1905000" y="1828800"/>
                  <a:chExt cx="762000" cy="2362200"/>
                </a:xfrm>
              </p:grpSpPr>
              <p:sp>
                <p:nvSpPr>
                  <p:cNvPr id="608" name="Oval 6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5" name="Group 21"/>
              <p:cNvGrpSpPr/>
              <p:nvPr/>
            </p:nvGrpSpPr>
            <p:grpSpPr>
              <a:xfrm rot="2927600">
                <a:off x="1498597" y="881328"/>
                <a:ext cx="1193804" cy="897916"/>
                <a:chOff x="1111998" y="1862460"/>
                <a:chExt cx="2362200" cy="1921930"/>
              </a:xfrm>
            </p:grpSpPr>
            <p:grpSp>
              <p:nvGrpSpPr>
                <p:cNvPr id="596" name="Group 6"/>
                <p:cNvGrpSpPr/>
                <p:nvPr/>
              </p:nvGrpSpPr>
              <p:grpSpPr>
                <a:xfrm rot="17802976">
                  <a:off x="1912098" y="1823816"/>
                  <a:ext cx="762000" cy="2362200"/>
                  <a:chOff x="1905000" y="1828800"/>
                  <a:chExt cx="762000" cy="2362200"/>
                </a:xfrm>
              </p:grpSpPr>
              <p:sp>
                <p:nvSpPr>
                  <p:cNvPr id="6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9"/>
                <p:cNvGrpSpPr/>
                <p:nvPr/>
              </p:nvGrpSpPr>
              <p:grpSpPr>
                <a:xfrm rot="19123498">
                  <a:off x="2501621" y="1862460"/>
                  <a:ext cx="542170" cy="1782007"/>
                  <a:chOff x="1905000" y="1828800"/>
                  <a:chExt cx="762000" cy="2362200"/>
                </a:xfrm>
              </p:grpSpPr>
              <p:sp>
                <p:nvSpPr>
                  <p:cNvPr id="601"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12"/>
                <p:cNvGrpSpPr/>
                <p:nvPr/>
              </p:nvGrpSpPr>
              <p:grpSpPr>
                <a:xfrm rot="15530705">
                  <a:off x="2284581" y="2639655"/>
                  <a:ext cx="405591" cy="1883879"/>
                  <a:chOff x="1905000" y="1828800"/>
                  <a:chExt cx="762000" cy="2362200"/>
                </a:xfrm>
              </p:grpSpPr>
              <p:sp>
                <p:nvSpPr>
                  <p:cNvPr id="599"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6" name="Group 31"/>
              <p:cNvGrpSpPr/>
              <p:nvPr/>
            </p:nvGrpSpPr>
            <p:grpSpPr>
              <a:xfrm rot="20238387">
                <a:off x="1346199" y="1643328"/>
                <a:ext cx="1193804" cy="897916"/>
                <a:chOff x="1111998" y="1862460"/>
                <a:chExt cx="2362200" cy="1921930"/>
              </a:xfrm>
            </p:grpSpPr>
            <p:grpSp>
              <p:nvGrpSpPr>
                <p:cNvPr id="587" name="Group 6"/>
                <p:cNvGrpSpPr/>
                <p:nvPr/>
              </p:nvGrpSpPr>
              <p:grpSpPr>
                <a:xfrm rot="17802976">
                  <a:off x="1912098" y="1823816"/>
                  <a:ext cx="762000" cy="2362200"/>
                  <a:chOff x="1905000" y="1828800"/>
                  <a:chExt cx="762000" cy="2362200"/>
                </a:xfrm>
              </p:grpSpPr>
              <p:sp>
                <p:nvSpPr>
                  <p:cNvPr id="5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9"/>
                <p:cNvGrpSpPr/>
                <p:nvPr/>
              </p:nvGrpSpPr>
              <p:grpSpPr>
                <a:xfrm rot="19123498">
                  <a:off x="2501621" y="1862460"/>
                  <a:ext cx="542170" cy="1782007"/>
                  <a:chOff x="1905000" y="1828800"/>
                  <a:chExt cx="762000" cy="2362200"/>
                </a:xfrm>
              </p:grpSpPr>
              <p:sp>
                <p:nvSpPr>
                  <p:cNvPr id="592" name="Oval 5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9" name="Group 12"/>
                <p:cNvGrpSpPr/>
                <p:nvPr/>
              </p:nvGrpSpPr>
              <p:grpSpPr>
                <a:xfrm rot="15530705">
                  <a:off x="2284581" y="2639655"/>
                  <a:ext cx="405591" cy="1883879"/>
                  <a:chOff x="1905000" y="1828800"/>
                  <a:chExt cx="762000" cy="2362200"/>
                </a:xfrm>
              </p:grpSpPr>
              <p:sp>
                <p:nvSpPr>
                  <p:cNvPr id="590"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9" name="Group 73"/>
            <p:cNvGrpSpPr/>
            <p:nvPr/>
          </p:nvGrpSpPr>
          <p:grpSpPr>
            <a:xfrm rot="3068959">
              <a:off x="1791654" y="2628338"/>
              <a:ext cx="1820842" cy="1558779"/>
              <a:chOff x="736597" y="733384"/>
              <a:chExt cx="1807860" cy="1807860"/>
            </a:xfrm>
          </p:grpSpPr>
          <p:grpSp>
            <p:nvGrpSpPr>
              <p:cNvPr id="554" name="Group 15"/>
              <p:cNvGrpSpPr/>
              <p:nvPr/>
            </p:nvGrpSpPr>
            <p:grpSpPr>
              <a:xfrm rot="20238387">
                <a:off x="736597" y="881328"/>
                <a:ext cx="1193804" cy="897916"/>
                <a:chOff x="1111998" y="1862460"/>
                <a:chExt cx="2362200" cy="1921930"/>
              </a:xfrm>
            </p:grpSpPr>
            <p:grpSp>
              <p:nvGrpSpPr>
                <p:cNvPr id="575" name="Group 6"/>
                <p:cNvGrpSpPr/>
                <p:nvPr/>
              </p:nvGrpSpPr>
              <p:grpSpPr>
                <a:xfrm rot="17802976">
                  <a:off x="1912098" y="1823816"/>
                  <a:ext cx="762000" cy="2362200"/>
                  <a:chOff x="1905000" y="1828800"/>
                  <a:chExt cx="762000" cy="2362200"/>
                </a:xfrm>
              </p:grpSpPr>
              <p:sp>
                <p:nvSpPr>
                  <p:cNvPr id="5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9"/>
                <p:cNvGrpSpPr/>
                <p:nvPr/>
              </p:nvGrpSpPr>
              <p:grpSpPr>
                <a:xfrm rot="19123498">
                  <a:off x="2501621" y="1862460"/>
                  <a:ext cx="542170" cy="1782007"/>
                  <a:chOff x="1905000" y="1828800"/>
                  <a:chExt cx="762000" cy="2362200"/>
                </a:xfrm>
              </p:grpSpPr>
              <p:sp>
                <p:nvSpPr>
                  <p:cNvPr id="580"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12"/>
                <p:cNvGrpSpPr/>
                <p:nvPr/>
              </p:nvGrpSpPr>
              <p:grpSpPr>
                <a:xfrm rot="15530705">
                  <a:off x="2284581" y="2639655"/>
                  <a:ext cx="405591" cy="1883879"/>
                  <a:chOff x="1905000" y="1828800"/>
                  <a:chExt cx="762000" cy="2362200"/>
                </a:xfrm>
              </p:grpSpPr>
              <p:sp>
                <p:nvSpPr>
                  <p:cNvPr id="578"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5" name="Group 21"/>
              <p:cNvGrpSpPr/>
              <p:nvPr/>
            </p:nvGrpSpPr>
            <p:grpSpPr>
              <a:xfrm rot="2927600">
                <a:off x="1498597" y="881328"/>
                <a:ext cx="1193804" cy="897916"/>
                <a:chOff x="1111998" y="1862460"/>
                <a:chExt cx="2362200" cy="1921930"/>
              </a:xfrm>
            </p:grpSpPr>
            <p:grpSp>
              <p:nvGrpSpPr>
                <p:cNvPr id="566" name="Group 6"/>
                <p:cNvGrpSpPr/>
                <p:nvPr/>
              </p:nvGrpSpPr>
              <p:grpSpPr>
                <a:xfrm rot="17802976">
                  <a:off x="1912098" y="1823816"/>
                  <a:ext cx="762000" cy="2362200"/>
                  <a:chOff x="1905000" y="1828800"/>
                  <a:chExt cx="762000" cy="2362200"/>
                </a:xfrm>
              </p:grpSpPr>
              <p:sp>
                <p:nvSpPr>
                  <p:cNvPr id="5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9"/>
                <p:cNvGrpSpPr/>
                <p:nvPr/>
              </p:nvGrpSpPr>
              <p:grpSpPr>
                <a:xfrm rot="19123498">
                  <a:off x="2501621" y="1862460"/>
                  <a:ext cx="542170" cy="1782007"/>
                  <a:chOff x="1905000" y="1828800"/>
                  <a:chExt cx="762000" cy="2362200"/>
                </a:xfrm>
              </p:grpSpPr>
              <p:sp>
                <p:nvSpPr>
                  <p:cNvPr id="571"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12"/>
                <p:cNvGrpSpPr/>
                <p:nvPr/>
              </p:nvGrpSpPr>
              <p:grpSpPr>
                <a:xfrm rot="15530705">
                  <a:off x="2284581" y="2639655"/>
                  <a:ext cx="405591" cy="1883879"/>
                  <a:chOff x="1905000" y="1828800"/>
                  <a:chExt cx="762000" cy="2362200"/>
                </a:xfrm>
              </p:grpSpPr>
              <p:sp>
                <p:nvSpPr>
                  <p:cNvPr id="569"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6" name="Group 31"/>
              <p:cNvGrpSpPr/>
              <p:nvPr/>
            </p:nvGrpSpPr>
            <p:grpSpPr>
              <a:xfrm rot="20238387">
                <a:off x="1346199" y="1643328"/>
                <a:ext cx="1193804" cy="897916"/>
                <a:chOff x="1111998" y="1862460"/>
                <a:chExt cx="2362200" cy="1921930"/>
              </a:xfrm>
            </p:grpSpPr>
            <p:grpSp>
              <p:nvGrpSpPr>
                <p:cNvPr id="557" name="Group 6"/>
                <p:cNvGrpSpPr/>
                <p:nvPr/>
              </p:nvGrpSpPr>
              <p:grpSpPr>
                <a:xfrm rot="17802976">
                  <a:off x="1912098" y="1823816"/>
                  <a:ext cx="762000" cy="2362200"/>
                  <a:chOff x="1905000" y="1828800"/>
                  <a:chExt cx="762000" cy="2362200"/>
                </a:xfrm>
              </p:grpSpPr>
              <p:sp>
                <p:nvSpPr>
                  <p:cNvPr id="5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8" name="Group 9"/>
                <p:cNvGrpSpPr/>
                <p:nvPr/>
              </p:nvGrpSpPr>
              <p:grpSpPr>
                <a:xfrm rot="19123498">
                  <a:off x="2501621" y="1862460"/>
                  <a:ext cx="542170" cy="1782007"/>
                  <a:chOff x="1905000" y="1828800"/>
                  <a:chExt cx="762000" cy="2362200"/>
                </a:xfrm>
              </p:grpSpPr>
              <p:sp>
                <p:nvSpPr>
                  <p:cNvPr id="562" name="Oval 5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2"/>
                <p:cNvGrpSpPr/>
                <p:nvPr/>
              </p:nvGrpSpPr>
              <p:grpSpPr>
                <a:xfrm rot="15530705">
                  <a:off x="2284581" y="2639655"/>
                  <a:ext cx="405591" cy="1883879"/>
                  <a:chOff x="1905000" y="1828800"/>
                  <a:chExt cx="762000" cy="2362200"/>
                </a:xfrm>
              </p:grpSpPr>
              <p:sp>
                <p:nvSpPr>
                  <p:cNvPr id="560" name="Oval 5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0" name="Group 104"/>
            <p:cNvGrpSpPr/>
            <p:nvPr/>
          </p:nvGrpSpPr>
          <p:grpSpPr>
            <a:xfrm rot="3068959">
              <a:off x="2247659" y="3793897"/>
              <a:ext cx="1143483" cy="840157"/>
              <a:chOff x="736597" y="733384"/>
              <a:chExt cx="1807860" cy="1807860"/>
            </a:xfrm>
          </p:grpSpPr>
          <p:grpSp>
            <p:nvGrpSpPr>
              <p:cNvPr id="524" name="Group 15"/>
              <p:cNvGrpSpPr/>
              <p:nvPr/>
            </p:nvGrpSpPr>
            <p:grpSpPr>
              <a:xfrm rot="20238387">
                <a:off x="736597" y="881328"/>
                <a:ext cx="1193804" cy="897916"/>
                <a:chOff x="1111998" y="1862460"/>
                <a:chExt cx="2362200" cy="1921930"/>
              </a:xfrm>
            </p:grpSpPr>
            <p:grpSp>
              <p:nvGrpSpPr>
                <p:cNvPr id="545" name="Group 6"/>
                <p:cNvGrpSpPr/>
                <p:nvPr/>
              </p:nvGrpSpPr>
              <p:grpSpPr>
                <a:xfrm rot="17802976">
                  <a:off x="1912098" y="1823816"/>
                  <a:ext cx="762000" cy="2362200"/>
                  <a:chOff x="1905000" y="1828800"/>
                  <a:chExt cx="762000" cy="2362200"/>
                </a:xfrm>
              </p:grpSpPr>
              <p:sp>
                <p:nvSpPr>
                  <p:cNvPr id="5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9"/>
                <p:cNvGrpSpPr/>
                <p:nvPr/>
              </p:nvGrpSpPr>
              <p:grpSpPr>
                <a:xfrm rot="19123498">
                  <a:off x="2501621" y="1862460"/>
                  <a:ext cx="542170" cy="1782007"/>
                  <a:chOff x="1905000" y="1828800"/>
                  <a:chExt cx="762000" cy="2362200"/>
                </a:xfrm>
              </p:grpSpPr>
              <p:sp>
                <p:nvSpPr>
                  <p:cNvPr id="550" name="Oval 5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12"/>
                <p:cNvGrpSpPr/>
                <p:nvPr/>
              </p:nvGrpSpPr>
              <p:grpSpPr>
                <a:xfrm rot="15530705">
                  <a:off x="2284581" y="2639655"/>
                  <a:ext cx="405591" cy="1883879"/>
                  <a:chOff x="1905000" y="1828800"/>
                  <a:chExt cx="762000" cy="2362200"/>
                </a:xfrm>
              </p:grpSpPr>
              <p:sp>
                <p:nvSpPr>
                  <p:cNvPr id="548" name="Oval 5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5" name="Group 21"/>
              <p:cNvGrpSpPr/>
              <p:nvPr/>
            </p:nvGrpSpPr>
            <p:grpSpPr>
              <a:xfrm rot="2927600">
                <a:off x="1498597" y="881328"/>
                <a:ext cx="1193804" cy="897916"/>
                <a:chOff x="1111998" y="1862460"/>
                <a:chExt cx="2362200" cy="1921930"/>
              </a:xfrm>
            </p:grpSpPr>
            <p:grpSp>
              <p:nvGrpSpPr>
                <p:cNvPr id="536" name="Group 6"/>
                <p:cNvGrpSpPr/>
                <p:nvPr/>
              </p:nvGrpSpPr>
              <p:grpSpPr>
                <a:xfrm rot="17802976">
                  <a:off x="1912098" y="1823816"/>
                  <a:ext cx="762000" cy="2362200"/>
                  <a:chOff x="1905000" y="1828800"/>
                  <a:chExt cx="762000" cy="2362200"/>
                </a:xfrm>
              </p:grpSpPr>
              <p:sp>
                <p:nvSpPr>
                  <p:cNvPr id="5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9"/>
                <p:cNvGrpSpPr/>
                <p:nvPr/>
              </p:nvGrpSpPr>
              <p:grpSpPr>
                <a:xfrm rot="19123498">
                  <a:off x="2501621" y="1862460"/>
                  <a:ext cx="542170" cy="1782007"/>
                  <a:chOff x="1905000" y="1828800"/>
                  <a:chExt cx="762000" cy="2362200"/>
                </a:xfrm>
              </p:grpSpPr>
              <p:sp>
                <p:nvSpPr>
                  <p:cNvPr id="541" name="Oval 5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12"/>
                <p:cNvGrpSpPr/>
                <p:nvPr/>
              </p:nvGrpSpPr>
              <p:grpSpPr>
                <a:xfrm rot="15530705">
                  <a:off x="2284581" y="2639655"/>
                  <a:ext cx="405591" cy="1883879"/>
                  <a:chOff x="1905000" y="1828800"/>
                  <a:chExt cx="762000" cy="2362200"/>
                </a:xfrm>
              </p:grpSpPr>
              <p:sp>
                <p:nvSpPr>
                  <p:cNvPr id="539" name="Oval 5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6" name="Group 31"/>
              <p:cNvGrpSpPr/>
              <p:nvPr/>
            </p:nvGrpSpPr>
            <p:grpSpPr>
              <a:xfrm rot="20238387">
                <a:off x="1346199" y="1643328"/>
                <a:ext cx="1193804" cy="897916"/>
                <a:chOff x="1111998" y="1862460"/>
                <a:chExt cx="2362200" cy="1921930"/>
              </a:xfrm>
            </p:grpSpPr>
            <p:grpSp>
              <p:nvGrpSpPr>
                <p:cNvPr id="527" name="Group 6"/>
                <p:cNvGrpSpPr/>
                <p:nvPr/>
              </p:nvGrpSpPr>
              <p:grpSpPr>
                <a:xfrm rot="17802976">
                  <a:off x="1912098" y="1823816"/>
                  <a:ext cx="762000" cy="2362200"/>
                  <a:chOff x="1905000" y="1828800"/>
                  <a:chExt cx="762000" cy="2362200"/>
                </a:xfrm>
              </p:grpSpPr>
              <p:sp>
                <p:nvSpPr>
                  <p:cNvPr id="5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9"/>
                <p:cNvGrpSpPr/>
                <p:nvPr/>
              </p:nvGrpSpPr>
              <p:grpSpPr>
                <a:xfrm rot="19123498">
                  <a:off x="2501621" y="1862460"/>
                  <a:ext cx="542170" cy="1782007"/>
                  <a:chOff x="1905000" y="1828800"/>
                  <a:chExt cx="762000" cy="2362200"/>
                </a:xfrm>
              </p:grpSpPr>
              <p:sp>
                <p:nvSpPr>
                  <p:cNvPr id="532" name="Oval 5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12"/>
                <p:cNvGrpSpPr/>
                <p:nvPr/>
              </p:nvGrpSpPr>
              <p:grpSpPr>
                <a:xfrm rot="15530705">
                  <a:off x="2284581" y="2639655"/>
                  <a:ext cx="405591" cy="1883879"/>
                  <a:chOff x="1905000" y="1828800"/>
                  <a:chExt cx="762000" cy="2362200"/>
                </a:xfrm>
              </p:grpSpPr>
              <p:sp>
                <p:nvSpPr>
                  <p:cNvPr id="530" name="Oval 5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1" name="Group 135"/>
            <p:cNvGrpSpPr/>
            <p:nvPr/>
          </p:nvGrpSpPr>
          <p:grpSpPr>
            <a:xfrm rot="5892673">
              <a:off x="3061159" y="3301846"/>
              <a:ext cx="1528325" cy="1350205"/>
              <a:chOff x="736597" y="733384"/>
              <a:chExt cx="1807860" cy="1807860"/>
            </a:xfrm>
          </p:grpSpPr>
          <p:grpSp>
            <p:nvGrpSpPr>
              <p:cNvPr id="494" name="Group 15"/>
              <p:cNvGrpSpPr/>
              <p:nvPr/>
            </p:nvGrpSpPr>
            <p:grpSpPr>
              <a:xfrm rot="20238387">
                <a:off x="736597" y="881328"/>
                <a:ext cx="1193804" cy="897916"/>
                <a:chOff x="1111998" y="1862460"/>
                <a:chExt cx="2362200" cy="1921930"/>
              </a:xfrm>
            </p:grpSpPr>
            <p:grpSp>
              <p:nvGrpSpPr>
                <p:cNvPr id="515" name="Group 6"/>
                <p:cNvGrpSpPr/>
                <p:nvPr/>
              </p:nvGrpSpPr>
              <p:grpSpPr>
                <a:xfrm rot="17802976">
                  <a:off x="1912098" y="1823816"/>
                  <a:ext cx="762000" cy="2362200"/>
                  <a:chOff x="1905000" y="1828800"/>
                  <a:chExt cx="762000" cy="2362200"/>
                </a:xfrm>
              </p:grpSpPr>
              <p:sp>
                <p:nvSpPr>
                  <p:cNvPr id="5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9"/>
                <p:cNvGrpSpPr/>
                <p:nvPr/>
              </p:nvGrpSpPr>
              <p:grpSpPr>
                <a:xfrm rot="19123498">
                  <a:off x="2501621" y="1862460"/>
                  <a:ext cx="542170" cy="1782007"/>
                  <a:chOff x="1905000" y="1828800"/>
                  <a:chExt cx="762000" cy="2362200"/>
                </a:xfrm>
              </p:grpSpPr>
              <p:sp>
                <p:nvSpPr>
                  <p:cNvPr id="520" name="Oval 5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12"/>
                <p:cNvGrpSpPr/>
                <p:nvPr/>
              </p:nvGrpSpPr>
              <p:grpSpPr>
                <a:xfrm rot="15530705">
                  <a:off x="2284581" y="2639655"/>
                  <a:ext cx="405591" cy="1883879"/>
                  <a:chOff x="1905000" y="1828800"/>
                  <a:chExt cx="762000" cy="2362200"/>
                </a:xfrm>
              </p:grpSpPr>
              <p:sp>
                <p:nvSpPr>
                  <p:cNvPr id="518" name="Oval 5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5" name="Group 21"/>
              <p:cNvGrpSpPr/>
              <p:nvPr/>
            </p:nvGrpSpPr>
            <p:grpSpPr>
              <a:xfrm rot="2927600">
                <a:off x="1498597" y="881328"/>
                <a:ext cx="1193804" cy="897916"/>
                <a:chOff x="1111998" y="1862460"/>
                <a:chExt cx="2362200" cy="1921930"/>
              </a:xfrm>
            </p:grpSpPr>
            <p:grpSp>
              <p:nvGrpSpPr>
                <p:cNvPr id="506" name="Group 6"/>
                <p:cNvGrpSpPr/>
                <p:nvPr/>
              </p:nvGrpSpPr>
              <p:grpSpPr>
                <a:xfrm rot="17802976">
                  <a:off x="1912098" y="1823816"/>
                  <a:ext cx="762000" cy="2362200"/>
                  <a:chOff x="1905000" y="1828800"/>
                  <a:chExt cx="762000" cy="2362200"/>
                </a:xfrm>
              </p:grpSpPr>
              <p:sp>
                <p:nvSpPr>
                  <p:cNvPr id="5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9"/>
                <p:cNvGrpSpPr/>
                <p:nvPr/>
              </p:nvGrpSpPr>
              <p:grpSpPr>
                <a:xfrm rot="19123498">
                  <a:off x="2501621" y="1862460"/>
                  <a:ext cx="542170" cy="1782007"/>
                  <a:chOff x="1905000" y="1828800"/>
                  <a:chExt cx="762000" cy="2362200"/>
                </a:xfrm>
              </p:grpSpPr>
              <p:sp>
                <p:nvSpPr>
                  <p:cNvPr id="511" name="Oval 5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12"/>
                <p:cNvGrpSpPr/>
                <p:nvPr/>
              </p:nvGrpSpPr>
              <p:grpSpPr>
                <a:xfrm rot="15530705">
                  <a:off x="2284581" y="2639655"/>
                  <a:ext cx="405591" cy="1883879"/>
                  <a:chOff x="1905000" y="1828800"/>
                  <a:chExt cx="762000" cy="2362200"/>
                </a:xfrm>
              </p:grpSpPr>
              <p:sp>
                <p:nvSpPr>
                  <p:cNvPr id="509" name="Oval 5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6" name="Group 31"/>
              <p:cNvGrpSpPr/>
              <p:nvPr/>
            </p:nvGrpSpPr>
            <p:grpSpPr>
              <a:xfrm rot="20238387">
                <a:off x="1346199" y="1643328"/>
                <a:ext cx="1193804" cy="897916"/>
                <a:chOff x="1111998" y="1862460"/>
                <a:chExt cx="2362200" cy="1921930"/>
              </a:xfrm>
            </p:grpSpPr>
            <p:grpSp>
              <p:nvGrpSpPr>
                <p:cNvPr id="497" name="Group 6"/>
                <p:cNvGrpSpPr/>
                <p:nvPr/>
              </p:nvGrpSpPr>
              <p:grpSpPr>
                <a:xfrm rot="17802976">
                  <a:off x="1912098" y="1823816"/>
                  <a:ext cx="762000" cy="2362200"/>
                  <a:chOff x="1905000" y="1828800"/>
                  <a:chExt cx="762000" cy="2362200"/>
                </a:xfrm>
              </p:grpSpPr>
              <p:sp>
                <p:nvSpPr>
                  <p:cNvPr id="5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8" name="Group 9"/>
                <p:cNvGrpSpPr/>
                <p:nvPr/>
              </p:nvGrpSpPr>
              <p:grpSpPr>
                <a:xfrm rot="19123498">
                  <a:off x="2501621" y="1862460"/>
                  <a:ext cx="542170" cy="1782007"/>
                  <a:chOff x="1905000" y="1828800"/>
                  <a:chExt cx="762000" cy="2362200"/>
                </a:xfrm>
              </p:grpSpPr>
              <p:sp>
                <p:nvSpPr>
                  <p:cNvPr id="502" name="Oval 5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12"/>
                <p:cNvGrpSpPr/>
                <p:nvPr/>
              </p:nvGrpSpPr>
              <p:grpSpPr>
                <a:xfrm rot="15530705">
                  <a:off x="2284581" y="2639655"/>
                  <a:ext cx="405591" cy="1883879"/>
                  <a:chOff x="1905000" y="1828800"/>
                  <a:chExt cx="762000" cy="2362200"/>
                </a:xfrm>
              </p:grpSpPr>
              <p:sp>
                <p:nvSpPr>
                  <p:cNvPr id="500" name="Oval 4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2" name="Group 166"/>
            <p:cNvGrpSpPr/>
            <p:nvPr/>
          </p:nvGrpSpPr>
          <p:grpSpPr>
            <a:xfrm rot="20555714" flipH="1">
              <a:off x="3652811" y="2791157"/>
              <a:ext cx="1586260" cy="1364114"/>
              <a:chOff x="736597" y="733384"/>
              <a:chExt cx="1807860" cy="1807860"/>
            </a:xfrm>
          </p:grpSpPr>
          <p:grpSp>
            <p:nvGrpSpPr>
              <p:cNvPr id="464" name="Group 15"/>
              <p:cNvGrpSpPr/>
              <p:nvPr/>
            </p:nvGrpSpPr>
            <p:grpSpPr>
              <a:xfrm rot="20238387">
                <a:off x="736597" y="881328"/>
                <a:ext cx="1193804" cy="897916"/>
                <a:chOff x="1111998" y="1862460"/>
                <a:chExt cx="2362200" cy="1921930"/>
              </a:xfrm>
            </p:grpSpPr>
            <p:grpSp>
              <p:nvGrpSpPr>
                <p:cNvPr id="485" name="Group 6"/>
                <p:cNvGrpSpPr/>
                <p:nvPr/>
              </p:nvGrpSpPr>
              <p:grpSpPr>
                <a:xfrm rot="17802976">
                  <a:off x="1912098" y="1823816"/>
                  <a:ext cx="762000" cy="2362200"/>
                  <a:chOff x="1905000" y="1828800"/>
                  <a:chExt cx="762000" cy="2362200"/>
                </a:xfrm>
              </p:grpSpPr>
              <p:sp>
                <p:nvSpPr>
                  <p:cNvPr id="4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9"/>
                <p:cNvGrpSpPr/>
                <p:nvPr/>
              </p:nvGrpSpPr>
              <p:grpSpPr>
                <a:xfrm rot="19123498">
                  <a:off x="2501621" y="1862460"/>
                  <a:ext cx="542170" cy="1782007"/>
                  <a:chOff x="1905000" y="1828800"/>
                  <a:chExt cx="762000" cy="2362200"/>
                </a:xfrm>
              </p:grpSpPr>
              <p:sp>
                <p:nvSpPr>
                  <p:cNvPr id="490" name="Oval 4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12"/>
                <p:cNvGrpSpPr/>
                <p:nvPr/>
              </p:nvGrpSpPr>
              <p:grpSpPr>
                <a:xfrm rot="15530705">
                  <a:off x="2284581" y="2639655"/>
                  <a:ext cx="405591" cy="1883879"/>
                  <a:chOff x="1905000" y="1828800"/>
                  <a:chExt cx="762000" cy="2362200"/>
                </a:xfrm>
              </p:grpSpPr>
              <p:sp>
                <p:nvSpPr>
                  <p:cNvPr id="488" name="Oval 4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5" name="Group 21"/>
              <p:cNvGrpSpPr/>
              <p:nvPr/>
            </p:nvGrpSpPr>
            <p:grpSpPr>
              <a:xfrm rot="2927600">
                <a:off x="1498597" y="881328"/>
                <a:ext cx="1193804" cy="897916"/>
                <a:chOff x="1111998" y="1862460"/>
                <a:chExt cx="2362200" cy="1921930"/>
              </a:xfrm>
            </p:grpSpPr>
            <p:grpSp>
              <p:nvGrpSpPr>
                <p:cNvPr id="476" name="Group 6"/>
                <p:cNvGrpSpPr/>
                <p:nvPr/>
              </p:nvGrpSpPr>
              <p:grpSpPr>
                <a:xfrm rot="17802976">
                  <a:off x="1912098" y="1823816"/>
                  <a:ext cx="762000" cy="2362200"/>
                  <a:chOff x="1905000" y="1828800"/>
                  <a:chExt cx="762000" cy="2362200"/>
                </a:xfrm>
              </p:grpSpPr>
              <p:sp>
                <p:nvSpPr>
                  <p:cNvPr id="4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9"/>
                <p:cNvGrpSpPr/>
                <p:nvPr/>
              </p:nvGrpSpPr>
              <p:grpSpPr>
                <a:xfrm rot="19123498">
                  <a:off x="2501621" y="1862460"/>
                  <a:ext cx="542170" cy="1782007"/>
                  <a:chOff x="1905000" y="1828800"/>
                  <a:chExt cx="762000" cy="2362200"/>
                </a:xfrm>
              </p:grpSpPr>
              <p:sp>
                <p:nvSpPr>
                  <p:cNvPr id="481" name="Oval 4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12"/>
                <p:cNvGrpSpPr/>
                <p:nvPr/>
              </p:nvGrpSpPr>
              <p:grpSpPr>
                <a:xfrm rot="15530705">
                  <a:off x="2284581" y="2639655"/>
                  <a:ext cx="405591" cy="1883879"/>
                  <a:chOff x="1905000" y="1828800"/>
                  <a:chExt cx="762000" cy="2362200"/>
                </a:xfrm>
              </p:grpSpPr>
              <p:sp>
                <p:nvSpPr>
                  <p:cNvPr id="479" name="Oval 4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31"/>
              <p:cNvGrpSpPr/>
              <p:nvPr/>
            </p:nvGrpSpPr>
            <p:grpSpPr>
              <a:xfrm rot="20238387">
                <a:off x="1346199" y="1643328"/>
                <a:ext cx="1193804" cy="897916"/>
                <a:chOff x="1111998" y="1862460"/>
                <a:chExt cx="2362200" cy="1921930"/>
              </a:xfrm>
            </p:grpSpPr>
            <p:grpSp>
              <p:nvGrpSpPr>
                <p:cNvPr id="467" name="Group 6"/>
                <p:cNvGrpSpPr/>
                <p:nvPr/>
              </p:nvGrpSpPr>
              <p:grpSpPr>
                <a:xfrm rot="17802976">
                  <a:off x="1912098" y="1823816"/>
                  <a:ext cx="762000" cy="2362200"/>
                  <a:chOff x="1905000" y="1828800"/>
                  <a:chExt cx="762000" cy="2362200"/>
                </a:xfrm>
              </p:grpSpPr>
              <p:sp>
                <p:nvSpPr>
                  <p:cNvPr id="4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9"/>
                <p:cNvGrpSpPr/>
                <p:nvPr/>
              </p:nvGrpSpPr>
              <p:grpSpPr>
                <a:xfrm rot="19123498">
                  <a:off x="2501621" y="1862460"/>
                  <a:ext cx="542170" cy="1782007"/>
                  <a:chOff x="1905000" y="1828800"/>
                  <a:chExt cx="762000" cy="2362200"/>
                </a:xfrm>
              </p:grpSpPr>
              <p:sp>
                <p:nvSpPr>
                  <p:cNvPr id="472" name="Oval 4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2"/>
                <p:cNvGrpSpPr/>
                <p:nvPr/>
              </p:nvGrpSpPr>
              <p:grpSpPr>
                <a:xfrm rot="15530705">
                  <a:off x="2284581" y="2639655"/>
                  <a:ext cx="405591" cy="1883879"/>
                  <a:chOff x="1905000" y="1828800"/>
                  <a:chExt cx="762000" cy="2362200"/>
                </a:xfrm>
              </p:grpSpPr>
              <p:sp>
                <p:nvSpPr>
                  <p:cNvPr id="470" name="Oval 4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3" name="Double Wave 452"/>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ouble Wave 453"/>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703"/>
          <p:cNvGrpSpPr/>
          <p:nvPr/>
        </p:nvGrpSpPr>
        <p:grpSpPr>
          <a:xfrm flipH="1">
            <a:off x="70788" y="2619969"/>
            <a:ext cx="2096901" cy="1878797"/>
            <a:chOff x="457200" y="2497304"/>
            <a:chExt cx="4781871" cy="4284496"/>
          </a:xfrm>
        </p:grpSpPr>
        <p:grpSp>
          <p:nvGrpSpPr>
            <p:cNvPr id="705" name="Group 230"/>
            <p:cNvGrpSpPr/>
            <p:nvPr/>
          </p:nvGrpSpPr>
          <p:grpSpPr>
            <a:xfrm rot="18989829" flipH="1">
              <a:off x="2994882" y="2720848"/>
              <a:ext cx="1586260" cy="1364114"/>
              <a:chOff x="736597" y="733384"/>
              <a:chExt cx="1807860" cy="1807860"/>
            </a:xfrm>
          </p:grpSpPr>
          <p:grpSp>
            <p:nvGrpSpPr>
              <p:cNvPr id="939" name="Group 15"/>
              <p:cNvGrpSpPr/>
              <p:nvPr/>
            </p:nvGrpSpPr>
            <p:grpSpPr>
              <a:xfrm rot="20238387">
                <a:off x="736597" y="881328"/>
                <a:ext cx="1193804" cy="897916"/>
                <a:chOff x="1111998" y="1862460"/>
                <a:chExt cx="2362200" cy="1921930"/>
              </a:xfrm>
            </p:grpSpPr>
            <p:grpSp>
              <p:nvGrpSpPr>
                <p:cNvPr id="960" name="Group 6"/>
                <p:cNvGrpSpPr/>
                <p:nvPr/>
              </p:nvGrpSpPr>
              <p:grpSpPr>
                <a:xfrm rot="17802976">
                  <a:off x="1912098" y="1823816"/>
                  <a:ext cx="762000" cy="2362200"/>
                  <a:chOff x="1905000" y="1828800"/>
                  <a:chExt cx="762000" cy="2362200"/>
                </a:xfrm>
              </p:grpSpPr>
              <p:sp>
                <p:nvSpPr>
                  <p:cNvPr id="9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9"/>
                <p:cNvGrpSpPr/>
                <p:nvPr/>
              </p:nvGrpSpPr>
              <p:grpSpPr>
                <a:xfrm rot="19123498">
                  <a:off x="2501621" y="1862460"/>
                  <a:ext cx="542170" cy="1782007"/>
                  <a:chOff x="1905000" y="1828800"/>
                  <a:chExt cx="762000" cy="2362200"/>
                </a:xfrm>
              </p:grpSpPr>
              <p:sp>
                <p:nvSpPr>
                  <p:cNvPr id="96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12"/>
                <p:cNvGrpSpPr/>
                <p:nvPr/>
              </p:nvGrpSpPr>
              <p:grpSpPr>
                <a:xfrm rot="15530705">
                  <a:off x="2284581" y="2639655"/>
                  <a:ext cx="405591" cy="1883879"/>
                  <a:chOff x="1905000" y="1828800"/>
                  <a:chExt cx="762000" cy="2362200"/>
                </a:xfrm>
              </p:grpSpPr>
              <p:sp>
                <p:nvSpPr>
                  <p:cNvPr id="96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0" name="Group 21"/>
              <p:cNvGrpSpPr/>
              <p:nvPr/>
            </p:nvGrpSpPr>
            <p:grpSpPr>
              <a:xfrm rot="2927600">
                <a:off x="1498597" y="881328"/>
                <a:ext cx="1193804" cy="897916"/>
                <a:chOff x="1111998" y="1862460"/>
                <a:chExt cx="2362200" cy="1921930"/>
              </a:xfrm>
            </p:grpSpPr>
            <p:grpSp>
              <p:nvGrpSpPr>
                <p:cNvPr id="951" name="Group 6"/>
                <p:cNvGrpSpPr/>
                <p:nvPr/>
              </p:nvGrpSpPr>
              <p:grpSpPr>
                <a:xfrm rot="17802976">
                  <a:off x="1912098" y="1823816"/>
                  <a:ext cx="762000" cy="2362200"/>
                  <a:chOff x="1905000" y="1828800"/>
                  <a:chExt cx="762000" cy="2362200"/>
                </a:xfrm>
              </p:grpSpPr>
              <p:sp>
                <p:nvSpPr>
                  <p:cNvPr id="9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2" name="Group 9"/>
                <p:cNvGrpSpPr/>
                <p:nvPr/>
              </p:nvGrpSpPr>
              <p:grpSpPr>
                <a:xfrm rot="19123498">
                  <a:off x="2501621" y="1862460"/>
                  <a:ext cx="542170" cy="1782007"/>
                  <a:chOff x="1905000" y="1828800"/>
                  <a:chExt cx="762000" cy="2362200"/>
                </a:xfrm>
              </p:grpSpPr>
              <p:sp>
                <p:nvSpPr>
                  <p:cNvPr id="95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12"/>
                <p:cNvGrpSpPr/>
                <p:nvPr/>
              </p:nvGrpSpPr>
              <p:grpSpPr>
                <a:xfrm rot="15530705">
                  <a:off x="2284581" y="2639655"/>
                  <a:ext cx="405591" cy="1883879"/>
                  <a:chOff x="1905000" y="1828800"/>
                  <a:chExt cx="762000" cy="2362200"/>
                </a:xfrm>
              </p:grpSpPr>
              <p:sp>
                <p:nvSpPr>
                  <p:cNvPr id="954" name="Oval 95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1" name="Group 31"/>
              <p:cNvGrpSpPr/>
              <p:nvPr/>
            </p:nvGrpSpPr>
            <p:grpSpPr>
              <a:xfrm rot="20238387">
                <a:off x="1346199" y="1643328"/>
                <a:ext cx="1193804" cy="897916"/>
                <a:chOff x="1111998" y="1862460"/>
                <a:chExt cx="2362200" cy="1921930"/>
              </a:xfrm>
            </p:grpSpPr>
            <p:grpSp>
              <p:nvGrpSpPr>
                <p:cNvPr id="942" name="Group 6"/>
                <p:cNvGrpSpPr/>
                <p:nvPr/>
              </p:nvGrpSpPr>
              <p:grpSpPr>
                <a:xfrm rot="17802976">
                  <a:off x="1912098" y="1823816"/>
                  <a:ext cx="762000" cy="2362200"/>
                  <a:chOff x="1905000" y="1828800"/>
                  <a:chExt cx="762000" cy="2362200"/>
                </a:xfrm>
              </p:grpSpPr>
              <p:sp>
                <p:nvSpPr>
                  <p:cNvPr id="9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9"/>
                <p:cNvGrpSpPr/>
                <p:nvPr/>
              </p:nvGrpSpPr>
              <p:grpSpPr>
                <a:xfrm rot="19123498">
                  <a:off x="2501621" y="1862460"/>
                  <a:ext cx="542170" cy="1782007"/>
                  <a:chOff x="1905000" y="1828800"/>
                  <a:chExt cx="762000" cy="2362200"/>
                </a:xfrm>
              </p:grpSpPr>
              <p:sp>
                <p:nvSpPr>
                  <p:cNvPr id="94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4" name="Group 12"/>
                <p:cNvGrpSpPr/>
                <p:nvPr/>
              </p:nvGrpSpPr>
              <p:grpSpPr>
                <a:xfrm rot="15530705">
                  <a:off x="2284581" y="2639655"/>
                  <a:ext cx="405591" cy="1883879"/>
                  <a:chOff x="1905000" y="1828800"/>
                  <a:chExt cx="762000" cy="2362200"/>
                </a:xfrm>
              </p:grpSpPr>
              <p:sp>
                <p:nvSpPr>
                  <p:cNvPr id="94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6" name="Group 199"/>
            <p:cNvGrpSpPr/>
            <p:nvPr/>
          </p:nvGrpSpPr>
          <p:grpSpPr>
            <a:xfrm rot="3068959">
              <a:off x="1334455" y="2628335"/>
              <a:ext cx="1820842" cy="1558779"/>
              <a:chOff x="736597" y="733384"/>
              <a:chExt cx="1807860" cy="1807860"/>
            </a:xfrm>
          </p:grpSpPr>
          <p:grpSp>
            <p:nvGrpSpPr>
              <p:cNvPr id="909" name="Group 15"/>
              <p:cNvGrpSpPr/>
              <p:nvPr/>
            </p:nvGrpSpPr>
            <p:grpSpPr>
              <a:xfrm rot="20238387">
                <a:off x="736597" y="881328"/>
                <a:ext cx="1193804" cy="897916"/>
                <a:chOff x="1111998" y="1862460"/>
                <a:chExt cx="2362200" cy="1921930"/>
              </a:xfrm>
            </p:grpSpPr>
            <p:grpSp>
              <p:nvGrpSpPr>
                <p:cNvPr id="930" name="Group 6"/>
                <p:cNvGrpSpPr/>
                <p:nvPr/>
              </p:nvGrpSpPr>
              <p:grpSpPr>
                <a:xfrm rot="17802976">
                  <a:off x="1912098" y="1823816"/>
                  <a:ext cx="762000" cy="2362200"/>
                  <a:chOff x="1905000" y="1828800"/>
                  <a:chExt cx="762000" cy="2362200"/>
                </a:xfrm>
              </p:grpSpPr>
              <p:sp>
                <p:nvSpPr>
                  <p:cNvPr id="9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9"/>
                <p:cNvGrpSpPr/>
                <p:nvPr/>
              </p:nvGrpSpPr>
              <p:grpSpPr>
                <a:xfrm rot="19123498">
                  <a:off x="2501621" y="1862460"/>
                  <a:ext cx="542170" cy="1782007"/>
                  <a:chOff x="1905000" y="1828800"/>
                  <a:chExt cx="762000" cy="2362200"/>
                </a:xfrm>
              </p:grpSpPr>
              <p:sp>
                <p:nvSpPr>
                  <p:cNvPr id="935" name="Oval 9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2" name="Group 12"/>
                <p:cNvGrpSpPr/>
                <p:nvPr/>
              </p:nvGrpSpPr>
              <p:grpSpPr>
                <a:xfrm rot="15530705">
                  <a:off x="2284581" y="2639655"/>
                  <a:ext cx="405591" cy="1883879"/>
                  <a:chOff x="1905000" y="1828800"/>
                  <a:chExt cx="762000" cy="2362200"/>
                </a:xfrm>
              </p:grpSpPr>
              <p:sp>
                <p:nvSpPr>
                  <p:cNvPr id="933" name="Oval 9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0" name="Group 21"/>
              <p:cNvGrpSpPr/>
              <p:nvPr/>
            </p:nvGrpSpPr>
            <p:grpSpPr>
              <a:xfrm rot="2927600">
                <a:off x="1498597" y="881328"/>
                <a:ext cx="1193804" cy="897916"/>
                <a:chOff x="1111998" y="1862460"/>
                <a:chExt cx="2362200" cy="1921930"/>
              </a:xfrm>
            </p:grpSpPr>
            <p:grpSp>
              <p:nvGrpSpPr>
                <p:cNvPr id="921" name="Group 6"/>
                <p:cNvGrpSpPr/>
                <p:nvPr/>
              </p:nvGrpSpPr>
              <p:grpSpPr>
                <a:xfrm rot="17802976">
                  <a:off x="1912098" y="1823816"/>
                  <a:ext cx="762000" cy="2362200"/>
                  <a:chOff x="1905000" y="1828800"/>
                  <a:chExt cx="762000" cy="2362200"/>
                </a:xfrm>
              </p:grpSpPr>
              <p:sp>
                <p:nvSpPr>
                  <p:cNvPr id="9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2" name="Group 9"/>
                <p:cNvGrpSpPr/>
                <p:nvPr/>
              </p:nvGrpSpPr>
              <p:grpSpPr>
                <a:xfrm rot="19123498">
                  <a:off x="2501621" y="1862460"/>
                  <a:ext cx="542170" cy="1782007"/>
                  <a:chOff x="1905000" y="1828800"/>
                  <a:chExt cx="762000" cy="2362200"/>
                </a:xfrm>
              </p:grpSpPr>
              <p:sp>
                <p:nvSpPr>
                  <p:cNvPr id="926" name="Oval 9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3" name="Group 12"/>
                <p:cNvGrpSpPr/>
                <p:nvPr/>
              </p:nvGrpSpPr>
              <p:grpSpPr>
                <a:xfrm rot="15530705">
                  <a:off x="2284581" y="2639655"/>
                  <a:ext cx="405591" cy="1883879"/>
                  <a:chOff x="1905000" y="1828800"/>
                  <a:chExt cx="762000" cy="2362200"/>
                </a:xfrm>
              </p:grpSpPr>
              <p:sp>
                <p:nvSpPr>
                  <p:cNvPr id="924" name="Oval 9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1" name="Group 31"/>
              <p:cNvGrpSpPr/>
              <p:nvPr/>
            </p:nvGrpSpPr>
            <p:grpSpPr>
              <a:xfrm rot="20238387">
                <a:off x="1346199" y="1643328"/>
                <a:ext cx="1193804" cy="897916"/>
                <a:chOff x="1111998" y="1862460"/>
                <a:chExt cx="2362200" cy="1921930"/>
              </a:xfrm>
            </p:grpSpPr>
            <p:grpSp>
              <p:nvGrpSpPr>
                <p:cNvPr id="912" name="Group 6"/>
                <p:cNvGrpSpPr/>
                <p:nvPr/>
              </p:nvGrpSpPr>
              <p:grpSpPr>
                <a:xfrm rot="17802976">
                  <a:off x="1912098" y="1823816"/>
                  <a:ext cx="762000" cy="2362200"/>
                  <a:chOff x="1905000" y="1828800"/>
                  <a:chExt cx="762000" cy="2362200"/>
                </a:xfrm>
              </p:grpSpPr>
              <p:sp>
                <p:nvSpPr>
                  <p:cNvPr id="9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3" name="Group 9"/>
                <p:cNvGrpSpPr/>
                <p:nvPr/>
              </p:nvGrpSpPr>
              <p:grpSpPr>
                <a:xfrm rot="19123498">
                  <a:off x="2501621" y="1862460"/>
                  <a:ext cx="542170" cy="1782007"/>
                  <a:chOff x="1905000" y="1828800"/>
                  <a:chExt cx="762000" cy="2362200"/>
                </a:xfrm>
              </p:grpSpPr>
              <p:sp>
                <p:nvSpPr>
                  <p:cNvPr id="91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12"/>
                <p:cNvGrpSpPr/>
                <p:nvPr/>
              </p:nvGrpSpPr>
              <p:grpSpPr>
                <a:xfrm rot="15530705">
                  <a:off x="2284581" y="2639655"/>
                  <a:ext cx="405591" cy="1883879"/>
                  <a:chOff x="1905000" y="1828800"/>
                  <a:chExt cx="762000" cy="2362200"/>
                </a:xfrm>
              </p:grpSpPr>
              <p:sp>
                <p:nvSpPr>
                  <p:cNvPr id="91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7" name="Double Wave 70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Double Wave 70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Double Wave 70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2" name="Group 41"/>
            <p:cNvGrpSpPr/>
            <p:nvPr/>
          </p:nvGrpSpPr>
          <p:grpSpPr>
            <a:xfrm>
              <a:off x="457200" y="3352800"/>
              <a:ext cx="1397003" cy="1095416"/>
              <a:chOff x="736597" y="733384"/>
              <a:chExt cx="1807860" cy="1807860"/>
            </a:xfrm>
          </p:grpSpPr>
          <p:grpSp>
            <p:nvGrpSpPr>
              <p:cNvPr id="879" name="Group 15"/>
              <p:cNvGrpSpPr/>
              <p:nvPr/>
            </p:nvGrpSpPr>
            <p:grpSpPr>
              <a:xfrm rot="20238387">
                <a:off x="736597" y="881328"/>
                <a:ext cx="1193804" cy="897916"/>
                <a:chOff x="1111998" y="1862460"/>
                <a:chExt cx="2362200" cy="1921930"/>
              </a:xfrm>
            </p:grpSpPr>
            <p:grpSp>
              <p:nvGrpSpPr>
                <p:cNvPr id="900" name="Group 6"/>
                <p:cNvGrpSpPr/>
                <p:nvPr/>
              </p:nvGrpSpPr>
              <p:grpSpPr>
                <a:xfrm rot="17802976">
                  <a:off x="1912098" y="1823816"/>
                  <a:ext cx="762000" cy="2362200"/>
                  <a:chOff x="1905000" y="1828800"/>
                  <a:chExt cx="762000" cy="2362200"/>
                </a:xfrm>
              </p:grpSpPr>
              <p:sp>
                <p:nvSpPr>
                  <p:cNvPr id="9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1" name="Group 9"/>
                <p:cNvGrpSpPr/>
                <p:nvPr/>
              </p:nvGrpSpPr>
              <p:grpSpPr>
                <a:xfrm rot="19123498">
                  <a:off x="2501621" y="1862460"/>
                  <a:ext cx="542170" cy="1782007"/>
                  <a:chOff x="1905000" y="1828800"/>
                  <a:chExt cx="762000" cy="2362200"/>
                </a:xfrm>
              </p:grpSpPr>
              <p:sp>
                <p:nvSpPr>
                  <p:cNvPr id="90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2" name="Group 12"/>
                <p:cNvGrpSpPr/>
                <p:nvPr/>
              </p:nvGrpSpPr>
              <p:grpSpPr>
                <a:xfrm rot="15530705">
                  <a:off x="2284581" y="2639655"/>
                  <a:ext cx="405591" cy="1883879"/>
                  <a:chOff x="1905000" y="1828800"/>
                  <a:chExt cx="762000" cy="2362200"/>
                </a:xfrm>
              </p:grpSpPr>
              <p:sp>
                <p:nvSpPr>
                  <p:cNvPr id="90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0" name="Group 21"/>
              <p:cNvGrpSpPr/>
              <p:nvPr/>
            </p:nvGrpSpPr>
            <p:grpSpPr>
              <a:xfrm rot="2927600">
                <a:off x="1498597" y="881328"/>
                <a:ext cx="1193804" cy="897916"/>
                <a:chOff x="1111998" y="1862460"/>
                <a:chExt cx="2362200" cy="1921930"/>
              </a:xfrm>
            </p:grpSpPr>
            <p:grpSp>
              <p:nvGrpSpPr>
                <p:cNvPr id="891" name="Group 6"/>
                <p:cNvGrpSpPr/>
                <p:nvPr/>
              </p:nvGrpSpPr>
              <p:grpSpPr>
                <a:xfrm rot="17802976">
                  <a:off x="1912098" y="1823816"/>
                  <a:ext cx="762000" cy="2362200"/>
                  <a:chOff x="1905000" y="1828800"/>
                  <a:chExt cx="762000" cy="2362200"/>
                </a:xfrm>
              </p:grpSpPr>
              <p:sp>
                <p:nvSpPr>
                  <p:cNvPr id="8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2" name="Group 9"/>
                <p:cNvGrpSpPr/>
                <p:nvPr/>
              </p:nvGrpSpPr>
              <p:grpSpPr>
                <a:xfrm rot="19123498">
                  <a:off x="2501621" y="1862460"/>
                  <a:ext cx="542170" cy="1782007"/>
                  <a:chOff x="1905000" y="1828800"/>
                  <a:chExt cx="762000" cy="2362200"/>
                </a:xfrm>
              </p:grpSpPr>
              <p:sp>
                <p:nvSpPr>
                  <p:cNvPr id="89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3" name="Group 12"/>
                <p:cNvGrpSpPr/>
                <p:nvPr/>
              </p:nvGrpSpPr>
              <p:grpSpPr>
                <a:xfrm rot="15530705">
                  <a:off x="2284581" y="2639655"/>
                  <a:ext cx="405591" cy="1883879"/>
                  <a:chOff x="1905000" y="1828800"/>
                  <a:chExt cx="762000" cy="2362200"/>
                </a:xfrm>
              </p:grpSpPr>
              <p:sp>
                <p:nvSpPr>
                  <p:cNvPr id="89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1" name="Group 31"/>
              <p:cNvGrpSpPr/>
              <p:nvPr/>
            </p:nvGrpSpPr>
            <p:grpSpPr>
              <a:xfrm rot="20238387">
                <a:off x="1346199" y="1643328"/>
                <a:ext cx="1193804" cy="897916"/>
                <a:chOff x="1111998" y="1862460"/>
                <a:chExt cx="2362200" cy="1921930"/>
              </a:xfrm>
            </p:grpSpPr>
            <p:grpSp>
              <p:nvGrpSpPr>
                <p:cNvPr id="882" name="Group 6"/>
                <p:cNvGrpSpPr/>
                <p:nvPr/>
              </p:nvGrpSpPr>
              <p:grpSpPr>
                <a:xfrm rot="17802976">
                  <a:off x="1912098" y="1823816"/>
                  <a:ext cx="762000" cy="2362200"/>
                  <a:chOff x="1905000" y="1828800"/>
                  <a:chExt cx="762000" cy="2362200"/>
                </a:xfrm>
              </p:grpSpPr>
              <p:sp>
                <p:nvSpPr>
                  <p:cNvPr id="8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9"/>
                <p:cNvGrpSpPr/>
                <p:nvPr/>
              </p:nvGrpSpPr>
              <p:grpSpPr>
                <a:xfrm rot="19123498">
                  <a:off x="2501621" y="1862460"/>
                  <a:ext cx="542170" cy="1782007"/>
                  <a:chOff x="1905000" y="1828800"/>
                  <a:chExt cx="762000" cy="2362200"/>
                </a:xfrm>
              </p:grpSpPr>
              <p:sp>
                <p:nvSpPr>
                  <p:cNvPr id="887" name="Oval 8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12"/>
                <p:cNvGrpSpPr/>
                <p:nvPr/>
              </p:nvGrpSpPr>
              <p:grpSpPr>
                <a:xfrm rot="15530705">
                  <a:off x="2284581" y="2639655"/>
                  <a:ext cx="405591" cy="1883879"/>
                  <a:chOff x="1905000" y="1828800"/>
                  <a:chExt cx="762000" cy="2362200"/>
                </a:xfrm>
              </p:grpSpPr>
              <p:sp>
                <p:nvSpPr>
                  <p:cNvPr id="885" name="Oval 8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3" name="Group 42"/>
            <p:cNvGrpSpPr/>
            <p:nvPr/>
          </p:nvGrpSpPr>
          <p:grpSpPr>
            <a:xfrm rot="1956276">
              <a:off x="1167495" y="3842653"/>
              <a:ext cx="1397003" cy="1095416"/>
              <a:chOff x="736597" y="733384"/>
              <a:chExt cx="1807860" cy="1807860"/>
            </a:xfrm>
          </p:grpSpPr>
          <p:grpSp>
            <p:nvGrpSpPr>
              <p:cNvPr id="849" name="Group 15"/>
              <p:cNvGrpSpPr/>
              <p:nvPr/>
            </p:nvGrpSpPr>
            <p:grpSpPr>
              <a:xfrm rot="20238387">
                <a:off x="736597" y="881328"/>
                <a:ext cx="1193804" cy="897916"/>
                <a:chOff x="1111998" y="1862460"/>
                <a:chExt cx="2362200" cy="1921930"/>
              </a:xfrm>
            </p:grpSpPr>
            <p:grpSp>
              <p:nvGrpSpPr>
                <p:cNvPr id="870" name="Group 6"/>
                <p:cNvGrpSpPr/>
                <p:nvPr/>
              </p:nvGrpSpPr>
              <p:grpSpPr>
                <a:xfrm rot="17802976">
                  <a:off x="1912098" y="1823816"/>
                  <a:ext cx="762000" cy="2362200"/>
                  <a:chOff x="1905000" y="1828800"/>
                  <a:chExt cx="762000" cy="2362200"/>
                </a:xfrm>
              </p:grpSpPr>
              <p:sp>
                <p:nvSpPr>
                  <p:cNvPr id="8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9"/>
                <p:cNvGrpSpPr/>
                <p:nvPr/>
              </p:nvGrpSpPr>
              <p:grpSpPr>
                <a:xfrm rot="19123498">
                  <a:off x="2501621" y="1862460"/>
                  <a:ext cx="542170" cy="1782007"/>
                  <a:chOff x="1905000" y="1828800"/>
                  <a:chExt cx="762000" cy="2362200"/>
                </a:xfrm>
              </p:grpSpPr>
              <p:sp>
                <p:nvSpPr>
                  <p:cNvPr id="87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12"/>
                <p:cNvGrpSpPr/>
                <p:nvPr/>
              </p:nvGrpSpPr>
              <p:grpSpPr>
                <a:xfrm rot="15530705">
                  <a:off x="2284581" y="2639655"/>
                  <a:ext cx="405591" cy="1883879"/>
                  <a:chOff x="1905000" y="1828800"/>
                  <a:chExt cx="762000" cy="2362200"/>
                </a:xfrm>
              </p:grpSpPr>
              <p:sp>
                <p:nvSpPr>
                  <p:cNvPr id="873" name="Oval 8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0" name="Group 21"/>
              <p:cNvGrpSpPr/>
              <p:nvPr/>
            </p:nvGrpSpPr>
            <p:grpSpPr>
              <a:xfrm rot="2927600">
                <a:off x="1498597" y="881328"/>
                <a:ext cx="1193804" cy="897916"/>
                <a:chOff x="1111998" y="1862460"/>
                <a:chExt cx="2362200" cy="1921930"/>
              </a:xfrm>
            </p:grpSpPr>
            <p:grpSp>
              <p:nvGrpSpPr>
                <p:cNvPr id="861" name="Group 6"/>
                <p:cNvGrpSpPr/>
                <p:nvPr/>
              </p:nvGrpSpPr>
              <p:grpSpPr>
                <a:xfrm rot="17802976">
                  <a:off x="1912098" y="1823816"/>
                  <a:ext cx="762000" cy="2362200"/>
                  <a:chOff x="1905000" y="1828800"/>
                  <a:chExt cx="762000" cy="2362200"/>
                </a:xfrm>
              </p:grpSpPr>
              <p:sp>
                <p:nvSpPr>
                  <p:cNvPr id="8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9"/>
                <p:cNvGrpSpPr/>
                <p:nvPr/>
              </p:nvGrpSpPr>
              <p:grpSpPr>
                <a:xfrm rot="19123498">
                  <a:off x="2501621" y="1862460"/>
                  <a:ext cx="542170" cy="1782007"/>
                  <a:chOff x="1905000" y="1828800"/>
                  <a:chExt cx="762000" cy="2362200"/>
                </a:xfrm>
              </p:grpSpPr>
              <p:sp>
                <p:nvSpPr>
                  <p:cNvPr id="86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3" name="Group 12"/>
                <p:cNvGrpSpPr/>
                <p:nvPr/>
              </p:nvGrpSpPr>
              <p:grpSpPr>
                <a:xfrm rot="15530705">
                  <a:off x="2284581" y="2639655"/>
                  <a:ext cx="405591" cy="1883879"/>
                  <a:chOff x="1905000" y="1828800"/>
                  <a:chExt cx="762000" cy="2362200"/>
                </a:xfrm>
              </p:grpSpPr>
              <p:sp>
                <p:nvSpPr>
                  <p:cNvPr id="86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1" name="Group 31"/>
              <p:cNvGrpSpPr/>
              <p:nvPr/>
            </p:nvGrpSpPr>
            <p:grpSpPr>
              <a:xfrm rot="20238387">
                <a:off x="1346199" y="1643328"/>
                <a:ext cx="1193804" cy="897916"/>
                <a:chOff x="1111998" y="1862460"/>
                <a:chExt cx="2362200" cy="1921930"/>
              </a:xfrm>
            </p:grpSpPr>
            <p:grpSp>
              <p:nvGrpSpPr>
                <p:cNvPr id="852" name="Group 6"/>
                <p:cNvGrpSpPr/>
                <p:nvPr/>
              </p:nvGrpSpPr>
              <p:grpSpPr>
                <a:xfrm rot="17802976">
                  <a:off x="1912098" y="1823816"/>
                  <a:ext cx="762000" cy="2362200"/>
                  <a:chOff x="1905000" y="1828800"/>
                  <a:chExt cx="762000" cy="2362200"/>
                </a:xfrm>
              </p:grpSpPr>
              <p:sp>
                <p:nvSpPr>
                  <p:cNvPr id="8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3" name="Group 9"/>
                <p:cNvGrpSpPr/>
                <p:nvPr/>
              </p:nvGrpSpPr>
              <p:grpSpPr>
                <a:xfrm rot="19123498">
                  <a:off x="2501621" y="1862460"/>
                  <a:ext cx="542170" cy="1782007"/>
                  <a:chOff x="1905000" y="1828800"/>
                  <a:chExt cx="762000" cy="2362200"/>
                </a:xfrm>
              </p:grpSpPr>
              <p:sp>
                <p:nvSpPr>
                  <p:cNvPr id="857" name="Oval 8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4" name="Group 12"/>
                <p:cNvGrpSpPr/>
                <p:nvPr/>
              </p:nvGrpSpPr>
              <p:grpSpPr>
                <a:xfrm rot="15530705">
                  <a:off x="2284581" y="2639655"/>
                  <a:ext cx="405591" cy="1883879"/>
                  <a:chOff x="1905000" y="1828800"/>
                  <a:chExt cx="762000" cy="2362200"/>
                </a:xfrm>
              </p:grpSpPr>
              <p:sp>
                <p:nvSpPr>
                  <p:cNvPr id="85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4" name="Group 73"/>
            <p:cNvGrpSpPr/>
            <p:nvPr/>
          </p:nvGrpSpPr>
          <p:grpSpPr>
            <a:xfrm rot="3068959">
              <a:off x="1791654" y="2628338"/>
              <a:ext cx="1820842" cy="1558779"/>
              <a:chOff x="736597" y="733384"/>
              <a:chExt cx="1807860" cy="1807860"/>
            </a:xfrm>
          </p:grpSpPr>
          <p:grpSp>
            <p:nvGrpSpPr>
              <p:cNvPr id="819" name="Group 15"/>
              <p:cNvGrpSpPr/>
              <p:nvPr/>
            </p:nvGrpSpPr>
            <p:grpSpPr>
              <a:xfrm rot="20238387">
                <a:off x="736597" y="881328"/>
                <a:ext cx="1193804" cy="897916"/>
                <a:chOff x="1111998" y="1862460"/>
                <a:chExt cx="2362200" cy="1921930"/>
              </a:xfrm>
            </p:grpSpPr>
            <p:grpSp>
              <p:nvGrpSpPr>
                <p:cNvPr id="840" name="Group 6"/>
                <p:cNvGrpSpPr/>
                <p:nvPr/>
              </p:nvGrpSpPr>
              <p:grpSpPr>
                <a:xfrm rot="17802976">
                  <a:off x="1912098" y="1823816"/>
                  <a:ext cx="762000" cy="2362200"/>
                  <a:chOff x="1905000" y="1828800"/>
                  <a:chExt cx="762000" cy="2362200"/>
                </a:xfrm>
              </p:grpSpPr>
              <p:sp>
                <p:nvSpPr>
                  <p:cNvPr id="8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1" name="Group 9"/>
                <p:cNvGrpSpPr/>
                <p:nvPr/>
              </p:nvGrpSpPr>
              <p:grpSpPr>
                <a:xfrm rot="19123498">
                  <a:off x="2501621" y="1862460"/>
                  <a:ext cx="542170" cy="1782007"/>
                  <a:chOff x="1905000" y="1828800"/>
                  <a:chExt cx="762000" cy="2362200"/>
                </a:xfrm>
              </p:grpSpPr>
              <p:sp>
                <p:nvSpPr>
                  <p:cNvPr id="84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2" name="Group 12"/>
                <p:cNvGrpSpPr/>
                <p:nvPr/>
              </p:nvGrpSpPr>
              <p:grpSpPr>
                <a:xfrm rot="15530705">
                  <a:off x="2284581" y="2639655"/>
                  <a:ext cx="405591" cy="1883879"/>
                  <a:chOff x="1905000" y="1828800"/>
                  <a:chExt cx="762000" cy="2362200"/>
                </a:xfrm>
              </p:grpSpPr>
              <p:sp>
                <p:nvSpPr>
                  <p:cNvPr id="84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0" name="Group 21"/>
              <p:cNvGrpSpPr/>
              <p:nvPr/>
            </p:nvGrpSpPr>
            <p:grpSpPr>
              <a:xfrm rot="2927600">
                <a:off x="1498597" y="881328"/>
                <a:ext cx="1193804" cy="897916"/>
                <a:chOff x="1111998" y="1862460"/>
                <a:chExt cx="2362200" cy="1921930"/>
              </a:xfrm>
            </p:grpSpPr>
            <p:grpSp>
              <p:nvGrpSpPr>
                <p:cNvPr id="831" name="Group 6"/>
                <p:cNvGrpSpPr/>
                <p:nvPr/>
              </p:nvGrpSpPr>
              <p:grpSpPr>
                <a:xfrm rot="17802976">
                  <a:off x="1912098" y="1823816"/>
                  <a:ext cx="762000" cy="2362200"/>
                  <a:chOff x="1905000" y="1828800"/>
                  <a:chExt cx="762000" cy="2362200"/>
                </a:xfrm>
              </p:grpSpPr>
              <p:sp>
                <p:nvSpPr>
                  <p:cNvPr id="8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2" name="Group 9"/>
                <p:cNvGrpSpPr/>
                <p:nvPr/>
              </p:nvGrpSpPr>
              <p:grpSpPr>
                <a:xfrm rot="19123498">
                  <a:off x="2501621" y="1862460"/>
                  <a:ext cx="542170" cy="1782007"/>
                  <a:chOff x="1905000" y="1828800"/>
                  <a:chExt cx="762000" cy="2362200"/>
                </a:xfrm>
              </p:grpSpPr>
              <p:sp>
                <p:nvSpPr>
                  <p:cNvPr id="83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3" name="Group 12"/>
                <p:cNvGrpSpPr/>
                <p:nvPr/>
              </p:nvGrpSpPr>
              <p:grpSpPr>
                <a:xfrm rot="15530705">
                  <a:off x="2284581" y="2639655"/>
                  <a:ext cx="405591" cy="1883879"/>
                  <a:chOff x="1905000" y="1828800"/>
                  <a:chExt cx="762000" cy="2362200"/>
                </a:xfrm>
              </p:grpSpPr>
              <p:sp>
                <p:nvSpPr>
                  <p:cNvPr id="83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1" name="Group 31"/>
              <p:cNvGrpSpPr/>
              <p:nvPr/>
            </p:nvGrpSpPr>
            <p:grpSpPr>
              <a:xfrm rot="20238387">
                <a:off x="1346199" y="1643328"/>
                <a:ext cx="1193804" cy="897916"/>
                <a:chOff x="1111998" y="1862460"/>
                <a:chExt cx="2362200" cy="1921930"/>
              </a:xfrm>
            </p:grpSpPr>
            <p:grpSp>
              <p:nvGrpSpPr>
                <p:cNvPr id="822" name="Group 6"/>
                <p:cNvGrpSpPr/>
                <p:nvPr/>
              </p:nvGrpSpPr>
              <p:grpSpPr>
                <a:xfrm rot="17802976">
                  <a:off x="1912098" y="1823816"/>
                  <a:ext cx="762000" cy="2362200"/>
                  <a:chOff x="1905000" y="1828800"/>
                  <a:chExt cx="762000" cy="2362200"/>
                </a:xfrm>
              </p:grpSpPr>
              <p:sp>
                <p:nvSpPr>
                  <p:cNvPr id="8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9"/>
                <p:cNvGrpSpPr/>
                <p:nvPr/>
              </p:nvGrpSpPr>
              <p:grpSpPr>
                <a:xfrm rot="19123498">
                  <a:off x="2501621" y="1862460"/>
                  <a:ext cx="542170" cy="1782007"/>
                  <a:chOff x="1905000" y="1828800"/>
                  <a:chExt cx="762000" cy="2362200"/>
                </a:xfrm>
              </p:grpSpPr>
              <p:sp>
                <p:nvSpPr>
                  <p:cNvPr id="827" name="Oval 8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12"/>
                <p:cNvGrpSpPr/>
                <p:nvPr/>
              </p:nvGrpSpPr>
              <p:grpSpPr>
                <a:xfrm rot="15530705">
                  <a:off x="2284581" y="2639655"/>
                  <a:ext cx="405591" cy="1883879"/>
                  <a:chOff x="1905000" y="1828800"/>
                  <a:chExt cx="762000" cy="2362200"/>
                </a:xfrm>
              </p:grpSpPr>
              <p:sp>
                <p:nvSpPr>
                  <p:cNvPr id="825" name="Oval 8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5" name="Group 104"/>
            <p:cNvGrpSpPr/>
            <p:nvPr/>
          </p:nvGrpSpPr>
          <p:grpSpPr>
            <a:xfrm rot="3068959">
              <a:off x="2247659" y="3793897"/>
              <a:ext cx="1143483" cy="840157"/>
              <a:chOff x="736597" y="733384"/>
              <a:chExt cx="1807860" cy="1807860"/>
            </a:xfrm>
          </p:grpSpPr>
          <p:grpSp>
            <p:nvGrpSpPr>
              <p:cNvPr id="789" name="Group 15"/>
              <p:cNvGrpSpPr/>
              <p:nvPr/>
            </p:nvGrpSpPr>
            <p:grpSpPr>
              <a:xfrm rot="20238387">
                <a:off x="736597" y="881328"/>
                <a:ext cx="1193804" cy="897916"/>
                <a:chOff x="1111998" y="1862460"/>
                <a:chExt cx="2362200" cy="1921930"/>
              </a:xfrm>
            </p:grpSpPr>
            <p:grpSp>
              <p:nvGrpSpPr>
                <p:cNvPr id="810" name="Group 6"/>
                <p:cNvGrpSpPr/>
                <p:nvPr/>
              </p:nvGrpSpPr>
              <p:grpSpPr>
                <a:xfrm rot="17802976">
                  <a:off x="1912098" y="1823816"/>
                  <a:ext cx="762000" cy="2362200"/>
                  <a:chOff x="1905000" y="1828800"/>
                  <a:chExt cx="762000" cy="2362200"/>
                </a:xfrm>
              </p:grpSpPr>
              <p:sp>
                <p:nvSpPr>
                  <p:cNvPr id="8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9"/>
                <p:cNvGrpSpPr/>
                <p:nvPr/>
              </p:nvGrpSpPr>
              <p:grpSpPr>
                <a:xfrm rot="19123498">
                  <a:off x="2501621" y="1862460"/>
                  <a:ext cx="542170" cy="1782007"/>
                  <a:chOff x="1905000" y="1828800"/>
                  <a:chExt cx="762000" cy="2362200"/>
                </a:xfrm>
              </p:grpSpPr>
              <p:sp>
                <p:nvSpPr>
                  <p:cNvPr id="815" name="Oval 8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2" name="Group 12"/>
                <p:cNvGrpSpPr/>
                <p:nvPr/>
              </p:nvGrpSpPr>
              <p:grpSpPr>
                <a:xfrm rot="15530705">
                  <a:off x="2284581" y="2639655"/>
                  <a:ext cx="405591" cy="1883879"/>
                  <a:chOff x="1905000" y="1828800"/>
                  <a:chExt cx="762000" cy="2362200"/>
                </a:xfrm>
              </p:grpSpPr>
              <p:sp>
                <p:nvSpPr>
                  <p:cNvPr id="813" name="Oval 8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0" name="Group 21"/>
              <p:cNvGrpSpPr/>
              <p:nvPr/>
            </p:nvGrpSpPr>
            <p:grpSpPr>
              <a:xfrm rot="2927600">
                <a:off x="1498597" y="881328"/>
                <a:ext cx="1193804" cy="897916"/>
                <a:chOff x="1111998" y="1862460"/>
                <a:chExt cx="2362200" cy="1921930"/>
              </a:xfrm>
            </p:grpSpPr>
            <p:grpSp>
              <p:nvGrpSpPr>
                <p:cNvPr id="801" name="Group 6"/>
                <p:cNvGrpSpPr/>
                <p:nvPr/>
              </p:nvGrpSpPr>
              <p:grpSpPr>
                <a:xfrm rot="17802976">
                  <a:off x="1912098" y="1823816"/>
                  <a:ext cx="762000" cy="2362200"/>
                  <a:chOff x="1905000" y="1828800"/>
                  <a:chExt cx="762000" cy="2362200"/>
                </a:xfrm>
              </p:grpSpPr>
              <p:sp>
                <p:nvSpPr>
                  <p:cNvPr id="8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9"/>
                <p:cNvGrpSpPr/>
                <p:nvPr/>
              </p:nvGrpSpPr>
              <p:grpSpPr>
                <a:xfrm rot="19123498">
                  <a:off x="2501621" y="1862460"/>
                  <a:ext cx="542170" cy="1782007"/>
                  <a:chOff x="1905000" y="1828800"/>
                  <a:chExt cx="762000" cy="2362200"/>
                </a:xfrm>
              </p:grpSpPr>
              <p:sp>
                <p:nvSpPr>
                  <p:cNvPr id="806" name="Oval 8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3" name="Group 12"/>
                <p:cNvGrpSpPr/>
                <p:nvPr/>
              </p:nvGrpSpPr>
              <p:grpSpPr>
                <a:xfrm rot="15530705">
                  <a:off x="2284581" y="2639655"/>
                  <a:ext cx="405591" cy="1883879"/>
                  <a:chOff x="1905000" y="1828800"/>
                  <a:chExt cx="762000" cy="2362200"/>
                </a:xfrm>
              </p:grpSpPr>
              <p:sp>
                <p:nvSpPr>
                  <p:cNvPr id="804" name="Oval 8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1" name="Group 31"/>
              <p:cNvGrpSpPr/>
              <p:nvPr/>
            </p:nvGrpSpPr>
            <p:grpSpPr>
              <a:xfrm rot="20238387">
                <a:off x="1346199" y="1643328"/>
                <a:ext cx="1193804" cy="897916"/>
                <a:chOff x="1111998" y="1862460"/>
                <a:chExt cx="2362200" cy="1921930"/>
              </a:xfrm>
            </p:grpSpPr>
            <p:grpSp>
              <p:nvGrpSpPr>
                <p:cNvPr id="792" name="Group 6"/>
                <p:cNvGrpSpPr/>
                <p:nvPr/>
              </p:nvGrpSpPr>
              <p:grpSpPr>
                <a:xfrm rot="17802976">
                  <a:off x="1912098" y="1823816"/>
                  <a:ext cx="762000" cy="2362200"/>
                  <a:chOff x="1905000" y="1828800"/>
                  <a:chExt cx="762000" cy="2362200"/>
                </a:xfrm>
              </p:grpSpPr>
              <p:sp>
                <p:nvSpPr>
                  <p:cNvPr id="7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9"/>
                <p:cNvGrpSpPr/>
                <p:nvPr/>
              </p:nvGrpSpPr>
              <p:grpSpPr>
                <a:xfrm rot="19123498">
                  <a:off x="2501621" y="1862460"/>
                  <a:ext cx="542170" cy="1782007"/>
                  <a:chOff x="1905000" y="1828800"/>
                  <a:chExt cx="762000" cy="2362200"/>
                </a:xfrm>
              </p:grpSpPr>
              <p:sp>
                <p:nvSpPr>
                  <p:cNvPr id="797" name="Oval 7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12"/>
                <p:cNvGrpSpPr/>
                <p:nvPr/>
              </p:nvGrpSpPr>
              <p:grpSpPr>
                <a:xfrm rot="15530705">
                  <a:off x="2284581" y="2639655"/>
                  <a:ext cx="405591" cy="1883879"/>
                  <a:chOff x="1905000" y="1828800"/>
                  <a:chExt cx="762000" cy="2362200"/>
                </a:xfrm>
              </p:grpSpPr>
              <p:sp>
                <p:nvSpPr>
                  <p:cNvPr id="795" name="Oval 7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6" name="Group 135"/>
            <p:cNvGrpSpPr/>
            <p:nvPr/>
          </p:nvGrpSpPr>
          <p:grpSpPr>
            <a:xfrm rot="5892673">
              <a:off x="3061159" y="3301846"/>
              <a:ext cx="1528325" cy="1350205"/>
              <a:chOff x="736597" y="733384"/>
              <a:chExt cx="1807860" cy="1807860"/>
            </a:xfrm>
          </p:grpSpPr>
          <p:grpSp>
            <p:nvGrpSpPr>
              <p:cNvPr id="759" name="Group 15"/>
              <p:cNvGrpSpPr/>
              <p:nvPr/>
            </p:nvGrpSpPr>
            <p:grpSpPr>
              <a:xfrm rot="20238387">
                <a:off x="736597" y="881328"/>
                <a:ext cx="1193804" cy="897916"/>
                <a:chOff x="1111998" y="1862460"/>
                <a:chExt cx="2362200" cy="1921930"/>
              </a:xfrm>
            </p:grpSpPr>
            <p:grpSp>
              <p:nvGrpSpPr>
                <p:cNvPr id="780" name="Group 6"/>
                <p:cNvGrpSpPr/>
                <p:nvPr/>
              </p:nvGrpSpPr>
              <p:grpSpPr>
                <a:xfrm rot="17802976">
                  <a:off x="1912098" y="1823816"/>
                  <a:ext cx="762000" cy="2362200"/>
                  <a:chOff x="1905000" y="1828800"/>
                  <a:chExt cx="762000" cy="2362200"/>
                </a:xfrm>
              </p:grpSpPr>
              <p:sp>
                <p:nvSpPr>
                  <p:cNvPr id="7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1" name="Group 9"/>
                <p:cNvGrpSpPr/>
                <p:nvPr/>
              </p:nvGrpSpPr>
              <p:grpSpPr>
                <a:xfrm rot="19123498">
                  <a:off x="2501621" y="1862460"/>
                  <a:ext cx="542170" cy="1782007"/>
                  <a:chOff x="1905000" y="1828800"/>
                  <a:chExt cx="762000" cy="2362200"/>
                </a:xfrm>
              </p:grpSpPr>
              <p:sp>
                <p:nvSpPr>
                  <p:cNvPr id="785" name="Oval 7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12"/>
                <p:cNvGrpSpPr/>
                <p:nvPr/>
              </p:nvGrpSpPr>
              <p:grpSpPr>
                <a:xfrm rot="15530705">
                  <a:off x="2284581" y="2639655"/>
                  <a:ext cx="405591" cy="1883879"/>
                  <a:chOff x="1905000" y="1828800"/>
                  <a:chExt cx="762000" cy="2362200"/>
                </a:xfrm>
              </p:grpSpPr>
              <p:sp>
                <p:nvSpPr>
                  <p:cNvPr id="783" name="Oval 7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0" name="Group 21"/>
              <p:cNvGrpSpPr/>
              <p:nvPr/>
            </p:nvGrpSpPr>
            <p:grpSpPr>
              <a:xfrm rot="2927600">
                <a:off x="1498597" y="881328"/>
                <a:ext cx="1193804" cy="897916"/>
                <a:chOff x="1111998" y="1862460"/>
                <a:chExt cx="2362200" cy="1921930"/>
              </a:xfrm>
            </p:grpSpPr>
            <p:grpSp>
              <p:nvGrpSpPr>
                <p:cNvPr id="771" name="Group 6"/>
                <p:cNvGrpSpPr/>
                <p:nvPr/>
              </p:nvGrpSpPr>
              <p:grpSpPr>
                <a:xfrm rot="17802976">
                  <a:off x="1912098" y="1823816"/>
                  <a:ext cx="762000" cy="2362200"/>
                  <a:chOff x="1905000" y="1828800"/>
                  <a:chExt cx="762000" cy="2362200"/>
                </a:xfrm>
              </p:grpSpPr>
              <p:sp>
                <p:nvSpPr>
                  <p:cNvPr id="7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9"/>
                <p:cNvGrpSpPr/>
                <p:nvPr/>
              </p:nvGrpSpPr>
              <p:grpSpPr>
                <a:xfrm rot="19123498">
                  <a:off x="2501621" y="1862460"/>
                  <a:ext cx="542170" cy="1782007"/>
                  <a:chOff x="1905000" y="1828800"/>
                  <a:chExt cx="762000" cy="2362200"/>
                </a:xfrm>
              </p:grpSpPr>
              <p:sp>
                <p:nvSpPr>
                  <p:cNvPr id="776" name="Oval 7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12"/>
                <p:cNvGrpSpPr/>
                <p:nvPr/>
              </p:nvGrpSpPr>
              <p:grpSpPr>
                <a:xfrm rot="15530705">
                  <a:off x="2284581" y="2639655"/>
                  <a:ext cx="405591" cy="1883879"/>
                  <a:chOff x="1905000" y="1828800"/>
                  <a:chExt cx="762000" cy="2362200"/>
                </a:xfrm>
              </p:grpSpPr>
              <p:sp>
                <p:nvSpPr>
                  <p:cNvPr id="774" name="Oval 7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1" name="Group 31"/>
              <p:cNvGrpSpPr/>
              <p:nvPr/>
            </p:nvGrpSpPr>
            <p:grpSpPr>
              <a:xfrm rot="20238387">
                <a:off x="1346199" y="1643328"/>
                <a:ext cx="1193804" cy="897916"/>
                <a:chOff x="1111998" y="1862460"/>
                <a:chExt cx="2362200" cy="1921930"/>
              </a:xfrm>
            </p:grpSpPr>
            <p:grpSp>
              <p:nvGrpSpPr>
                <p:cNvPr id="762" name="Group 6"/>
                <p:cNvGrpSpPr/>
                <p:nvPr/>
              </p:nvGrpSpPr>
              <p:grpSpPr>
                <a:xfrm rot="17802976">
                  <a:off x="1912098" y="1823816"/>
                  <a:ext cx="762000" cy="2362200"/>
                  <a:chOff x="1905000" y="1828800"/>
                  <a:chExt cx="762000" cy="2362200"/>
                </a:xfrm>
              </p:grpSpPr>
              <p:sp>
                <p:nvSpPr>
                  <p:cNvPr id="7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9"/>
                <p:cNvGrpSpPr/>
                <p:nvPr/>
              </p:nvGrpSpPr>
              <p:grpSpPr>
                <a:xfrm rot="19123498">
                  <a:off x="2501621" y="1862460"/>
                  <a:ext cx="542170" cy="1782007"/>
                  <a:chOff x="1905000" y="1828800"/>
                  <a:chExt cx="762000" cy="2362200"/>
                </a:xfrm>
              </p:grpSpPr>
              <p:sp>
                <p:nvSpPr>
                  <p:cNvPr id="767" name="Oval 7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12"/>
                <p:cNvGrpSpPr/>
                <p:nvPr/>
              </p:nvGrpSpPr>
              <p:grpSpPr>
                <a:xfrm rot="15530705">
                  <a:off x="2284581" y="2639655"/>
                  <a:ext cx="405591" cy="1883879"/>
                  <a:chOff x="1905000" y="1828800"/>
                  <a:chExt cx="762000" cy="2362200"/>
                </a:xfrm>
              </p:grpSpPr>
              <p:sp>
                <p:nvSpPr>
                  <p:cNvPr id="765" name="Oval 7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7" name="Group 166"/>
            <p:cNvGrpSpPr/>
            <p:nvPr/>
          </p:nvGrpSpPr>
          <p:grpSpPr>
            <a:xfrm rot="20555714" flipH="1">
              <a:off x="3652811" y="2791157"/>
              <a:ext cx="1586260" cy="1364114"/>
              <a:chOff x="736597" y="733384"/>
              <a:chExt cx="1807860" cy="1807860"/>
            </a:xfrm>
          </p:grpSpPr>
          <p:grpSp>
            <p:nvGrpSpPr>
              <p:cNvPr id="729" name="Group 15"/>
              <p:cNvGrpSpPr/>
              <p:nvPr/>
            </p:nvGrpSpPr>
            <p:grpSpPr>
              <a:xfrm rot="20238387">
                <a:off x="736597" y="881328"/>
                <a:ext cx="1193804" cy="897916"/>
                <a:chOff x="1111998" y="1862460"/>
                <a:chExt cx="2362200" cy="1921930"/>
              </a:xfrm>
            </p:grpSpPr>
            <p:grpSp>
              <p:nvGrpSpPr>
                <p:cNvPr id="750" name="Group 6"/>
                <p:cNvGrpSpPr/>
                <p:nvPr/>
              </p:nvGrpSpPr>
              <p:grpSpPr>
                <a:xfrm rot="17802976">
                  <a:off x="1912098" y="1823816"/>
                  <a:ext cx="762000" cy="2362200"/>
                  <a:chOff x="1905000" y="1828800"/>
                  <a:chExt cx="762000" cy="2362200"/>
                </a:xfrm>
              </p:grpSpPr>
              <p:sp>
                <p:nvSpPr>
                  <p:cNvPr id="7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9"/>
                <p:cNvGrpSpPr/>
                <p:nvPr/>
              </p:nvGrpSpPr>
              <p:grpSpPr>
                <a:xfrm rot="19123498">
                  <a:off x="2501621" y="1862460"/>
                  <a:ext cx="542170" cy="1782007"/>
                  <a:chOff x="1905000" y="1828800"/>
                  <a:chExt cx="762000" cy="2362200"/>
                </a:xfrm>
              </p:grpSpPr>
              <p:sp>
                <p:nvSpPr>
                  <p:cNvPr id="755" name="Oval 7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12"/>
                <p:cNvGrpSpPr/>
                <p:nvPr/>
              </p:nvGrpSpPr>
              <p:grpSpPr>
                <a:xfrm rot="15530705">
                  <a:off x="2284581" y="2639655"/>
                  <a:ext cx="405591" cy="1883879"/>
                  <a:chOff x="1905000" y="1828800"/>
                  <a:chExt cx="762000" cy="2362200"/>
                </a:xfrm>
              </p:grpSpPr>
              <p:sp>
                <p:nvSpPr>
                  <p:cNvPr id="753" name="Oval 7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0" name="Group 21"/>
              <p:cNvGrpSpPr/>
              <p:nvPr/>
            </p:nvGrpSpPr>
            <p:grpSpPr>
              <a:xfrm rot="2927600">
                <a:off x="1498597" y="881328"/>
                <a:ext cx="1193804" cy="897916"/>
                <a:chOff x="1111998" y="1862460"/>
                <a:chExt cx="2362200" cy="1921930"/>
              </a:xfrm>
            </p:grpSpPr>
            <p:grpSp>
              <p:nvGrpSpPr>
                <p:cNvPr id="741" name="Group 6"/>
                <p:cNvGrpSpPr/>
                <p:nvPr/>
              </p:nvGrpSpPr>
              <p:grpSpPr>
                <a:xfrm rot="17802976">
                  <a:off x="1912098" y="1823816"/>
                  <a:ext cx="762000" cy="2362200"/>
                  <a:chOff x="1905000" y="1828800"/>
                  <a:chExt cx="762000" cy="2362200"/>
                </a:xfrm>
              </p:grpSpPr>
              <p:sp>
                <p:nvSpPr>
                  <p:cNvPr id="7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9"/>
                <p:cNvGrpSpPr/>
                <p:nvPr/>
              </p:nvGrpSpPr>
              <p:grpSpPr>
                <a:xfrm rot="19123498">
                  <a:off x="2501621" y="1862460"/>
                  <a:ext cx="542170" cy="1782007"/>
                  <a:chOff x="1905000" y="1828800"/>
                  <a:chExt cx="762000" cy="2362200"/>
                </a:xfrm>
              </p:grpSpPr>
              <p:sp>
                <p:nvSpPr>
                  <p:cNvPr id="746" name="Oval 7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3" name="Group 12"/>
                <p:cNvGrpSpPr/>
                <p:nvPr/>
              </p:nvGrpSpPr>
              <p:grpSpPr>
                <a:xfrm rot="15530705">
                  <a:off x="2284581" y="2639655"/>
                  <a:ext cx="405591" cy="1883879"/>
                  <a:chOff x="1905000" y="1828800"/>
                  <a:chExt cx="762000" cy="2362200"/>
                </a:xfrm>
              </p:grpSpPr>
              <p:sp>
                <p:nvSpPr>
                  <p:cNvPr id="744" name="Oval 7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1" name="Group 31"/>
              <p:cNvGrpSpPr/>
              <p:nvPr/>
            </p:nvGrpSpPr>
            <p:grpSpPr>
              <a:xfrm rot="20238387">
                <a:off x="1346199" y="1643328"/>
                <a:ext cx="1193804" cy="897916"/>
                <a:chOff x="1111998" y="1862460"/>
                <a:chExt cx="2362200" cy="1921930"/>
              </a:xfrm>
            </p:grpSpPr>
            <p:grpSp>
              <p:nvGrpSpPr>
                <p:cNvPr id="732" name="Group 6"/>
                <p:cNvGrpSpPr/>
                <p:nvPr/>
              </p:nvGrpSpPr>
              <p:grpSpPr>
                <a:xfrm rot="17802976">
                  <a:off x="1912098" y="1823816"/>
                  <a:ext cx="762000" cy="2362200"/>
                  <a:chOff x="1905000" y="1828800"/>
                  <a:chExt cx="762000" cy="2362200"/>
                </a:xfrm>
              </p:grpSpPr>
              <p:sp>
                <p:nvSpPr>
                  <p:cNvPr id="7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3" name="Group 9"/>
                <p:cNvGrpSpPr/>
                <p:nvPr/>
              </p:nvGrpSpPr>
              <p:grpSpPr>
                <a:xfrm rot="19123498">
                  <a:off x="2501621" y="1862460"/>
                  <a:ext cx="542170" cy="1782007"/>
                  <a:chOff x="1905000" y="1828800"/>
                  <a:chExt cx="762000" cy="2362200"/>
                </a:xfrm>
              </p:grpSpPr>
              <p:sp>
                <p:nvSpPr>
                  <p:cNvPr id="737" name="Oval 7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12"/>
                <p:cNvGrpSpPr/>
                <p:nvPr/>
              </p:nvGrpSpPr>
              <p:grpSpPr>
                <a:xfrm rot="15530705">
                  <a:off x="2284581" y="2639655"/>
                  <a:ext cx="405591" cy="1883879"/>
                  <a:chOff x="1905000" y="1828800"/>
                  <a:chExt cx="762000" cy="2362200"/>
                </a:xfrm>
              </p:grpSpPr>
              <p:sp>
                <p:nvSpPr>
                  <p:cNvPr id="735" name="Oval 7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8" name="Double Wave 71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Double Wave 71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H="1">
            <a:off x="1555258" y="3317563"/>
            <a:ext cx="1034215" cy="909430"/>
            <a:chOff x="1697144" y="1290048"/>
            <a:chExt cx="2683862" cy="2174992"/>
          </a:xfrm>
        </p:grpSpPr>
        <p:sp>
          <p:nvSpPr>
            <p:cNvPr id="39" name="Moon 38"/>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Moon 41"/>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7"/>
            <p:cNvGrpSpPr/>
            <p:nvPr/>
          </p:nvGrpSpPr>
          <p:grpSpPr>
            <a:xfrm>
              <a:off x="1905000" y="2209800"/>
              <a:ext cx="543260" cy="366059"/>
              <a:chOff x="1401710" y="3901141"/>
              <a:chExt cx="1282009" cy="863843"/>
            </a:xfrm>
          </p:grpSpPr>
          <p:sp>
            <p:nvSpPr>
              <p:cNvPr id="102"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8"/>
            <p:cNvGrpSpPr/>
            <p:nvPr/>
          </p:nvGrpSpPr>
          <p:grpSpPr>
            <a:xfrm>
              <a:off x="2286000" y="1600200"/>
              <a:ext cx="543260" cy="366059"/>
              <a:chOff x="1401710" y="3901141"/>
              <a:chExt cx="1282009" cy="863843"/>
            </a:xfrm>
          </p:grpSpPr>
          <p:sp>
            <p:nvSpPr>
              <p:cNvPr id="98"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3"/>
            <p:cNvGrpSpPr/>
            <p:nvPr/>
          </p:nvGrpSpPr>
          <p:grpSpPr>
            <a:xfrm>
              <a:off x="3352800" y="2286000"/>
              <a:ext cx="543260" cy="366059"/>
              <a:chOff x="1401710" y="3901141"/>
              <a:chExt cx="1282009" cy="863843"/>
            </a:xfrm>
          </p:grpSpPr>
          <p:sp>
            <p:nvSpPr>
              <p:cNvPr id="94"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8"/>
            <p:cNvGrpSpPr/>
            <p:nvPr/>
          </p:nvGrpSpPr>
          <p:grpSpPr>
            <a:xfrm>
              <a:off x="2743200" y="2514600"/>
              <a:ext cx="543260" cy="366059"/>
              <a:chOff x="1401710" y="3901141"/>
              <a:chExt cx="1282009" cy="863843"/>
            </a:xfrm>
          </p:grpSpPr>
          <p:sp>
            <p:nvSpPr>
              <p:cNvPr id="90" name="Moon 8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895600" y="2209800"/>
              <a:ext cx="543260" cy="366059"/>
              <a:chOff x="1401710" y="3901141"/>
              <a:chExt cx="1282009" cy="863843"/>
            </a:xfrm>
          </p:grpSpPr>
          <p:sp>
            <p:nvSpPr>
              <p:cNvPr id="86" name="Moon 85"/>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8"/>
            <p:cNvGrpSpPr/>
            <p:nvPr/>
          </p:nvGrpSpPr>
          <p:grpSpPr>
            <a:xfrm>
              <a:off x="3200400" y="1676400"/>
              <a:ext cx="543260" cy="366059"/>
              <a:chOff x="1401710" y="3901141"/>
              <a:chExt cx="1282009" cy="863843"/>
            </a:xfrm>
          </p:grpSpPr>
          <p:sp>
            <p:nvSpPr>
              <p:cNvPr id="82" name="Moon 81"/>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3"/>
            <p:cNvGrpSpPr/>
            <p:nvPr/>
          </p:nvGrpSpPr>
          <p:grpSpPr>
            <a:xfrm>
              <a:off x="2895600" y="1828800"/>
              <a:ext cx="543260" cy="366059"/>
              <a:chOff x="1401710" y="3901141"/>
              <a:chExt cx="1282009" cy="863843"/>
            </a:xfrm>
          </p:grpSpPr>
          <p:sp>
            <p:nvSpPr>
              <p:cNvPr id="78" name="Moon 77"/>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8"/>
            <p:cNvGrpSpPr/>
            <p:nvPr/>
          </p:nvGrpSpPr>
          <p:grpSpPr>
            <a:xfrm>
              <a:off x="2438400" y="1981200"/>
              <a:ext cx="543260" cy="366059"/>
              <a:chOff x="1401710" y="3901141"/>
              <a:chExt cx="1282009" cy="863843"/>
            </a:xfrm>
          </p:grpSpPr>
          <p:sp>
            <p:nvSpPr>
              <p:cNvPr id="74" name="Moon 7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3"/>
            <p:cNvGrpSpPr/>
            <p:nvPr/>
          </p:nvGrpSpPr>
          <p:grpSpPr>
            <a:xfrm>
              <a:off x="2286000" y="2590800"/>
              <a:ext cx="543260" cy="366059"/>
              <a:chOff x="1401710" y="3901141"/>
              <a:chExt cx="1282009" cy="863843"/>
            </a:xfrm>
          </p:grpSpPr>
          <p:sp>
            <p:nvSpPr>
              <p:cNvPr id="70" name="Moon 6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8"/>
            <p:cNvGrpSpPr/>
            <p:nvPr/>
          </p:nvGrpSpPr>
          <p:grpSpPr>
            <a:xfrm>
              <a:off x="2667000" y="2895600"/>
              <a:ext cx="543260" cy="366059"/>
              <a:chOff x="1401710" y="3901141"/>
              <a:chExt cx="1282009" cy="863843"/>
            </a:xfrm>
          </p:grpSpPr>
          <p:sp>
            <p:nvSpPr>
              <p:cNvPr id="66" name="Moon 65"/>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3"/>
            <p:cNvGrpSpPr/>
            <p:nvPr/>
          </p:nvGrpSpPr>
          <p:grpSpPr>
            <a:xfrm>
              <a:off x="3048000" y="2971800"/>
              <a:ext cx="543260" cy="366059"/>
              <a:chOff x="1401710" y="3901141"/>
              <a:chExt cx="1282009" cy="863843"/>
            </a:xfrm>
          </p:grpSpPr>
          <p:sp>
            <p:nvSpPr>
              <p:cNvPr id="62" name="Moon 61"/>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97" name="Group 1496"/>
          <p:cNvGrpSpPr/>
          <p:nvPr/>
        </p:nvGrpSpPr>
        <p:grpSpPr>
          <a:xfrm>
            <a:off x="9212727" y="2958260"/>
            <a:ext cx="701740" cy="1374979"/>
            <a:chOff x="533400" y="1066800"/>
            <a:chExt cx="2226150" cy="4361885"/>
          </a:xfrm>
        </p:grpSpPr>
        <p:sp>
          <p:nvSpPr>
            <p:cNvPr id="1498" name="Oval 1497"/>
            <p:cNvSpPr/>
            <p:nvPr/>
          </p:nvSpPr>
          <p:spPr>
            <a:xfrm rot="12296205" flipH="1">
              <a:off x="1579454" y="50476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99" name="Oval 1498"/>
            <p:cNvSpPr/>
            <p:nvPr/>
          </p:nvSpPr>
          <p:spPr>
            <a:xfrm rot="20660369" flipH="1">
              <a:off x="1184522" y="50179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00" name="Flowchart: Manual Operation 1499"/>
            <p:cNvSpPr/>
            <p:nvPr/>
          </p:nvSpPr>
          <p:spPr>
            <a:xfrm rot="10800000">
              <a:off x="1617330" y="3810000"/>
              <a:ext cx="457200" cy="1371600"/>
            </a:xfrm>
            <a:prstGeom prst="flowChartManualOperation">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Flowchart: Manual Operation 1500"/>
            <p:cNvSpPr/>
            <p:nvPr/>
          </p:nvSpPr>
          <p:spPr>
            <a:xfrm rot="10800000">
              <a:off x="1160130" y="3810000"/>
              <a:ext cx="592470" cy="1371600"/>
            </a:xfrm>
            <a:prstGeom prst="flowChartManualOperation">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2" name="Oval 1501"/>
            <p:cNvSpPr/>
            <p:nvPr/>
          </p:nvSpPr>
          <p:spPr>
            <a:xfrm>
              <a:off x="533400" y="3429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03" name="Oval 1502"/>
            <p:cNvSpPr/>
            <p:nvPr/>
          </p:nvSpPr>
          <p:spPr>
            <a:xfrm>
              <a:off x="2226930" y="3429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04" name="Flowchart: Manual Operation 1503"/>
            <p:cNvSpPr/>
            <p:nvPr/>
          </p:nvSpPr>
          <p:spPr>
            <a:xfrm rot="12653049">
              <a:off x="847101" y="2243730"/>
              <a:ext cx="548201" cy="1482240"/>
            </a:xfrm>
            <a:prstGeom prst="flowChartManualOperati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 name="Flowchart: Manual Operation 1504"/>
            <p:cNvSpPr/>
            <p:nvPr/>
          </p:nvSpPr>
          <p:spPr>
            <a:xfrm rot="9116100">
              <a:off x="1869771" y="2289295"/>
              <a:ext cx="548201" cy="1427048"/>
            </a:xfrm>
            <a:prstGeom prst="flowChartManualOperati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Flowchart: Manual Operation 1505"/>
            <p:cNvSpPr/>
            <p:nvPr/>
          </p:nvSpPr>
          <p:spPr>
            <a:xfrm rot="10800000">
              <a:off x="1083930" y="2286000"/>
              <a:ext cx="1066800" cy="2209800"/>
            </a:xfrm>
            <a:prstGeom prst="flowChartManualOperati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7" name="Isosceles Triangle 1506"/>
            <p:cNvSpPr/>
            <p:nvPr/>
          </p:nvSpPr>
          <p:spPr>
            <a:xfrm rot="10800000">
              <a:off x="1371600" y="23622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8" name="Group 112"/>
            <p:cNvGrpSpPr/>
            <p:nvPr/>
          </p:nvGrpSpPr>
          <p:grpSpPr>
            <a:xfrm rot="17772307">
              <a:off x="1339660" y="2994015"/>
              <a:ext cx="766600" cy="1425073"/>
              <a:chOff x="3551491" y="3295649"/>
              <a:chExt cx="766600" cy="1425073"/>
            </a:xfrm>
          </p:grpSpPr>
          <p:sp>
            <p:nvSpPr>
              <p:cNvPr id="1598" name="Cross 1597"/>
              <p:cNvSpPr/>
              <p:nvPr/>
            </p:nvSpPr>
            <p:spPr>
              <a:xfrm rot="2093903">
                <a:off x="3840008" y="32956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9" name="Pentagon 1598"/>
              <p:cNvSpPr/>
              <p:nvPr/>
            </p:nvSpPr>
            <p:spPr>
              <a:xfrm rot="7482643">
                <a:off x="3150713" y="41690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509" name="Oval 1508"/>
            <p:cNvSpPr/>
            <p:nvPr/>
          </p:nvSpPr>
          <p:spPr>
            <a:xfrm>
              <a:off x="1160130" y="11430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Cloud 1509"/>
            <p:cNvSpPr/>
            <p:nvPr/>
          </p:nvSpPr>
          <p:spPr>
            <a:xfrm rot="17650418">
              <a:off x="745575" y="1355602"/>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Cloud 1510"/>
            <p:cNvSpPr/>
            <p:nvPr/>
          </p:nvSpPr>
          <p:spPr>
            <a:xfrm rot="4179572">
              <a:off x="1642180" y="1351103"/>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2" name="Rectangle 1511"/>
            <p:cNvSpPr/>
            <p:nvPr/>
          </p:nvSpPr>
          <p:spPr>
            <a:xfrm>
              <a:off x="914400" y="1371600"/>
              <a:ext cx="1295400" cy="228600"/>
            </a:xfrm>
            <a:prstGeom prst="rect">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13" name="Cloud 1512"/>
            <p:cNvSpPr/>
            <p:nvPr/>
          </p:nvSpPr>
          <p:spPr>
            <a:xfrm>
              <a:off x="1219200" y="1066800"/>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4" name="Group 1513"/>
            <p:cNvGrpSpPr/>
            <p:nvPr/>
          </p:nvGrpSpPr>
          <p:grpSpPr>
            <a:xfrm>
              <a:off x="1143000" y="3429000"/>
              <a:ext cx="929596" cy="457200"/>
              <a:chOff x="3733800" y="1524000"/>
              <a:chExt cx="929596" cy="457200"/>
            </a:xfrm>
          </p:grpSpPr>
          <p:sp>
            <p:nvSpPr>
              <p:cNvPr id="1581" name="Rectangle 1580"/>
              <p:cNvSpPr/>
              <p:nvPr/>
            </p:nvSpPr>
            <p:spPr>
              <a:xfrm>
                <a:off x="3733800" y="1600200"/>
                <a:ext cx="929596"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582" name="Group 1581"/>
              <p:cNvGrpSpPr/>
              <p:nvPr/>
            </p:nvGrpSpPr>
            <p:grpSpPr>
              <a:xfrm>
                <a:off x="3810000" y="1524000"/>
                <a:ext cx="838200" cy="457200"/>
                <a:chOff x="4643203" y="2743200"/>
                <a:chExt cx="3490210" cy="1256675"/>
              </a:xfrm>
            </p:grpSpPr>
            <p:grpSp>
              <p:nvGrpSpPr>
                <p:cNvPr id="1583" name="Group 23"/>
                <p:cNvGrpSpPr/>
                <p:nvPr/>
              </p:nvGrpSpPr>
              <p:grpSpPr>
                <a:xfrm>
                  <a:off x="4643203" y="2743200"/>
                  <a:ext cx="1146748" cy="1219200"/>
                  <a:chOff x="4643203" y="2743200"/>
                  <a:chExt cx="1146748" cy="1219200"/>
                </a:xfrm>
              </p:grpSpPr>
              <p:sp>
                <p:nvSpPr>
                  <p:cNvPr id="1594" name="Multiply 159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Flowchart: Summing Junction 159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Flowchart: Summing Junction 159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 name="Flowchart: Summing Junction 159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4" name="Group 24"/>
                <p:cNvGrpSpPr/>
                <p:nvPr/>
              </p:nvGrpSpPr>
              <p:grpSpPr>
                <a:xfrm>
                  <a:off x="5791200" y="2743200"/>
                  <a:ext cx="1146748" cy="1219200"/>
                  <a:chOff x="4643203" y="2743200"/>
                  <a:chExt cx="1146748" cy="1219200"/>
                </a:xfrm>
              </p:grpSpPr>
              <p:sp>
                <p:nvSpPr>
                  <p:cNvPr id="1590" name="Multiply 158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1" name="Flowchart: Summing Junction 159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2" name="Flowchart: Summing Junction 159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Flowchart: Summing Junction 159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5" name="Group 29"/>
                <p:cNvGrpSpPr/>
                <p:nvPr/>
              </p:nvGrpSpPr>
              <p:grpSpPr>
                <a:xfrm>
                  <a:off x="6986665" y="2780675"/>
                  <a:ext cx="1146748" cy="1219200"/>
                  <a:chOff x="4643203" y="2743200"/>
                  <a:chExt cx="1146748" cy="1219200"/>
                </a:xfrm>
              </p:grpSpPr>
              <p:sp>
                <p:nvSpPr>
                  <p:cNvPr id="1586" name="Multiply 158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Flowchart: Summing Junction 158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Flowchart: Summing Junction 158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9" name="Flowchart: Summing Junction 158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15" name="Group 11"/>
            <p:cNvGrpSpPr/>
            <p:nvPr/>
          </p:nvGrpSpPr>
          <p:grpSpPr>
            <a:xfrm rot="1344951">
              <a:off x="1773017" y="3027445"/>
              <a:ext cx="986533" cy="1488909"/>
              <a:chOff x="2209800" y="5562600"/>
              <a:chExt cx="1676400" cy="2514600"/>
            </a:xfrm>
          </p:grpSpPr>
          <p:sp>
            <p:nvSpPr>
              <p:cNvPr id="1564" name="Hexagon 1563"/>
              <p:cNvSpPr/>
              <p:nvPr/>
            </p:nvSpPr>
            <p:spPr>
              <a:xfrm>
                <a:off x="2209800" y="5562600"/>
                <a:ext cx="1676400" cy="251460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Hexagon 1564"/>
              <p:cNvSpPr/>
              <p:nvPr/>
            </p:nvSpPr>
            <p:spPr>
              <a:xfrm>
                <a:off x="2438400" y="5867400"/>
                <a:ext cx="1270000" cy="1905000"/>
              </a:xfrm>
              <a:prstGeom prst="hex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Hexagon 1565"/>
              <p:cNvSpPr/>
              <p:nvPr/>
            </p:nvSpPr>
            <p:spPr>
              <a:xfrm>
                <a:off x="2611582" y="6137564"/>
                <a:ext cx="914400" cy="13716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7" name="Group 178"/>
              <p:cNvGrpSpPr/>
              <p:nvPr/>
            </p:nvGrpSpPr>
            <p:grpSpPr>
              <a:xfrm>
                <a:off x="2627416" y="5583382"/>
                <a:ext cx="838200" cy="279400"/>
                <a:chOff x="2895600" y="4648200"/>
                <a:chExt cx="1600200" cy="533400"/>
              </a:xfrm>
            </p:grpSpPr>
            <p:sp>
              <p:nvSpPr>
                <p:cNvPr id="1576" name="Quad Arrow 1575"/>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Quad Arrow 1576"/>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Quad Arrow 1577"/>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Diamond 1578"/>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0" name="Diamond 1579"/>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8" name="Group 179"/>
              <p:cNvGrpSpPr/>
              <p:nvPr/>
            </p:nvGrpSpPr>
            <p:grpSpPr>
              <a:xfrm>
                <a:off x="2590800" y="7772400"/>
                <a:ext cx="838200" cy="279400"/>
                <a:chOff x="2895600" y="4648200"/>
                <a:chExt cx="1600200" cy="533400"/>
              </a:xfrm>
            </p:grpSpPr>
            <p:sp>
              <p:nvSpPr>
                <p:cNvPr id="1571" name="Quad Arrow 1570"/>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Quad Arrow 1571"/>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Quad Arrow 1572"/>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Diamond 1573"/>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Diamond 1574"/>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9" name="Donut 1568"/>
              <p:cNvSpPr/>
              <p:nvPr/>
            </p:nvSpPr>
            <p:spPr>
              <a:xfrm>
                <a:off x="2704605" y="6479969"/>
                <a:ext cx="685800" cy="666750"/>
              </a:xfrm>
              <a:prstGeom prst="donut">
                <a:avLst>
                  <a:gd name="adj" fmla="val 1152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0" name="Quad Arrow 1569"/>
              <p:cNvSpPr/>
              <p:nvPr/>
            </p:nvSpPr>
            <p:spPr>
              <a:xfrm>
                <a:off x="2782784" y="6540335"/>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515"/>
            <p:cNvGrpSpPr/>
            <p:nvPr/>
          </p:nvGrpSpPr>
          <p:grpSpPr>
            <a:xfrm rot="3920218">
              <a:off x="1179781" y="2581800"/>
              <a:ext cx="513600" cy="369638"/>
              <a:chOff x="4724402" y="2743199"/>
              <a:chExt cx="2138595" cy="1219200"/>
            </a:xfrm>
          </p:grpSpPr>
          <p:sp>
            <p:nvSpPr>
              <p:cNvPr id="1560" name="Multiply 1559"/>
              <p:cNvSpPr/>
              <p:nvPr/>
            </p:nvSpPr>
            <p:spPr>
              <a:xfrm>
                <a:off x="4724402" y="2743199"/>
                <a:ext cx="990598" cy="1219199"/>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Multiply 1555"/>
              <p:cNvSpPr/>
              <p:nvPr/>
            </p:nvSpPr>
            <p:spPr>
              <a:xfrm>
                <a:off x="5872398" y="2743200"/>
                <a:ext cx="990599" cy="1219199"/>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7" name="Group 1516"/>
            <p:cNvGrpSpPr/>
            <p:nvPr/>
          </p:nvGrpSpPr>
          <p:grpSpPr>
            <a:xfrm rot="17679782" flipH="1">
              <a:off x="1593427" y="2581798"/>
              <a:ext cx="513600" cy="369638"/>
              <a:chOff x="4724400" y="2743200"/>
              <a:chExt cx="2138596" cy="1219201"/>
            </a:xfrm>
          </p:grpSpPr>
          <p:sp>
            <p:nvSpPr>
              <p:cNvPr id="1545" name="Multiply 1544"/>
              <p:cNvSpPr/>
              <p:nvPr/>
            </p:nvSpPr>
            <p:spPr>
              <a:xfrm>
                <a:off x="4724400" y="2743200"/>
                <a:ext cx="990599"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 name="Multiply 1540"/>
              <p:cNvSpPr/>
              <p:nvPr/>
            </p:nvSpPr>
            <p:spPr>
              <a:xfrm>
                <a:off x="5872399" y="2743201"/>
                <a:ext cx="990597"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8" name="Group 1517"/>
            <p:cNvGrpSpPr/>
            <p:nvPr/>
          </p:nvGrpSpPr>
          <p:grpSpPr>
            <a:xfrm>
              <a:off x="1143000" y="1447800"/>
              <a:ext cx="914400" cy="228600"/>
              <a:chOff x="4643203" y="2743200"/>
              <a:chExt cx="3490210" cy="1256675"/>
            </a:xfrm>
          </p:grpSpPr>
          <p:grpSp>
            <p:nvGrpSpPr>
              <p:cNvPr id="1519" name="Group 23"/>
              <p:cNvGrpSpPr/>
              <p:nvPr/>
            </p:nvGrpSpPr>
            <p:grpSpPr>
              <a:xfrm>
                <a:off x="4643203" y="2743200"/>
                <a:ext cx="1146748" cy="1219200"/>
                <a:chOff x="4643203" y="2743200"/>
                <a:chExt cx="1146748" cy="1219200"/>
              </a:xfrm>
            </p:grpSpPr>
            <p:sp>
              <p:nvSpPr>
                <p:cNvPr id="1530" name="Multiply 152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Flowchart: Summing Junction 153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2" name="Flowchart: Summing Junction 153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3" name="Flowchart: Summing Junction 153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0" name="Group 24"/>
              <p:cNvGrpSpPr/>
              <p:nvPr/>
            </p:nvGrpSpPr>
            <p:grpSpPr>
              <a:xfrm>
                <a:off x="5791200" y="2743200"/>
                <a:ext cx="1146748" cy="1219200"/>
                <a:chOff x="4643203" y="2743200"/>
                <a:chExt cx="1146748" cy="1219200"/>
              </a:xfrm>
            </p:grpSpPr>
            <p:sp>
              <p:nvSpPr>
                <p:cNvPr id="1526" name="Multiply 152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Flowchart: Summing Junction 152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Flowchart: Summing Junction 152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Flowchart: Summing Junction 152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1" name="Group 29"/>
              <p:cNvGrpSpPr/>
              <p:nvPr/>
            </p:nvGrpSpPr>
            <p:grpSpPr>
              <a:xfrm>
                <a:off x="6986665" y="2780675"/>
                <a:ext cx="1146748" cy="1219200"/>
                <a:chOff x="4643203" y="2743200"/>
                <a:chExt cx="1146748" cy="1219200"/>
              </a:xfrm>
            </p:grpSpPr>
            <p:sp>
              <p:nvSpPr>
                <p:cNvPr id="1522" name="Multiply 1521"/>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3" name="Flowchart: Summing Junction 1522"/>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Flowchart: Summing Junction 1523"/>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Flowchart: Summing Junction 1524"/>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00" name="Group 1599"/>
          <p:cNvGrpSpPr/>
          <p:nvPr/>
        </p:nvGrpSpPr>
        <p:grpSpPr>
          <a:xfrm>
            <a:off x="11206394" y="2931151"/>
            <a:ext cx="629209" cy="1053961"/>
            <a:chOff x="2743200" y="381000"/>
            <a:chExt cx="1770534" cy="4419599"/>
          </a:xfrm>
        </p:grpSpPr>
        <p:sp>
          <p:nvSpPr>
            <p:cNvPr id="1601" name="Oval 1600"/>
            <p:cNvSpPr/>
            <p:nvPr/>
          </p:nvSpPr>
          <p:spPr>
            <a:xfrm rot="1909722" flipH="1">
              <a:off x="3131065" y="4170577"/>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2" name="Oval 1601"/>
            <p:cNvSpPr/>
            <p:nvPr/>
          </p:nvSpPr>
          <p:spPr>
            <a:xfrm rot="20332950" flipH="1">
              <a:off x="3590649" y="4181803"/>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3" name="Trapezoid 1602"/>
            <p:cNvSpPr/>
            <p:nvPr/>
          </p:nvSpPr>
          <p:spPr>
            <a:xfrm flipH="1">
              <a:off x="2998714" y="3515978"/>
              <a:ext cx="1272357" cy="945470"/>
            </a:xfrm>
            <a:prstGeom prst="trapezoid">
              <a:avLst>
                <a:gd name="adj" fmla="val 136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Oval 1603"/>
            <p:cNvSpPr/>
            <p:nvPr/>
          </p:nvSpPr>
          <p:spPr>
            <a:xfrm flipH="1">
              <a:off x="2743200" y="2769623"/>
              <a:ext cx="338292" cy="5117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Oval 1604"/>
            <p:cNvSpPr/>
            <p:nvPr/>
          </p:nvSpPr>
          <p:spPr>
            <a:xfrm flipH="1">
              <a:off x="4175442" y="2726492"/>
              <a:ext cx="338292" cy="5117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Trapezoid 1605"/>
            <p:cNvSpPr/>
            <p:nvPr/>
          </p:nvSpPr>
          <p:spPr>
            <a:xfrm rot="1497809" flipH="1">
              <a:off x="2865051" y="1743328"/>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Trapezoid 1606"/>
            <p:cNvSpPr/>
            <p:nvPr/>
          </p:nvSpPr>
          <p:spPr>
            <a:xfrm rot="20272996" flipH="1">
              <a:off x="3818429" y="1724562"/>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 name="Trapezoid 1607"/>
            <p:cNvSpPr/>
            <p:nvPr/>
          </p:nvSpPr>
          <p:spPr>
            <a:xfrm flipH="1">
              <a:off x="3010892" y="1768888"/>
              <a:ext cx="1256091" cy="2493514"/>
            </a:xfrm>
            <a:prstGeom prst="trapezoid">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9" name="Group 87"/>
            <p:cNvGrpSpPr/>
            <p:nvPr/>
          </p:nvGrpSpPr>
          <p:grpSpPr>
            <a:xfrm flipH="1">
              <a:off x="2892684" y="381000"/>
              <a:ext cx="1431402" cy="1542608"/>
              <a:chOff x="3048000" y="381000"/>
              <a:chExt cx="1365913" cy="1219199"/>
            </a:xfrm>
          </p:grpSpPr>
          <p:sp>
            <p:nvSpPr>
              <p:cNvPr id="1622" name="Oval 1621"/>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3" name="Rectangle 68"/>
              <p:cNvSpPr/>
              <p:nvPr/>
            </p:nvSpPr>
            <p:spPr>
              <a:xfrm>
                <a:off x="3276600" y="838200"/>
                <a:ext cx="914400" cy="152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4" name="Group 42"/>
              <p:cNvGrpSpPr/>
              <p:nvPr/>
            </p:nvGrpSpPr>
            <p:grpSpPr>
              <a:xfrm>
                <a:off x="3048000" y="381000"/>
                <a:ext cx="1365913" cy="712342"/>
                <a:chOff x="5207746" y="545873"/>
                <a:chExt cx="1365913" cy="712342"/>
              </a:xfrm>
            </p:grpSpPr>
            <p:sp>
              <p:nvSpPr>
                <p:cNvPr id="1625" name="Moon 70"/>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Moon 1625"/>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Moon 1626"/>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Moon 73"/>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Moon 1628"/>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Moon 1629"/>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Oval 1630"/>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0" name="Group 228"/>
            <p:cNvGrpSpPr/>
            <p:nvPr/>
          </p:nvGrpSpPr>
          <p:grpSpPr>
            <a:xfrm rot="17643422">
              <a:off x="3303370" y="2608877"/>
              <a:ext cx="593580" cy="1111274"/>
              <a:chOff x="4434043" y="4647053"/>
              <a:chExt cx="593580" cy="1111274"/>
            </a:xfrm>
          </p:grpSpPr>
          <p:sp>
            <p:nvSpPr>
              <p:cNvPr id="1620" name="Cross 12"/>
              <p:cNvSpPr/>
              <p:nvPr/>
            </p:nvSpPr>
            <p:spPr>
              <a:xfrm rot="2093903">
                <a:off x="4601597" y="4647053"/>
                <a:ext cx="426026" cy="41140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Pentagon 13"/>
              <p:cNvSpPr/>
              <p:nvPr/>
            </p:nvSpPr>
            <p:spPr>
              <a:xfrm rot="7482643">
                <a:off x="4053800" y="5289784"/>
                <a:ext cx="848786" cy="883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611" name="Rectangle 1610"/>
            <p:cNvSpPr/>
            <p:nvPr/>
          </p:nvSpPr>
          <p:spPr>
            <a:xfrm flipH="1">
              <a:off x="3164545" y="3048000"/>
              <a:ext cx="990600" cy="1524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2" name="Group 52"/>
            <p:cNvGrpSpPr/>
            <p:nvPr/>
          </p:nvGrpSpPr>
          <p:grpSpPr>
            <a:xfrm flipH="1">
              <a:off x="3157759" y="1625039"/>
              <a:ext cx="901253" cy="1800390"/>
              <a:chOff x="5410200" y="838200"/>
              <a:chExt cx="2057400" cy="4038600"/>
            </a:xfrm>
            <a:solidFill>
              <a:srgbClr val="927B40"/>
            </a:solidFill>
          </p:grpSpPr>
          <p:sp>
            <p:nvSpPr>
              <p:cNvPr id="1613" name="Trapezoid 50"/>
              <p:cNvSpPr/>
              <p:nvPr/>
            </p:nvSpPr>
            <p:spPr>
              <a:xfrm>
                <a:off x="5410200" y="1600200"/>
                <a:ext cx="914400" cy="3276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Trapezoid 1613"/>
              <p:cNvSpPr/>
              <p:nvPr/>
            </p:nvSpPr>
            <p:spPr>
              <a:xfrm>
                <a:off x="5562600" y="1752600"/>
                <a:ext cx="914400" cy="2743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5" name="Group 45"/>
              <p:cNvGrpSpPr/>
              <p:nvPr/>
            </p:nvGrpSpPr>
            <p:grpSpPr>
              <a:xfrm>
                <a:off x="5486400" y="838200"/>
                <a:ext cx="1981200" cy="2070031"/>
                <a:chOff x="2624682" y="2226017"/>
                <a:chExt cx="1981200" cy="2070031"/>
              </a:xfrm>
              <a:grpFill/>
            </p:grpSpPr>
            <p:sp>
              <p:nvSpPr>
                <p:cNvPr id="1616" name="Pie 1615"/>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17" name="Group 5"/>
                <p:cNvGrpSpPr/>
                <p:nvPr/>
              </p:nvGrpSpPr>
              <p:grpSpPr>
                <a:xfrm>
                  <a:off x="2743200" y="2438400"/>
                  <a:ext cx="1683225" cy="1529540"/>
                  <a:chOff x="2740938" y="2438400"/>
                  <a:chExt cx="1683225" cy="1529540"/>
                </a:xfrm>
                <a:grpFill/>
              </p:grpSpPr>
              <p:sp>
                <p:nvSpPr>
                  <p:cNvPr id="1618"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Moon 49"/>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32" name="Group 1631"/>
          <p:cNvGrpSpPr/>
          <p:nvPr/>
        </p:nvGrpSpPr>
        <p:grpSpPr>
          <a:xfrm>
            <a:off x="10838184" y="3177792"/>
            <a:ext cx="703443" cy="1256829"/>
            <a:chOff x="6096000" y="1295400"/>
            <a:chExt cx="2116571" cy="4438085"/>
          </a:xfrm>
        </p:grpSpPr>
        <p:sp>
          <p:nvSpPr>
            <p:cNvPr id="1633" name="Cloud 1632"/>
            <p:cNvSpPr/>
            <p:nvPr/>
          </p:nvSpPr>
          <p:spPr>
            <a:xfrm rot="9532260">
              <a:off x="6546328" y="1357333"/>
              <a:ext cx="1351133" cy="1905000"/>
            </a:xfrm>
            <a:prstGeom prst="cloud">
              <a:avLst/>
            </a:prstGeom>
            <a:solidFill>
              <a:srgbClr val="781C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Oval 1633"/>
            <p:cNvSpPr/>
            <p:nvPr/>
          </p:nvSpPr>
          <p:spPr>
            <a:xfrm rot="12296205" flipH="1">
              <a:off x="7142054" y="53524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35" name="Oval 1634"/>
            <p:cNvSpPr/>
            <p:nvPr/>
          </p:nvSpPr>
          <p:spPr>
            <a:xfrm rot="20660369" flipH="1">
              <a:off x="6747122" y="53227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36" name="Flowchart: Manual Operation 1635"/>
            <p:cNvSpPr/>
            <p:nvPr/>
          </p:nvSpPr>
          <p:spPr>
            <a:xfrm rot="10800000">
              <a:off x="7179930" y="4114800"/>
              <a:ext cx="457200" cy="1371600"/>
            </a:xfrm>
            <a:prstGeom prst="flowChartManualOperation">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Flowchart: Manual Operation 1636"/>
            <p:cNvSpPr/>
            <p:nvPr/>
          </p:nvSpPr>
          <p:spPr>
            <a:xfrm rot="10800000">
              <a:off x="6722730" y="4114800"/>
              <a:ext cx="592470" cy="1371600"/>
            </a:xfrm>
            <a:prstGeom prst="flowChartManualOperation">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Flowchart: Manual Operation 1637"/>
            <p:cNvSpPr/>
            <p:nvPr/>
          </p:nvSpPr>
          <p:spPr>
            <a:xfrm rot="10800000">
              <a:off x="6705600" y="3048000"/>
              <a:ext cx="990600" cy="1371600"/>
            </a:xfrm>
            <a:prstGeom prst="flowChartManualOperation">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Oval 1638"/>
            <p:cNvSpPr/>
            <p:nvPr/>
          </p:nvSpPr>
          <p:spPr>
            <a:xfrm>
              <a:off x="609600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40" name="Oval 1639"/>
            <p:cNvSpPr/>
            <p:nvPr/>
          </p:nvSpPr>
          <p:spPr>
            <a:xfrm>
              <a:off x="778953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41" name="Flowchart: Manual Operation 1640"/>
            <p:cNvSpPr/>
            <p:nvPr/>
          </p:nvSpPr>
          <p:spPr>
            <a:xfrm rot="12653049">
              <a:off x="6409701" y="2548530"/>
              <a:ext cx="548201" cy="148224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Flowchart: Manual Operation 1641"/>
            <p:cNvSpPr/>
            <p:nvPr/>
          </p:nvSpPr>
          <p:spPr>
            <a:xfrm rot="9116100">
              <a:off x="7432371" y="2594095"/>
              <a:ext cx="548201" cy="1427048"/>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3" name="Group 271"/>
            <p:cNvGrpSpPr/>
            <p:nvPr/>
          </p:nvGrpSpPr>
          <p:grpSpPr>
            <a:xfrm>
              <a:off x="6675948" y="4114800"/>
              <a:ext cx="1031705" cy="762000"/>
              <a:chOff x="5012224" y="457200"/>
              <a:chExt cx="2531578" cy="2478742"/>
            </a:xfrm>
          </p:grpSpPr>
          <p:grpSp>
            <p:nvGrpSpPr>
              <p:cNvPr id="1662" name="Group 170"/>
              <p:cNvGrpSpPr/>
              <p:nvPr/>
            </p:nvGrpSpPr>
            <p:grpSpPr>
              <a:xfrm>
                <a:off x="5012224" y="457200"/>
                <a:ext cx="2531578" cy="1447800"/>
                <a:chOff x="3755051" y="1524000"/>
                <a:chExt cx="908347" cy="457200"/>
              </a:xfrm>
            </p:grpSpPr>
            <p:sp>
              <p:nvSpPr>
                <p:cNvPr id="1669" name="Rectangle 1668"/>
                <p:cNvSpPr/>
                <p:nvPr/>
              </p:nvSpPr>
              <p:spPr>
                <a:xfrm>
                  <a:off x="3755051" y="1600200"/>
                  <a:ext cx="908347" cy="34806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670" name="Group 154"/>
                <p:cNvGrpSpPr/>
                <p:nvPr/>
              </p:nvGrpSpPr>
              <p:grpSpPr>
                <a:xfrm>
                  <a:off x="3810000" y="1524000"/>
                  <a:ext cx="838200" cy="457200"/>
                  <a:chOff x="4643203" y="2743200"/>
                  <a:chExt cx="3490210" cy="1256675"/>
                </a:xfrm>
              </p:grpSpPr>
              <p:grpSp>
                <p:nvGrpSpPr>
                  <p:cNvPr id="1671" name="Group 23"/>
                  <p:cNvGrpSpPr/>
                  <p:nvPr/>
                </p:nvGrpSpPr>
                <p:grpSpPr>
                  <a:xfrm>
                    <a:off x="4643203" y="2743200"/>
                    <a:ext cx="1146748" cy="1219200"/>
                    <a:chOff x="4643203" y="2743200"/>
                    <a:chExt cx="1146748" cy="1219200"/>
                  </a:xfrm>
                </p:grpSpPr>
                <p:sp>
                  <p:nvSpPr>
                    <p:cNvPr id="1682" name="Multiply 1681"/>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3" name="Flowchart: Summing Junction 1682"/>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4" name="Flowchart: Summing Junction 1683"/>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5" name="Flowchart: Summing Junction 1684"/>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24"/>
                  <p:cNvGrpSpPr/>
                  <p:nvPr/>
                </p:nvGrpSpPr>
                <p:grpSpPr>
                  <a:xfrm>
                    <a:off x="5791200" y="2743200"/>
                    <a:ext cx="1146748" cy="1219200"/>
                    <a:chOff x="4643203" y="2743200"/>
                    <a:chExt cx="1146748" cy="1219200"/>
                  </a:xfrm>
                </p:grpSpPr>
                <p:sp>
                  <p:nvSpPr>
                    <p:cNvPr id="1678" name="Multiply 1677"/>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 name="Flowchart: Summing Junction 1678"/>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0" name="Flowchart: Summing Junction 1679"/>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1" name="Flowchart: Summing Junction 1680"/>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3" name="Group 29"/>
                  <p:cNvGrpSpPr/>
                  <p:nvPr/>
                </p:nvGrpSpPr>
                <p:grpSpPr>
                  <a:xfrm>
                    <a:off x="6986665" y="2780675"/>
                    <a:ext cx="1146748" cy="1219200"/>
                    <a:chOff x="4643203" y="2743200"/>
                    <a:chExt cx="1146748" cy="1219200"/>
                  </a:xfrm>
                </p:grpSpPr>
                <p:sp>
                  <p:nvSpPr>
                    <p:cNvPr id="1674" name="Multiply 167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Flowchart: Summing Junction 167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Flowchart: Summing Junction 167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7" name="Flowchart: Summing Junction 167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3" name="Group 204"/>
              <p:cNvGrpSpPr/>
              <p:nvPr/>
            </p:nvGrpSpPr>
            <p:grpSpPr>
              <a:xfrm>
                <a:off x="5018992" y="1571035"/>
                <a:ext cx="2485710" cy="1364907"/>
                <a:chOff x="5018992" y="1571035"/>
                <a:chExt cx="2485710" cy="1364907"/>
              </a:xfrm>
            </p:grpSpPr>
            <p:sp>
              <p:nvSpPr>
                <p:cNvPr id="1664" name="Pentagon 1663"/>
                <p:cNvSpPr/>
                <p:nvPr/>
              </p:nvSpPr>
              <p:spPr>
                <a:xfrm rot="5400000">
                  <a:off x="4790391" y="1799636"/>
                  <a:ext cx="1219201" cy="762000"/>
                </a:xfrm>
                <a:prstGeom prst="homePlate">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Pentagon 1664"/>
                <p:cNvSpPr/>
                <p:nvPr/>
              </p:nvSpPr>
              <p:spPr>
                <a:xfrm rot="5400000">
                  <a:off x="5038165" y="1819836"/>
                  <a:ext cx="1219200" cy="762000"/>
                </a:xfrm>
                <a:prstGeom prst="homePlate">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6" name="Pentagon 1665"/>
                <p:cNvSpPr/>
                <p:nvPr/>
              </p:nvSpPr>
              <p:spPr>
                <a:xfrm rot="5400000">
                  <a:off x="6514103" y="1837765"/>
                  <a:ext cx="1219198" cy="762000"/>
                </a:xfrm>
                <a:prstGeom prst="homePlate">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Pentagon 1666"/>
                <p:cNvSpPr/>
                <p:nvPr/>
              </p:nvSpPr>
              <p:spPr>
                <a:xfrm rot="5400000">
                  <a:off x="6149788" y="1837765"/>
                  <a:ext cx="1219200" cy="762000"/>
                </a:xfrm>
                <a:prstGeom prst="homePlate">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8" name="Pentagon 1667"/>
                <p:cNvSpPr/>
                <p:nvPr/>
              </p:nvSpPr>
              <p:spPr>
                <a:xfrm rot="5400000">
                  <a:off x="5571564" y="1887071"/>
                  <a:ext cx="1335742" cy="762000"/>
                </a:xfrm>
                <a:prstGeom prst="homePlate">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4" name="Left-Right-Up Arrow 1643"/>
            <p:cNvSpPr/>
            <p:nvPr/>
          </p:nvSpPr>
          <p:spPr>
            <a:xfrm rot="10800000">
              <a:off x="6400799" y="2666996"/>
              <a:ext cx="1600200" cy="1676401"/>
            </a:xfrm>
            <a:prstGeom prst="leftRightUpArrow">
              <a:avLst>
                <a:gd name="adj1" fmla="val 43442"/>
                <a:gd name="adj2" fmla="val 20250"/>
                <a:gd name="adj3" fmla="val 28279"/>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5" name="Pentagon 1644"/>
            <p:cNvSpPr/>
            <p:nvPr/>
          </p:nvSpPr>
          <p:spPr>
            <a:xfrm rot="5400000">
              <a:off x="6931025" y="2670176"/>
              <a:ext cx="539750" cy="533400"/>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1645"/>
            <p:cNvSpPr/>
            <p:nvPr/>
          </p:nvSpPr>
          <p:spPr>
            <a:xfrm>
              <a:off x="6722730" y="14478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7" name="Cloud 1646"/>
            <p:cNvSpPr/>
            <p:nvPr/>
          </p:nvSpPr>
          <p:spPr>
            <a:xfrm>
              <a:off x="6705600" y="1295400"/>
              <a:ext cx="914400" cy="762000"/>
            </a:xfrm>
            <a:prstGeom prst="cloud">
              <a:avLst/>
            </a:prstGeom>
            <a:solidFill>
              <a:srgbClr val="781C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Rounded Rectangle 1655"/>
            <p:cNvSpPr/>
            <p:nvPr/>
          </p:nvSpPr>
          <p:spPr>
            <a:xfrm>
              <a:off x="6612256" y="1662913"/>
              <a:ext cx="1101087" cy="20704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9" name="Multiply 1648"/>
            <p:cNvSpPr/>
            <p:nvPr/>
          </p:nvSpPr>
          <p:spPr>
            <a:xfrm>
              <a:off x="6705600" y="2895600"/>
              <a:ext cx="990600" cy="1066800"/>
            </a:xfrm>
            <a:prstGeom prst="mathMultiply">
              <a:avLst>
                <a:gd name="adj1" fmla="val 9616"/>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0" name="Group 1649"/>
            <p:cNvGrpSpPr/>
            <p:nvPr/>
          </p:nvGrpSpPr>
          <p:grpSpPr>
            <a:xfrm rot="359772">
              <a:off x="6493621" y="3605881"/>
              <a:ext cx="563318" cy="1806623"/>
              <a:chOff x="2675775" y="3209048"/>
              <a:chExt cx="563318" cy="1806623"/>
            </a:xfrm>
          </p:grpSpPr>
          <p:sp>
            <p:nvSpPr>
              <p:cNvPr id="1651" name="Cross 1650"/>
              <p:cNvSpPr/>
              <p:nvPr/>
            </p:nvSpPr>
            <p:spPr>
              <a:xfrm rot="429804">
                <a:off x="2675775" y="3209048"/>
                <a:ext cx="563318" cy="606267"/>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2" name="Pentagon 1651"/>
              <p:cNvSpPr/>
              <p:nvPr/>
            </p:nvSpPr>
            <p:spPr>
              <a:xfrm rot="5818544">
                <a:off x="2240298" y="4338090"/>
                <a:ext cx="1211419" cy="1437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53" name="Multiply 1652"/>
              <p:cNvSpPr/>
              <p:nvPr/>
            </p:nvSpPr>
            <p:spPr>
              <a:xfrm rot="5565285">
                <a:off x="2650430" y="3653434"/>
                <a:ext cx="537882" cy="340659"/>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6792949" y="3244761"/>
            <a:ext cx="1453193" cy="1132335"/>
            <a:chOff x="5113953" y="4613943"/>
            <a:chExt cx="1768549" cy="1248218"/>
          </a:xfrm>
          <a:solidFill>
            <a:schemeClr val="tx1"/>
          </a:solidFill>
        </p:grpSpPr>
        <p:grpSp>
          <p:nvGrpSpPr>
            <p:cNvPr id="1691" name="Group 15"/>
            <p:cNvGrpSpPr/>
            <p:nvPr/>
          </p:nvGrpSpPr>
          <p:grpSpPr>
            <a:xfrm>
              <a:off x="5113953" y="4644898"/>
              <a:ext cx="488693" cy="1217263"/>
              <a:chOff x="5891782" y="1905000"/>
              <a:chExt cx="1271017" cy="3165915"/>
            </a:xfrm>
            <a:grpFill/>
          </p:grpSpPr>
          <p:sp>
            <p:nvSpPr>
              <p:cNvPr id="1698" name="Oval 169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Rounded Rectangle 1698"/>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Rounded Rectangle 169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Rounded Rectangle 1700"/>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Rounded Rectangle 1701"/>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9" name="Group 15"/>
            <p:cNvGrpSpPr/>
            <p:nvPr/>
          </p:nvGrpSpPr>
          <p:grpSpPr>
            <a:xfrm>
              <a:off x="6393809" y="4613943"/>
              <a:ext cx="488693" cy="1217263"/>
              <a:chOff x="5891782" y="1905000"/>
              <a:chExt cx="1271017" cy="3165915"/>
            </a:xfrm>
            <a:grpFill/>
          </p:grpSpPr>
          <p:sp>
            <p:nvSpPr>
              <p:cNvPr id="1730" name="Oval 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1" name="Rounded Rectangle 10"/>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2" name="Rounded Rectangle 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2"/>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3"/>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5" name="Group 15"/>
            <p:cNvGrpSpPr/>
            <p:nvPr/>
          </p:nvGrpSpPr>
          <p:grpSpPr>
            <a:xfrm>
              <a:off x="5759562" y="4635223"/>
              <a:ext cx="488693" cy="1217263"/>
              <a:chOff x="5891782" y="1905000"/>
              <a:chExt cx="1271017" cy="3165915"/>
            </a:xfrm>
            <a:grpFill/>
          </p:grpSpPr>
          <p:sp>
            <p:nvSpPr>
              <p:cNvPr id="1736" name="Oval 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7" name="Rounded Rectangle 10"/>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Rounded Rectangle 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9" name="Rounded Rectangle 12"/>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Rounded Rectangle 13"/>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1" name="Group 1740"/>
          <p:cNvGrpSpPr/>
          <p:nvPr/>
        </p:nvGrpSpPr>
        <p:grpSpPr>
          <a:xfrm>
            <a:off x="9448668" y="3461164"/>
            <a:ext cx="1034215" cy="909430"/>
            <a:chOff x="1697144" y="1290048"/>
            <a:chExt cx="2683862" cy="2174992"/>
          </a:xfrm>
        </p:grpSpPr>
        <p:sp>
          <p:nvSpPr>
            <p:cNvPr id="1742" name="Moon 1741"/>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Moon 1742"/>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Moon 1743"/>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5" name="Moon 1744"/>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Moon 1745"/>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Moon 1746"/>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Moon 1747"/>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Moon 1748"/>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Moon 1749"/>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Moon 1750"/>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2" name="Moon 1751"/>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Moon 1752"/>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4" name="Group 17"/>
            <p:cNvGrpSpPr/>
            <p:nvPr/>
          </p:nvGrpSpPr>
          <p:grpSpPr>
            <a:xfrm>
              <a:off x="1905000" y="2209800"/>
              <a:ext cx="543260" cy="366059"/>
              <a:chOff x="1401710" y="3901141"/>
              <a:chExt cx="1282009" cy="863843"/>
            </a:xfrm>
          </p:grpSpPr>
          <p:sp>
            <p:nvSpPr>
              <p:cNvPr id="1805"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7"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8"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5" name="Group 18"/>
            <p:cNvGrpSpPr/>
            <p:nvPr/>
          </p:nvGrpSpPr>
          <p:grpSpPr>
            <a:xfrm>
              <a:off x="2286000" y="1600200"/>
              <a:ext cx="543260" cy="366059"/>
              <a:chOff x="1401710" y="3901141"/>
              <a:chExt cx="1282009" cy="863843"/>
            </a:xfrm>
          </p:grpSpPr>
          <p:sp>
            <p:nvSpPr>
              <p:cNvPr id="1801"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3"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6" name="Group 23"/>
            <p:cNvGrpSpPr/>
            <p:nvPr/>
          </p:nvGrpSpPr>
          <p:grpSpPr>
            <a:xfrm>
              <a:off x="3352800" y="2286000"/>
              <a:ext cx="543260" cy="366059"/>
              <a:chOff x="1401710" y="3901141"/>
              <a:chExt cx="1282009" cy="863843"/>
            </a:xfrm>
          </p:grpSpPr>
          <p:sp>
            <p:nvSpPr>
              <p:cNvPr id="1797"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8" name="Moon 179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9" name="Moon 179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Moon 179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7" name="Group 28"/>
            <p:cNvGrpSpPr/>
            <p:nvPr/>
          </p:nvGrpSpPr>
          <p:grpSpPr>
            <a:xfrm>
              <a:off x="2743200" y="2514600"/>
              <a:ext cx="543260" cy="366059"/>
              <a:chOff x="1401710" y="3901141"/>
              <a:chExt cx="1282009" cy="863843"/>
            </a:xfrm>
          </p:grpSpPr>
          <p:sp>
            <p:nvSpPr>
              <p:cNvPr id="1793" name="Moon 179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4" name="Moon 179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Moon 179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Moon 179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8" name="Group 1757"/>
            <p:cNvGrpSpPr/>
            <p:nvPr/>
          </p:nvGrpSpPr>
          <p:grpSpPr>
            <a:xfrm>
              <a:off x="2895600" y="2209800"/>
              <a:ext cx="543260" cy="366059"/>
              <a:chOff x="1401710" y="3901141"/>
              <a:chExt cx="1282009" cy="863843"/>
            </a:xfrm>
          </p:grpSpPr>
          <p:sp>
            <p:nvSpPr>
              <p:cNvPr id="1789" name="Moon 178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Moon 178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1" name="Moon 179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Moon 179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9" name="Group 38"/>
            <p:cNvGrpSpPr/>
            <p:nvPr/>
          </p:nvGrpSpPr>
          <p:grpSpPr>
            <a:xfrm>
              <a:off x="3200400" y="1676400"/>
              <a:ext cx="543260" cy="366059"/>
              <a:chOff x="1401710" y="3901141"/>
              <a:chExt cx="1282009" cy="863843"/>
            </a:xfrm>
          </p:grpSpPr>
          <p:sp>
            <p:nvSpPr>
              <p:cNvPr id="1785" name="Moon 178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Moon 178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 name="Moon 178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Moon 178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0" name="Group 43"/>
            <p:cNvGrpSpPr/>
            <p:nvPr/>
          </p:nvGrpSpPr>
          <p:grpSpPr>
            <a:xfrm>
              <a:off x="2895600" y="1828800"/>
              <a:ext cx="543260" cy="366059"/>
              <a:chOff x="1401710" y="3901141"/>
              <a:chExt cx="1282009" cy="863843"/>
            </a:xfrm>
          </p:grpSpPr>
          <p:sp>
            <p:nvSpPr>
              <p:cNvPr id="1781" name="Moon 178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Moon 178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Moon 178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Moon 178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1" name="Group 48"/>
            <p:cNvGrpSpPr/>
            <p:nvPr/>
          </p:nvGrpSpPr>
          <p:grpSpPr>
            <a:xfrm>
              <a:off x="2438400" y="1981200"/>
              <a:ext cx="543260" cy="366059"/>
              <a:chOff x="1401710" y="3901141"/>
              <a:chExt cx="1282009" cy="863843"/>
            </a:xfrm>
          </p:grpSpPr>
          <p:sp>
            <p:nvSpPr>
              <p:cNvPr id="1777" name="Moon 177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Moon 177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Moon 177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Moon 177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2" name="Group 53"/>
            <p:cNvGrpSpPr/>
            <p:nvPr/>
          </p:nvGrpSpPr>
          <p:grpSpPr>
            <a:xfrm>
              <a:off x="2286000" y="2590800"/>
              <a:ext cx="543260" cy="366059"/>
              <a:chOff x="1401710" y="3901141"/>
              <a:chExt cx="1282009" cy="863843"/>
            </a:xfrm>
          </p:grpSpPr>
          <p:sp>
            <p:nvSpPr>
              <p:cNvPr id="1773" name="Moon 177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Moon 177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Moon 177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Moon 177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3" name="Group 58"/>
            <p:cNvGrpSpPr/>
            <p:nvPr/>
          </p:nvGrpSpPr>
          <p:grpSpPr>
            <a:xfrm>
              <a:off x="2667000" y="2895600"/>
              <a:ext cx="543260" cy="366059"/>
              <a:chOff x="1401710" y="3901141"/>
              <a:chExt cx="1282009" cy="863843"/>
            </a:xfrm>
          </p:grpSpPr>
          <p:sp>
            <p:nvSpPr>
              <p:cNvPr id="1769" name="Moon 176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0" name="Moon 176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Moon 177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Moon 177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4" name="Group 63"/>
            <p:cNvGrpSpPr/>
            <p:nvPr/>
          </p:nvGrpSpPr>
          <p:grpSpPr>
            <a:xfrm>
              <a:off x="3048000" y="2971800"/>
              <a:ext cx="543260" cy="366059"/>
              <a:chOff x="1401710" y="3901141"/>
              <a:chExt cx="1282009" cy="863843"/>
            </a:xfrm>
          </p:grpSpPr>
          <p:sp>
            <p:nvSpPr>
              <p:cNvPr id="1765" name="Moon 176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6" name="Moon 176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7" name="Moon 176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Moon 176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9" name="Group 1808"/>
          <p:cNvGrpSpPr/>
          <p:nvPr/>
        </p:nvGrpSpPr>
        <p:grpSpPr>
          <a:xfrm>
            <a:off x="10814613" y="3918834"/>
            <a:ext cx="1034215" cy="909430"/>
            <a:chOff x="1697144" y="1290048"/>
            <a:chExt cx="2683862" cy="2174992"/>
          </a:xfrm>
        </p:grpSpPr>
        <p:sp>
          <p:nvSpPr>
            <p:cNvPr id="1810" name="Moon 1809"/>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1" name="Moon 1810"/>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2" name="Moon 1811"/>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3" name="Moon 1812"/>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4" name="Moon 1813"/>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5" name="Moon 1814"/>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6" name="Moon 1815"/>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Moon 1816"/>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Moon 1817"/>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9" name="Moon 1818"/>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Moon 1819"/>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1" name="Moon 1820"/>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2" name="Group 17"/>
            <p:cNvGrpSpPr/>
            <p:nvPr/>
          </p:nvGrpSpPr>
          <p:grpSpPr>
            <a:xfrm>
              <a:off x="1905000" y="2209800"/>
              <a:ext cx="543260" cy="366059"/>
              <a:chOff x="1401710" y="3901141"/>
              <a:chExt cx="1282009" cy="863843"/>
            </a:xfrm>
          </p:grpSpPr>
          <p:sp>
            <p:nvSpPr>
              <p:cNvPr id="1873"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4"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5"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6"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3" name="Group 18"/>
            <p:cNvGrpSpPr/>
            <p:nvPr/>
          </p:nvGrpSpPr>
          <p:grpSpPr>
            <a:xfrm>
              <a:off x="2286000" y="1600200"/>
              <a:ext cx="543260" cy="366059"/>
              <a:chOff x="1401710" y="3901141"/>
              <a:chExt cx="1282009" cy="863843"/>
            </a:xfrm>
          </p:grpSpPr>
          <p:sp>
            <p:nvSpPr>
              <p:cNvPr id="1869"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0"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1"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2"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4" name="Group 23"/>
            <p:cNvGrpSpPr/>
            <p:nvPr/>
          </p:nvGrpSpPr>
          <p:grpSpPr>
            <a:xfrm>
              <a:off x="3352800" y="2286000"/>
              <a:ext cx="543260" cy="366059"/>
              <a:chOff x="1401710" y="3901141"/>
              <a:chExt cx="1282009" cy="863843"/>
            </a:xfrm>
          </p:grpSpPr>
          <p:sp>
            <p:nvSpPr>
              <p:cNvPr id="1865"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6" name="Moon 186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7" name="Moon 186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8" name="Moon 186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5" name="Group 28"/>
            <p:cNvGrpSpPr/>
            <p:nvPr/>
          </p:nvGrpSpPr>
          <p:grpSpPr>
            <a:xfrm>
              <a:off x="2743200" y="2514600"/>
              <a:ext cx="543260" cy="366059"/>
              <a:chOff x="1401710" y="3901141"/>
              <a:chExt cx="1282009" cy="863843"/>
            </a:xfrm>
          </p:grpSpPr>
          <p:sp>
            <p:nvSpPr>
              <p:cNvPr id="1861" name="Moon 186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Moon 186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Moon 186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Moon 186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6" name="Group 1825"/>
            <p:cNvGrpSpPr/>
            <p:nvPr/>
          </p:nvGrpSpPr>
          <p:grpSpPr>
            <a:xfrm>
              <a:off x="2895600" y="2209800"/>
              <a:ext cx="543260" cy="366059"/>
              <a:chOff x="1401710" y="3901141"/>
              <a:chExt cx="1282009" cy="863843"/>
            </a:xfrm>
          </p:grpSpPr>
          <p:sp>
            <p:nvSpPr>
              <p:cNvPr id="1857" name="Moon 185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Moon 185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9" name="Moon 185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Moon 185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7" name="Group 38"/>
            <p:cNvGrpSpPr/>
            <p:nvPr/>
          </p:nvGrpSpPr>
          <p:grpSpPr>
            <a:xfrm>
              <a:off x="3200400" y="1676400"/>
              <a:ext cx="543260" cy="366059"/>
              <a:chOff x="1401710" y="3901141"/>
              <a:chExt cx="1282009" cy="863843"/>
            </a:xfrm>
          </p:grpSpPr>
          <p:sp>
            <p:nvSpPr>
              <p:cNvPr id="1853" name="Moon 185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4" name="Moon 185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5" name="Moon 185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Moon 185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8" name="Group 43"/>
            <p:cNvGrpSpPr/>
            <p:nvPr/>
          </p:nvGrpSpPr>
          <p:grpSpPr>
            <a:xfrm>
              <a:off x="2895600" y="1828800"/>
              <a:ext cx="543260" cy="366059"/>
              <a:chOff x="1401710" y="3901141"/>
              <a:chExt cx="1282009" cy="863843"/>
            </a:xfrm>
          </p:grpSpPr>
          <p:sp>
            <p:nvSpPr>
              <p:cNvPr id="1849" name="Moon 184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Moon 184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1" name="Moon 185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Moon 185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9" name="Group 48"/>
            <p:cNvGrpSpPr/>
            <p:nvPr/>
          </p:nvGrpSpPr>
          <p:grpSpPr>
            <a:xfrm>
              <a:off x="2438400" y="1981200"/>
              <a:ext cx="543260" cy="366059"/>
              <a:chOff x="1401710" y="3901141"/>
              <a:chExt cx="1282009" cy="863843"/>
            </a:xfrm>
          </p:grpSpPr>
          <p:sp>
            <p:nvSpPr>
              <p:cNvPr id="1845" name="Moon 184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6" name="Moon 184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Moon 184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8" name="Moon 184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0" name="Group 53"/>
            <p:cNvGrpSpPr/>
            <p:nvPr/>
          </p:nvGrpSpPr>
          <p:grpSpPr>
            <a:xfrm>
              <a:off x="2286000" y="2590800"/>
              <a:ext cx="543260" cy="366059"/>
              <a:chOff x="1401710" y="3901141"/>
              <a:chExt cx="1282009" cy="863843"/>
            </a:xfrm>
          </p:grpSpPr>
          <p:sp>
            <p:nvSpPr>
              <p:cNvPr id="1841" name="Moon 184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2" name="Moon 184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 name="Moon 184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 name="Moon 184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1" name="Group 58"/>
            <p:cNvGrpSpPr/>
            <p:nvPr/>
          </p:nvGrpSpPr>
          <p:grpSpPr>
            <a:xfrm>
              <a:off x="2667000" y="2895600"/>
              <a:ext cx="543260" cy="366059"/>
              <a:chOff x="1401710" y="3901141"/>
              <a:chExt cx="1282009" cy="863843"/>
            </a:xfrm>
          </p:grpSpPr>
          <p:sp>
            <p:nvSpPr>
              <p:cNvPr id="1837" name="Moon 183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8" name="Moon 183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9" name="Moon 183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0" name="Moon 183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2" name="Group 63"/>
            <p:cNvGrpSpPr/>
            <p:nvPr/>
          </p:nvGrpSpPr>
          <p:grpSpPr>
            <a:xfrm>
              <a:off x="3048000" y="2971800"/>
              <a:ext cx="543260" cy="366059"/>
              <a:chOff x="1401710" y="3901141"/>
              <a:chExt cx="1282009" cy="863843"/>
            </a:xfrm>
          </p:grpSpPr>
          <p:sp>
            <p:nvSpPr>
              <p:cNvPr id="1833" name="Moon 183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Moon 183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5" name="Moon 183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6" name="Moon 183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7" name="Group 1876"/>
          <p:cNvGrpSpPr/>
          <p:nvPr/>
        </p:nvGrpSpPr>
        <p:grpSpPr>
          <a:xfrm>
            <a:off x="8540891" y="3921435"/>
            <a:ext cx="1034215" cy="909430"/>
            <a:chOff x="1697144" y="1290048"/>
            <a:chExt cx="2683862" cy="2174992"/>
          </a:xfrm>
        </p:grpSpPr>
        <p:sp>
          <p:nvSpPr>
            <p:cNvPr id="1878" name="Moon 1877"/>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9" name="Moon 1878"/>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0" name="Moon 1879"/>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1" name="Moon 1880"/>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2" name="Moon 1881"/>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3" name="Moon 1882"/>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 name="Moon 1883"/>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5" name="Moon 1884"/>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6" name="Moon 1885"/>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7" name="Moon 1886"/>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8" name="Moon 1887"/>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9" name="Moon 1888"/>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0" name="Group 17"/>
            <p:cNvGrpSpPr/>
            <p:nvPr/>
          </p:nvGrpSpPr>
          <p:grpSpPr>
            <a:xfrm>
              <a:off x="1905000" y="2209800"/>
              <a:ext cx="543260" cy="366059"/>
              <a:chOff x="1401710" y="3901141"/>
              <a:chExt cx="1282009" cy="863843"/>
            </a:xfrm>
          </p:grpSpPr>
          <p:sp>
            <p:nvSpPr>
              <p:cNvPr id="1941"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2"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3"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4"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1" name="Group 18"/>
            <p:cNvGrpSpPr/>
            <p:nvPr/>
          </p:nvGrpSpPr>
          <p:grpSpPr>
            <a:xfrm>
              <a:off x="2286000" y="1600200"/>
              <a:ext cx="543260" cy="366059"/>
              <a:chOff x="1401710" y="3901141"/>
              <a:chExt cx="1282009" cy="863843"/>
            </a:xfrm>
          </p:grpSpPr>
          <p:sp>
            <p:nvSpPr>
              <p:cNvPr id="1937"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8"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9"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0"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2" name="Group 23"/>
            <p:cNvGrpSpPr/>
            <p:nvPr/>
          </p:nvGrpSpPr>
          <p:grpSpPr>
            <a:xfrm>
              <a:off x="3352800" y="2286000"/>
              <a:ext cx="543260" cy="366059"/>
              <a:chOff x="1401710" y="3901141"/>
              <a:chExt cx="1282009" cy="863843"/>
            </a:xfrm>
          </p:grpSpPr>
          <p:sp>
            <p:nvSpPr>
              <p:cNvPr id="1933"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4" name="Moon 193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 name="Moon 193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6" name="Moon 193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3" name="Group 28"/>
            <p:cNvGrpSpPr/>
            <p:nvPr/>
          </p:nvGrpSpPr>
          <p:grpSpPr>
            <a:xfrm>
              <a:off x="2743200" y="2514600"/>
              <a:ext cx="543260" cy="366059"/>
              <a:chOff x="1401710" y="3901141"/>
              <a:chExt cx="1282009" cy="863843"/>
            </a:xfrm>
          </p:grpSpPr>
          <p:sp>
            <p:nvSpPr>
              <p:cNvPr id="1929" name="Moon 192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0" name="Moon 192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1" name="Moon 193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2" name="Moon 193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4" name="Group 1893"/>
            <p:cNvGrpSpPr/>
            <p:nvPr/>
          </p:nvGrpSpPr>
          <p:grpSpPr>
            <a:xfrm>
              <a:off x="2895600" y="2209800"/>
              <a:ext cx="543260" cy="366059"/>
              <a:chOff x="1401710" y="3901141"/>
              <a:chExt cx="1282009" cy="863843"/>
            </a:xfrm>
          </p:grpSpPr>
          <p:sp>
            <p:nvSpPr>
              <p:cNvPr id="1925" name="Moon 19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6" name="Moon 192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7" name="Moon 192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8" name="Moon 192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5" name="Group 38"/>
            <p:cNvGrpSpPr/>
            <p:nvPr/>
          </p:nvGrpSpPr>
          <p:grpSpPr>
            <a:xfrm>
              <a:off x="3200400" y="1676400"/>
              <a:ext cx="543260" cy="366059"/>
              <a:chOff x="1401710" y="3901141"/>
              <a:chExt cx="1282009" cy="863843"/>
            </a:xfrm>
          </p:grpSpPr>
          <p:sp>
            <p:nvSpPr>
              <p:cNvPr id="1921" name="Moon 192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2" name="Moon 192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Moon 192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4" name="Moon 192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6" name="Group 43"/>
            <p:cNvGrpSpPr/>
            <p:nvPr/>
          </p:nvGrpSpPr>
          <p:grpSpPr>
            <a:xfrm>
              <a:off x="2895600" y="1828800"/>
              <a:ext cx="543260" cy="366059"/>
              <a:chOff x="1401710" y="3901141"/>
              <a:chExt cx="1282009" cy="863843"/>
            </a:xfrm>
          </p:grpSpPr>
          <p:sp>
            <p:nvSpPr>
              <p:cNvPr id="1917" name="Moon 191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8" name="Moon 191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9" name="Moon 191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Moon 191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7" name="Group 48"/>
            <p:cNvGrpSpPr/>
            <p:nvPr/>
          </p:nvGrpSpPr>
          <p:grpSpPr>
            <a:xfrm>
              <a:off x="2438400" y="1981200"/>
              <a:ext cx="543260" cy="366059"/>
              <a:chOff x="1401710" y="3901141"/>
              <a:chExt cx="1282009" cy="863843"/>
            </a:xfrm>
          </p:grpSpPr>
          <p:sp>
            <p:nvSpPr>
              <p:cNvPr id="1913" name="Moon 191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 name="Moon 191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5" name="Moon 191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6" name="Moon 191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8" name="Group 53"/>
            <p:cNvGrpSpPr/>
            <p:nvPr/>
          </p:nvGrpSpPr>
          <p:grpSpPr>
            <a:xfrm>
              <a:off x="2286000" y="2590800"/>
              <a:ext cx="543260" cy="366059"/>
              <a:chOff x="1401710" y="3901141"/>
              <a:chExt cx="1282009" cy="863843"/>
            </a:xfrm>
          </p:grpSpPr>
          <p:sp>
            <p:nvSpPr>
              <p:cNvPr id="1909" name="Moon 190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0" name="Moon 190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1" name="Moon 191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2" name="Moon 191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9" name="Group 58"/>
            <p:cNvGrpSpPr/>
            <p:nvPr/>
          </p:nvGrpSpPr>
          <p:grpSpPr>
            <a:xfrm>
              <a:off x="2667000" y="2895600"/>
              <a:ext cx="543260" cy="366059"/>
              <a:chOff x="1401710" y="3901141"/>
              <a:chExt cx="1282009" cy="863843"/>
            </a:xfrm>
          </p:grpSpPr>
          <p:sp>
            <p:nvSpPr>
              <p:cNvPr id="1905" name="Moon 190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6" name="Moon 190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7" name="Moon 190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Moon 190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0" name="Group 63"/>
            <p:cNvGrpSpPr/>
            <p:nvPr/>
          </p:nvGrpSpPr>
          <p:grpSpPr>
            <a:xfrm>
              <a:off x="3048000" y="2971800"/>
              <a:ext cx="543260" cy="366059"/>
              <a:chOff x="1401710" y="3901141"/>
              <a:chExt cx="1282009" cy="863843"/>
            </a:xfrm>
          </p:grpSpPr>
          <p:sp>
            <p:nvSpPr>
              <p:cNvPr id="1901" name="Moon 190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2" name="Moon 190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3" name="Moon 190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4" name="Moon 190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5" name="Group 1944"/>
          <p:cNvGrpSpPr/>
          <p:nvPr/>
        </p:nvGrpSpPr>
        <p:grpSpPr>
          <a:xfrm>
            <a:off x="9915523" y="4001129"/>
            <a:ext cx="1034215" cy="909430"/>
            <a:chOff x="1697144" y="1290048"/>
            <a:chExt cx="2683862" cy="2174992"/>
          </a:xfrm>
        </p:grpSpPr>
        <p:sp>
          <p:nvSpPr>
            <p:cNvPr id="1946" name="Moon 1945"/>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 name="Moon 1946"/>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 name="Moon 1947"/>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9" name="Moon 1948"/>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Moon 1949"/>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 name="Moon 1950"/>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2" name="Moon 1951"/>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Moon 1952"/>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4" name="Moon 1953"/>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 name="Moon 1954"/>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6" name="Moon 1955"/>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7" name="Moon 1956"/>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8" name="Group 17"/>
            <p:cNvGrpSpPr/>
            <p:nvPr/>
          </p:nvGrpSpPr>
          <p:grpSpPr>
            <a:xfrm>
              <a:off x="1905000" y="2209800"/>
              <a:ext cx="543260" cy="366059"/>
              <a:chOff x="1401710" y="3901141"/>
              <a:chExt cx="1282009" cy="863843"/>
            </a:xfrm>
          </p:grpSpPr>
          <p:sp>
            <p:nvSpPr>
              <p:cNvPr id="2009"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0"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1"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2"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9" name="Group 18"/>
            <p:cNvGrpSpPr/>
            <p:nvPr/>
          </p:nvGrpSpPr>
          <p:grpSpPr>
            <a:xfrm>
              <a:off x="2286000" y="1600200"/>
              <a:ext cx="543260" cy="366059"/>
              <a:chOff x="1401710" y="3901141"/>
              <a:chExt cx="1282009" cy="863843"/>
            </a:xfrm>
          </p:grpSpPr>
          <p:sp>
            <p:nvSpPr>
              <p:cNvPr id="2005"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6"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0" name="Group 23"/>
            <p:cNvGrpSpPr/>
            <p:nvPr/>
          </p:nvGrpSpPr>
          <p:grpSpPr>
            <a:xfrm>
              <a:off x="3352800" y="2286000"/>
              <a:ext cx="543260" cy="366059"/>
              <a:chOff x="1401710" y="3901141"/>
              <a:chExt cx="1282009" cy="863843"/>
            </a:xfrm>
          </p:grpSpPr>
          <p:sp>
            <p:nvSpPr>
              <p:cNvPr id="2001"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2" name="Moon 200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3" name="Moon 200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4" name="Moon 200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1" name="Group 28"/>
            <p:cNvGrpSpPr/>
            <p:nvPr/>
          </p:nvGrpSpPr>
          <p:grpSpPr>
            <a:xfrm>
              <a:off x="2743200" y="2514600"/>
              <a:ext cx="543260" cy="366059"/>
              <a:chOff x="1401710" y="3901141"/>
              <a:chExt cx="1282009" cy="863843"/>
            </a:xfrm>
          </p:grpSpPr>
          <p:sp>
            <p:nvSpPr>
              <p:cNvPr id="1997" name="Moon 199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8" name="Moon 199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9" name="Moon 199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0" name="Moon 199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2" name="Group 1961"/>
            <p:cNvGrpSpPr/>
            <p:nvPr/>
          </p:nvGrpSpPr>
          <p:grpSpPr>
            <a:xfrm>
              <a:off x="2895600" y="2209800"/>
              <a:ext cx="543260" cy="366059"/>
              <a:chOff x="1401710" y="3901141"/>
              <a:chExt cx="1282009" cy="863843"/>
            </a:xfrm>
          </p:grpSpPr>
          <p:sp>
            <p:nvSpPr>
              <p:cNvPr id="1993" name="Moon 199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4" name="Moon 199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5" name="Moon 199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 name="Moon 199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3" name="Group 38"/>
            <p:cNvGrpSpPr/>
            <p:nvPr/>
          </p:nvGrpSpPr>
          <p:grpSpPr>
            <a:xfrm>
              <a:off x="3200400" y="1676400"/>
              <a:ext cx="543260" cy="366059"/>
              <a:chOff x="1401710" y="3901141"/>
              <a:chExt cx="1282009" cy="863843"/>
            </a:xfrm>
          </p:grpSpPr>
          <p:sp>
            <p:nvSpPr>
              <p:cNvPr id="1989" name="Moon 198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0" name="Moon 198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1" name="Moon 199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2" name="Moon 199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4" name="Group 43"/>
            <p:cNvGrpSpPr/>
            <p:nvPr/>
          </p:nvGrpSpPr>
          <p:grpSpPr>
            <a:xfrm>
              <a:off x="2895600" y="1828800"/>
              <a:ext cx="543260" cy="366059"/>
              <a:chOff x="1401710" y="3901141"/>
              <a:chExt cx="1282009" cy="863843"/>
            </a:xfrm>
          </p:grpSpPr>
          <p:sp>
            <p:nvSpPr>
              <p:cNvPr id="1985" name="Moon 198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6" name="Moon 198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Moon 198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8" name="Moon 198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5" name="Group 48"/>
            <p:cNvGrpSpPr/>
            <p:nvPr/>
          </p:nvGrpSpPr>
          <p:grpSpPr>
            <a:xfrm>
              <a:off x="2438400" y="1981200"/>
              <a:ext cx="543260" cy="366059"/>
              <a:chOff x="1401710" y="3901141"/>
              <a:chExt cx="1282009" cy="863843"/>
            </a:xfrm>
          </p:grpSpPr>
          <p:sp>
            <p:nvSpPr>
              <p:cNvPr id="1981" name="Moon 198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2" name="Moon 198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3" name="Moon 198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4" name="Moon 198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6" name="Group 53"/>
            <p:cNvGrpSpPr/>
            <p:nvPr/>
          </p:nvGrpSpPr>
          <p:grpSpPr>
            <a:xfrm>
              <a:off x="2286000" y="2590800"/>
              <a:ext cx="543260" cy="366059"/>
              <a:chOff x="1401710" y="3901141"/>
              <a:chExt cx="1282009" cy="863843"/>
            </a:xfrm>
          </p:grpSpPr>
          <p:sp>
            <p:nvSpPr>
              <p:cNvPr id="1977" name="Moon 197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Moon 197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9" name="Moon 197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0" name="Moon 197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7" name="Group 58"/>
            <p:cNvGrpSpPr/>
            <p:nvPr/>
          </p:nvGrpSpPr>
          <p:grpSpPr>
            <a:xfrm>
              <a:off x="2667000" y="2895600"/>
              <a:ext cx="543260" cy="366059"/>
              <a:chOff x="1401710" y="3901141"/>
              <a:chExt cx="1282009" cy="863843"/>
            </a:xfrm>
          </p:grpSpPr>
          <p:sp>
            <p:nvSpPr>
              <p:cNvPr id="1973" name="Moon 197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4" name="Moon 197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5" name="Moon 197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Moon 197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8" name="Group 63"/>
            <p:cNvGrpSpPr/>
            <p:nvPr/>
          </p:nvGrpSpPr>
          <p:grpSpPr>
            <a:xfrm>
              <a:off x="3048000" y="2971800"/>
              <a:ext cx="543260" cy="366059"/>
              <a:chOff x="1401710" y="3901141"/>
              <a:chExt cx="1282009" cy="863843"/>
            </a:xfrm>
          </p:grpSpPr>
          <p:sp>
            <p:nvSpPr>
              <p:cNvPr id="1969" name="Moon 196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Moon 196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1" name="Moon 197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2" name="Moon 197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82" name="Rounded Rectangle 2281"/>
          <p:cNvSpPr/>
          <p:nvPr/>
        </p:nvSpPr>
        <p:spPr>
          <a:xfrm rot="16200000">
            <a:off x="5098742" y="4670395"/>
            <a:ext cx="638899"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03312" y="3093348"/>
            <a:ext cx="2919150" cy="1411264"/>
            <a:chOff x="619869" y="3103637"/>
            <a:chExt cx="2919150" cy="1411264"/>
          </a:xfrm>
        </p:grpSpPr>
        <p:grpSp>
          <p:nvGrpSpPr>
            <p:cNvPr id="1108" name="Group 1107"/>
            <p:cNvGrpSpPr/>
            <p:nvPr/>
          </p:nvGrpSpPr>
          <p:grpSpPr>
            <a:xfrm flipH="1">
              <a:off x="619869" y="3344900"/>
              <a:ext cx="408429" cy="1001277"/>
              <a:chOff x="1428561" y="707780"/>
              <a:chExt cx="1016117" cy="2491045"/>
            </a:xfrm>
          </p:grpSpPr>
          <p:grpSp>
            <p:nvGrpSpPr>
              <p:cNvPr id="1241" name="Group 1240"/>
              <p:cNvGrpSpPr/>
              <p:nvPr/>
            </p:nvGrpSpPr>
            <p:grpSpPr>
              <a:xfrm>
                <a:off x="1444880" y="707780"/>
                <a:ext cx="999798" cy="2491045"/>
                <a:chOff x="1133802" y="686440"/>
                <a:chExt cx="1650816" cy="4113088"/>
              </a:xfrm>
            </p:grpSpPr>
            <p:sp>
              <p:nvSpPr>
                <p:cNvPr id="1248" name="Oval 1247"/>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9" name="Oval 1248"/>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0" name="Oval 1249"/>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1" name="Oval 1250"/>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2" name="Trapezoid 1251"/>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3" name="Trapezoid 1252"/>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4" name="Trapezoid 1253"/>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55" name="Group 1254"/>
                <p:cNvGrpSpPr/>
                <p:nvPr/>
              </p:nvGrpSpPr>
              <p:grpSpPr>
                <a:xfrm rot="576583">
                  <a:off x="1476405" y="3166501"/>
                  <a:ext cx="148442" cy="1203961"/>
                  <a:chOff x="4038599" y="3983576"/>
                  <a:chExt cx="217257" cy="1331328"/>
                </a:xfrm>
              </p:grpSpPr>
              <p:sp>
                <p:nvSpPr>
                  <p:cNvPr id="1344" name="Pentagon 134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5" name="Group 1344"/>
                  <p:cNvGrpSpPr/>
                  <p:nvPr/>
                </p:nvGrpSpPr>
                <p:grpSpPr>
                  <a:xfrm rot="5400000" flipV="1">
                    <a:off x="3549760" y="4476730"/>
                    <a:ext cx="1194934" cy="208625"/>
                    <a:chOff x="3970020" y="4948646"/>
                    <a:chExt cx="6939523" cy="1211581"/>
                  </a:xfrm>
                </p:grpSpPr>
                <p:grpSp>
                  <p:nvGrpSpPr>
                    <p:cNvPr id="1346" name="Group 1345"/>
                    <p:cNvGrpSpPr/>
                    <p:nvPr/>
                  </p:nvGrpSpPr>
                  <p:grpSpPr>
                    <a:xfrm>
                      <a:off x="3970020" y="4953000"/>
                      <a:ext cx="2080259" cy="1207227"/>
                      <a:chOff x="4551318" y="4950687"/>
                      <a:chExt cx="2080259" cy="1207227"/>
                    </a:xfrm>
                  </p:grpSpPr>
                  <p:sp>
                    <p:nvSpPr>
                      <p:cNvPr id="1363" name="Rectangle 136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Rectangle 136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Left-Right Arrow Callout 136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Diamond 136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Diamond 136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Diamond 136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7" name="Diamond 134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8" name="Group 1347"/>
                    <p:cNvGrpSpPr/>
                    <p:nvPr/>
                  </p:nvGrpSpPr>
                  <p:grpSpPr>
                    <a:xfrm>
                      <a:off x="6395357" y="4948646"/>
                      <a:ext cx="2080259" cy="1207227"/>
                      <a:chOff x="4551318" y="4950687"/>
                      <a:chExt cx="2080259" cy="1207227"/>
                    </a:xfrm>
                  </p:grpSpPr>
                  <p:sp>
                    <p:nvSpPr>
                      <p:cNvPr id="1357" name="Rectangle 13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ectangle 13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Left-Right Arrow Callout 13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Diamond 13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Diamond 13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Diamond 13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9" name="Diamond 134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0" name="Group 1349"/>
                    <p:cNvGrpSpPr/>
                    <p:nvPr/>
                  </p:nvGrpSpPr>
                  <p:grpSpPr>
                    <a:xfrm>
                      <a:off x="8829284" y="4948646"/>
                      <a:ext cx="2080259" cy="1207227"/>
                      <a:chOff x="4551318" y="4950687"/>
                      <a:chExt cx="2080259" cy="1207227"/>
                    </a:xfrm>
                  </p:grpSpPr>
                  <p:sp>
                    <p:nvSpPr>
                      <p:cNvPr id="1351" name="Rectangle 135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Rectangle 135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Left-Right Arrow Callout 135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Diamond 135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Diamond 135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Diamond 135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56" name="Group 1255"/>
                <p:cNvGrpSpPr/>
                <p:nvPr/>
              </p:nvGrpSpPr>
              <p:grpSpPr>
                <a:xfrm rot="21023417" flipH="1">
                  <a:off x="1680724" y="3197449"/>
                  <a:ext cx="148442" cy="1203961"/>
                  <a:chOff x="4038599" y="3983576"/>
                  <a:chExt cx="217257" cy="1331328"/>
                </a:xfrm>
              </p:grpSpPr>
              <p:sp>
                <p:nvSpPr>
                  <p:cNvPr id="1319" name="Pentagon 131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0" name="Group 1319"/>
                  <p:cNvGrpSpPr/>
                  <p:nvPr/>
                </p:nvGrpSpPr>
                <p:grpSpPr>
                  <a:xfrm rot="5400000" flipV="1">
                    <a:off x="3549760" y="4476730"/>
                    <a:ext cx="1194934" cy="208625"/>
                    <a:chOff x="3970020" y="4948646"/>
                    <a:chExt cx="6939523" cy="1211581"/>
                  </a:xfrm>
                </p:grpSpPr>
                <p:grpSp>
                  <p:nvGrpSpPr>
                    <p:cNvPr id="1321" name="Group 1320"/>
                    <p:cNvGrpSpPr/>
                    <p:nvPr/>
                  </p:nvGrpSpPr>
                  <p:grpSpPr>
                    <a:xfrm>
                      <a:off x="3970020" y="4953000"/>
                      <a:ext cx="2080259" cy="1207227"/>
                      <a:chOff x="4551318" y="4950687"/>
                      <a:chExt cx="2080259" cy="1207227"/>
                    </a:xfrm>
                  </p:grpSpPr>
                  <p:sp>
                    <p:nvSpPr>
                      <p:cNvPr id="1338" name="Rectangle 133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Rectangle 133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Left-Right Arrow Callout 133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Diamond 134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Diamond 134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Diamond 134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2" name="Diamond 132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3" name="Group 1322"/>
                    <p:cNvGrpSpPr/>
                    <p:nvPr/>
                  </p:nvGrpSpPr>
                  <p:grpSpPr>
                    <a:xfrm>
                      <a:off x="6395357" y="4948646"/>
                      <a:ext cx="2080259" cy="1207227"/>
                      <a:chOff x="4551318" y="4950687"/>
                      <a:chExt cx="2080259" cy="1207227"/>
                    </a:xfrm>
                  </p:grpSpPr>
                  <p:sp>
                    <p:nvSpPr>
                      <p:cNvPr id="1332" name="Rectangle 13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Rectangle 13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Left-Right Arrow Callout 13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Diamond 13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Diamond 13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Diamond 13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4" name="Diamond 132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5" name="Group 1324"/>
                    <p:cNvGrpSpPr/>
                    <p:nvPr/>
                  </p:nvGrpSpPr>
                  <p:grpSpPr>
                    <a:xfrm>
                      <a:off x="8829284" y="4948646"/>
                      <a:ext cx="2080259" cy="1207227"/>
                      <a:chOff x="4551318" y="4950687"/>
                      <a:chExt cx="2080259" cy="1207227"/>
                    </a:xfrm>
                  </p:grpSpPr>
                  <p:sp>
                    <p:nvSpPr>
                      <p:cNvPr id="1326" name="Rectangle 132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Rectangle 132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Left-Right Arrow Callout 132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Diamond 132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Diamond 132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Diamond 133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57" name="Group 1256"/>
                <p:cNvGrpSpPr/>
                <p:nvPr/>
              </p:nvGrpSpPr>
              <p:grpSpPr>
                <a:xfrm>
                  <a:off x="1553983" y="3036996"/>
                  <a:ext cx="779810" cy="220840"/>
                  <a:chOff x="3431377" y="2577520"/>
                  <a:chExt cx="2319927" cy="361305"/>
                </a:xfrm>
              </p:grpSpPr>
              <p:sp>
                <p:nvSpPr>
                  <p:cNvPr id="1294" name="Rounded Rectangle 129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5" name="Group 1294"/>
                  <p:cNvGrpSpPr/>
                  <p:nvPr/>
                </p:nvGrpSpPr>
                <p:grpSpPr>
                  <a:xfrm>
                    <a:off x="3657600" y="2599731"/>
                    <a:ext cx="1892332" cy="330385"/>
                    <a:chOff x="3970020" y="4948646"/>
                    <a:chExt cx="6939523" cy="1211581"/>
                  </a:xfrm>
                </p:grpSpPr>
                <p:grpSp>
                  <p:nvGrpSpPr>
                    <p:cNvPr id="1296" name="Group 1295"/>
                    <p:cNvGrpSpPr/>
                    <p:nvPr/>
                  </p:nvGrpSpPr>
                  <p:grpSpPr>
                    <a:xfrm>
                      <a:off x="3970020" y="4953000"/>
                      <a:ext cx="2080259" cy="1207227"/>
                      <a:chOff x="4551318" y="4950687"/>
                      <a:chExt cx="2080259" cy="1207227"/>
                    </a:xfrm>
                  </p:grpSpPr>
                  <p:sp>
                    <p:nvSpPr>
                      <p:cNvPr id="1313" name="Rectangle 131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Rectangle 131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Left-Right Arrow Callout 131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Diamond 131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Diamond 131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Diamond 131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7" name="Diamond 129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8" name="Group 1297"/>
                    <p:cNvGrpSpPr/>
                    <p:nvPr/>
                  </p:nvGrpSpPr>
                  <p:grpSpPr>
                    <a:xfrm>
                      <a:off x="6395357" y="4948646"/>
                      <a:ext cx="2080259" cy="1207227"/>
                      <a:chOff x="4551318" y="4950687"/>
                      <a:chExt cx="2080259" cy="1207227"/>
                    </a:xfrm>
                  </p:grpSpPr>
                  <p:sp>
                    <p:nvSpPr>
                      <p:cNvPr id="1307" name="Rectangle 13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Rectangle 13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Left-Right Arrow Callout 13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Diamond 13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Diamond 13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Diamond 13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9" name="Diamond 129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0" name="Group 1299"/>
                    <p:cNvGrpSpPr/>
                    <p:nvPr/>
                  </p:nvGrpSpPr>
                  <p:grpSpPr>
                    <a:xfrm>
                      <a:off x="8829284" y="4948646"/>
                      <a:ext cx="2080259" cy="1207227"/>
                      <a:chOff x="4551318" y="4950687"/>
                      <a:chExt cx="2080259" cy="1207227"/>
                    </a:xfrm>
                  </p:grpSpPr>
                  <p:sp>
                    <p:nvSpPr>
                      <p:cNvPr id="1301" name="Rectangle 130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ectangle 130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Left-Right Arrow Callout 130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Diamond 130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Diamond 130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Diamond 130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58" name="Isosceles Triangle 1257"/>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9" name="Group 1258"/>
                <p:cNvGrpSpPr/>
                <p:nvPr/>
              </p:nvGrpSpPr>
              <p:grpSpPr>
                <a:xfrm>
                  <a:off x="1238801" y="686440"/>
                  <a:ext cx="1515213" cy="1532853"/>
                  <a:chOff x="1238801" y="686440"/>
                  <a:chExt cx="1515213" cy="1532853"/>
                </a:xfrm>
              </p:grpSpPr>
              <p:sp>
                <p:nvSpPr>
                  <p:cNvPr id="1260" name="Round Diagonal Corner Rectangle 1259"/>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1" name="Round Diagonal Corner Rectangle 1260"/>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2" name="Oval 1261"/>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3" name="Round Diagonal Corner Rectangle 1262"/>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4" name="Round Diagonal Corner Rectangle 1263"/>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5" name="Oval 1264"/>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6" name="Oval 1265"/>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7" name="Oval 1266"/>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68" name="Group 1267"/>
                  <p:cNvGrpSpPr/>
                  <p:nvPr/>
                </p:nvGrpSpPr>
                <p:grpSpPr>
                  <a:xfrm>
                    <a:off x="1361620" y="1073300"/>
                    <a:ext cx="1251291" cy="220840"/>
                    <a:chOff x="3431377" y="2577520"/>
                    <a:chExt cx="2319927" cy="361305"/>
                  </a:xfrm>
                </p:grpSpPr>
                <p:sp>
                  <p:nvSpPr>
                    <p:cNvPr id="1269" name="Rounded Rectangle 126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0" name="Group 1269"/>
                    <p:cNvGrpSpPr/>
                    <p:nvPr/>
                  </p:nvGrpSpPr>
                  <p:grpSpPr>
                    <a:xfrm>
                      <a:off x="3657600" y="2599731"/>
                      <a:ext cx="1892332" cy="330385"/>
                      <a:chOff x="3970020" y="4948646"/>
                      <a:chExt cx="6939523" cy="1211581"/>
                    </a:xfrm>
                  </p:grpSpPr>
                  <p:grpSp>
                    <p:nvGrpSpPr>
                      <p:cNvPr id="1271" name="Group 1270"/>
                      <p:cNvGrpSpPr/>
                      <p:nvPr/>
                    </p:nvGrpSpPr>
                    <p:grpSpPr>
                      <a:xfrm>
                        <a:off x="3970020" y="4953000"/>
                        <a:ext cx="2080259" cy="1207227"/>
                        <a:chOff x="4551318" y="4950687"/>
                        <a:chExt cx="2080259" cy="1207227"/>
                      </a:xfrm>
                    </p:grpSpPr>
                    <p:sp>
                      <p:nvSpPr>
                        <p:cNvPr id="1288" name="Rectangle 128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Rectangle 128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Left-Right Arrow Callout 128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Diamond 129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Diamond 129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Diamond 129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2" name="Diamond 127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3" name="Group 1272"/>
                      <p:cNvGrpSpPr/>
                      <p:nvPr/>
                    </p:nvGrpSpPr>
                    <p:grpSpPr>
                      <a:xfrm>
                        <a:off x="6395357" y="4948646"/>
                        <a:ext cx="2080259" cy="1207227"/>
                        <a:chOff x="4551318" y="4950687"/>
                        <a:chExt cx="2080259" cy="1207227"/>
                      </a:xfrm>
                    </p:grpSpPr>
                    <p:sp>
                      <p:nvSpPr>
                        <p:cNvPr id="1282" name="Rectangle 12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Rectangle 12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Left-Right Arrow Callout 12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Diamond 12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Diamond 12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Diamond 12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4" name="Diamond 127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5" name="Group 1274"/>
                      <p:cNvGrpSpPr/>
                      <p:nvPr/>
                    </p:nvGrpSpPr>
                    <p:grpSpPr>
                      <a:xfrm>
                        <a:off x="8829284" y="4948646"/>
                        <a:ext cx="2080259" cy="1207227"/>
                        <a:chOff x="4551318" y="4950687"/>
                        <a:chExt cx="2080259" cy="1207227"/>
                      </a:xfrm>
                    </p:grpSpPr>
                    <p:sp>
                      <p:nvSpPr>
                        <p:cNvPr id="1276" name="Rectangle 127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Rectangle 127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Left-Right Arrow Callout 127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Diamond 127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Diamond 127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Diamond 128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42" name="Group 1241"/>
              <p:cNvGrpSpPr/>
              <p:nvPr/>
            </p:nvGrpSpPr>
            <p:grpSpPr>
              <a:xfrm rot="9070701">
                <a:off x="1428561" y="1768418"/>
                <a:ext cx="320421" cy="1139641"/>
                <a:chOff x="2438400" y="990600"/>
                <a:chExt cx="762000" cy="3200400"/>
              </a:xfrm>
            </p:grpSpPr>
            <p:sp>
              <p:nvSpPr>
                <p:cNvPr id="1243" name="Pentagon 124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Plaque 124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Rounded Rectangle 124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Donut 124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7" name="Donut 124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09" name="Group 1108"/>
            <p:cNvGrpSpPr/>
            <p:nvPr/>
          </p:nvGrpSpPr>
          <p:grpSpPr>
            <a:xfrm flipH="1">
              <a:off x="2102078" y="3208174"/>
              <a:ext cx="490247" cy="1165802"/>
              <a:chOff x="4249710" y="3110601"/>
              <a:chExt cx="1219671" cy="2900362"/>
            </a:xfrm>
          </p:grpSpPr>
          <p:grpSp>
            <p:nvGrpSpPr>
              <p:cNvPr id="1163" name="Group 1162"/>
              <p:cNvGrpSpPr/>
              <p:nvPr/>
            </p:nvGrpSpPr>
            <p:grpSpPr>
              <a:xfrm>
                <a:off x="4249710" y="3110601"/>
                <a:ext cx="1219671" cy="2900362"/>
                <a:chOff x="8712679" y="2930576"/>
                <a:chExt cx="1219671" cy="2900362"/>
              </a:xfrm>
            </p:grpSpPr>
            <p:sp>
              <p:nvSpPr>
                <p:cNvPr id="1171"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3" name="Group 1172"/>
                <p:cNvGrpSpPr/>
                <p:nvPr/>
              </p:nvGrpSpPr>
              <p:grpSpPr>
                <a:xfrm rot="1493237">
                  <a:off x="9088280" y="5470484"/>
                  <a:ext cx="224807" cy="337890"/>
                  <a:chOff x="6827399" y="4158424"/>
                  <a:chExt cx="321174" cy="461617"/>
                </a:xfrm>
              </p:grpSpPr>
              <p:sp>
                <p:nvSpPr>
                  <p:cNvPr id="1239"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val 1239"/>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4" name="Oval 1173"/>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1174"/>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Trapezoid 1175"/>
                <p:cNvSpPr/>
                <p:nvPr/>
              </p:nvSpPr>
              <p:spPr>
                <a:xfrm flipH="1">
                  <a:off x="8916674" y="4242944"/>
                  <a:ext cx="798946" cy="1364888"/>
                </a:xfrm>
                <a:prstGeom prst="trapezoid">
                  <a:avLst>
                    <a:gd name="adj" fmla="val 25153"/>
                  </a:avLst>
                </a:prstGeom>
                <a:solidFill>
                  <a:srgbClr val="BA78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Trapezoid 1176"/>
                <p:cNvSpPr/>
                <p:nvPr/>
              </p:nvSpPr>
              <p:spPr>
                <a:xfrm rot="1719652" flipH="1">
                  <a:off x="8850897" y="4020227"/>
                  <a:ext cx="366730" cy="882573"/>
                </a:xfrm>
                <a:prstGeom prst="trapezoid">
                  <a:avLst>
                    <a:gd name="adj" fmla="val 30203"/>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Trapezoid 1177"/>
                <p:cNvSpPr/>
                <p:nvPr/>
              </p:nvSpPr>
              <p:spPr>
                <a:xfrm rot="20275101" flipH="1">
                  <a:off x="9481564" y="4024931"/>
                  <a:ext cx="366730" cy="911382"/>
                </a:xfrm>
                <a:prstGeom prst="trapezoid">
                  <a:avLst>
                    <a:gd name="adj" fmla="val 43446"/>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Trapezoid 1178"/>
                <p:cNvSpPr/>
                <p:nvPr/>
              </p:nvSpPr>
              <p:spPr>
                <a:xfrm flipH="1">
                  <a:off x="8995623" y="3902410"/>
                  <a:ext cx="689999" cy="989443"/>
                </a:xfrm>
                <a:prstGeom prst="trapezoid">
                  <a:avLst>
                    <a:gd name="adj" fmla="val 28925"/>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Trapezoid 1179"/>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Oval 1180"/>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2" name="Group 284"/>
                <p:cNvGrpSpPr/>
                <p:nvPr/>
              </p:nvGrpSpPr>
              <p:grpSpPr>
                <a:xfrm flipH="1">
                  <a:off x="8980392" y="2930576"/>
                  <a:ext cx="737513" cy="531514"/>
                  <a:chOff x="3818466" y="457200"/>
                  <a:chExt cx="1547496" cy="1041881"/>
                </a:xfrm>
              </p:grpSpPr>
              <p:grpSp>
                <p:nvGrpSpPr>
                  <p:cNvPr id="1220" name="Group 18"/>
                  <p:cNvGrpSpPr/>
                  <p:nvPr/>
                </p:nvGrpSpPr>
                <p:grpSpPr>
                  <a:xfrm flipH="1">
                    <a:off x="3847638" y="457200"/>
                    <a:ext cx="1518324" cy="1041881"/>
                    <a:chOff x="4850118" y="788842"/>
                    <a:chExt cx="2160282" cy="1573358"/>
                  </a:xfrm>
                </p:grpSpPr>
                <p:grpSp>
                  <p:nvGrpSpPr>
                    <p:cNvPr id="1223" name="Group 10"/>
                    <p:cNvGrpSpPr/>
                    <p:nvPr/>
                  </p:nvGrpSpPr>
                  <p:grpSpPr>
                    <a:xfrm rot="10800000">
                      <a:off x="5181600" y="1371600"/>
                      <a:ext cx="1295400" cy="990600"/>
                      <a:chOff x="4850118" y="788842"/>
                      <a:chExt cx="2160282" cy="1497158"/>
                    </a:xfrm>
                  </p:grpSpPr>
                  <p:sp>
                    <p:nvSpPr>
                      <p:cNvPr id="1232" name="Moon 1231"/>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Moon 123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4" name="Group 9"/>
                    <p:cNvGrpSpPr/>
                    <p:nvPr/>
                  </p:nvGrpSpPr>
                  <p:grpSpPr>
                    <a:xfrm>
                      <a:off x="4850118" y="788842"/>
                      <a:ext cx="2160282" cy="1497158"/>
                      <a:chOff x="4850118" y="788842"/>
                      <a:chExt cx="2160282" cy="1497158"/>
                    </a:xfrm>
                  </p:grpSpPr>
                  <p:sp>
                    <p:nvSpPr>
                      <p:cNvPr id="1225" name="Moon 1224"/>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21" name="Oval 1220"/>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3" name="Rounded Rectangle 1182"/>
                <p:cNvSpPr/>
                <p:nvPr/>
              </p:nvSpPr>
              <p:spPr>
                <a:xfrm flipH="1">
                  <a:off x="9016160" y="4826962"/>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ounded Rectangle 1183"/>
                <p:cNvSpPr/>
                <p:nvPr/>
              </p:nvSpPr>
              <p:spPr>
                <a:xfrm flipH="1">
                  <a:off x="9185581" y="4820399"/>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ounded Rectangle 1184"/>
                <p:cNvSpPr/>
                <p:nvPr/>
              </p:nvSpPr>
              <p:spPr>
                <a:xfrm flipH="1">
                  <a:off x="9355002" y="4826961"/>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ounded Rectangle 1185"/>
                <p:cNvSpPr/>
                <p:nvPr/>
              </p:nvSpPr>
              <p:spPr>
                <a:xfrm flipH="1">
                  <a:off x="9511874" y="4826961"/>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7" name="Group 1186"/>
                <p:cNvGrpSpPr/>
                <p:nvPr/>
              </p:nvGrpSpPr>
              <p:grpSpPr>
                <a:xfrm>
                  <a:off x="8950398" y="4829299"/>
                  <a:ext cx="735224" cy="138243"/>
                  <a:chOff x="6545687" y="3852415"/>
                  <a:chExt cx="2392331" cy="470883"/>
                </a:xfrm>
              </p:grpSpPr>
              <p:grpSp>
                <p:nvGrpSpPr>
                  <p:cNvPr id="1204" name="Group 1203"/>
                  <p:cNvGrpSpPr/>
                  <p:nvPr/>
                </p:nvGrpSpPr>
                <p:grpSpPr>
                  <a:xfrm>
                    <a:off x="6545687" y="3856770"/>
                    <a:ext cx="1264571" cy="466528"/>
                    <a:chOff x="6545687" y="3856770"/>
                    <a:chExt cx="1264571" cy="466528"/>
                  </a:xfrm>
                </p:grpSpPr>
                <p:grpSp>
                  <p:nvGrpSpPr>
                    <p:cNvPr id="1213" name="Group 1212"/>
                    <p:cNvGrpSpPr/>
                    <p:nvPr/>
                  </p:nvGrpSpPr>
                  <p:grpSpPr>
                    <a:xfrm>
                      <a:off x="6545687" y="3863453"/>
                      <a:ext cx="529075" cy="459845"/>
                      <a:chOff x="6545687" y="3863453"/>
                      <a:chExt cx="529075" cy="459845"/>
                    </a:xfrm>
                  </p:grpSpPr>
                  <p:sp>
                    <p:nvSpPr>
                      <p:cNvPr id="1218" name="Block Arc 1217"/>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9" name="Rounded Rectangle 1218"/>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4" name="Group 1213"/>
                    <p:cNvGrpSpPr/>
                    <p:nvPr/>
                  </p:nvGrpSpPr>
                  <p:grpSpPr>
                    <a:xfrm flipH="1">
                      <a:off x="7281183" y="3856770"/>
                      <a:ext cx="529075" cy="459845"/>
                      <a:chOff x="6545687" y="3863453"/>
                      <a:chExt cx="529075" cy="459845"/>
                    </a:xfrm>
                  </p:grpSpPr>
                  <p:sp>
                    <p:nvSpPr>
                      <p:cNvPr id="1216" name="Block Arc 1215"/>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7" name="Rounded Rectangle 1216"/>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5" name="Donut 1214"/>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5" name="Group 1204"/>
                  <p:cNvGrpSpPr/>
                  <p:nvPr/>
                </p:nvGrpSpPr>
                <p:grpSpPr>
                  <a:xfrm>
                    <a:off x="7673447" y="3852415"/>
                    <a:ext cx="1264571" cy="466528"/>
                    <a:chOff x="6545687" y="3856770"/>
                    <a:chExt cx="1264571" cy="466528"/>
                  </a:xfrm>
                </p:grpSpPr>
                <p:grpSp>
                  <p:nvGrpSpPr>
                    <p:cNvPr id="1206" name="Group 1205"/>
                    <p:cNvGrpSpPr/>
                    <p:nvPr/>
                  </p:nvGrpSpPr>
                  <p:grpSpPr>
                    <a:xfrm>
                      <a:off x="6545687" y="3863453"/>
                      <a:ext cx="529075" cy="459845"/>
                      <a:chOff x="6545687" y="3863453"/>
                      <a:chExt cx="529075" cy="459845"/>
                    </a:xfrm>
                  </p:grpSpPr>
                  <p:sp>
                    <p:nvSpPr>
                      <p:cNvPr id="1211" name="Block Arc 1210"/>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2" name="Rounded Rectangle 1211"/>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7" name="Group 1206"/>
                    <p:cNvGrpSpPr/>
                    <p:nvPr/>
                  </p:nvGrpSpPr>
                  <p:grpSpPr>
                    <a:xfrm flipH="1">
                      <a:off x="7281183" y="3856770"/>
                      <a:ext cx="529075" cy="459845"/>
                      <a:chOff x="6545687" y="3863453"/>
                      <a:chExt cx="529075" cy="459845"/>
                    </a:xfrm>
                  </p:grpSpPr>
                  <p:sp>
                    <p:nvSpPr>
                      <p:cNvPr id="1209" name="Block Arc 1208"/>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0" name="Rounded Rectangle 1209"/>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8" name="Donut 1207"/>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88" name="Group 1187"/>
                <p:cNvGrpSpPr/>
                <p:nvPr/>
              </p:nvGrpSpPr>
              <p:grpSpPr>
                <a:xfrm>
                  <a:off x="8973223" y="3232507"/>
                  <a:ext cx="756927" cy="159959"/>
                  <a:chOff x="6598652" y="3262350"/>
                  <a:chExt cx="1132641" cy="460283"/>
                </a:xfrm>
                <a:solidFill>
                  <a:schemeClr val="accent1">
                    <a:lumMod val="75000"/>
                  </a:schemeClr>
                </a:solidFill>
              </p:grpSpPr>
              <p:sp>
                <p:nvSpPr>
                  <p:cNvPr id="1193" name="Rounded Rectangle 1192"/>
                  <p:cNvSpPr/>
                  <p:nvPr/>
                </p:nvSpPr>
                <p:spPr>
                  <a:xfrm>
                    <a:off x="6598652" y="3262350"/>
                    <a:ext cx="1132641" cy="460283"/>
                  </a:xfrm>
                  <a:prstGeom prst="roundRect">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4" name="Group 1193"/>
                  <p:cNvGrpSpPr/>
                  <p:nvPr/>
                </p:nvGrpSpPr>
                <p:grpSpPr>
                  <a:xfrm>
                    <a:off x="6701427" y="3319491"/>
                    <a:ext cx="1023542" cy="303832"/>
                    <a:chOff x="6545687" y="3859098"/>
                    <a:chExt cx="1578458" cy="468555"/>
                  </a:xfrm>
                  <a:grpFill/>
                </p:grpSpPr>
                <p:grpSp>
                  <p:nvGrpSpPr>
                    <p:cNvPr id="1195" name="Group 1194"/>
                    <p:cNvGrpSpPr/>
                    <p:nvPr/>
                  </p:nvGrpSpPr>
                  <p:grpSpPr>
                    <a:xfrm flipH="1">
                      <a:off x="6545687" y="3863453"/>
                      <a:ext cx="529075" cy="459845"/>
                      <a:chOff x="6545687" y="3863453"/>
                      <a:chExt cx="529075" cy="459845"/>
                    </a:xfrm>
                    <a:grpFill/>
                  </p:grpSpPr>
                  <p:sp>
                    <p:nvSpPr>
                      <p:cNvPr id="1202" name="Block Arc 1201"/>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3" name="Rounded Rectangle 1202"/>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6" name="Group 1195"/>
                    <p:cNvGrpSpPr/>
                    <p:nvPr/>
                  </p:nvGrpSpPr>
                  <p:grpSpPr>
                    <a:xfrm flipH="1">
                      <a:off x="7072556" y="3859098"/>
                      <a:ext cx="529075" cy="459845"/>
                      <a:chOff x="6545687" y="3863453"/>
                      <a:chExt cx="529075" cy="459845"/>
                    </a:xfrm>
                    <a:grpFill/>
                  </p:grpSpPr>
                  <p:sp>
                    <p:nvSpPr>
                      <p:cNvPr id="1200" name="Block Arc 1199"/>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1" name="Rounded Rectangle 1200"/>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7" name="Group 1196"/>
                    <p:cNvGrpSpPr/>
                    <p:nvPr/>
                  </p:nvGrpSpPr>
                  <p:grpSpPr>
                    <a:xfrm flipH="1">
                      <a:off x="7595070" y="3867808"/>
                      <a:ext cx="529075" cy="459845"/>
                      <a:chOff x="6545687" y="3863453"/>
                      <a:chExt cx="529075" cy="459845"/>
                    </a:xfrm>
                    <a:grpFill/>
                  </p:grpSpPr>
                  <p:sp>
                    <p:nvSpPr>
                      <p:cNvPr id="1198" name="Block Arc 1197"/>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9" name="Rounded Rectangle 1198"/>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188"/>
                <p:cNvGrpSpPr/>
                <p:nvPr/>
              </p:nvGrpSpPr>
              <p:grpSpPr>
                <a:xfrm>
                  <a:off x="9095976" y="4197921"/>
                  <a:ext cx="517146" cy="193497"/>
                  <a:chOff x="7162800" y="4789357"/>
                  <a:chExt cx="2676993" cy="1001843"/>
                </a:xfrm>
              </p:grpSpPr>
              <p:sp>
                <p:nvSpPr>
                  <p:cNvPr id="1190" name="Cross 1189"/>
                  <p:cNvSpPr/>
                  <p:nvPr/>
                </p:nvSpPr>
                <p:spPr>
                  <a:xfrm>
                    <a:off x="7162800" y="480059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Cross 1190"/>
                  <p:cNvSpPr/>
                  <p:nvPr/>
                </p:nvSpPr>
                <p:spPr>
                  <a:xfrm>
                    <a:off x="8077198" y="480059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Cross 1191"/>
                  <p:cNvSpPr/>
                  <p:nvPr/>
                </p:nvSpPr>
                <p:spPr>
                  <a:xfrm>
                    <a:off x="9001592" y="478935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4" name="Group 1163"/>
              <p:cNvGrpSpPr/>
              <p:nvPr/>
            </p:nvGrpSpPr>
            <p:grpSpPr>
              <a:xfrm rot="9795890" flipH="1">
                <a:off x="4937760" y="4662631"/>
                <a:ext cx="288708" cy="1198724"/>
                <a:chOff x="2286000" y="1349828"/>
                <a:chExt cx="609600" cy="5812972"/>
              </a:xfrm>
            </p:grpSpPr>
            <p:sp>
              <p:nvSpPr>
                <p:cNvPr id="1166" name="Pentagon 1165"/>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Rectangle 1166"/>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Cross 1167"/>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Donut 1168"/>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0" name="Donut 1169"/>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65" name="Rounded Rectangle 1164"/>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1109"/>
            <p:cNvGrpSpPr/>
            <p:nvPr/>
          </p:nvGrpSpPr>
          <p:grpSpPr>
            <a:xfrm flipH="1">
              <a:off x="1388129" y="3231913"/>
              <a:ext cx="494305" cy="1126597"/>
              <a:chOff x="2944816" y="3657494"/>
              <a:chExt cx="1229765" cy="2802825"/>
            </a:xfrm>
          </p:grpSpPr>
          <p:grpSp>
            <p:nvGrpSpPr>
              <p:cNvPr id="1111" name="Group 1110"/>
              <p:cNvGrpSpPr/>
              <p:nvPr/>
            </p:nvGrpSpPr>
            <p:grpSpPr>
              <a:xfrm>
                <a:off x="2944816" y="3773781"/>
                <a:ext cx="1229765" cy="2685843"/>
                <a:chOff x="6652267" y="2305515"/>
                <a:chExt cx="1881733" cy="4109760"/>
              </a:xfrm>
            </p:grpSpPr>
            <p:sp>
              <p:nvSpPr>
                <p:cNvPr id="1117"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Trapezoid 8"/>
                <p:cNvSpPr/>
                <p:nvPr/>
              </p:nvSpPr>
              <p:spPr>
                <a:xfrm rot="20366507" flipH="1">
                  <a:off x="7661750" y="3762564"/>
                  <a:ext cx="729089" cy="131496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Trapezoid 10"/>
                <p:cNvSpPr/>
                <p:nvPr/>
              </p:nvSpPr>
              <p:spPr>
                <a:xfrm rot="1129774" flipH="1">
                  <a:off x="6788585" y="3715470"/>
                  <a:ext cx="684834" cy="1318457"/>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Trapezoid 12"/>
                <p:cNvSpPr/>
                <p:nvPr/>
              </p:nvSpPr>
              <p:spPr>
                <a:xfrm flipH="1">
                  <a:off x="7045425" y="3776450"/>
                  <a:ext cx="1045269" cy="239129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Cloud 1124"/>
                <p:cNvSpPr/>
                <p:nvPr/>
              </p:nvSpPr>
              <p:spPr>
                <a:xfrm rot="18793003" flipH="1">
                  <a:off x="7319250" y="2329577"/>
                  <a:ext cx="595009" cy="546885"/>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Cloud 1125"/>
                <p:cNvSpPr/>
                <p:nvPr/>
              </p:nvSpPr>
              <p:spPr>
                <a:xfrm rot="17623677" flipH="1">
                  <a:off x="6832144" y="2606462"/>
                  <a:ext cx="669055" cy="491621"/>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Cloud 1126"/>
                <p:cNvSpPr/>
                <p:nvPr/>
              </p:nvSpPr>
              <p:spPr>
                <a:xfrm rot="20895528" flipH="1">
                  <a:off x="7816624" y="2517361"/>
                  <a:ext cx="581648" cy="793129"/>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Oval 16"/>
                <p:cNvSpPr/>
                <p:nvPr/>
              </p:nvSpPr>
              <p:spPr>
                <a:xfrm flipH="1">
                  <a:off x="7117366" y="2495285"/>
                  <a:ext cx="1053118" cy="305344"/>
                </a:xfrm>
                <a:prstGeom prst="ellipse">
                  <a:avLst/>
                </a:prstGeom>
                <a:solidFill>
                  <a:srgbClr val="E7B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 name="Group 1128"/>
                <p:cNvGrpSpPr/>
                <p:nvPr/>
              </p:nvGrpSpPr>
              <p:grpSpPr>
                <a:xfrm rot="20387557">
                  <a:off x="7980225" y="4791625"/>
                  <a:ext cx="553775" cy="205665"/>
                  <a:chOff x="6553200" y="2979128"/>
                  <a:chExt cx="1817276" cy="674913"/>
                </a:xfrm>
              </p:grpSpPr>
              <p:grpSp>
                <p:nvGrpSpPr>
                  <p:cNvPr id="1148" name="Group 1147"/>
                  <p:cNvGrpSpPr/>
                  <p:nvPr/>
                </p:nvGrpSpPr>
                <p:grpSpPr>
                  <a:xfrm>
                    <a:off x="7036526" y="2983482"/>
                    <a:ext cx="362945" cy="666204"/>
                    <a:chOff x="6553200" y="2979128"/>
                    <a:chExt cx="362945" cy="666204"/>
                  </a:xfrm>
                </p:grpSpPr>
                <p:sp>
                  <p:nvSpPr>
                    <p:cNvPr id="1161" name="Cross 116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Diamond 116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1148"/>
                  <p:cNvGrpSpPr/>
                  <p:nvPr/>
                </p:nvGrpSpPr>
                <p:grpSpPr>
                  <a:xfrm>
                    <a:off x="6553200" y="2979128"/>
                    <a:ext cx="362945" cy="666204"/>
                    <a:chOff x="6553200" y="2979128"/>
                    <a:chExt cx="362945" cy="666204"/>
                  </a:xfrm>
                </p:grpSpPr>
                <p:sp>
                  <p:nvSpPr>
                    <p:cNvPr id="1159" name="Cross 115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Diamond 115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0" name="Diamond 1149"/>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1" name="Group 1150"/>
                  <p:cNvGrpSpPr/>
                  <p:nvPr/>
                </p:nvGrpSpPr>
                <p:grpSpPr>
                  <a:xfrm>
                    <a:off x="7528560" y="2987837"/>
                    <a:ext cx="362945" cy="666204"/>
                    <a:chOff x="6553200" y="2979128"/>
                    <a:chExt cx="362945" cy="666204"/>
                  </a:xfrm>
                </p:grpSpPr>
                <p:sp>
                  <p:nvSpPr>
                    <p:cNvPr id="1157" name="Cross 115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Diamond 115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2" name="Diamond 1151"/>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3" name="Group 1152"/>
                  <p:cNvGrpSpPr/>
                  <p:nvPr/>
                </p:nvGrpSpPr>
                <p:grpSpPr>
                  <a:xfrm>
                    <a:off x="8007531" y="2979128"/>
                    <a:ext cx="362945" cy="666204"/>
                    <a:chOff x="6553200" y="2979128"/>
                    <a:chExt cx="362945" cy="666204"/>
                  </a:xfrm>
                </p:grpSpPr>
                <p:sp>
                  <p:nvSpPr>
                    <p:cNvPr id="1155" name="Cross 115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Diamond 115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4" name="Diamond 1153"/>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0" name="Group 1129"/>
                <p:cNvGrpSpPr/>
                <p:nvPr/>
              </p:nvGrpSpPr>
              <p:grpSpPr>
                <a:xfrm rot="1083127">
                  <a:off x="6652267" y="4779924"/>
                  <a:ext cx="553775" cy="205665"/>
                  <a:chOff x="6553200" y="2979128"/>
                  <a:chExt cx="1817276" cy="674913"/>
                </a:xfrm>
              </p:grpSpPr>
              <p:grpSp>
                <p:nvGrpSpPr>
                  <p:cNvPr id="1133" name="Group 1132"/>
                  <p:cNvGrpSpPr/>
                  <p:nvPr/>
                </p:nvGrpSpPr>
                <p:grpSpPr>
                  <a:xfrm>
                    <a:off x="7036526" y="2983482"/>
                    <a:ext cx="362945" cy="666204"/>
                    <a:chOff x="6553200" y="2979128"/>
                    <a:chExt cx="362945" cy="666204"/>
                  </a:xfrm>
                </p:grpSpPr>
                <p:sp>
                  <p:nvSpPr>
                    <p:cNvPr id="1146" name="Cross 114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Diamond 114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4" name="Group 1133"/>
                  <p:cNvGrpSpPr/>
                  <p:nvPr/>
                </p:nvGrpSpPr>
                <p:grpSpPr>
                  <a:xfrm>
                    <a:off x="6553200" y="2979128"/>
                    <a:ext cx="362945" cy="666204"/>
                    <a:chOff x="6553200" y="2979128"/>
                    <a:chExt cx="362945" cy="666204"/>
                  </a:xfrm>
                </p:grpSpPr>
                <p:sp>
                  <p:nvSpPr>
                    <p:cNvPr id="1144" name="Cross 114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Diamond 114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5" name="Diamond 113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6" name="Group 1135"/>
                  <p:cNvGrpSpPr/>
                  <p:nvPr/>
                </p:nvGrpSpPr>
                <p:grpSpPr>
                  <a:xfrm>
                    <a:off x="7528560" y="2987837"/>
                    <a:ext cx="362945" cy="666204"/>
                    <a:chOff x="6553200" y="2979128"/>
                    <a:chExt cx="362945" cy="666204"/>
                  </a:xfrm>
                </p:grpSpPr>
                <p:sp>
                  <p:nvSpPr>
                    <p:cNvPr id="1142" name="Cross 114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Diamond 114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7" name="Diamond 113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8" name="Group 1137"/>
                  <p:cNvGrpSpPr/>
                  <p:nvPr/>
                </p:nvGrpSpPr>
                <p:grpSpPr>
                  <a:xfrm>
                    <a:off x="8007531" y="2979128"/>
                    <a:ext cx="362945" cy="666204"/>
                    <a:chOff x="6553200" y="2979128"/>
                    <a:chExt cx="362945" cy="666204"/>
                  </a:xfrm>
                </p:grpSpPr>
                <p:sp>
                  <p:nvSpPr>
                    <p:cNvPr id="1140" name="Cross 113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Diamond 114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9" name="Diamond 113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1" name="Cloud 1130"/>
                <p:cNvSpPr/>
                <p:nvPr/>
              </p:nvSpPr>
              <p:spPr>
                <a:xfrm rot="20552374" flipH="1">
                  <a:off x="7188300" y="3360422"/>
                  <a:ext cx="828526" cy="739057"/>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2" name="Group 1111"/>
              <p:cNvGrpSpPr/>
              <p:nvPr/>
            </p:nvGrpSpPr>
            <p:grpSpPr>
              <a:xfrm rot="10800000" flipH="1" flipV="1">
                <a:off x="3000646" y="3657494"/>
                <a:ext cx="219104" cy="2802825"/>
                <a:chOff x="990600" y="457200"/>
                <a:chExt cx="609600" cy="4800600"/>
              </a:xfrm>
            </p:grpSpPr>
            <p:sp>
              <p:nvSpPr>
                <p:cNvPr id="1114" name="Isosceles Triangle 1113"/>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ectangle 1114"/>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Multiply 1115"/>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3"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3" name="Group 2282"/>
            <p:cNvGrpSpPr/>
            <p:nvPr/>
          </p:nvGrpSpPr>
          <p:grpSpPr>
            <a:xfrm>
              <a:off x="2884470" y="3103637"/>
              <a:ext cx="654549" cy="1411264"/>
              <a:chOff x="702227" y="3721476"/>
              <a:chExt cx="825851" cy="1780606"/>
            </a:xfrm>
          </p:grpSpPr>
          <p:grpSp>
            <p:nvGrpSpPr>
              <p:cNvPr id="2284" name="Group 2283"/>
              <p:cNvGrpSpPr/>
              <p:nvPr/>
            </p:nvGrpSpPr>
            <p:grpSpPr>
              <a:xfrm>
                <a:off x="702227" y="3721476"/>
                <a:ext cx="820768" cy="1780606"/>
                <a:chOff x="320681" y="685800"/>
                <a:chExt cx="2398555" cy="4953000"/>
              </a:xfrm>
            </p:grpSpPr>
            <p:grpSp>
              <p:nvGrpSpPr>
                <p:cNvPr id="2291" name="Group 2290"/>
                <p:cNvGrpSpPr/>
                <p:nvPr/>
              </p:nvGrpSpPr>
              <p:grpSpPr>
                <a:xfrm>
                  <a:off x="320681" y="685800"/>
                  <a:ext cx="2398555" cy="4953000"/>
                  <a:chOff x="3521081" y="381000"/>
                  <a:chExt cx="2398555" cy="4953000"/>
                </a:xfrm>
              </p:grpSpPr>
              <p:sp>
                <p:nvSpPr>
                  <p:cNvPr id="2309" name="Rounded Rectangle 2308"/>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Oval 2311"/>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Trapezoid 2313"/>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Trapezoid 2314"/>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Trapezoid 2315"/>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Trapezoid 2316"/>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Trapezoid 2317"/>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Trapezoid 2319"/>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Trapezoid 2320"/>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3" name="Group 46"/>
                  <p:cNvGrpSpPr/>
                  <p:nvPr/>
                </p:nvGrpSpPr>
                <p:grpSpPr>
                  <a:xfrm>
                    <a:off x="3657600" y="381000"/>
                    <a:ext cx="2193567" cy="1008603"/>
                    <a:chOff x="518540" y="1084217"/>
                    <a:chExt cx="2193567" cy="1008603"/>
                  </a:xfrm>
                </p:grpSpPr>
                <p:sp>
                  <p:nvSpPr>
                    <p:cNvPr id="2346" name="Moon 2345"/>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Moon 2346"/>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Moon 2347"/>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Moon 2348"/>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Moon 2349"/>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Moon 2350"/>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Moon 2351"/>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Moon 2352"/>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4" name="Rounded Rectangle 2323"/>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5" name="Group 53"/>
                  <p:cNvGrpSpPr/>
                  <p:nvPr/>
                </p:nvGrpSpPr>
                <p:grpSpPr>
                  <a:xfrm>
                    <a:off x="4212236" y="3367790"/>
                    <a:ext cx="1064302" cy="484682"/>
                    <a:chOff x="6477000" y="762000"/>
                    <a:chExt cx="1905000" cy="914400"/>
                  </a:xfrm>
                </p:grpSpPr>
                <p:sp>
                  <p:nvSpPr>
                    <p:cNvPr id="2340" name="Rounded Rectangle 233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1" name="Group 49"/>
                    <p:cNvGrpSpPr/>
                    <p:nvPr/>
                  </p:nvGrpSpPr>
                  <p:grpSpPr>
                    <a:xfrm>
                      <a:off x="7696200" y="762000"/>
                      <a:ext cx="685800" cy="914400"/>
                      <a:chOff x="7696200" y="762000"/>
                      <a:chExt cx="685800" cy="914400"/>
                    </a:xfrm>
                  </p:grpSpPr>
                  <p:sp>
                    <p:nvSpPr>
                      <p:cNvPr id="2344" name="6-Point Star 234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2" name="6-Point Star 234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6" name="Group 54"/>
                  <p:cNvGrpSpPr/>
                  <p:nvPr/>
                </p:nvGrpSpPr>
                <p:grpSpPr>
                  <a:xfrm>
                    <a:off x="4298430" y="2920584"/>
                    <a:ext cx="920646" cy="379751"/>
                    <a:chOff x="6477000" y="762000"/>
                    <a:chExt cx="1905000" cy="914400"/>
                  </a:xfrm>
                </p:grpSpPr>
                <p:sp>
                  <p:nvSpPr>
                    <p:cNvPr id="2334" name="Rounded Rectangle 2333"/>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5" name="Group 49"/>
                    <p:cNvGrpSpPr/>
                    <p:nvPr/>
                  </p:nvGrpSpPr>
                  <p:grpSpPr>
                    <a:xfrm>
                      <a:off x="7696200" y="762000"/>
                      <a:ext cx="685800" cy="914400"/>
                      <a:chOff x="7696200" y="762000"/>
                      <a:chExt cx="685800" cy="914400"/>
                    </a:xfrm>
                  </p:grpSpPr>
                  <p:sp>
                    <p:nvSpPr>
                      <p:cNvPr id="2338" name="6-Point Star 2337"/>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Oval 2338"/>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6" name="6-Point Star 2335"/>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7" name="Group 61"/>
                  <p:cNvGrpSpPr/>
                  <p:nvPr/>
                </p:nvGrpSpPr>
                <p:grpSpPr>
                  <a:xfrm>
                    <a:off x="4313420" y="2365947"/>
                    <a:ext cx="858187" cy="467194"/>
                    <a:chOff x="6477000" y="762000"/>
                    <a:chExt cx="1905000" cy="914400"/>
                  </a:xfrm>
                </p:grpSpPr>
                <p:sp>
                  <p:nvSpPr>
                    <p:cNvPr id="2328" name="Rounded Rectangle 2327"/>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9" name="Group 49"/>
                    <p:cNvGrpSpPr/>
                    <p:nvPr/>
                  </p:nvGrpSpPr>
                  <p:grpSpPr>
                    <a:xfrm>
                      <a:off x="7696200" y="762000"/>
                      <a:ext cx="685800" cy="914400"/>
                      <a:chOff x="7696200" y="762000"/>
                      <a:chExt cx="685800" cy="914400"/>
                    </a:xfrm>
                  </p:grpSpPr>
                  <p:sp>
                    <p:nvSpPr>
                      <p:cNvPr id="2332" name="6-Point Star 2331"/>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Oval 2332"/>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0" name="6-Point Star 2329"/>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Oval 2330"/>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2" name="Group 2291"/>
                <p:cNvGrpSpPr/>
                <p:nvPr/>
              </p:nvGrpSpPr>
              <p:grpSpPr>
                <a:xfrm>
                  <a:off x="819005" y="993433"/>
                  <a:ext cx="308947" cy="467194"/>
                  <a:chOff x="819005" y="993433"/>
                  <a:chExt cx="308947" cy="467194"/>
                </a:xfrm>
              </p:grpSpPr>
              <p:sp>
                <p:nvSpPr>
                  <p:cNvPr id="2307" name="6-Point Star 230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Oval 230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3" name="Group 2292"/>
                <p:cNvGrpSpPr/>
                <p:nvPr/>
              </p:nvGrpSpPr>
              <p:grpSpPr>
                <a:xfrm>
                  <a:off x="1154409" y="996380"/>
                  <a:ext cx="308947" cy="467194"/>
                  <a:chOff x="819005" y="993433"/>
                  <a:chExt cx="308947" cy="467194"/>
                </a:xfrm>
              </p:grpSpPr>
              <p:sp>
                <p:nvSpPr>
                  <p:cNvPr id="2305" name="6-Point Star 230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4" name="Group 2293"/>
                <p:cNvGrpSpPr/>
                <p:nvPr/>
              </p:nvGrpSpPr>
              <p:grpSpPr>
                <a:xfrm>
                  <a:off x="1467149" y="989151"/>
                  <a:ext cx="308947" cy="467194"/>
                  <a:chOff x="819005" y="993433"/>
                  <a:chExt cx="308947" cy="467194"/>
                </a:xfrm>
              </p:grpSpPr>
              <p:sp>
                <p:nvSpPr>
                  <p:cNvPr id="2303" name="6-Point Star 230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5" name="Group 2294"/>
                <p:cNvGrpSpPr/>
                <p:nvPr/>
              </p:nvGrpSpPr>
              <p:grpSpPr>
                <a:xfrm>
                  <a:off x="1790183" y="998352"/>
                  <a:ext cx="308947" cy="467194"/>
                  <a:chOff x="819005" y="993433"/>
                  <a:chExt cx="308947" cy="467194"/>
                </a:xfrm>
              </p:grpSpPr>
              <p:sp>
                <p:nvSpPr>
                  <p:cNvPr id="2301" name="6-Point Star 230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6" name="Group 2295"/>
                <p:cNvGrpSpPr/>
                <p:nvPr/>
              </p:nvGrpSpPr>
              <p:grpSpPr>
                <a:xfrm>
                  <a:off x="2112072" y="1008483"/>
                  <a:ext cx="308947" cy="467194"/>
                  <a:chOff x="819005" y="993433"/>
                  <a:chExt cx="308947" cy="467194"/>
                </a:xfrm>
              </p:grpSpPr>
              <p:sp>
                <p:nvSpPr>
                  <p:cNvPr id="2299" name="6-Point Star 229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Oval 229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7" name="Oval 2296"/>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Rounded Rectangle 2297"/>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5" name="Group 2284"/>
              <p:cNvGrpSpPr/>
              <p:nvPr/>
            </p:nvGrpSpPr>
            <p:grpSpPr>
              <a:xfrm rot="12594816" flipH="1">
                <a:off x="1209636" y="4475067"/>
                <a:ext cx="318442" cy="851954"/>
                <a:chOff x="2438400" y="990600"/>
                <a:chExt cx="762000" cy="3200400"/>
              </a:xfrm>
            </p:grpSpPr>
            <p:sp>
              <p:nvSpPr>
                <p:cNvPr id="2286" name="Pentagon 228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Plaque 228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Rounded Rectangle 228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Donut 228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0" name="Donut 228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71" name="Group 370"/>
          <p:cNvGrpSpPr/>
          <p:nvPr/>
        </p:nvGrpSpPr>
        <p:grpSpPr>
          <a:xfrm flipH="1">
            <a:off x="179845" y="3821712"/>
            <a:ext cx="1034215" cy="909430"/>
            <a:chOff x="1697144" y="1290048"/>
            <a:chExt cx="2683862" cy="2174992"/>
          </a:xfrm>
        </p:grpSpPr>
        <p:sp>
          <p:nvSpPr>
            <p:cNvPr id="372" name="Moon 371"/>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Moon 374"/>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17"/>
            <p:cNvGrpSpPr/>
            <p:nvPr/>
          </p:nvGrpSpPr>
          <p:grpSpPr>
            <a:xfrm>
              <a:off x="1905000" y="2209800"/>
              <a:ext cx="543260" cy="366059"/>
              <a:chOff x="1401710" y="3901141"/>
              <a:chExt cx="1282009" cy="863843"/>
            </a:xfrm>
          </p:grpSpPr>
          <p:sp>
            <p:nvSpPr>
              <p:cNvPr id="435"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18"/>
            <p:cNvGrpSpPr/>
            <p:nvPr/>
          </p:nvGrpSpPr>
          <p:grpSpPr>
            <a:xfrm>
              <a:off x="2286000" y="1600200"/>
              <a:ext cx="543260" cy="366059"/>
              <a:chOff x="1401710" y="3901141"/>
              <a:chExt cx="1282009" cy="863843"/>
            </a:xfrm>
          </p:grpSpPr>
          <p:sp>
            <p:nvSpPr>
              <p:cNvPr id="431"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23"/>
            <p:cNvGrpSpPr/>
            <p:nvPr/>
          </p:nvGrpSpPr>
          <p:grpSpPr>
            <a:xfrm>
              <a:off x="3352800" y="2286000"/>
              <a:ext cx="543260" cy="366059"/>
              <a:chOff x="1401710" y="3901141"/>
              <a:chExt cx="1282009" cy="863843"/>
            </a:xfrm>
          </p:grpSpPr>
          <p:sp>
            <p:nvSpPr>
              <p:cNvPr id="427"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28"/>
            <p:cNvGrpSpPr/>
            <p:nvPr/>
          </p:nvGrpSpPr>
          <p:grpSpPr>
            <a:xfrm>
              <a:off x="2743200" y="2514600"/>
              <a:ext cx="543260" cy="366059"/>
              <a:chOff x="1401710" y="3901141"/>
              <a:chExt cx="1282009" cy="863843"/>
            </a:xfrm>
          </p:grpSpPr>
          <p:sp>
            <p:nvSpPr>
              <p:cNvPr id="423" name="Moon 42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p:cNvGrpSpPr/>
            <p:nvPr/>
          </p:nvGrpSpPr>
          <p:grpSpPr>
            <a:xfrm>
              <a:off x="2895600" y="2209800"/>
              <a:ext cx="543260" cy="366059"/>
              <a:chOff x="1401710" y="3901141"/>
              <a:chExt cx="1282009" cy="863843"/>
            </a:xfrm>
          </p:grpSpPr>
          <p:sp>
            <p:nvSpPr>
              <p:cNvPr id="419" name="Moon 41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
            <p:cNvGrpSpPr/>
            <p:nvPr/>
          </p:nvGrpSpPr>
          <p:grpSpPr>
            <a:xfrm>
              <a:off x="3200400" y="1676400"/>
              <a:ext cx="543260" cy="366059"/>
              <a:chOff x="1401710" y="3901141"/>
              <a:chExt cx="1282009" cy="863843"/>
            </a:xfrm>
          </p:grpSpPr>
          <p:sp>
            <p:nvSpPr>
              <p:cNvPr id="415" name="Moon 41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43"/>
            <p:cNvGrpSpPr/>
            <p:nvPr/>
          </p:nvGrpSpPr>
          <p:grpSpPr>
            <a:xfrm>
              <a:off x="2895600" y="1828800"/>
              <a:ext cx="543260" cy="366059"/>
              <a:chOff x="1401710" y="3901141"/>
              <a:chExt cx="1282009" cy="863843"/>
            </a:xfrm>
          </p:grpSpPr>
          <p:sp>
            <p:nvSpPr>
              <p:cNvPr id="411" name="Moon 41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48"/>
            <p:cNvGrpSpPr/>
            <p:nvPr/>
          </p:nvGrpSpPr>
          <p:grpSpPr>
            <a:xfrm>
              <a:off x="2438400" y="1981200"/>
              <a:ext cx="543260" cy="366059"/>
              <a:chOff x="1401710" y="3901141"/>
              <a:chExt cx="1282009" cy="863843"/>
            </a:xfrm>
          </p:grpSpPr>
          <p:sp>
            <p:nvSpPr>
              <p:cNvPr id="407" name="Moon 40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53"/>
            <p:cNvGrpSpPr/>
            <p:nvPr/>
          </p:nvGrpSpPr>
          <p:grpSpPr>
            <a:xfrm>
              <a:off x="2286000" y="2590800"/>
              <a:ext cx="543260" cy="366059"/>
              <a:chOff x="1401710" y="3901141"/>
              <a:chExt cx="1282009" cy="863843"/>
            </a:xfrm>
          </p:grpSpPr>
          <p:sp>
            <p:nvSpPr>
              <p:cNvPr id="403" name="Moon 40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58"/>
            <p:cNvGrpSpPr/>
            <p:nvPr/>
          </p:nvGrpSpPr>
          <p:grpSpPr>
            <a:xfrm>
              <a:off x="2667000" y="2895600"/>
              <a:ext cx="543260" cy="366059"/>
              <a:chOff x="1401710" y="3901141"/>
              <a:chExt cx="1282009" cy="863843"/>
            </a:xfrm>
          </p:grpSpPr>
          <p:sp>
            <p:nvSpPr>
              <p:cNvPr id="399" name="Moon 39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63"/>
            <p:cNvGrpSpPr/>
            <p:nvPr/>
          </p:nvGrpSpPr>
          <p:grpSpPr>
            <a:xfrm>
              <a:off x="3048000" y="2971800"/>
              <a:ext cx="543260" cy="366059"/>
              <a:chOff x="1401710" y="3901141"/>
              <a:chExt cx="1282009" cy="863843"/>
            </a:xfrm>
          </p:grpSpPr>
          <p:sp>
            <p:nvSpPr>
              <p:cNvPr id="395" name="Moon 39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9" name="Group 968"/>
          <p:cNvGrpSpPr/>
          <p:nvPr/>
        </p:nvGrpSpPr>
        <p:grpSpPr>
          <a:xfrm flipH="1">
            <a:off x="2463035" y="3777834"/>
            <a:ext cx="1034215" cy="909430"/>
            <a:chOff x="1697144" y="1290048"/>
            <a:chExt cx="2683862" cy="2174992"/>
          </a:xfrm>
        </p:grpSpPr>
        <p:sp>
          <p:nvSpPr>
            <p:cNvPr id="970" name="Moon 969"/>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Moon 970"/>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Moon 972"/>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Moon 973"/>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Moon 975"/>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Moon 976"/>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Moon 978"/>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Moon 979"/>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2" name="Group 17"/>
            <p:cNvGrpSpPr/>
            <p:nvPr/>
          </p:nvGrpSpPr>
          <p:grpSpPr>
            <a:xfrm>
              <a:off x="1905000" y="2209800"/>
              <a:ext cx="543260" cy="366059"/>
              <a:chOff x="1401710" y="3901141"/>
              <a:chExt cx="1282009" cy="863843"/>
            </a:xfrm>
          </p:grpSpPr>
          <p:sp>
            <p:nvSpPr>
              <p:cNvPr id="1033"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18"/>
            <p:cNvGrpSpPr/>
            <p:nvPr/>
          </p:nvGrpSpPr>
          <p:grpSpPr>
            <a:xfrm>
              <a:off x="2286000" y="1600200"/>
              <a:ext cx="543260" cy="366059"/>
              <a:chOff x="1401710" y="3901141"/>
              <a:chExt cx="1282009" cy="863843"/>
            </a:xfrm>
          </p:grpSpPr>
          <p:sp>
            <p:nvSpPr>
              <p:cNvPr id="1029"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23"/>
            <p:cNvGrpSpPr/>
            <p:nvPr/>
          </p:nvGrpSpPr>
          <p:grpSpPr>
            <a:xfrm>
              <a:off x="3352800" y="2286000"/>
              <a:ext cx="543260" cy="366059"/>
              <a:chOff x="1401710" y="3901141"/>
              <a:chExt cx="1282009" cy="863843"/>
            </a:xfrm>
          </p:grpSpPr>
          <p:sp>
            <p:nvSpPr>
              <p:cNvPr id="1025"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Moon 102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Moon 102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oon 102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5" name="Group 28"/>
            <p:cNvGrpSpPr/>
            <p:nvPr/>
          </p:nvGrpSpPr>
          <p:grpSpPr>
            <a:xfrm>
              <a:off x="2743200" y="2514600"/>
              <a:ext cx="543260" cy="366059"/>
              <a:chOff x="1401710" y="3901141"/>
              <a:chExt cx="1282009" cy="863843"/>
            </a:xfrm>
          </p:grpSpPr>
          <p:sp>
            <p:nvSpPr>
              <p:cNvPr id="1021" name="Moon 102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02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6" name="Group 985"/>
            <p:cNvGrpSpPr/>
            <p:nvPr/>
          </p:nvGrpSpPr>
          <p:grpSpPr>
            <a:xfrm>
              <a:off x="2895600" y="2209800"/>
              <a:ext cx="543260" cy="366059"/>
              <a:chOff x="1401710" y="3901141"/>
              <a:chExt cx="1282009" cy="863843"/>
            </a:xfrm>
          </p:grpSpPr>
          <p:sp>
            <p:nvSpPr>
              <p:cNvPr id="1017" name="Moon 101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Moon 101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01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38"/>
            <p:cNvGrpSpPr/>
            <p:nvPr/>
          </p:nvGrpSpPr>
          <p:grpSpPr>
            <a:xfrm>
              <a:off x="3200400" y="1676400"/>
              <a:ext cx="543260" cy="366059"/>
              <a:chOff x="1401710" y="3901141"/>
              <a:chExt cx="1282009" cy="863843"/>
            </a:xfrm>
          </p:grpSpPr>
          <p:sp>
            <p:nvSpPr>
              <p:cNvPr id="1013" name="Moon 101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101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Moon 101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Moon 101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43"/>
            <p:cNvGrpSpPr/>
            <p:nvPr/>
          </p:nvGrpSpPr>
          <p:grpSpPr>
            <a:xfrm>
              <a:off x="2895600" y="1828800"/>
              <a:ext cx="543260" cy="366059"/>
              <a:chOff x="1401710" y="3901141"/>
              <a:chExt cx="1282009" cy="863843"/>
            </a:xfrm>
          </p:grpSpPr>
          <p:sp>
            <p:nvSpPr>
              <p:cNvPr id="1009" name="Moon 100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Moon 100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Moon 101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Moon 101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48"/>
            <p:cNvGrpSpPr/>
            <p:nvPr/>
          </p:nvGrpSpPr>
          <p:grpSpPr>
            <a:xfrm>
              <a:off x="2438400" y="1981200"/>
              <a:ext cx="543260" cy="366059"/>
              <a:chOff x="1401710" y="3901141"/>
              <a:chExt cx="1282009" cy="863843"/>
            </a:xfrm>
          </p:grpSpPr>
          <p:sp>
            <p:nvSpPr>
              <p:cNvPr id="1005" name="Moon 100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Moon 100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Moon 100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00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53"/>
            <p:cNvGrpSpPr/>
            <p:nvPr/>
          </p:nvGrpSpPr>
          <p:grpSpPr>
            <a:xfrm>
              <a:off x="2286000" y="2590800"/>
              <a:ext cx="543260" cy="366059"/>
              <a:chOff x="1401710" y="3901141"/>
              <a:chExt cx="1282009" cy="863843"/>
            </a:xfrm>
          </p:grpSpPr>
          <p:sp>
            <p:nvSpPr>
              <p:cNvPr id="1001" name="Moon 100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Moon 100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Moon 100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Moon 100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58"/>
            <p:cNvGrpSpPr/>
            <p:nvPr/>
          </p:nvGrpSpPr>
          <p:grpSpPr>
            <a:xfrm>
              <a:off x="2667000" y="2895600"/>
              <a:ext cx="543260" cy="366059"/>
              <a:chOff x="1401710" y="3901141"/>
              <a:chExt cx="1282009" cy="863843"/>
            </a:xfrm>
          </p:grpSpPr>
          <p:sp>
            <p:nvSpPr>
              <p:cNvPr id="997" name="Moon 99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Moon 99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Moon 99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Moon 99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2" name="Group 63"/>
            <p:cNvGrpSpPr/>
            <p:nvPr/>
          </p:nvGrpSpPr>
          <p:grpSpPr>
            <a:xfrm>
              <a:off x="3048000" y="2971800"/>
              <a:ext cx="543260" cy="366059"/>
              <a:chOff x="1401710" y="3901141"/>
              <a:chExt cx="1282009" cy="863843"/>
            </a:xfrm>
          </p:grpSpPr>
          <p:sp>
            <p:nvSpPr>
              <p:cNvPr id="993" name="Moon 99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Moon 99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Moon 99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Moon 99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7" name="Group 1036"/>
          <p:cNvGrpSpPr/>
          <p:nvPr/>
        </p:nvGrpSpPr>
        <p:grpSpPr>
          <a:xfrm flipH="1">
            <a:off x="1088403" y="3857528"/>
            <a:ext cx="1034215" cy="909430"/>
            <a:chOff x="1697144" y="1290048"/>
            <a:chExt cx="2683862" cy="2174992"/>
          </a:xfrm>
        </p:grpSpPr>
        <p:sp>
          <p:nvSpPr>
            <p:cNvPr id="1038" name="Moon 1037"/>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Moon 1038"/>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Moon 1039"/>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Moon 1040"/>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Moon 1041"/>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Moon 1042"/>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1043"/>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Moon 1044"/>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Moon 1045"/>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Moon 1046"/>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Moon 1047"/>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Moon 1048"/>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7"/>
            <p:cNvGrpSpPr/>
            <p:nvPr/>
          </p:nvGrpSpPr>
          <p:grpSpPr>
            <a:xfrm>
              <a:off x="1905000" y="2209800"/>
              <a:ext cx="543260" cy="366059"/>
              <a:chOff x="1401710" y="3901141"/>
              <a:chExt cx="1282009" cy="863843"/>
            </a:xfrm>
          </p:grpSpPr>
          <p:sp>
            <p:nvSpPr>
              <p:cNvPr id="1101"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8"/>
            <p:cNvGrpSpPr/>
            <p:nvPr/>
          </p:nvGrpSpPr>
          <p:grpSpPr>
            <a:xfrm>
              <a:off x="2286000" y="1600200"/>
              <a:ext cx="543260" cy="366059"/>
              <a:chOff x="1401710" y="3901141"/>
              <a:chExt cx="1282009" cy="863843"/>
            </a:xfrm>
          </p:grpSpPr>
          <p:sp>
            <p:nvSpPr>
              <p:cNvPr id="1097"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23"/>
            <p:cNvGrpSpPr/>
            <p:nvPr/>
          </p:nvGrpSpPr>
          <p:grpSpPr>
            <a:xfrm>
              <a:off x="3352800" y="2286000"/>
              <a:ext cx="543260" cy="366059"/>
              <a:chOff x="1401710" y="3901141"/>
              <a:chExt cx="1282009" cy="863843"/>
            </a:xfrm>
          </p:grpSpPr>
          <p:sp>
            <p:nvSpPr>
              <p:cNvPr id="1093"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Moon 109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Moon 109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Moon 109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28"/>
            <p:cNvGrpSpPr/>
            <p:nvPr/>
          </p:nvGrpSpPr>
          <p:grpSpPr>
            <a:xfrm>
              <a:off x="2743200" y="2514600"/>
              <a:ext cx="543260" cy="366059"/>
              <a:chOff x="1401710" y="3901141"/>
              <a:chExt cx="1282009" cy="863843"/>
            </a:xfrm>
          </p:grpSpPr>
          <p:sp>
            <p:nvSpPr>
              <p:cNvPr id="1089" name="Moon 108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Moon 108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Moon 109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Moon 109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1053"/>
            <p:cNvGrpSpPr/>
            <p:nvPr/>
          </p:nvGrpSpPr>
          <p:grpSpPr>
            <a:xfrm>
              <a:off x="2895600" y="2209800"/>
              <a:ext cx="543260" cy="366059"/>
              <a:chOff x="1401710" y="3901141"/>
              <a:chExt cx="1282009" cy="863843"/>
            </a:xfrm>
          </p:grpSpPr>
          <p:sp>
            <p:nvSpPr>
              <p:cNvPr id="1085" name="Moon 108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Moon 108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Moon 108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Moon 108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38"/>
            <p:cNvGrpSpPr/>
            <p:nvPr/>
          </p:nvGrpSpPr>
          <p:grpSpPr>
            <a:xfrm>
              <a:off x="3200400" y="1676400"/>
              <a:ext cx="543260" cy="366059"/>
              <a:chOff x="1401710" y="3901141"/>
              <a:chExt cx="1282009" cy="863843"/>
            </a:xfrm>
          </p:grpSpPr>
          <p:sp>
            <p:nvSpPr>
              <p:cNvPr id="1081" name="Moon 108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Moon 108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Moon 108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Moon 108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43"/>
            <p:cNvGrpSpPr/>
            <p:nvPr/>
          </p:nvGrpSpPr>
          <p:grpSpPr>
            <a:xfrm>
              <a:off x="2895600" y="1828800"/>
              <a:ext cx="543260" cy="366059"/>
              <a:chOff x="1401710" y="3901141"/>
              <a:chExt cx="1282009" cy="863843"/>
            </a:xfrm>
          </p:grpSpPr>
          <p:sp>
            <p:nvSpPr>
              <p:cNvPr id="1077" name="Moon 107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Moon 107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Moon 107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Moon 107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48"/>
            <p:cNvGrpSpPr/>
            <p:nvPr/>
          </p:nvGrpSpPr>
          <p:grpSpPr>
            <a:xfrm>
              <a:off x="2438400" y="1981200"/>
              <a:ext cx="543260" cy="366059"/>
              <a:chOff x="1401710" y="3901141"/>
              <a:chExt cx="1282009" cy="863843"/>
            </a:xfrm>
          </p:grpSpPr>
          <p:sp>
            <p:nvSpPr>
              <p:cNvPr id="1073" name="Moon 107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Moon 107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Moon 107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Moon 107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8" name="Group 53"/>
            <p:cNvGrpSpPr/>
            <p:nvPr/>
          </p:nvGrpSpPr>
          <p:grpSpPr>
            <a:xfrm>
              <a:off x="2286000" y="2590800"/>
              <a:ext cx="543260" cy="366059"/>
              <a:chOff x="1401710" y="3901141"/>
              <a:chExt cx="1282009" cy="863843"/>
            </a:xfrm>
          </p:grpSpPr>
          <p:sp>
            <p:nvSpPr>
              <p:cNvPr id="1069" name="Moon 106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Moon 106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Moon 107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Moon 107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58"/>
            <p:cNvGrpSpPr/>
            <p:nvPr/>
          </p:nvGrpSpPr>
          <p:grpSpPr>
            <a:xfrm>
              <a:off x="2667000" y="2895600"/>
              <a:ext cx="543260" cy="366059"/>
              <a:chOff x="1401710" y="3901141"/>
              <a:chExt cx="1282009" cy="863843"/>
            </a:xfrm>
          </p:grpSpPr>
          <p:sp>
            <p:nvSpPr>
              <p:cNvPr id="1065" name="Moon 106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Moon 1065"/>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Moon 1066"/>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Moon 1067"/>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63"/>
            <p:cNvGrpSpPr/>
            <p:nvPr/>
          </p:nvGrpSpPr>
          <p:grpSpPr>
            <a:xfrm>
              <a:off x="3048000" y="2971800"/>
              <a:ext cx="543260" cy="366059"/>
              <a:chOff x="1401710" y="3901141"/>
              <a:chExt cx="1282009" cy="863843"/>
            </a:xfrm>
          </p:grpSpPr>
          <p:sp>
            <p:nvSpPr>
              <p:cNvPr id="1061" name="Moon 106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Moon 106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Moon 106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6" name="Group 2355"/>
          <p:cNvGrpSpPr/>
          <p:nvPr/>
        </p:nvGrpSpPr>
        <p:grpSpPr>
          <a:xfrm rot="20032866">
            <a:off x="5705582" y="4098194"/>
            <a:ext cx="1078520" cy="920888"/>
            <a:chOff x="6592120" y="2543038"/>
            <a:chExt cx="1180280" cy="1190762"/>
          </a:xfrm>
        </p:grpSpPr>
        <p:sp>
          <p:nvSpPr>
            <p:cNvPr id="2357" name="Moon 235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 name="Moon 235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9" name="Moon 235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Moon 235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1" name="Moon 236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Moon 236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Moon 236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4" name="Group 2363"/>
          <p:cNvGrpSpPr/>
          <p:nvPr/>
        </p:nvGrpSpPr>
        <p:grpSpPr>
          <a:xfrm rot="20032866">
            <a:off x="5673527" y="2486449"/>
            <a:ext cx="1078520" cy="920888"/>
            <a:chOff x="6592120" y="2543038"/>
            <a:chExt cx="1180280" cy="1190762"/>
          </a:xfrm>
        </p:grpSpPr>
        <p:sp>
          <p:nvSpPr>
            <p:cNvPr id="2365" name="Moon 236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Moon 236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7" name="Moon 236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Moon 236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Moon 236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Moon 236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Moon 237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2" name="Group 2371"/>
          <p:cNvGrpSpPr/>
          <p:nvPr/>
        </p:nvGrpSpPr>
        <p:grpSpPr>
          <a:xfrm rot="20032866">
            <a:off x="6204278" y="3265586"/>
            <a:ext cx="1078520" cy="920888"/>
            <a:chOff x="6592120" y="2543038"/>
            <a:chExt cx="1180280" cy="1190762"/>
          </a:xfrm>
        </p:grpSpPr>
        <p:sp>
          <p:nvSpPr>
            <p:cNvPr id="2373" name="Moon 237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4" name="Moon 237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Moon 237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6" name="Moon 237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Moon 237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Moon 237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Moon 237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51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75E-6 4.81481E-6 L -0.12877 0.00671 " pathEditMode="relative" rAng="0" ptsTypes="AA">
                                      <p:cBhvr>
                                        <p:cTn id="6" dur="2000" fill="hold"/>
                                        <p:tgtEl>
                                          <p:spTgt spid="9"/>
                                        </p:tgtEl>
                                        <p:attrNameLst>
                                          <p:attrName>ppt_x</p:attrName>
                                          <p:attrName>ppt_y</p:attrName>
                                        </p:attrNameLst>
                                      </p:cBhvr>
                                      <p:rCtr x="-6445" y="324"/>
                                    </p:animMotion>
                                  </p:childTnLst>
                                </p:cTn>
                              </p:par>
                              <p:par>
                                <p:cTn id="7" presetID="35" presetClass="path" presetSubtype="0" accel="50000" decel="50000" fill="hold" nodeType="withEffect">
                                  <p:stCondLst>
                                    <p:cond delay="0"/>
                                  </p:stCondLst>
                                  <p:childTnLst>
                                    <p:animMotion origin="layout" path="M 3.33333E-6 4.44444E-6 L -0.25 4.44444E-6 " pathEditMode="relative" rAng="0" ptsTypes="AA">
                                      <p:cBhvr>
                                        <p:cTn id="8" dur="2000" fill="hold"/>
                                        <p:tgtEl>
                                          <p:spTgt spid="3"/>
                                        </p:tgtEl>
                                        <p:attrNameLst>
                                          <p:attrName>ppt_x</p:attrName>
                                          <p:attrName>ppt_y</p:attrName>
                                        </p:attrNameLst>
                                      </p:cBhvr>
                                      <p:rCtr x="-12500" y="0"/>
                                    </p:animMotion>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5E-6 -1.48148E-6 L -0.14961 -0.15764 " pathEditMode="relative" rAng="0" ptsTypes="AA">
                                      <p:cBhvr>
                                        <p:cTn id="12" dur="2000" fill="hold"/>
                                        <p:tgtEl>
                                          <p:spTgt spid="1497"/>
                                        </p:tgtEl>
                                        <p:attrNameLst>
                                          <p:attrName>ppt_x</p:attrName>
                                          <p:attrName>ppt_y</p:attrName>
                                        </p:attrNameLst>
                                      </p:cBhvr>
                                      <p:rCtr x="-7487" y="-7894"/>
                                    </p:animMotion>
                                  </p:childTnLst>
                                </p:cTn>
                              </p:par>
                              <p:par>
                                <p:cTn id="13" presetID="35" presetClass="path" presetSubtype="0" accel="50000" decel="50000" fill="hold" nodeType="withEffect">
                                  <p:stCondLst>
                                    <p:cond delay="0"/>
                                  </p:stCondLst>
                                  <p:childTnLst>
                                    <p:animMotion origin="layout" path="M -1.04167E-6 3.7037E-7 L -0.25 3.7037E-7 " pathEditMode="relative" rAng="0" ptsTypes="AA">
                                      <p:cBhvr>
                                        <p:cTn id="14" dur="2000" fill="hold"/>
                                        <p:tgtEl>
                                          <p:spTgt spid="1106"/>
                                        </p:tgtEl>
                                        <p:attrNameLst>
                                          <p:attrName>ppt_x</p:attrName>
                                          <p:attrName>ppt_y</p:attrName>
                                        </p:attrNameLst>
                                      </p:cBhvr>
                                      <p:rCtr x="-12500" y="0"/>
                                    </p:animMotion>
                                  </p:childTnLst>
                                </p:cTn>
                              </p:par>
                              <p:par>
                                <p:cTn id="15" presetID="35" presetClass="path" presetSubtype="0" accel="50000" decel="50000" fill="hold" nodeType="withEffect">
                                  <p:stCondLst>
                                    <p:cond delay="0"/>
                                  </p:stCondLst>
                                  <p:childTnLst>
                                    <p:animMotion origin="layout" path="M -4.16667E-6 4.81481E-6 L -0.25208 0.17731 " pathEditMode="relative" rAng="0" ptsTypes="AA">
                                      <p:cBhvr>
                                        <p:cTn id="16" dur="2000" fill="hold"/>
                                        <p:tgtEl>
                                          <p:spTgt spid="1107"/>
                                        </p:tgtEl>
                                        <p:attrNameLst>
                                          <p:attrName>ppt_x</p:attrName>
                                          <p:attrName>ppt_y</p:attrName>
                                        </p:attrNameLst>
                                      </p:cBhvr>
                                      <p:rCtr x="-12604" y="8866"/>
                                    </p:animMotion>
                                  </p:childTnLst>
                                </p:cTn>
                              </p:par>
                              <p:par>
                                <p:cTn id="17" presetID="35" presetClass="path" presetSubtype="0" accel="50000" decel="50000" fill="hold" nodeType="withEffect">
                                  <p:stCondLst>
                                    <p:cond delay="0"/>
                                  </p:stCondLst>
                                  <p:childTnLst>
                                    <p:animMotion origin="layout" path="M 1.66667E-6 -1.11111E-6 L -0.25 -1.11111E-6 " pathEditMode="relative" rAng="0" ptsTypes="AA">
                                      <p:cBhvr>
                                        <p:cTn id="18" dur="2000" fill="hold"/>
                                        <p:tgtEl>
                                          <p:spTgt spid="1632"/>
                                        </p:tgtEl>
                                        <p:attrNameLst>
                                          <p:attrName>ppt_x</p:attrName>
                                          <p:attrName>ppt_y</p:attrName>
                                        </p:attrNameLst>
                                      </p:cBhvr>
                                      <p:rCtr x="-12500" y="0"/>
                                    </p:animMotion>
                                  </p:childTnLst>
                                </p:cTn>
                              </p:par>
                              <p:par>
                                <p:cTn id="19" presetID="35" presetClass="path" presetSubtype="0" accel="50000" decel="50000" fill="hold" nodeType="withEffect">
                                  <p:stCondLst>
                                    <p:cond delay="0"/>
                                  </p:stCondLst>
                                  <p:childTnLst>
                                    <p:animMotion origin="layout" path="M -1.875E-6 3.33333E-6 L -0.29831 0.01805 " pathEditMode="relative" rAng="0" ptsTypes="AA">
                                      <p:cBhvr>
                                        <p:cTn id="20" dur="2000" fill="hold"/>
                                        <p:tgtEl>
                                          <p:spTgt spid="1600"/>
                                        </p:tgtEl>
                                        <p:attrNameLst>
                                          <p:attrName>ppt_x</p:attrName>
                                          <p:attrName>ppt_y</p:attrName>
                                        </p:attrNameLst>
                                      </p:cBhvr>
                                      <p:rCtr x="-14922" y="903"/>
                                    </p:animMotion>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372"/>
                                        </p:tgtEl>
                                        <p:attrNameLst>
                                          <p:attrName>style.visibility</p:attrName>
                                        </p:attrNameLst>
                                      </p:cBhvr>
                                      <p:to>
                                        <p:strVal val="visible"/>
                                      </p:to>
                                    </p:set>
                                    <p:animEffect transition="in" filter="fade">
                                      <p:cBhvr>
                                        <p:cTn id="25" dur="2000"/>
                                        <p:tgtEl>
                                          <p:spTgt spid="2372"/>
                                        </p:tgtEl>
                                      </p:cBhvr>
                                    </p:animEffect>
                                    <p:anim calcmode="lin" valueType="num">
                                      <p:cBhvr>
                                        <p:cTn id="26" dur="2000" fill="hold"/>
                                        <p:tgtEl>
                                          <p:spTgt spid="2372"/>
                                        </p:tgtEl>
                                        <p:attrNameLst>
                                          <p:attrName>ppt_w</p:attrName>
                                        </p:attrNameLst>
                                      </p:cBhvr>
                                      <p:tavLst>
                                        <p:tav tm="0" fmla="#ppt_w*sin(2.5*pi*$)">
                                          <p:val>
                                            <p:fltVal val="0"/>
                                          </p:val>
                                        </p:tav>
                                        <p:tav tm="100000">
                                          <p:val>
                                            <p:fltVal val="1"/>
                                          </p:val>
                                        </p:tav>
                                      </p:tavLst>
                                    </p:anim>
                                    <p:anim calcmode="lin" valueType="num">
                                      <p:cBhvr>
                                        <p:cTn id="27" dur="2000" fill="hold"/>
                                        <p:tgtEl>
                                          <p:spTgt spid="2372"/>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2364"/>
                                        </p:tgtEl>
                                        <p:attrNameLst>
                                          <p:attrName>style.visibility</p:attrName>
                                        </p:attrNameLst>
                                      </p:cBhvr>
                                      <p:to>
                                        <p:strVal val="visible"/>
                                      </p:to>
                                    </p:set>
                                    <p:animEffect transition="in" filter="fade">
                                      <p:cBhvr>
                                        <p:cTn id="30" dur="2000"/>
                                        <p:tgtEl>
                                          <p:spTgt spid="2364"/>
                                        </p:tgtEl>
                                      </p:cBhvr>
                                    </p:animEffect>
                                    <p:anim calcmode="lin" valueType="num">
                                      <p:cBhvr>
                                        <p:cTn id="31" dur="2000" fill="hold"/>
                                        <p:tgtEl>
                                          <p:spTgt spid="2364"/>
                                        </p:tgtEl>
                                        <p:attrNameLst>
                                          <p:attrName>ppt_w</p:attrName>
                                        </p:attrNameLst>
                                      </p:cBhvr>
                                      <p:tavLst>
                                        <p:tav tm="0" fmla="#ppt_w*sin(2.5*pi*$)">
                                          <p:val>
                                            <p:fltVal val="0"/>
                                          </p:val>
                                        </p:tav>
                                        <p:tav tm="100000">
                                          <p:val>
                                            <p:fltVal val="1"/>
                                          </p:val>
                                        </p:tav>
                                      </p:tavLst>
                                    </p:anim>
                                    <p:anim calcmode="lin" valueType="num">
                                      <p:cBhvr>
                                        <p:cTn id="32" dur="2000" fill="hold"/>
                                        <p:tgtEl>
                                          <p:spTgt spid="2364"/>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356"/>
                                        </p:tgtEl>
                                        <p:attrNameLst>
                                          <p:attrName>style.visibility</p:attrName>
                                        </p:attrNameLst>
                                      </p:cBhvr>
                                      <p:to>
                                        <p:strVal val="visible"/>
                                      </p:to>
                                    </p:set>
                                    <p:animEffect transition="in" filter="fade">
                                      <p:cBhvr>
                                        <p:cTn id="35" dur="2000"/>
                                        <p:tgtEl>
                                          <p:spTgt spid="2356"/>
                                        </p:tgtEl>
                                      </p:cBhvr>
                                    </p:animEffect>
                                    <p:anim calcmode="lin" valueType="num">
                                      <p:cBhvr>
                                        <p:cTn id="36" dur="2000" fill="hold"/>
                                        <p:tgtEl>
                                          <p:spTgt spid="2356"/>
                                        </p:tgtEl>
                                        <p:attrNameLst>
                                          <p:attrName>ppt_w</p:attrName>
                                        </p:attrNameLst>
                                      </p:cBhvr>
                                      <p:tavLst>
                                        <p:tav tm="0" fmla="#ppt_w*sin(2.5*pi*$)">
                                          <p:val>
                                            <p:fltVal val="0"/>
                                          </p:val>
                                        </p:tav>
                                        <p:tav tm="100000">
                                          <p:val>
                                            <p:fltVal val="1"/>
                                          </p:val>
                                        </p:tav>
                                      </p:tavLst>
                                    </p:anim>
                                    <p:anim calcmode="lin" valueType="num">
                                      <p:cBhvr>
                                        <p:cTn id="37" dur="2000" fill="hold"/>
                                        <p:tgtEl>
                                          <p:spTgt spid="2356"/>
                                        </p:tgtEl>
                                        <p:attrNameLst>
                                          <p:attrName>ppt_h</p:attrName>
                                        </p:attrNameLst>
                                      </p:cBhvr>
                                      <p:tavLst>
                                        <p:tav tm="0">
                                          <p:val>
                                            <p:strVal val="#ppt_h"/>
                                          </p:val>
                                        </p:tav>
                                        <p:tav tm="100000">
                                          <p:val>
                                            <p:strVal val="#ppt_h"/>
                                          </p:val>
                                        </p:tav>
                                      </p:tavLst>
                                    </p:anim>
                                  </p:childTnLst>
                                </p:cTn>
                              </p:par>
                              <p:par>
                                <p:cTn id="38" presetID="10" presetClass="exit" presetSubtype="0" fill="hold" nodeType="withEffect">
                                  <p:stCondLst>
                                    <p:cond delay="0"/>
                                  </p:stCondLst>
                                  <p:childTnLst>
                                    <p:animEffect transition="out" filter="fade">
                                      <p:cBhvr>
                                        <p:cTn id="39" dur="500"/>
                                        <p:tgtEl>
                                          <p:spTgt spid="1497"/>
                                        </p:tgtEl>
                                      </p:cBhvr>
                                    </p:animEffect>
                                    <p:set>
                                      <p:cBhvr>
                                        <p:cTn id="40" dur="1" fill="hold">
                                          <p:stCondLst>
                                            <p:cond delay="499"/>
                                          </p:stCondLst>
                                        </p:cTn>
                                        <p:tgtEl>
                                          <p:spTgt spid="149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107"/>
                                        </p:tgtEl>
                                      </p:cBhvr>
                                    </p:animEffect>
                                    <p:set>
                                      <p:cBhvr>
                                        <p:cTn id="43" dur="1" fill="hold">
                                          <p:stCondLst>
                                            <p:cond delay="499"/>
                                          </p:stCondLst>
                                        </p:cTn>
                                        <p:tgtEl>
                                          <p:spTgt spid="110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32"/>
                                        </p:tgtEl>
                                      </p:cBhvr>
                                    </p:animEffect>
                                    <p:set>
                                      <p:cBhvr>
                                        <p:cTn id="46" dur="1" fill="hold">
                                          <p:stCondLst>
                                            <p:cond delay="499"/>
                                          </p:stCondLst>
                                        </p:cTn>
                                        <p:tgtEl>
                                          <p:spTgt spid="163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600"/>
                                        </p:tgtEl>
                                      </p:cBhvr>
                                    </p:animEffect>
                                    <p:set>
                                      <p:cBhvr>
                                        <p:cTn id="49" dur="1" fill="hold">
                                          <p:stCondLst>
                                            <p:cond delay="499"/>
                                          </p:stCondLst>
                                        </p:cTn>
                                        <p:tgtEl>
                                          <p:spTgt spid="160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06"/>
                                        </p:tgtEl>
                                      </p:cBhvr>
                                    </p:animEffect>
                                    <p:set>
                                      <p:cBhvr>
                                        <p:cTn id="52" dur="1" fill="hold">
                                          <p:stCondLst>
                                            <p:cond delay="499"/>
                                          </p:stCondLst>
                                        </p:cTn>
                                        <p:tgtEl>
                                          <p:spTgt spid="1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Deceitful Become Slaves</a:t>
            </a:r>
          </a:p>
        </p:txBody>
      </p:sp>
      <p:sp>
        <p:nvSpPr>
          <p:cNvPr id="13" name="Rectangle 12"/>
          <p:cNvSpPr/>
          <p:nvPr/>
        </p:nvSpPr>
        <p:spPr>
          <a:xfrm>
            <a:off x="1338790" y="1720840"/>
            <a:ext cx="5096064" cy="3416320"/>
          </a:xfrm>
          <a:prstGeom prst="rect">
            <a:avLst/>
          </a:prstGeom>
        </p:spPr>
        <p:txBody>
          <a:bodyPr wrap="square">
            <a:spAutoFit/>
          </a:bodyPr>
          <a:lstStyle/>
          <a:p>
            <a:r>
              <a:rPr lang="en-US" dirty="0">
                <a:solidFill>
                  <a:schemeClr val="bg1"/>
                </a:solidFill>
              </a:rPr>
              <a:t>Although the subtle alliance manufactured through </a:t>
            </a:r>
            <a:r>
              <a:rPr lang="en-US" dirty="0">
                <a:solidFill>
                  <a:schemeClr val="bg1"/>
                </a:solidFill>
                <a:latin typeface="Calibri" panose="020F0502020204030204" pitchFamily="34" charset="0"/>
              </a:rPr>
              <a:t>deceitful</a:t>
            </a:r>
            <a:r>
              <a:rPr lang="en-US" dirty="0">
                <a:solidFill>
                  <a:schemeClr val="bg1"/>
                </a:solidFill>
              </a:rPr>
              <a:t> means saved their lives, the people of Gibeon became the perpetual slaves of Israel. </a:t>
            </a:r>
          </a:p>
          <a:p>
            <a:endParaRPr lang="en-US" dirty="0">
              <a:solidFill>
                <a:schemeClr val="bg1"/>
              </a:solidFill>
            </a:endParaRPr>
          </a:p>
          <a:p>
            <a:r>
              <a:rPr lang="en-US" dirty="0">
                <a:solidFill>
                  <a:schemeClr val="bg1"/>
                </a:solidFill>
              </a:rPr>
              <a:t>Moses had warned Israel not to make any covenants with the Canaanites (see Deuteronomy 7:2), and this warning may explain why Joshua was so upset when he discovered the deception. </a:t>
            </a:r>
          </a:p>
          <a:p>
            <a:endParaRPr lang="en-US" dirty="0">
              <a:solidFill>
                <a:schemeClr val="bg1"/>
              </a:solidFill>
            </a:endParaRPr>
          </a:p>
          <a:p>
            <a:r>
              <a:rPr lang="en-US" dirty="0">
                <a:solidFill>
                  <a:schemeClr val="bg1"/>
                </a:solidFill>
              </a:rPr>
              <a:t>Since the oath had been made, however, he honored it, placing the people of Gibeon in slavery instead of having them killed.</a:t>
            </a:r>
          </a:p>
        </p:txBody>
      </p:sp>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9</a:t>
            </a:r>
          </a:p>
        </p:txBody>
      </p:sp>
      <p:sp>
        <p:nvSpPr>
          <p:cNvPr id="11" name="TextBox 10"/>
          <p:cNvSpPr txBox="1"/>
          <p:nvPr/>
        </p:nvSpPr>
        <p:spPr>
          <a:xfrm>
            <a:off x="9125101" y="6390300"/>
            <a:ext cx="2815658" cy="369332"/>
          </a:xfrm>
          <a:prstGeom prst="rect">
            <a:avLst/>
          </a:prstGeom>
          <a:noFill/>
        </p:spPr>
        <p:txBody>
          <a:bodyPr wrap="square" rtlCol="0">
            <a:spAutoFit/>
          </a:bodyPr>
          <a:lstStyle/>
          <a:p>
            <a:pPr algn="r"/>
            <a:r>
              <a:rPr lang="en-US" dirty="0">
                <a:solidFill>
                  <a:schemeClr val="bg1"/>
                </a:solidFill>
              </a:rPr>
              <a:t>(3)</a:t>
            </a:r>
          </a:p>
        </p:txBody>
      </p:sp>
      <p:pic>
        <p:nvPicPr>
          <p:cNvPr id="6146" name="Picture 2" descr="http://www.conmaria.it/Bibbia_illustrata/06giosue/gi021.jpg"/>
          <p:cNvPicPr>
            <a:picLocks noChangeAspect="1" noChangeArrowheads="1"/>
          </p:cNvPicPr>
          <p:nvPr/>
        </p:nvPicPr>
        <p:blipFill rotWithShape="1">
          <a:blip r:embed="rId4">
            <a:extLst>
              <a:ext uri="{28A0092B-C50C-407E-A947-70E740481C1C}">
                <a14:useLocalDpi xmlns:a14="http://schemas.microsoft.com/office/drawing/2010/main" val="0"/>
              </a:ext>
            </a:extLst>
          </a:blip>
          <a:srcRect l="1683" t="4117" r="1602" b="5943"/>
          <a:stretch/>
        </p:blipFill>
        <p:spPr bwMode="auto">
          <a:xfrm>
            <a:off x="6567054" y="1891145"/>
            <a:ext cx="4686301" cy="235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Adoni-Zedek</a:t>
            </a:r>
          </a:p>
        </p:txBody>
      </p:sp>
      <p:sp>
        <p:nvSpPr>
          <p:cNvPr id="13" name="Rectangle 12"/>
          <p:cNvSpPr/>
          <p:nvPr/>
        </p:nvSpPr>
        <p:spPr>
          <a:xfrm>
            <a:off x="797429" y="1037674"/>
            <a:ext cx="5686497" cy="1200329"/>
          </a:xfrm>
          <a:prstGeom prst="rect">
            <a:avLst/>
          </a:prstGeom>
        </p:spPr>
        <p:txBody>
          <a:bodyPr wrap="square">
            <a:spAutoFit/>
          </a:bodyPr>
          <a:lstStyle/>
          <a:p>
            <a:r>
              <a:rPr lang="en-US" dirty="0">
                <a:solidFill>
                  <a:schemeClr val="bg1"/>
                </a:solidFill>
                <a:latin typeface="Calibri" panose="020F0502020204030204" pitchFamily="34" charset="0"/>
              </a:rPr>
              <a:t>Adoni-</a:t>
            </a:r>
            <a:r>
              <a:rPr lang="en-US" dirty="0" err="1">
                <a:solidFill>
                  <a:schemeClr val="bg1"/>
                </a:solidFill>
                <a:latin typeface="Calibri" panose="020F0502020204030204" pitchFamily="34" charset="0"/>
              </a:rPr>
              <a:t>zedek</a:t>
            </a:r>
            <a:r>
              <a:rPr lang="en-US" dirty="0">
                <a:solidFill>
                  <a:schemeClr val="bg1"/>
                </a:solidFill>
                <a:latin typeface="Calibri" panose="020F0502020204030204" pitchFamily="34" charset="0"/>
              </a:rPr>
              <a:t> (a Hebrew word meaning “lord of justice”) is an example of many other civil leaders who chose titles for themselves or had titles bestowed upon them by greater rulers whose vassals they were.</a:t>
            </a:r>
          </a:p>
        </p:txBody>
      </p:sp>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10</a:t>
            </a:r>
          </a:p>
        </p:txBody>
      </p:sp>
      <p:sp>
        <p:nvSpPr>
          <p:cNvPr id="2" name="Rectangle 1"/>
          <p:cNvSpPr/>
          <p:nvPr/>
        </p:nvSpPr>
        <p:spPr>
          <a:xfrm>
            <a:off x="11749250" y="6392779"/>
            <a:ext cx="442750" cy="369332"/>
          </a:xfrm>
          <a:prstGeom prst="rect">
            <a:avLst/>
          </a:prstGeom>
        </p:spPr>
        <p:txBody>
          <a:bodyPr wrap="none">
            <a:spAutoFit/>
          </a:bodyPr>
          <a:lstStyle/>
          <a:p>
            <a:r>
              <a:rPr lang="en-US" dirty="0">
                <a:solidFill>
                  <a:schemeClr val="bg1"/>
                </a:solidFill>
              </a:rPr>
              <a:t>(3)</a:t>
            </a:r>
          </a:p>
        </p:txBody>
      </p:sp>
      <p:sp>
        <p:nvSpPr>
          <p:cNvPr id="3" name="Rectangle 2"/>
          <p:cNvSpPr/>
          <p:nvPr/>
        </p:nvSpPr>
        <p:spPr>
          <a:xfrm>
            <a:off x="5765631" y="4435598"/>
            <a:ext cx="6096000" cy="1754326"/>
          </a:xfrm>
          <a:prstGeom prst="rect">
            <a:avLst/>
          </a:prstGeom>
        </p:spPr>
        <p:txBody>
          <a:bodyPr>
            <a:spAutoFit/>
          </a:bodyPr>
          <a:lstStyle/>
          <a:p>
            <a:r>
              <a:rPr lang="en-US" dirty="0">
                <a:solidFill>
                  <a:schemeClr val="bg1"/>
                </a:solidFill>
                <a:latin typeface="Calibri" panose="020F0502020204030204" pitchFamily="34" charset="0"/>
              </a:rPr>
              <a:t>Perhaps he, like other Canaanite kings, assumed this name in imitation of the ancient patriarchal king of Salem, Melchizedek, “king of righteousness.”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chief of the confederacy of five kings that made war against Gibeon.</a:t>
            </a:r>
          </a:p>
        </p:txBody>
      </p:sp>
      <p:pic>
        <p:nvPicPr>
          <p:cNvPr id="9" name="Picture 8">
            <a:extLst>
              <a:ext uri="{FF2B5EF4-FFF2-40B4-BE49-F238E27FC236}">
                <a16:creationId xmlns:a16="http://schemas.microsoft.com/office/drawing/2014/main" id="{DDBFE1EE-EA06-1FD4-61BE-934835B7701A}"/>
              </a:ext>
            </a:extLst>
          </p:cNvPr>
          <p:cNvPicPr>
            <a:picLocks noChangeAspect="1"/>
          </p:cNvPicPr>
          <p:nvPr/>
        </p:nvPicPr>
        <p:blipFill>
          <a:blip r:embed="rId4"/>
          <a:stretch>
            <a:fillRect/>
          </a:stretch>
        </p:blipFill>
        <p:spPr>
          <a:xfrm>
            <a:off x="7646851" y="1037674"/>
            <a:ext cx="2558333" cy="3024947"/>
          </a:xfrm>
          <a:prstGeom prst="rect">
            <a:avLst/>
          </a:prstGeom>
        </p:spPr>
      </p:pic>
      <p:pic>
        <p:nvPicPr>
          <p:cNvPr id="12" name="Picture 11">
            <a:extLst>
              <a:ext uri="{FF2B5EF4-FFF2-40B4-BE49-F238E27FC236}">
                <a16:creationId xmlns:a16="http://schemas.microsoft.com/office/drawing/2014/main" id="{A5A050BB-71C4-6EF1-AEFD-E11C65076833}"/>
              </a:ext>
            </a:extLst>
          </p:cNvPr>
          <p:cNvPicPr>
            <a:picLocks noChangeAspect="1"/>
          </p:cNvPicPr>
          <p:nvPr/>
        </p:nvPicPr>
        <p:blipFill>
          <a:blip r:embed="rId5"/>
          <a:stretch>
            <a:fillRect/>
          </a:stretch>
        </p:blipFill>
        <p:spPr>
          <a:xfrm>
            <a:off x="1621500" y="2680029"/>
            <a:ext cx="3813761" cy="3786471"/>
          </a:xfrm>
          <a:prstGeom prst="rect">
            <a:avLst/>
          </a:prstGeom>
        </p:spPr>
      </p:pic>
    </p:spTree>
    <p:extLst>
      <p:ext uri="{BB962C8B-B14F-4D97-AF65-F5344CB8AC3E}">
        <p14:creationId xmlns:p14="http://schemas.microsoft.com/office/powerpoint/2010/main" val="338683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All the Kings of Amorites</a:t>
            </a:r>
          </a:p>
        </p:txBody>
      </p:sp>
      <p:sp>
        <p:nvSpPr>
          <p:cNvPr id="13" name="Rectangle 12"/>
          <p:cNvSpPr/>
          <p:nvPr/>
        </p:nvSpPr>
        <p:spPr>
          <a:xfrm>
            <a:off x="578940" y="1257853"/>
            <a:ext cx="5686497" cy="1477328"/>
          </a:xfrm>
          <a:prstGeom prst="rect">
            <a:avLst/>
          </a:prstGeom>
        </p:spPr>
        <p:txBody>
          <a:bodyPr wrap="square">
            <a:spAutoFit/>
          </a:bodyPr>
          <a:lstStyle/>
          <a:p>
            <a:r>
              <a:rPr lang="en-US" dirty="0">
                <a:solidFill>
                  <a:schemeClr val="bg1"/>
                </a:solidFill>
                <a:latin typeface="Calibri" panose="020F0502020204030204" pitchFamily="34" charset="0"/>
              </a:rPr>
              <a:t>Adoni-Zedek king of Jerusalem</a:t>
            </a:r>
          </a:p>
          <a:p>
            <a:r>
              <a:rPr lang="en-US" dirty="0" err="1">
                <a:solidFill>
                  <a:schemeClr val="bg1"/>
                </a:solidFill>
                <a:latin typeface="Calibri" panose="020F0502020204030204" pitchFamily="34" charset="0"/>
              </a:rPr>
              <a:t>Hoham</a:t>
            </a:r>
            <a:r>
              <a:rPr lang="en-US" dirty="0">
                <a:solidFill>
                  <a:schemeClr val="bg1"/>
                </a:solidFill>
                <a:latin typeface="Calibri" panose="020F0502020204030204" pitchFamily="34" charset="0"/>
              </a:rPr>
              <a:t> king of Hebron </a:t>
            </a:r>
          </a:p>
          <a:p>
            <a:r>
              <a:rPr lang="en-US" dirty="0" err="1">
                <a:solidFill>
                  <a:schemeClr val="bg1"/>
                </a:solidFill>
                <a:latin typeface="Calibri" panose="020F0502020204030204" pitchFamily="34" charset="0"/>
              </a:rPr>
              <a:t>Piram</a:t>
            </a:r>
            <a:r>
              <a:rPr lang="en-US" dirty="0">
                <a:solidFill>
                  <a:schemeClr val="bg1"/>
                </a:solidFill>
                <a:latin typeface="Calibri" panose="020F0502020204030204" pitchFamily="34" charset="0"/>
              </a:rPr>
              <a:t> king of </a:t>
            </a:r>
            <a:r>
              <a:rPr lang="en-US" dirty="0" err="1">
                <a:solidFill>
                  <a:schemeClr val="bg1"/>
                </a:solidFill>
                <a:latin typeface="Calibri" panose="020F0502020204030204" pitchFamily="34" charset="0"/>
              </a:rPr>
              <a:t>Jarmuth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Japhia</a:t>
            </a:r>
            <a:r>
              <a:rPr lang="en-US" dirty="0">
                <a:solidFill>
                  <a:schemeClr val="bg1"/>
                </a:solidFill>
                <a:latin typeface="Calibri" panose="020F0502020204030204" pitchFamily="34" charset="0"/>
              </a:rPr>
              <a:t> king of Lachish,</a:t>
            </a:r>
          </a:p>
          <a:p>
            <a:r>
              <a:rPr lang="en-US" dirty="0" err="1">
                <a:solidFill>
                  <a:schemeClr val="bg1"/>
                </a:solidFill>
                <a:latin typeface="Calibri" panose="020F0502020204030204" pitchFamily="34" charset="0"/>
              </a:rPr>
              <a:t>Debir</a:t>
            </a:r>
            <a:r>
              <a:rPr lang="en-US" dirty="0">
                <a:solidFill>
                  <a:schemeClr val="bg1"/>
                </a:solidFill>
                <a:latin typeface="Calibri" panose="020F0502020204030204" pitchFamily="34" charset="0"/>
              </a:rPr>
              <a:t> king of </a:t>
            </a:r>
            <a:r>
              <a:rPr lang="en-US" dirty="0" err="1">
                <a:solidFill>
                  <a:schemeClr val="bg1"/>
                </a:solidFill>
                <a:latin typeface="Calibri" panose="020F0502020204030204" pitchFamily="34" charset="0"/>
              </a:rPr>
              <a:t>Eglon</a:t>
            </a:r>
            <a:endParaRPr lang="en-US" dirty="0">
              <a:solidFill>
                <a:schemeClr val="bg1"/>
              </a:solidFill>
              <a:latin typeface="Calibri" panose="020F0502020204030204" pitchFamily="34" charset="0"/>
            </a:endParaRPr>
          </a:p>
        </p:txBody>
      </p:sp>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10</a:t>
            </a:r>
          </a:p>
        </p:txBody>
      </p:sp>
      <p:sp>
        <p:nvSpPr>
          <p:cNvPr id="2" name="Rectangle 1"/>
          <p:cNvSpPr/>
          <p:nvPr/>
        </p:nvSpPr>
        <p:spPr>
          <a:xfrm>
            <a:off x="11749250" y="6392779"/>
            <a:ext cx="442750" cy="369332"/>
          </a:xfrm>
          <a:prstGeom prst="rect">
            <a:avLst/>
          </a:prstGeom>
        </p:spPr>
        <p:txBody>
          <a:bodyPr wrap="none">
            <a:spAutoFit/>
          </a:bodyPr>
          <a:lstStyle/>
          <a:p>
            <a:r>
              <a:rPr lang="en-US" dirty="0">
                <a:solidFill>
                  <a:schemeClr val="bg1"/>
                </a:solidFill>
              </a:rPr>
              <a:t>(3)</a:t>
            </a:r>
          </a:p>
        </p:txBody>
      </p:sp>
      <p:sp>
        <p:nvSpPr>
          <p:cNvPr id="7" name="Rectangle 6"/>
          <p:cNvSpPr/>
          <p:nvPr/>
        </p:nvSpPr>
        <p:spPr>
          <a:xfrm>
            <a:off x="2168510" y="5200627"/>
            <a:ext cx="5863663" cy="923330"/>
          </a:xfrm>
          <a:prstGeom prst="rect">
            <a:avLst/>
          </a:prstGeom>
        </p:spPr>
        <p:txBody>
          <a:bodyPr wrap="square">
            <a:spAutoFit/>
          </a:bodyPr>
          <a:lstStyle/>
          <a:p>
            <a:r>
              <a:rPr lang="en-US" dirty="0">
                <a:solidFill>
                  <a:schemeClr val="bg1"/>
                </a:solidFill>
                <a:latin typeface="Calibri" panose="020F0502020204030204" pitchFamily="34" charset="0"/>
              </a:rPr>
              <a:t>The destruction of the five nations of the Canaanites was accomplished over a period of days rather than on the same day as the battle at Gibeon.</a:t>
            </a:r>
          </a:p>
        </p:txBody>
      </p:sp>
      <p:sp>
        <p:nvSpPr>
          <p:cNvPr id="9" name="Rectangle 8"/>
          <p:cNvSpPr/>
          <p:nvPr/>
        </p:nvSpPr>
        <p:spPr>
          <a:xfrm>
            <a:off x="8156864" y="1365966"/>
            <a:ext cx="3813761" cy="4247317"/>
          </a:xfrm>
          <a:prstGeom prst="rect">
            <a:avLst/>
          </a:prstGeom>
        </p:spPr>
        <p:txBody>
          <a:bodyPr wrap="square">
            <a:spAutoFit/>
          </a:bodyPr>
          <a:lstStyle/>
          <a:p>
            <a:pPr fontAlgn="base"/>
            <a:r>
              <a:rPr lang="en-US" dirty="0">
                <a:solidFill>
                  <a:schemeClr val="bg1"/>
                </a:solidFill>
                <a:latin typeface="Calibri" panose="020F0502020204030204" pitchFamily="34" charset="0"/>
              </a:rPr>
              <a:t>The Lord discomfited them. (unnerved, upset, distressed, confuse, discomfort, embarrassed)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Israelites chased and smote them.</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cast down great stones from heaven (hailstones).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Those who did not die the Israelites killed them by the sword</a:t>
            </a: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The five kings were hung on a tree, then cast into a cave and buried by boulders.</a:t>
            </a:r>
            <a:endParaRPr lang="en-US" b="0" i="0" dirty="0">
              <a:solidFill>
                <a:schemeClr val="bg1"/>
              </a:solidFill>
              <a:effectLst/>
              <a:latin typeface="Calibri" panose="020F0502020204030204" pitchFamily="34" charset="0"/>
            </a:endParaRPr>
          </a:p>
        </p:txBody>
      </p:sp>
      <p:pic>
        <p:nvPicPr>
          <p:cNvPr id="12" name="Picture 11">
            <a:extLst>
              <a:ext uri="{FF2B5EF4-FFF2-40B4-BE49-F238E27FC236}">
                <a16:creationId xmlns:a16="http://schemas.microsoft.com/office/drawing/2014/main" id="{2C218289-E62C-5292-1E54-928EA330D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188" y="1878829"/>
            <a:ext cx="4162103" cy="3100342"/>
          </a:xfrm>
          <a:prstGeom prst="rect">
            <a:avLst/>
          </a:prstGeom>
        </p:spPr>
      </p:pic>
    </p:spTree>
    <p:extLst>
      <p:ext uri="{BB962C8B-B14F-4D97-AF65-F5344CB8AC3E}">
        <p14:creationId xmlns:p14="http://schemas.microsoft.com/office/powerpoint/2010/main" val="7701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Sun Stood Still</a:t>
            </a:r>
          </a:p>
        </p:txBody>
      </p:sp>
      <p:sp>
        <p:nvSpPr>
          <p:cNvPr id="13" name="Rectangle 12"/>
          <p:cNvSpPr/>
          <p:nvPr/>
        </p:nvSpPr>
        <p:spPr>
          <a:xfrm>
            <a:off x="1295913" y="1320198"/>
            <a:ext cx="5686497" cy="1477328"/>
          </a:xfrm>
          <a:prstGeom prst="rect">
            <a:avLst/>
          </a:prstGeom>
        </p:spPr>
        <p:txBody>
          <a:bodyPr wrap="square">
            <a:spAutoFit/>
          </a:bodyPr>
          <a:lstStyle/>
          <a:p>
            <a:r>
              <a:rPr lang="en-US" i="1" dirty="0">
                <a:solidFill>
                  <a:srgbClr val="FFFF00"/>
                </a:solidFill>
              </a:rPr>
              <a:t>And the sun stood still, and the moon stayed, until the people had avenged themselves upon their enemies. Is not this written in the book of </a:t>
            </a:r>
            <a:r>
              <a:rPr lang="en-US" i="1" dirty="0" err="1">
                <a:solidFill>
                  <a:srgbClr val="FFFF00"/>
                </a:solidFill>
              </a:rPr>
              <a:t>Jasher</a:t>
            </a:r>
            <a:r>
              <a:rPr lang="en-US" i="1" dirty="0">
                <a:solidFill>
                  <a:srgbClr val="FFFF00"/>
                </a:solidFill>
              </a:rPr>
              <a:t>? So the sun stood still in the midst of heaven, and hasted not to go down about a whole day.</a:t>
            </a:r>
          </a:p>
        </p:txBody>
      </p:sp>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10:13</a:t>
            </a:r>
          </a:p>
        </p:txBody>
      </p:sp>
      <p:sp>
        <p:nvSpPr>
          <p:cNvPr id="2" name="Rectangle 1"/>
          <p:cNvSpPr/>
          <p:nvPr/>
        </p:nvSpPr>
        <p:spPr>
          <a:xfrm>
            <a:off x="11749250" y="6392779"/>
            <a:ext cx="442750" cy="369332"/>
          </a:xfrm>
          <a:prstGeom prst="rect">
            <a:avLst/>
          </a:prstGeom>
        </p:spPr>
        <p:txBody>
          <a:bodyPr wrap="none">
            <a:spAutoFit/>
          </a:bodyPr>
          <a:lstStyle/>
          <a:p>
            <a:r>
              <a:rPr lang="en-US" dirty="0">
                <a:solidFill>
                  <a:schemeClr val="bg1"/>
                </a:solidFill>
              </a:rPr>
              <a:t>(3)</a:t>
            </a:r>
          </a:p>
        </p:txBody>
      </p:sp>
      <p:sp>
        <p:nvSpPr>
          <p:cNvPr id="10" name="Rectangle 9"/>
          <p:cNvSpPr/>
          <p:nvPr/>
        </p:nvSpPr>
        <p:spPr>
          <a:xfrm>
            <a:off x="4956458" y="2683509"/>
            <a:ext cx="6546273" cy="923330"/>
          </a:xfrm>
          <a:prstGeom prst="rect">
            <a:avLst/>
          </a:prstGeom>
        </p:spPr>
        <p:txBody>
          <a:bodyPr wrap="square">
            <a:spAutoFit/>
          </a:bodyPr>
          <a:lstStyle/>
          <a:p>
            <a:r>
              <a:rPr lang="en-US" dirty="0">
                <a:solidFill>
                  <a:schemeClr val="bg1"/>
                </a:solidFill>
                <a:latin typeface="Calibri" panose="020F0502020204030204" pitchFamily="34" charset="0"/>
              </a:rPr>
              <a:t>The Book of Mormon makes it clear that it was the earth, not the sun, that was involved in Joshua’s miracle. Mormon, discoursing on the might and power of God, wrote:</a:t>
            </a:r>
            <a:endParaRPr lang="en-US" dirty="0">
              <a:solidFill>
                <a:schemeClr val="bg1"/>
              </a:solidFill>
            </a:endParaRPr>
          </a:p>
        </p:txBody>
      </p:sp>
      <p:sp>
        <p:nvSpPr>
          <p:cNvPr id="14" name="Rectangle 13"/>
          <p:cNvSpPr/>
          <p:nvPr/>
        </p:nvSpPr>
        <p:spPr>
          <a:xfrm>
            <a:off x="5344507" y="4970150"/>
            <a:ext cx="6546273" cy="646331"/>
          </a:xfrm>
          <a:prstGeom prst="rect">
            <a:avLst/>
          </a:prstGeom>
        </p:spPr>
        <p:txBody>
          <a:bodyPr wrap="square">
            <a:spAutoFit/>
          </a:bodyPr>
          <a:lstStyle/>
          <a:p>
            <a:r>
              <a:rPr lang="en-US" sz="3600" b="1" dirty="0">
                <a:solidFill>
                  <a:srgbClr val="FF0000"/>
                </a:solidFill>
                <a:latin typeface="Calibri" panose="020F0502020204030204" pitchFamily="34" charset="0"/>
              </a:rPr>
              <a:t>Read Helaman 12:13-17</a:t>
            </a:r>
            <a:endParaRPr lang="en-US" sz="3600" b="1" dirty="0">
              <a:solidFill>
                <a:srgbClr val="FF0000"/>
              </a:solidFill>
            </a:endParaRPr>
          </a:p>
        </p:txBody>
      </p:sp>
      <p:pic>
        <p:nvPicPr>
          <p:cNvPr id="10242" name="Picture 2" descr="https://wwwkilledtv.files.wordpress.com/2011/03/235438038_da753076d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979" y="2861065"/>
            <a:ext cx="3660545" cy="358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0894249" y="6488669"/>
            <a:ext cx="1339913" cy="369332"/>
          </a:xfrm>
          <a:prstGeom prst="rect">
            <a:avLst/>
          </a:prstGeom>
          <a:noFill/>
        </p:spPr>
        <p:txBody>
          <a:bodyPr wrap="square" rtlCol="0">
            <a:spAutoFit/>
          </a:bodyPr>
          <a:lstStyle/>
          <a:p>
            <a:pPr algn="r"/>
            <a:r>
              <a:rPr lang="en-US" dirty="0">
                <a:solidFill>
                  <a:schemeClr val="bg1"/>
                </a:solidFill>
              </a:rPr>
              <a:t>(1)</a:t>
            </a:r>
          </a:p>
        </p:txBody>
      </p:sp>
      <p:sp>
        <p:nvSpPr>
          <p:cNvPr id="8" name="TextBox 7"/>
          <p:cNvSpPr txBox="1"/>
          <p:nvPr/>
        </p:nvSpPr>
        <p:spPr>
          <a:xfrm>
            <a:off x="0" y="0"/>
            <a:ext cx="12086377"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Standards That Might Be Hard to Keep</a:t>
            </a:r>
          </a:p>
        </p:txBody>
      </p:sp>
      <p:grpSp>
        <p:nvGrpSpPr>
          <p:cNvPr id="9" name="Group 8"/>
          <p:cNvGrpSpPr/>
          <p:nvPr/>
        </p:nvGrpSpPr>
        <p:grpSpPr>
          <a:xfrm>
            <a:off x="887240" y="1158844"/>
            <a:ext cx="3250194" cy="2571184"/>
            <a:chOff x="887240" y="1158844"/>
            <a:chExt cx="3250194" cy="2571184"/>
          </a:xfrm>
        </p:grpSpPr>
        <p:sp>
          <p:nvSpPr>
            <p:cNvPr id="2" name="Heart 1"/>
            <p:cNvSpPr/>
            <p:nvPr/>
          </p:nvSpPr>
          <p:spPr>
            <a:xfrm>
              <a:off x="887240" y="1158844"/>
              <a:ext cx="3250194" cy="2571184"/>
            </a:xfrm>
            <a:prstGeom prst="hear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39913" y="1732953"/>
              <a:ext cx="2435382" cy="1400383"/>
            </a:xfrm>
            <a:prstGeom prst="rect">
              <a:avLst/>
            </a:prstGeom>
          </p:spPr>
          <p:txBody>
            <a:bodyPr wrap="square">
              <a:spAutoFit/>
            </a:bodyPr>
            <a:lstStyle/>
            <a:p>
              <a:pPr algn="ctr"/>
              <a:r>
                <a:rPr lang="en-US" sz="1700" b="0" i="0" dirty="0">
                  <a:solidFill>
                    <a:schemeClr val="bg1"/>
                  </a:solidFill>
                  <a:effectLst/>
                  <a:latin typeface="Calibri" panose="020F0502020204030204" pitchFamily="34" charset="0"/>
                </a:rPr>
                <a:t>“You should not date until you are at least 16 years old. … Avoid going on frequent dates with the same person.”</a:t>
              </a:r>
              <a:endParaRPr lang="en-US" sz="1700" dirty="0">
                <a:solidFill>
                  <a:schemeClr val="bg1"/>
                </a:solidFill>
              </a:endParaRPr>
            </a:p>
          </p:txBody>
        </p:sp>
      </p:grpSp>
      <p:grpSp>
        <p:nvGrpSpPr>
          <p:cNvPr id="30" name="Group 29"/>
          <p:cNvGrpSpPr/>
          <p:nvPr/>
        </p:nvGrpSpPr>
        <p:grpSpPr>
          <a:xfrm>
            <a:off x="6833928" y="884951"/>
            <a:ext cx="4085516" cy="3090617"/>
            <a:chOff x="6833928" y="884951"/>
            <a:chExt cx="4085516" cy="3090617"/>
          </a:xfrm>
        </p:grpSpPr>
        <p:sp>
          <p:nvSpPr>
            <p:cNvPr id="12" name="Rounded Rectangle 11"/>
            <p:cNvSpPr/>
            <p:nvPr/>
          </p:nvSpPr>
          <p:spPr>
            <a:xfrm>
              <a:off x="7120161" y="1699406"/>
              <a:ext cx="526702" cy="13045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6200000">
              <a:off x="7217339" y="1315995"/>
              <a:ext cx="323802" cy="109062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67962" y="884951"/>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417311" y="2843916"/>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734581" y="1754531"/>
              <a:ext cx="178083"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145101" y="2857830"/>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088820" y="1727759"/>
              <a:ext cx="526702" cy="13045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6200000">
              <a:off x="10199115" y="1331231"/>
              <a:ext cx="323802" cy="111685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9871369" y="1767644"/>
              <a:ext cx="178083"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36621" y="913304"/>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385970" y="2872269"/>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0113760" y="2886183"/>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9985883" y="2416083"/>
              <a:ext cx="717357" cy="8382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006264" y="1863757"/>
              <a:ext cx="3774088" cy="1400383"/>
              <a:chOff x="6023519" y="3922762"/>
              <a:chExt cx="3774088" cy="1400383"/>
            </a:xfrm>
          </p:grpSpPr>
          <p:sp>
            <p:nvSpPr>
              <p:cNvPr id="28" name="Rectangle 27"/>
              <p:cNvSpPr/>
              <p:nvPr/>
            </p:nvSpPr>
            <p:spPr>
              <a:xfrm>
                <a:off x="6023519" y="3969055"/>
                <a:ext cx="3774088" cy="129448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9624" y="3922762"/>
                <a:ext cx="3501878" cy="1400383"/>
              </a:xfrm>
              <a:prstGeom prst="rect">
                <a:avLst/>
              </a:prstGeom>
            </p:spPr>
            <p:txBody>
              <a:bodyPr wrap="square">
                <a:spAutoFit/>
              </a:bodyPr>
              <a:lstStyle/>
              <a:p>
                <a:pPr algn="ctr"/>
                <a:r>
                  <a:rPr lang="en-US" sz="1700" b="0" i="0" dirty="0">
                    <a:solidFill>
                      <a:schemeClr val="bg1"/>
                    </a:solidFill>
                    <a:effectLst/>
                    <a:latin typeface="Calibri" panose="020F0502020204030204" pitchFamily="34" charset="0"/>
                  </a:rPr>
                  <a:t>“Do not disfigure yourself with tattoos or body piercings. Young women, if you desire to have your ears pierced, wear only one pair of earrings.”</a:t>
                </a:r>
                <a:endParaRPr lang="en-US" sz="1700" dirty="0">
                  <a:solidFill>
                    <a:schemeClr val="bg1"/>
                  </a:solidFill>
                </a:endParaRPr>
              </a:p>
            </p:txBody>
          </p:sp>
        </p:grpSp>
        <p:sp>
          <p:nvSpPr>
            <p:cNvPr id="14" name="Rounded Rectangle 13"/>
            <p:cNvSpPr/>
            <p:nvPr/>
          </p:nvSpPr>
          <p:spPr>
            <a:xfrm rot="20809770">
              <a:off x="6947098" y="1695569"/>
              <a:ext cx="205951" cy="102478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491018">
              <a:off x="10638618" y="1814126"/>
              <a:ext cx="181621" cy="10528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467900" y="3003984"/>
            <a:ext cx="3904723" cy="3314785"/>
            <a:chOff x="2987644" y="3040748"/>
            <a:chExt cx="3904723" cy="3314785"/>
          </a:xfrm>
        </p:grpSpPr>
        <p:grpSp>
          <p:nvGrpSpPr>
            <p:cNvPr id="34" name="Group 33"/>
            <p:cNvGrpSpPr/>
            <p:nvPr/>
          </p:nvGrpSpPr>
          <p:grpSpPr>
            <a:xfrm>
              <a:off x="2987644" y="3040748"/>
              <a:ext cx="3904723" cy="3314785"/>
              <a:chOff x="4072445" y="3961654"/>
              <a:chExt cx="2819922" cy="2393879"/>
            </a:xfrm>
          </p:grpSpPr>
          <p:sp>
            <p:nvSpPr>
              <p:cNvPr id="32" name="Rectangle 31"/>
              <p:cNvSpPr/>
              <p:nvPr/>
            </p:nvSpPr>
            <p:spPr>
              <a:xfrm>
                <a:off x="4072445" y="5205743"/>
                <a:ext cx="2819922" cy="11497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6129196" y="3961654"/>
                <a:ext cx="588475" cy="157686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3237187" y="4809549"/>
              <a:ext cx="3413280" cy="1477328"/>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“Honoring the Sabbath day includes attending all your Church meetings. … Sunday is not a day for shopping, recreation, or athletic events.”</a:t>
              </a:r>
              <a:endParaRPr lang="en-US" dirty="0">
                <a:solidFill>
                  <a:schemeClr val="bg1"/>
                </a:solidFill>
              </a:endParaRPr>
            </a:p>
          </p:txBody>
        </p:sp>
      </p:grpSp>
      <p:sp>
        <p:nvSpPr>
          <p:cNvPr id="35" name="Rectangle 34"/>
          <p:cNvSpPr/>
          <p:nvPr/>
        </p:nvSpPr>
        <p:spPr>
          <a:xfrm>
            <a:off x="5734585" y="4530040"/>
            <a:ext cx="6400782" cy="1384995"/>
          </a:xfrm>
          <a:prstGeom prst="rect">
            <a:avLst/>
          </a:prstGeom>
        </p:spPr>
        <p:txBody>
          <a:bodyPr wrap="square">
            <a:spAutoFit/>
          </a:bodyPr>
          <a:lstStyle/>
          <a:p>
            <a:r>
              <a:rPr lang="en-US" sz="2800" b="0" i="0" dirty="0">
                <a:solidFill>
                  <a:srgbClr val="FFFF00"/>
                </a:solidFill>
                <a:effectLst/>
                <a:latin typeface="Calibri" panose="020F0502020204030204" pitchFamily="34" charset="0"/>
              </a:rPr>
              <a:t>What other commandments or standards has the Lord given that some may question the importance of?</a:t>
            </a:r>
            <a:endParaRPr lang="en-US" sz="2800" dirty="0">
              <a:solidFill>
                <a:srgbClr val="FFFF00"/>
              </a:solidFill>
            </a:endParaRPr>
          </a:p>
        </p:txBody>
      </p:sp>
    </p:spTree>
    <p:extLst>
      <p:ext uri="{BB962C8B-B14F-4D97-AF65-F5344CB8AC3E}">
        <p14:creationId xmlns:p14="http://schemas.microsoft.com/office/powerpoint/2010/main" val="81305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Book of </a:t>
            </a:r>
            <a:r>
              <a:rPr lang="en-US" sz="6000" dirty="0" err="1">
                <a:solidFill>
                  <a:schemeClr val="bg1"/>
                </a:solidFill>
                <a:latin typeface="Bodoni MT Black" panose="02070A03080606020203" pitchFamily="18" charset="0"/>
              </a:rPr>
              <a:t>Jasher</a:t>
            </a:r>
            <a:endParaRPr lang="en-US" sz="6000" dirty="0">
              <a:solidFill>
                <a:schemeClr val="bg1"/>
              </a:solidFill>
              <a:latin typeface="Bodoni MT Black" panose="02070A03080606020203" pitchFamily="18" charset="0"/>
            </a:endParaRPr>
          </a:p>
        </p:txBody>
      </p:sp>
      <p:sp>
        <p:nvSpPr>
          <p:cNvPr id="13" name="Rectangle 12"/>
          <p:cNvSpPr/>
          <p:nvPr/>
        </p:nvSpPr>
        <p:spPr>
          <a:xfrm>
            <a:off x="1295913" y="1320198"/>
            <a:ext cx="5686497" cy="1477328"/>
          </a:xfrm>
          <a:prstGeom prst="rect">
            <a:avLst/>
          </a:prstGeom>
        </p:spPr>
        <p:txBody>
          <a:bodyPr wrap="square">
            <a:spAutoFit/>
          </a:bodyPr>
          <a:lstStyle/>
          <a:p>
            <a:r>
              <a:rPr lang="en-US" i="1" dirty="0">
                <a:solidFill>
                  <a:srgbClr val="FFFF00"/>
                </a:solidFill>
              </a:rPr>
              <a:t>And the sun stood still, and the moon stayed, until the people had avenged themselves upon their enemies. Is not this written in the book of </a:t>
            </a:r>
            <a:r>
              <a:rPr lang="en-US" i="1" dirty="0" err="1">
                <a:solidFill>
                  <a:srgbClr val="FFFF00"/>
                </a:solidFill>
              </a:rPr>
              <a:t>Jasher</a:t>
            </a:r>
            <a:r>
              <a:rPr lang="en-US" i="1" dirty="0">
                <a:solidFill>
                  <a:srgbClr val="FFFF00"/>
                </a:solidFill>
              </a:rPr>
              <a:t>? So the sun stood still in the midst of heaven, and hasted not to go down about a whole day.</a:t>
            </a:r>
          </a:p>
        </p:txBody>
      </p:sp>
      <p:sp>
        <p:nvSpPr>
          <p:cNvPr id="16" name="TextBox 15"/>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10:13</a:t>
            </a:r>
          </a:p>
        </p:txBody>
      </p:sp>
      <p:sp>
        <p:nvSpPr>
          <p:cNvPr id="2" name="Rectangle 1"/>
          <p:cNvSpPr/>
          <p:nvPr/>
        </p:nvSpPr>
        <p:spPr>
          <a:xfrm>
            <a:off x="11749250" y="6392779"/>
            <a:ext cx="442750" cy="369332"/>
          </a:xfrm>
          <a:prstGeom prst="rect">
            <a:avLst/>
          </a:prstGeom>
        </p:spPr>
        <p:txBody>
          <a:bodyPr wrap="none">
            <a:spAutoFit/>
          </a:bodyPr>
          <a:lstStyle/>
          <a:p>
            <a:r>
              <a:rPr lang="en-US" dirty="0">
                <a:solidFill>
                  <a:schemeClr val="bg1"/>
                </a:solidFill>
              </a:rPr>
              <a:t>(3)</a:t>
            </a:r>
          </a:p>
        </p:txBody>
      </p:sp>
      <p:sp>
        <p:nvSpPr>
          <p:cNvPr id="3" name="Rectangle 2"/>
          <p:cNvSpPr/>
          <p:nvPr/>
        </p:nvSpPr>
        <p:spPr>
          <a:xfrm>
            <a:off x="4821376" y="3102061"/>
            <a:ext cx="6681360" cy="3139321"/>
          </a:xfrm>
          <a:prstGeom prst="rect">
            <a:avLst/>
          </a:prstGeom>
        </p:spPr>
        <p:txBody>
          <a:bodyPr wrap="square">
            <a:spAutoFit/>
          </a:bodyPr>
          <a:lstStyle/>
          <a:p>
            <a:r>
              <a:rPr lang="en-US" dirty="0">
                <a:solidFill>
                  <a:schemeClr val="bg1"/>
                </a:solidFill>
                <a:latin typeface="Calibri" panose="020F0502020204030204" pitchFamily="34" charset="0"/>
              </a:rPr>
              <a:t>Like numerous other books mentioned in the Old and New Testament but not contained within their pages, the book of </a:t>
            </a:r>
            <a:r>
              <a:rPr lang="en-US" dirty="0" err="1">
                <a:solidFill>
                  <a:schemeClr val="bg1"/>
                </a:solidFill>
                <a:latin typeface="Calibri" panose="020F0502020204030204" pitchFamily="34" charset="0"/>
              </a:rPr>
              <a:t>Jasher</a:t>
            </a:r>
            <a:r>
              <a:rPr lang="en-US" dirty="0">
                <a:solidFill>
                  <a:schemeClr val="bg1"/>
                </a:solidFill>
                <a:latin typeface="Calibri" panose="020F0502020204030204" pitchFamily="34" charset="0"/>
              </a:rPr>
              <a:t> appears to have been a source that contained accounts of heroic deeds in ancient Israel.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thought by many to have been written in verse, but it likely contained some prose as well. </a:t>
            </a:r>
          </a:p>
          <a:p>
            <a:endParaRPr lang="en-US"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A book with this title is currently available, but it is of doubtful origin, according to most scholars, and probably is not the one mentioned in the Old Testament.</a:t>
            </a:r>
            <a:endParaRPr lang="en-US" b="1" dirty="0">
              <a:solidFill>
                <a:schemeClr val="bg1"/>
              </a:solidFill>
            </a:endParaRPr>
          </a:p>
        </p:txBody>
      </p:sp>
      <p:pic>
        <p:nvPicPr>
          <p:cNvPr id="9218" name="Picture 2" descr="https://images.jet.com/md5/d8061eace8fdc1736f888546e728a390.1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96" y="3247223"/>
            <a:ext cx="2107387" cy="3161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1E4DAF0-A5FF-44EC-AD78-87515C7B46F5}"/>
              </a:ext>
            </a:extLst>
          </p:cNvPr>
          <p:cNvSpPr txBox="1"/>
          <p:nvPr/>
        </p:nvSpPr>
        <p:spPr>
          <a:xfrm>
            <a:off x="1687797" y="874055"/>
            <a:ext cx="8922027" cy="369332"/>
          </a:xfrm>
          <a:prstGeom prst="rect">
            <a:avLst/>
          </a:prstGeom>
          <a:noFill/>
        </p:spPr>
        <p:txBody>
          <a:bodyPr wrap="square">
            <a:spAutoFit/>
          </a:bodyPr>
          <a:lstStyle/>
          <a:p>
            <a:r>
              <a:rPr lang="en-US" b="0" i="1" dirty="0" err="1">
                <a:solidFill>
                  <a:schemeClr val="bg1"/>
                </a:solidFill>
                <a:effectLst/>
              </a:rPr>
              <a:t>Sefer</a:t>
            </a:r>
            <a:r>
              <a:rPr lang="en-US" b="0" i="1" dirty="0">
                <a:solidFill>
                  <a:schemeClr val="bg1"/>
                </a:solidFill>
                <a:effectLst/>
              </a:rPr>
              <a:t> </a:t>
            </a:r>
            <a:r>
              <a:rPr lang="en-US" b="0" i="1" dirty="0" err="1">
                <a:solidFill>
                  <a:schemeClr val="bg1"/>
                </a:solidFill>
                <a:effectLst/>
              </a:rPr>
              <a:t>Hayashar</a:t>
            </a:r>
            <a:r>
              <a:rPr lang="en-US" b="0" i="1" dirty="0">
                <a:solidFill>
                  <a:schemeClr val="bg1"/>
                </a:solidFill>
                <a:effectLst/>
              </a:rPr>
              <a:t>, </a:t>
            </a:r>
            <a:r>
              <a:rPr lang="en-US" b="0" i="0" dirty="0">
                <a:solidFill>
                  <a:schemeClr val="bg1"/>
                </a:solidFill>
                <a:effectLst/>
              </a:rPr>
              <a:t>which means the “book of the upright one” or “the book of the righteous”;</a:t>
            </a:r>
            <a:endParaRPr lang="en-US" dirty="0">
              <a:solidFill>
                <a:schemeClr val="bg1"/>
              </a:solidFill>
            </a:endParaRPr>
          </a:p>
        </p:txBody>
      </p:sp>
    </p:spTree>
    <p:extLst>
      <p:ext uri="{BB962C8B-B14F-4D97-AF65-F5344CB8AC3E}">
        <p14:creationId xmlns:p14="http://schemas.microsoft.com/office/powerpoint/2010/main" val="4915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9218"/>
                                        </p:tgtEl>
                                      </p:cBhvr>
                                    </p:animEffect>
                                    <p:set>
                                      <p:cBhvr>
                                        <p:cTn id="20"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26748" y="0"/>
            <a:ext cx="11932468"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285 </a:t>
            </a:r>
            <a:r>
              <a:rPr lang="en-US" i="1" dirty="0">
                <a:solidFill>
                  <a:schemeClr val="bg1"/>
                </a:solidFill>
              </a:rPr>
              <a:t>God Moves in a Mysterious Ways </a:t>
            </a:r>
          </a:p>
          <a:p>
            <a:endParaRPr lang="en-US" dirty="0">
              <a:solidFill>
                <a:schemeClr val="bg1"/>
              </a:solidFill>
            </a:endParaRPr>
          </a:p>
          <a:p>
            <a:pPr marL="342900" indent="-342900">
              <a:buAutoNum type="arabicPeriod"/>
            </a:pPr>
            <a:r>
              <a:rPr lang="en-US" i="1" dirty="0">
                <a:solidFill>
                  <a:schemeClr val="bg1"/>
                </a:solidFill>
              </a:rPr>
              <a:t>For the Strength of Youth </a:t>
            </a:r>
            <a:r>
              <a:rPr lang="en-US" dirty="0">
                <a:solidFill>
                  <a:schemeClr val="bg1"/>
                </a:solidFill>
              </a:rPr>
              <a:t>[booklet, 2011], 4, 7, 30–31)</a:t>
            </a:r>
          </a:p>
          <a:p>
            <a:pPr marL="342900" indent="-342900">
              <a:buAutoNum type="arabicPeriod"/>
            </a:pPr>
            <a:r>
              <a:rPr lang="en-US" dirty="0">
                <a:solidFill>
                  <a:schemeClr val="bg1"/>
                </a:solidFill>
                <a:latin typeface="Calibri" panose="020F0502020204030204" pitchFamily="34" charset="0"/>
              </a:rPr>
              <a:t>Talmage, Articles of Faith, p. 105</a:t>
            </a:r>
          </a:p>
          <a:p>
            <a:pPr marL="342900" indent="-342900">
              <a:buAutoNum type="arabicPeriod"/>
            </a:pPr>
            <a:r>
              <a:rPr lang="en-US" dirty="0">
                <a:solidFill>
                  <a:schemeClr val="bg1"/>
                </a:solidFill>
                <a:latin typeface="Calibri" panose="020F0502020204030204" pitchFamily="34" charset="0"/>
              </a:rPr>
              <a:t>Old Testament Institute Manual </a:t>
            </a:r>
          </a:p>
          <a:p>
            <a:r>
              <a:rPr lang="en-US" dirty="0">
                <a:solidFill>
                  <a:schemeClr val="bg1"/>
                </a:solidFill>
              </a:rPr>
              <a:t>4. President H. C. Kimball Sanctification…A Discourse delivered in the Tabernacle, Great Salt Lake City, July 16, 1854. Journal of Discourse Volume 7 p. 17 column b</a:t>
            </a:r>
          </a:p>
          <a:p>
            <a:r>
              <a:rPr lang="en-US" dirty="0">
                <a:solidFill>
                  <a:schemeClr val="bg1"/>
                </a:solidFill>
              </a:rPr>
              <a:t>Presentation by ©http://fashionsbylynda.com/blog/</a:t>
            </a:r>
          </a:p>
          <a:p>
            <a:r>
              <a:rPr lang="en-US" dirty="0">
                <a:solidFill>
                  <a:schemeClr val="bg1"/>
                </a:solidFill>
              </a:rPr>
              <a:t>5. Elder Richard G. Scott (“Finding Forgiveness,”</a:t>
            </a:r>
            <a:r>
              <a:rPr lang="en-US" i="1" dirty="0">
                <a:solidFill>
                  <a:schemeClr val="bg1"/>
                </a:solidFill>
              </a:rPr>
              <a:t> Ensign,</a:t>
            </a:r>
            <a:r>
              <a:rPr lang="en-US" dirty="0">
                <a:solidFill>
                  <a:schemeClr val="bg1"/>
                </a:solidFill>
              </a:rPr>
              <a:t> May 1995, 77).</a:t>
            </a:r>
          </a:p>
          <a:p>
            <a:r>
              <a:rPr lang="en-US" dirty="0">
                <a:solidFill>
                  <a:schemeClr val="bg1"/>
                </a:solidFill>
              </a:rPr>
              <a:t>6. (Fallows, Bible Encyclopedia, </a:t>
            </a:r>
            <a:r>
              <a:rPr lang="en-US" dirty="0" err="1">
                <a:solidFill>
                  <a:schemeClr val="bg1"/>
                </a:solidFill>
              </a:rPr>
              <a:t>s.v</a:t>
            </a:r>
            <a:r>
              <a:rPr lang="en-US" dirty="0">
                <a:solidFill>
                  <a:schemeClr val="bg1"/>
                </a:solidFill>
              </a:rPr>
              <a:t>. “</a:t>
            </a:r>
            <a:r>
              <a:rPr lang="en-US" dirty="0" err="1">
                <a:solidFill>
                  <a:schemeClr val="bg1"/>
                </a:solidFill>
              </a:rPr>
              <a:t>Adonizedek</a:t>
            </a:r>
            <a:r>
              <a:rPr lang="en-US" dirty="0">
                <a:solidFill>
                  <a:schemeClr val="bg1"/>
                </a:solidFill>
              </a:rPr>
              <a:t>,” 1:56).  Found in Old Testament Institute Manual</a:t>
            </a:r>
          </a:p>
          <a:p>
            <a:r>
              <a:rPr lang="en-US" dirty="0">
                <a:solidFill>
                  <a:schemeClr val="bg1"/>
                </a:solidFill>
              </a:rPr>
              <a:t>Book of </a:t>
            </a:r>
            <a:r>
              <a:rPr lang="en-US" dirty="0" err="1">
                <a:solidFill>
                  <a:schemeClr val="bg1"/>
                </a:solidFill>
              </a:rPr>
              <a:t>Jasher</a:t>
            </a:r>
            <a:r>
              <a:rPr lang="en-US" dirty="0">
                <a:solidFill>
                  <a:schemeClr val="bg1"/>
                </a:solidFill>
              </a:rPr>
              <a:t> article by </a:t>
            </a:r>
            <a:r>
              <a:rPr lang="en-US" b="1" i="0" dirty="0">
                <a:solidFill>
                  <a:schemeClr val="bg1"/>
                </a:solidFill>
                <a:effectLst/>
                <a:latin typeface="Calibri" panose="020F0502020204030204" pitchFamily="34" charset="0"/>
              </a:rPr>
              <a:t>Edward J. Brandt, college curriculum writer, Church Educational System.</a:t>
            </a:r>
            <a:endParaRPr lang="en-US" dirty="0">
              <a:solidFill>
                <a:schemeClr val="bg1"/>
              </a:solidFill>
            </a:endParaRPr>
          </a:p>
          <a:p>
            <a:r>
              <a:rPr lang="en-US" dirty="0">
                <a:solidFill>
                  <a:schemeClr val="bg1"/>
                </a:solidFill>
              </a:rPr>
              <a:t>https://abn.churchofjesuschrist.org/study/ensign/1981/06/i-have-a-question/can-you-tell-me-if-the-book-of-jasher-is-authentic?lang=eng&amp;abVersion=V00&amp;abName=GLOB88</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36520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6066" y="100642"/>
            <a:ext cx="5649364" cy="2123658"/>
          </a:xfrm>
          <a:prstGeom prst="rect">
            <a:avLst/>
          </a:prstGeom>
          <a:ln>
            <a:solidFill>
              <a:schemeClr val="tx1"/>
            </a:solidFill>
          </a:ln>
        </p:spPr>
        <p:txBody>
          <a:bodyPr wrap="square">
            <a:spAutoFit/>
          </a:bodyPr>
          <a:lstStyle/>
          <a:p>
            <a:r>
              <a:rPr lang="en-US" sz="1200" b="1" dirty="0">
                <a:latin typeface="Calibri" panose="020F0502020204030204" pitchFamily="34" charset="0"/>
              </a:rPr>
              <a:t> </a:t>
            </a:r>
            <a:r>
              <a:rPr lang="en-US" sz="1200" b="1" dirty="0" err="1">
                <a:latin typeface="Calibri" panose="020F0502020204030204" pitchFamily="34" charset="0"/>
              </a:rPr>
              <a:t>Achan</a:t>
            </a:r>
            <a:r>
              <a:rPr lang="en-US" sz="1200" b="1" dirty="0">
                <a:latin typeface="Calibri" panose="020F0502020204030204" pitchFamily="34" charset="0"/>
              </a:rPr>
              <a:t>:</a:t>
            </a:r>
          </a:p>
          <a:p>
            <a:r>
              <a:rPr lang="en-US" sz="1200" dirty="0">
                <a:latin typeface="Calibri" panose="020F0502020204030204" pitchFamily="34" charset="0"/>
              </a:rPr>
              <a:t>How was it on a certain occasion about casting lots to discover the transgressor among all the hosts of Israel? A certain man had taken a gold wedge, and the people had been forbidden to take it. No one knew anything about it, but the transgressor, and he hid it in the earth. Lots were cast and the lot fell upon a certain tribe, it did not designate the man at first; they cast lots again, and it fell upon a certain portion of that tribe; they cast lots again, and it fell on a certain family, and finally it fell on a certain man in that family, and being called up, it proved that he was the very man among all the hundreds of thousands of Israel. Josh. 7:1-26 </a:t>
            </a:r>
          </a:p>
          <a:p>
            <a:r>
              <a:rPr lang="en-US" sz="1200" dirty="0">
                <a:latin typeface="Calibri" panose="020F0502020204030204" pitchFamily="34" charset="0"/>
              </a:rPr>
              <a:t>Elder Orson Pratt </a:t>
            </a:r>
            <a:r>
              <a:rPr lang="en-US" sz="1200" i="1" dirty="0"/>
              <a:t>Redemption of </a:t>
            </a:r>
            <a:r>
              <a:rPr lang="en-US" sz="1200" dirty="0"/>
              <a:t>Discourse by Elder Orson Pratt, delivered in the Twentieth Ward Meetinghouse, on the Evening of Sunday, February 7, 1875.</a:t>
            </a:r>
          </a:p>
        </p:txBody>
      </p:sp>
      <p:sp>
        <p:nvSpPr>
          <p:cNvPr id="3" name="Rectangle 2"/>
          <p:cNvSpPr/>
          <p:nvPr/>
        </p:nvSpPr>
        <p:spPr>
          <a:xfrm>
            <a:off x="-1" y="100642"/>
            <a:ext cx="6446067" cy="2308324"/>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The Walls Fell:</a:t>
            </a:r>
          </a:p>
          <a:p>
            <a:pPr fontAlgn="base"/>
            <a:r>
              <a:rPr lang="en-US" sz="1200" dirty="0">
                <a:solidFill>
                  <a:srgbClr val="333333"/>
                </a:solidFill>
                <a:latin typeface="Calibri" panose="020F0502020204030204" pitchFamily="34" charset="0"/>
              </a:rPr>
              <a:t>Jehovah has a better plan. Jericho would fall, but in the Lord’s way. Instead of being armed with swords and spears, they were armed with rams’ horns. Instead of taking a battering ram, they were to take the sacred ark. They were led not by generals, but by priests; they wore not armor, but priestly garments. And in place of a battle cry, there was perhaps a hosanna shout. Instead of setting them to a long, devastating military siege, the Lord promised that after only seven days “the wall of the city shall fall down flat, and the people shall ascend up every man straight before him.” (Josh. 6:5.)</a:t>
            </a:r>
          </a:p>
          <a:p>
            <a:pPr fontAlgn="base"/>
            <a:r>
              <a:rPr lang="en-US" sz="1200" dirty="0">
                <a:solidFill>
                  <a:srgbClr val="333333"/>
                </a:solidFill>
                <a:latin typeface="Calibri" panose="020F0502020204030204" pitchFamily="34" charset="0"/>
              </a:rPr>
              <a:t> </a:t>
            </a:r>
          </a:p>
          <a:p>
            <a:pPr fontAlgn="base"/>
            <a:r>
              <a:rPr lang="en-US" sz="1200" dirty="0">
                <a:solidFill>
                  <a:srgbClr val="333333"/>
                </a:solidFill>
                <a:latin typeface="Calibri" panose="020F0502020204030204" pitchFamily="34" charset="0"/>
              </a:rPr>
              <a:t>The Apostle Paul, commenting on this rather unusual procedure, explains it all in one simple sentence: “By faith the walls of Jericho fell down.” (Heb. 11:30.)</a:t>
            </a:r>
          </a:p>
          <a:p>
            <a:pPr fontAlgn="base"/>
            <a:r>
              <a:rPr lang="en-US" sz="1200" b="0" i="0" dirty="0">
                <a:solidFill>
                  <a:srgbClr val="333333"/>
                </a:solidFill>
                <a:effectLst/>
                <a:latin typeface="Calibri" panose="020F0502020204030204" pitchFamily="34" charset="0"/>
              </a:rPr>
              <a:t>Howard W. Hunter </a:t>
            </a:r>
            <a:r>
              <a:rPr lang="en-US" sz="1200" dirty="0"/>
              <a:t>“Commitment to God,” </a:t>
            </a:r>
            <a:r>
              <a:rPr lang="en-US" sz="1200" i="1" dirty="0"/>
              <a:t>Ensign</a:t>
            </a:r>
            <a:r>
              <a:rPr lang="en-US" sz="1200" dirty="0"/>
              <a:t>, Nov. 1982, 57)</a:t>
            </a:r>
            <a:endParaRPr lang="en-US" sz="1200" b="0" i="0" dirty="0">
              <a:solidFill>
                <a:srgbClr val="333333"/>
              </a:solidFill>
              <a:effectLst/>
              <a:latin typeface="Calibri" panose="020F0502020204030204" pitchFamily="34" charset="0"/>
            </a:endParaRPr>
          </a:p>
        </p:txBody>
      </p:sp>
      <p:sp>
        <p:nvSpPr>
          <p:cNvPr id="4" name="Rectangle 3"/>
          <p:cNvSpPr/>
          <p:nvPr/>
        </p:nvSpPr>
        <p:spPr>
          <a:xfrm>
            <a:off x="-1" y="4532624"/>
            <a:ext cx="6446067" cy="1938992"/>
          </a:xfrm>
          <a:prstGeom prst="rect">
            <a:avLst/>
          </a:prstGeom>
          <a:ln>
            <a:solidFill>
              <a:schemeClr val="tx1"/>
            </a:solidFill>
          </a:ln>
        </p:spPr>
        <p:txBody>
          <a:bodyPr wrap="square">
            <a:spAutoFit/>
          </a:bodyPr>
          <a:lstStyle/>
          <a:p>
            <a:r>
              <a:rPr lang="en-US" sz="1200" b="1" dirty="0" err="1">
                <a:latin typeface="Calibri" panose="020F0502020204030204" pitchFamily="34" charset="0"/>
              </a:rPr>
              <a:t>Achan’s</a:t>
            </a:r>
            <a:r>
              <a:rPr lang="en-US" sz="1200" b="1" dirty="0">
                <a:latin typeface="Calibri" panose="020F0502020204030204" pitchFamily="34" charset="0"/>
              </a:rPr>
              <a:t> disobedience:</a:t>
            </a:r>
          </a:p>
          <a:p>
            <a:r>
              <a:rPr lang="en-US" sz="1200" dirty="0">
                <a:latin typeface="Calibri" panose="020F0502020204030204" pitchFamily="34" charset="0"/>
              </a:rPr>
              <a:t>It may appear that the action taken against </a:t>
            </a:r>
            <a:r>
              <a:rPr lang="en-US" sz="1200" dirty="0" err="1">
                <a:latin typeface="Calibri" panose="020F0502020204030204" pitchFamily="34" charset="0"/>
              </a:rPr>
              <a:t>Achan</a:t>
            </a:r>
            <a:r>
              <a:rPr lang="en-US" sz="1200" dirty="0">
                <a:latin typeface="Calibri" panose="020F0502020204030204" pitchFamily="34" charset="0"/>
              </a:rPr>
              <a:t> for taking the booty of Jericho was too severe, but the death of the mortal body may often be a merciful act both to other people and to the offender (see 1 Nephi 4:13; Leviticus 24:17). Some offenses of men are of such consequence that the payment of the life of the offender is required for the expiation of the sin. </a:t>
            </a:r>
            <a:r>
              <a:rPr lang="en-US" sz="1200" dirty="0" err="1">
                <a:latin typeface="Calibri" panose="020F0502020204030204" pitchFamily="34" charset="0"/>
              </a:rPr>
              <a:t>Achan’s</a:t>
            </a:r>
            <a:r>
              <a:rPr lang="en-US" sz="1200" dirty="0">
                <a:latin typeface="Calibri" panose="020F0502020204030204" pitchFamily="34" charset="0"/>
              </a:rPr>
              <a:t> disobedience cost the lives of thirty-six men (see Joshua 7:5). But even more important, Israel’s spiritual death would be more serious than the physical death of individuals. For Israel to fail to obey the Lord in all things would be tantamount to depriving her of the land of Canaan (see 1 Nephi 17:31–35). It is apparent from his voluntary confession that </a:t>
            </a:r>
            <a:r>
              <a:rPr lang="en-US" sz="1200" dirty="0" err="1">
                <a:latin typeface="Calibri" panose="020F0502020204030204" pitchFamily="34" charset="0"/>
              </a:rPr>
              <a:t>Achan</a:t>
            </a:r>
            <a:r>
              <a:rPr lang="en-US" sz="1200" dirty="0">
                <a:latin typeface="Calibri" panose="020F0502020204030204" pitchFamily="34" charset="0"/>
              </a:rPr>
              <a:t> understood this truth (see Joshua 7:20–21). Old Testament Institute Manual</a:t>
            </a:r>
            <a:endParaRPr lang="en-US" sz="1200" dirty="0"/>
          </a:p>
        </p:txBody>
      </p:sp>
      <p:sp>
        <p:nvSpPr>
          <p:cNvPr id="5" name="Rectangle 4"/>
          <p:cNvSpPr/>
          <p:nvPr/>
        </p:nvSpPr>
        <p:spPr>
          <a:xfrm>
            <a:off x="0" y="2408966"/>
            <a:ext cx="6446066" cy="2123658"/>
          </a:xfrm>
          <a:prstGeom prst="rect">
            <a:avLst/>
          </a:prstGeom>
          <a:ln>
            <a:solidFill>
              <a:schemeClr val="tx1"/>
            </a:solidFill>
          </a:ln>
        </p:spPr>
        <p:txBody>
          <a:bodyPr wrap="square">
            <a:spAutoFit/>
          </a:bodyPr>
          <a:lstStyle/>
          <a:p>
            <a:r>
              <a:rPr lang="en-US" sz="1200" b="1" dirty="0">
                <a:latin typeface="Calibri" panose="020F0502020204030204" pitchFamily="34" charset="0"/>
              </a:rPr>
              <a:t>Finding the disobedient:</a:t>
            </a:r>
          </a:p>
          <a:p>
            <a:r>
              <a:rPr lang="en-US" sz="1200" dirty="0">
                <a:latin typeface="Calibri" panose="020F0502020204030204" pitchFamily="34" charset="0"/>
              </a:rPr>
              <a:t>…as he [Joshua] lay prostrate on his face; whereupon God answered him, That he should rise up, and purify his host from the pollution that had go into it; that “things consecrated to me have been imprudently stolen from me,: and that “this has been the occasion why this defeat had happened to them;” and that when they should search our and punish the offender, he would ever take care they should have the victory over their enemies.”</a:t>
            </a:r>
          </a:p>
          <a:p>
            <a:r>
              <a:rPr lang="en-US" sz="1200" dirty="0">
                <a:latin typeface="Calibri" panose="020F0502020204030204" pitchFamily="34" charset="0"/>
              </a:rPr>
              <a:t>“This Joshua told the people; and calling for </a:t>
            </a:r>
            <a:r>
              <a:rPr lang="en-US" sz="1200" dirty="0" err="1">
                <a:latin typeface="Calibri" panose="020F0502020204030204" pitchFamily="34" charset="0"/>
              </a:rPr>
              <a:t>Eleazar</a:t>
            </a:r>
            <a:r>
              <a:rPr lang="en-US" sz="1200" dirty="0">
                <a:latin typeface="Calibri" panose="020F0502020204030204" pitchFamily="34" charset="0"/>
              </a:rPr>
              <a:t> the high priest and the men in authority, he cast lots, tribe by tribe; and when the lot shoed that this wicked action was done by one of the tribe of Judah, he then again proposed the lot to the several families thereto belonging so the truth of this wicked action was found to belong to the family of </a:t>
            </a:r>
            <a:r>
              <a:rPr lang="en-US" sz="1200" dirty="0" err="1">
                <a:latin typeface="Calibri" panose="020F0502020204030204" pitchFamily="34" charset="0"/>
              </a:rPr>
              <a:t>Zachar</a:t>
            </a:r>
            <a:r>
              <a:rPr lang="en-US" sz="1200" dirty="0">
                <a:latin typeface="Calibri" panose="020F0502020204030204" pitchFamily="34" charset="0"/>
              </a:rPr>
              <a:t>…Josephus, 5.1.14</a:t>
            </a:r>
          </a:p>
          <a:p>
            <a:endParaRPr lang="en-US" sz="1200" dirty="0"/>
          </a:p>
        </p:txBody>
      </p:sp>
      <p:sp>
        <p:nvSpPr>
          <p:cNvPr id="7" name="Rectangle 6"/>
          <p:cNvSpPr/>
          <p:nvPr/>
        </p:nvSpPr>
        <p:spPr>
          <a:xfrm>
            <a:off x="6446066" y="2224300"/>
            <a:ext cx="5649364" cy="4154984"/>
          </a:xfrm>
          <a:prstGeom prst="rect">
            <a:avLst/>
          </a:prstGeom>
          <a:ln>
            <a:solidFill>
              <a:schemeClr val="tx1"/>
            </a:solidFill>
          </a:ln>
        </p:spPr>
        <p:txBody>
          <a:bodyPr wrap="square">
            <a:spAutoFit/>
          </a:bodyPr>
          <a:lstStyle/>
          <a:p>
            <a:r>
              <a:rPr lang="en-US" sz="1200" b="1" dirty="0">
                <a:latin typeface="Calibri" panose="020F0502020204030204" pitchFamily="34" charset="0"/>
              </a:rPr>
              <a:t>Books by Other Authors Mentioned in Old Testament:</a:t>
            </a:r>
          </a:p>
          <a:p>
            <a:endParaRPr lang="en-US" sz="1200" b="1" dirty="0">
              <a:latin typeface="Calibri" panose="020F0502020204030204" pitchFamily="34" charset="0"/>
            </a:endParaRPr>
          </a:p>
          <a:p>
            <a:r>
              <a:rPr lang="en-US" sz="1200" b="1" dirty="0">
                <a:latin typeface="Calibri" panose="020F0502020204030204" pitchFamily="34" charset="0"/>
              </a:rPr>
              <a:t>The "Book of </a:t>
            </a:r>
            <a:r>
              <a:rPr lang="en-US" sz="1200" b="1" dirty="0" err="1">
                <a:latin typeface="Calibri" panose="020F0502020204030204" pitchFamily="34" charset="0"/>
              </a:rPr>
              <a:t>Jasher</a:t>
            </a:r>
            <a:r>
              <a:rPr lang="en-US" sz="1200" b="1" dirty="0">
                <a:latin typeface="Calibri" panose="020F0502020204030204" pitchFamily="34" charset="0"/>
              </a:rPr>
              <a:t>," </a:t>
            </a:r>
            <a:r>
              <a:rPr lang="en-US" sz="1200" dirty="0">
                <a:latin typeface="Calibri" panose="020F0502020204030204" pitchFamily="34" charset="0"/>
              </a:rPr>
              <a:t>referred to by Joshua, is not in the Bible.</a:t>
            </a:r>
          </a:p>
          <a:p>
            <a:endParaRPr lang="en-US" sz="1200" dirty="0">
              <a:latin typeface="Calibri" panose="020F0502020204030204" pitchFamily="34" charset="0"/>
            </a:endParaRPr>
          </a:p>
          <a:p>
            <a:r>
              <a:rPr lang="en-US" sz="1200" dirty="0">
                <a:latin typeface="Calibri" panose="020F0502020204030204" pitchFamily="34" charset="0"/>
              </a:rPr>
              <a:t>The same is true of the "Book of the Acts of Solomon," referred to in First Kings  1 Kgs. 11:41</a:t>
            </a:r>
          </a:p>
          <a:p>
            <a:r>
              <a:rPr lang="en-US" sz="1200" dirty="0">
                <a:latin typeface="Calibri" panose="020F0502020204030204" pitchFamily="34" charset="0"/>
              </a:rPr>
              <a:t>The books of Nathan and Gad, both of whom were prophets and seers, are missing  1 Chr. 29:29.  As inspired men, their writings would be an enlightening guide on the way of truth.</a:t>
            </a:r>
          </a:p>
          <a:p>
            <a:r>
              <a:rPr lang="en-US" sz="1200" dirty="0" err="1">
                <a:latin typeface="Calibri" panose="020F0502020204030204" pitchFamily="34" charset="0"/>
              </a:rPr>
              <a:t>Ahijah</a:t>
            </a:r>
            <a:r>
              <a:rPr lang="en-US" sz="1200" dirty="0">
                <a:latin typeface="Calibri" panose="020F0502020204030204" pitchFamily="34" charset="0"/>
              </a:rPr>
              <a:t> and </a:t>
            </a:r>
            <a:r>
              <a:rPr lang="en-US" sz="1200" dirty="0" err="1">
                <a:latin typeface="Calibri" panose="020F0502020204030204" pitchFamily="34" charset="0"/>
              </a:rPr>
              <a:t>Iddo</a:t>
            </a:r>
            <a:r>
              <a:rPr lang="en-US" sz="1200" dirty="0">
                <a:latin typeface="Calibri" panose="020F0502020204030204" pitchFamily="34" charset="0"/>
              </a:rPr>
              <a:t> were prophets and seers likewise  2 Chr. 9:29 Would their works not inspire modern people if they were available? But where are they? Can we say that our Bible is actually complete without them?</a:t>
            </a:r>
          </a:p>
          <a:p>
            <a:r>
              <a:rPr lang="en-US" sz="1200" dirty="0">
                <a:latin typeface="Calibri" panose="020F0502020204030204" pitchFamily="34" charset="0"/>
              </a:rPr>
              <a:t>The "Book of Jehu" is mentioned in the Old Testament but is not included in it  2 Chr. 20:34 Isaiah wrote a second book known as the "Acts of </a:t>
            </a:r>
            <a:r>
              <a:rPr lang="en-US" sz="1200" dirty="0" err="1">
                <a:latin typeface="Calibri" panose="020F0502020204030204" pitchFamily="34" charset="0"/>
              </a:rPr>
              <a:t>Uzziah</a:t>
            </a:r>
            <a:r>
              <a:rPr lang="en-US" sz="1200" dirty="0">
                <a:latin typeface="Calibri" panose="020F0502020204030204" pitchFamily="34" charset="0"/>
              </a:rPr>
              <a:t>"  2 Chr. 26:22 but where is it? Will anyone say that Isaiah's writings are not inspirational? His second book might prove to be most invaluable if we had it.</a:t>
            </a:r>
          </a:p>
          <a:p>
            <a:r>
              <a:rPr lang="en-US" sz="1200" dirty="0">
                <a:latin typeface="Calibri" panose="020F0502020204030204" pitchFamily="34" charset="0"/>
              </a:rPr>
              <a:t>"The Sayings of the Seers"  2 Chr. 33:19 another book of sacred writings, is referred to in the Bible. Where is it now? Would it not be good for today's Christians in their spiritual meanderings?</a:t>
            </a:r>
          </a:p>
          <a:p>
            <a:r>
              <a:rPr lang="en-US" sz="1200" i="1" dirty="0">
                <a:latin typeface="Calibri" panose="020F0502020204030204" pitchFamily="34" charset="0"/>
              </a:rPr>
              <a:t>The Christian Reformation</a:t>
            </a:r>
          </a:p>
          <a:p>
            <a:r>
              <a:rPr lang="en-US" sz="1200" b="1" dirty="0">
                <a:latin typeface="Calibri" panose="020F0502020204030204" pitchFamily="34" charset="0"/>
              </a:rPr>
              <a:t>Elder Mark E. Petersen</a:t>
            </a:r>
          </a:p>
          <a:p>
            <a:r>
              <a:rPr lang="en-US" sz="1200" b="0" i="0" dirty="0">
                <a:effectLst/>
                <a:latin typeface="Calibri" panose="020F0502020204030204" pitchFamily="34" charset="0"/>
              </a:rPr>
              <a:t>April 1964 </a:t>
            </a:r>
            <a:r>
              <a:rPr lang="en-US" sz="1200" dirty="0">
                <a:latin typeface="Calibri" panose="020F0502020204030204" pitchFamily="34" charset="0"/>
              </a:rPr>
              <a:t>Gen. Conf. </a:t>
            </a:r>
            <a:r>
              <a:rPr lang="en-US" sz="1200" b="0" i="0" dirty="0">
                <a:effectLst/>
                <a:latin typeface="Calibri" panose="020F0502020204030204" pitchFamily="34" charset="0"/>
              </a:rPr>
              <a:t>..refer to </a:t>
            </a:r>
            <a:r>
              <a:rPr lang="en-US" sz="1200" b="0" i="0" dirty="0" err="1">
                <a:effectLst/>
                <a:latin typeface="Calibri" panose="020F0502020204030204" pitchFamily="34" charset="0"/>
              </a:rPr>
              <a:t>lds</a:t>
            </a:r>
            <a:r>
              <a:rPr lang="en-US" sz="1200" b="0" i="0" dirty="0">
                <a:effectLst/>
                <a:latin typeface="Calibri" panose="020F0502020204030204" pitchFamily="34" charset="0"/>
              </a:rPr>
              <a:t> citation index Joshua 10:13</a:t>
            </a:r>
          </a:p>
        </p:txBody>
      </p:sp>
    </p:spTree>
    <p:extLst>
      <p:ext uri="{BB962C8B-B14F-4D97-AF65-F5344CB8AC3E}">
        <p14:creationId xmlns:p14="http://schemas.microsoft.com/office/powerpoint/2010/main" val="417785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3" y="86916"/>
            <a:ext cx="11956472" cy="6555641"/>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The Sun Stood Still:</a:t>
            </a:r>
          </a:p>
          <a:p>
            <a:pPr fontAlgn="base"/>
            <a:r>
              <a:rPr lang="en-US" sz="1400" dirty="0">
                <a:latin typeface="Calibri" panose="020F0502020204030204" pitchFamily="34" charset="0"/>
              </a:rPr>
              <a:t>“Yea, and if he say unto the earth—Move—it is moved. Yea, if he say unto the earth—Thou shalt go back, that it lengthen out the day for many hours—it is done; And thus, according to his word the earth </a:t>
            </a:r>
            <a:r>
              <a:rPr lang="en-US" sz="1400" dirty="0" err="1">
                <a:latin typeface="Calibri" panose="020F0502020204030204" pitchFamily="34" charset="0"/>
              </a:rPr>
              <a:t>goeth</a:t>
            </a:r>
            <a:r>
              <a:rPr lang="en-US" sz="1400" dirty="0">
                <a:latin typeface="Calibri" panose="020F0502020204030204" pitchFamily="34" charset="0"/>
              </a:rPr>
              <a:t> back, and it </a:t>
            </a:r>
            <a:r>
              <a:rPr lang="en-US" sz="1400" dirty="0" err="1">
                <a:latin typeface="Calibri" panose="020F0502020204030204" pitchFamily="34" charset="0"/>
              </a:rPr>
              <a:t>appeareth</a:t>
            </a:r>
            <a:r>
              <a:rPr lang="en-US" sz="1400" dirty="0">
                <a:latin typeface="Calibri" panose="020F0502020204030204" pitchFamily="34" charset="0"/>
              </a:rPr>
              <a:t> unto man that the sun </a:t>
            </a:r>
            <a:r>
              <a:rPr lang="en-US" sz="1400" dirty="0" err="1">
                <a:latin typeface="Calibri" panose="020F0502020204030204" pitchFamily="34" charset="0"/>
              </a:rPr>
              <a:t>standeth</a:t>
            </a:r>
            <a:r>
              <a:rPr lang="en-US" sz="1400" dirty="0">
                <a:latin typeface="Calibri" panose="020F0502020204030204" pitchFamily="34" charset="0"/>
              </a:rPr>
              <a:t> still; yea, and behold, this is so; for surely it is the earth that </a:t>
            </a:r>
            <a:r>
              <a:rPr lang="en-US" sz="1400" dirty="0" err="1">
                <a:latin typeface="Calibri" panose="020F0502020204030204" pitchFamily="34" charset="0"/>
              </a:rPr>
              <a:t>moveth</a:t>
            </a:r>
            <a:r>
              <a:rPr lang="en-US" sz="1400" dirty="0">
                <a:latin typeface="Calibri" panose="020F0502020204030204" pitchFamily="34" charset="0"/>
              </a:rPr>
              <a:t> and not the sun. And behold, also, if he say unto the waters of the great deep—Be thou dried up—it is done. Behold, if he say unto this mountain—Be thou raised up, and come over and fall upon that city, that it be buried up—behold it is done.” (Helaman 12:13–17.)</a:t>
            </a:r>
          </a:p>
          <a:p>
            <a:pPr fontAlgn="base"/>
            <a:r>
              <a:rPr lang="en-US" sz="1400" dirty="0">
                <a:latin typeface="Calibri" panose="020F0502020204030204" pitchFamily="34" charset="0"/>
              </a:rPr>
              <a:t>“So here we have the words of a Book of Mormon prophet confirming the fact that God can—and would, when necessary—cause that the earth should stop in its rotation to lengthen a day. And since on the occasion in question he was fighting to bring victory to Israel, this was one of his means of doing so. “If we have doubts about the Lord’s willingness or ability to interrupt the usual movements of heavenly bodies, how shall we explain such phenomena as the following:</a:t>
            </a:r>
          </a:p>
          <a:p>
            <a:pPr fontAlgn="base"/>
            <a:r>
              <a:rPr lang="en-US" sz="1400" dirty="0">
                <a:latin typeface="Calibri" panose="020F0502020204030204" pitchFamily="34" charset="0"/>
              </a:rPr>
              <a:t>“‘But, behold, I say unto you that before this great day shall come the sun shall be darkened, and the moon shall be turned into blood, and the stars shall fall from heaven, and there shall be greater signs in heaven above and in the earth beneath.’ (D&amp;C 29:14.)</a:t>
            </a:r>
          </a:p>
          <a:p>
            <a:pPr fontAlgn="base"/>
            <a:r>
              <a:rPr lang="en-US" sz="1400" dirty="0">
                <a:latin typeface="Calibri" panose="020F0502020204030204" pitchFamily="34" charset="0"/>
              </a:rPr>
              <a:t>“Or: ‘And they shall see signs and wonders, for they shall be shown forth in the heavens above and in the earth beneath. And they shall behold blood, and fire, and vapors of smoke. And before the day of the Lord shall come, the sun shall be darkened, and the moon be turned into blood, and the stars fall from heaven.’ (D&amp;C 45:40–42.)</a:t>
            </a:r>
          </a:p>
          <a:p>
            <a:pPr fontAlgn="base"/>
            <a:r>
              <a:rPr lang="en-US" sz="1400" dirty="0">
                <a:latin typeface="Calibri" panose="020F0502020204030204" pitchFamily="34" charset="0"/>
              </a:rPr>
              <a:t>“‘For not many days hence and the earth shall tremble and reel to and fro as a drunken man; and the sun shall hide his face, and shall refuse to give light; and the moon shall be bathed in blood; and the stars shall become exceedingly angry, and shall cast themselves down as a fig that </a:t>
            </a:r>
            <a:r>
              <a:rPr lang="en-US" sz="1400" dirty="0" err="1">
                <a:latin typeface="Calibri" panose="020F0502020204030204" pitchFamily="34" charset="0"/>
              </a:rPr>
              <a:t>falleth</a:t>
            </a:r>
            <a:r>
              <a:rPr lang="en-US" sz="1400" dirty="0">
                <a:latin typeface="Calibri" panose="020F0502020204030204" pitchFamily="34" charset="0"/>
              </a:rPr>
              <a:t> from off a fig-tree.’ (D&amp;C 88:87.)</a:t>
            </a:r>
          </a:p>
          <a:p>
            <a:pPr fontAlgn="base"/>
            <a:r>
              <a:rPr lang="en-US" sz="1400" dirty="0">
                <a:latin typeface="Calibri" panose="020F0502020204030204" pitchFamily="34" charset="0"/>
              </a:rPr>
              <a:t>“Or: ‘And so great shall be the glory of his presence that the sun shall hide his face in shame, and the moon shall withhold its light, and the stars shall be hurled from their places.’ (D&amp;C 133:49.)</a:t>
            </a:r>
          </a:p>
          <a:p>
            <a:pPr fontAlgn="base"/>
            <a:r>
              <a:rPr lang="en-US" sz="1400" dirty="0">
                <a:latin typeface="Calibri" panose="020F0502020204030204" pitchFamily="34" charset="0"/>
              </a:rPr>
              <a:t>“The episode of Joshua commanding the sun and moon to stand still was insignificant compared to the stellar upsets that will accompany the second advent of the Savior, when stars will be hurled from their places. Some power will darken the sun and make the moon refuse to give its light. (Of course the moon will be darkened as soon as the sun gives no further light, since the moon’s light is merely reflected from the sun.)</a:t>
            </a:r>
          </a:p>
          <a:p>
            <a:pPr fontAlgn="base"/>
            <a:r>
              <a:rPr lang="en-US" sz="1400" dirty="0">
                <a:latin typeface="Calibri" panose="020F0502020204030204" pitchFamily="34" charset="0"/>
              </a:rPr>
              <a:t>“It is appropriate here to quote Sir Charles Marston, a most intelligent ‘critic of the critics,’ who said that it is time we begin ‘to recognize the extravagance of its [criticism by the intellectuals] underlying assumption, that </a:t>
            </a:r>
            <a:r>
              <a:rPr lang="en-US" sz="1400" i="1" dirty="0">
                <a:latin typeface="Calibri" panose="020F0502020204030204" pitchFamily="34" charset="0"/>
              </a:rPr>
              <a:t>what the critic did not know could not have been!</a:t>
            </a:r>
            <a:r>
              <a:rPr lang="en-US" sz="1400" dirty="0">
                <a:latin typeface="Calibri" panose="020F0502020204030204" pitchFamily="34" charset="0"/>
              </a:rPr>
              <a:t>’ </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(The Bible Comes Alive, New York: Fleming H. </a:t>
            </a:r>
            <a:r>
              <a:rPr lang="en-US" sz="1400" dirty="0" err="1">
                <a:latin typeface="Calibri" panose="020F0502020204030204" pitchFamily="34" charset="0"/>
              </a:rPr>
              <a:t>Revell</a:t>
            </a:r>
            <a:r>
              <a:rPr lang="en-US" sz="1400" dirty="0">
                <a:latin typeface="Calibri" panose="020F0502020204030204" pitchFamily="34" charset="0"/>
              </a:rPr>
              <a:t> Company, 1947, p. 182.)” (Petersen, Joshua, pp. 58–59.)  Found in Old Testament Institute Manual</a:t>
            </a:r>
          </a:p>
          <a:p>
            <a:pPr fontAlgn="base"/>
            <a:endParaRPr lang="en-US" sz="1400" dirty="0">
              <a:latin typeface="Calibri" panose="020F0502020204030204" pitchFamily="34" charset="0"/>
            </a:endParaRPr>
          </a:p>
          <a:p>
            <a:pPr fontAlgn="base"/>
            <a:r>
              <a:rPr lang="en-US" sz="1400" b="1" dirty="0">
                <a:latin typeface="Calibri" panose="020F0502020204030204" pitchFamily="34" charset="0"/>
              </a:rPr>
              <a:t>Just for Information only:  The Book of </a:t>
            </a:r>
            <a:r>
              <a:rPr lang="en-US" sz="1400" b="1" dirty="0" err="1">
                <a:latin typeface="Calibri" panose="020F0502020204030204" pitchFamily="34" charset="0"/>
              </a:rPr>
              <a:t>Jasher</a:t>
            </a:r>
            <a:r>
              <a:rPr lang="en-US" sz="1400" b="1" dirty="0">
                <a:latin typeface="Calibri" panose="020F0502020204030204" pitchFamily="34" charset="0"/>
              </a:rPr>
              <a:t> see chapter 89:8 Sun stood still</a:t>
            </a:r>
            <a:endParaRPr lang="en-US" sz="1400" b="1" dirty="0"/>
          </a:p>
          <a:p>
            <a:r>
              <a:rPr lang="en-US" sz="1400" b="1" dirty="0"/>
              <a:t>Not Scriptural or Church Doctrine</a:t>
            </a:r>
            <a:r>
              <a:rPr lang="en-US" sz="1400" dirty="0"/>
              <a:t>: Book of </a:t>
            </a:r>
            <a:r>
              <a:rPr lang="en-US" sz="1400" dirty="0" err="1"/>
              <a:t>Jasher</a:t>
            </a:r>
            <a:r>
              <a:rPr lang="en-US" sz="1400" dirty="0"/>
              <a:t> is published in Salt Lake City, and found at </a:t>
            </a:r>
            <a:r>
              <a:rPr lang="en-US" sz="1400" dirty="0">
                <a:hlinkClick r:id="rId2"/>
              </a:rPr>
              <a:t>http://www.sacred-texts.com/chr/apo/jasher/</a:t>
            </a:r>
            <a:endParaRPr lang="en-US" sz="1400" dirty="0"/>
          </a:p>
          <a:p>
            <a:pPr fontAlgn="base"/>
            <a:endParaRPr lang="en-US" sz="1400" dirty="0">
              <a:latin typeface="Calibri" panose="020F0502020204030204" pitchFamily="34" charset="0"/>
            </a:endParaRPr>
          </a:p>
          <a:p>
            <a:pPr fontAlgn="base"/>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2040768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E6F6A8-E3FF-4C69-9022-1D25099847E8}"/>
              </a:ext>
            </a:extLst>
          </p:cNvPr>
          <p:cNvSpPr txBox="1"/>
          <p:nvPr/>
        </p:nvSpPr>
        <p:spPr>
          <a:xfrm>
            <a:off x="440635" y="208722"/>
            <a:ext cx="5655365" cy="646331"/>
          </a:xfrm>
          <a:prstGeom prst="rect">
            <a:avLst/>
          </a:prstGeom>
          <a:noFill/>
        </p:spPr>
        <p:txBody>
          <a:bodyPr wrap="square" rtlCol="0">
            <a:spAutoFit/>
          </a:bodyPr>
          <a:lstStyle/>
          <a:p>
            <a:r>
              <a:rPr lang="en-US" sz="3600" dirty="0"/>
              <a:t>Something of Interest</a:t>
            </a:r>
          </a:p>
        </p:txBody>
      </p:sp>
      <p:sp>
        <p:nvSpPr>
          <p:cNvPr id="4" name="TextBox 3">
            <a:extLst>
              <a:ext uri="{FF2B5EF4-FFF2-40B4-BE49-F238E27FC236}">
                <a16:creationId xmlns:a16="http://schemas.microsoft.com/office/drawing/2014/main" id="{E1F0BB74-A10F-4079-884B-EF500D4F9B80}"/>
              </a:ext>
            </a:extLst>
          </p:cNvPr>
          <p:cNvSpPr txBox="1"/>
          <p:nvPr/>
        </p:nvSpPr>
        <p:spPr>
          <a:xfrm>
            <a:off x="274507" y="889843"/>
            <a:ext cx="6097656" cy="5355312"/>
          </a:xfrm>
          <a:prstGeom prst="rect">
            <a:avLst/>
          </a:prstGeom>
          <a:noFill/>
        </p:spPr>
        <p:txBody>
          <a:bodyPr wrap="square">
            <a:spAutoFit/>
          </a:bodyPr>
          <a:lstStyle/>
          <a:p>
            <a:r>
              <a:rPr lang="en-US" b="0" i="0" dirty="0">
                <a:solidFill>
                  <a:srgbClr val="000000"/>
                </a:solidFill>
                <a:effectLst/>
                <a:latin typeface="Calibri" panose="020F0502020204030204" pitchFamily="34" charset="0"/>
              </a:rPr>
              <a:t>The first English edition of this book of </a:t>
            </a:r>
            <a:r>
              <a:rPr lang="en-US" b="0" i="0" dirty="0" err="1">
                <a:solidFill>
                  <a:srgbClr val="000000"/>
                </a:solidFill>
                <a:effectLst/>
                <a:latin typeface="Calibri" panose="020F0502020204030204" pitchFamily="34" charset="0"/>
              </a:rPr>
              <a:t>Jasher</a:t>
            </a:r>
            <a:r>
              <a:rPr lang="en-US" b="0" i="0" dirty="0">
                <a:solidFill>
                  <a:srgbClr val="000000"/>
                </a:solidFill>
                <a:effectLst/>
                <a:latin typeface="Calibri" panose="020F0502020204030204" pitchFamily="34" charset="0"/>
              </a:rPr>
              <a:t> was published (as noted above) in 1840 in New York by Mordecai Manuel Noah, a prominent Jewish writer and newspaper editor-publisher of that day. Mr. Noah secured the English translation of this work from an individual who had completed the work but was reluctant to publish it. There was a great stir in England at the time caused by an earlier fictitious book of </a:t>
            </a:r>
            <a:r>
              <a:rPr lang="en-US" b="0" i="0" dirty="0" err="1">
                <a:solidFill>
                  <a:srgbClr val="000000"/>
                </a:solidFill>
                <a:effectLst/>
                <a:latin typeface="Calibri" panose="020F0502020204030204" pitchFamily="34" charset="0"/>
              </a:rPr>
              <a:t>Jasher</a:t>
            </a:r>
            <a:r>
              <a:rPr lang="en-US" b="0" i="0" dirty="0">
                <a:solidFill>
                  <a:srgbClr val="000000"/>
                </a:solidFill>
                <a:effectLst/>
                <a:latin typeface="Calibri" panose="020F0502020204030204" pitchFamily="34" charset="0"/>
              </a:rPr>
              <a:t> that had been published in 1751 in London and again in Bristol in 1829. In 1833, booklets were published to expose the fraudulent claims of the fictitious work, which has since been characterized as </a:t>
            </a:r>
            <a:r>
              <a:rPr lang="en-US" b="0" i="1" dirty="0">
                <a:solidFill>
                  <a:srgbClr val="000000"/>
                </a:solidFill>
                <a:effectLst/>
                <a:latin typeface="Calibri" panose="020F0502020204030204" pitchFamily="34" charset="0"/>
              </a:rPr>
              <a:t>Pseudo-</a:t>
            </a:r>
            <a:r>
              <a:rPr lang="en-US" b="0" i="1" dirty="0" err="1">
                <a:solidFill>
                  <a:srgbClr val="000000"/>
                </a:solidFill>
                <a:effectLst/>
                <a:latin typeface="Calibri" panose="020F0502020204030204" pitchFamily="34" charset="0"/>
              </a:rPr>
              <a:t>Jasher</a:t>
            </a:r>
            <a:r>
              <a:rPr lang="en-US" b="0" i="1"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Because of this unfavorable climate, the translator, choosing to remain anonymous, sold his manuscript to Mr. Noah.</a:t>
            </a:r>
          </a:p>
          <a:p>
            <a:r>
              <a:rPr lang="en-US" b="0" i="0" dirty="0">
                <a:solidFill>
                  <a:srgbClr val="000000"/>
                </a:solidFill>
                <a:effectLst/>
                <a:latin typeface="Calibri" panose="020F0502020204030204" pitchFamily="34" charset="0"/>
              </a:rPr>
              <a:t>In 1887, the Joseph Hyrum Parry Printing Company of Salt Lake City secured the rights to the New York 1840 edition and republished the work. In 1964 the work was reissued as a photo reprint of the 1887 edition and has experienced a number of printings to date. </a:t>
            </a:r>
            <a:r>
              <a:rPr lang="en-US" b="1" i="0" dirty="0">
                <a:solidFill>
                  <a:srgbClr val="000000"/>
                </a:solidFill>
                <a:effectLst/>
                <a:latin typeface="Calibri" panose="020F0502020204030204" pitchFamily="34" charset="0"/>
              </a:rPr>
              <a:t>Edward J. Brandt, college curriculum writer, Church Educational System. June 1981</a:t>
            </a:r>
            <a:endParaRPr lang="en-US" dirty="0"/>
          </a:p>
        </p:txBody>
      </p:sp>
      <p:pic>
        <p:nvPicPr>
          <p:cNvPr id="1026" name="Picture 2">
            <a:extLst>
              <a:ext uri="{FF2B5EF4-FFF2-40B4-BE49-F238E27FC236}">
                <a16:creationId xmlns:a16="http://schemas.microsoft.com/office/drawing/2014/main" id="{2D03B66C-7C7F-4EAA-85DC-0671BC109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437" y="427383"/>
            <a:ext cx="3129645" cy="3691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B63188-B854-4E19-87BC-F546DC90C9A6}"/>
              </a:ext>
            </a:extLst>
          </p:cNvPr>
          <p:cNvSpPr txBox="1"/>
          <p:nvPr/>
        </p:nvSpPr>
        <p:spPr>
          <a:xfrm>
            <a:off x="6452979" y="4260029"/>
            <a:ext cx="5496339" cy="2585323"/>
          </a:xfrm>
          <a:prstGeom prst="rect">
            <a:avLst/>
          </a:prstGeom>
          <a:noFill/>
        </p:spPr>
        <p:txBody>
          <a:bodyPr wrap="square">
            <a:spAutoFit/>
          </a:bodyPr>
          <a:lstStyle/>
          <a:p>
            <a:r>
              <a:rPr lang="en-US" i="0" dirty="0">
                <a:effectLst/>
              </a:rPr>
              <a:t>Noah also shared the belief, among various others, that some </a:t>
            </a:r>
            <a:r>
              <a:rPr lang="en-US" dirty="0"/>
              <a:t>Native American</a:t>
            </a:r>
            <a:r>
              <a:rPr lang="en-US" i="0" dirty="0">
                <a:effectLst/>
              </a:rPr>
              <a:t> "Indians" were from the </a:t>
            </a:r>
            <a:r>
              <a:rPr lang="en-US" dirty="0"/>
              <a:t>Lost Tribes of Israel</a:t>
            </a:r>
            <a:r>
              <a:rPr lang="en-US" i="0" dirty="0">
                <a:effectLst/>
              </a:rPr>
              <a:t>, on which he wrote the </a:t>
            </a:r>
            <a:r>
              <a:rPr lang="en-US" i="1" dirty="0">
                <a:effectLst/>
              </a:rPr>
              <a:t>Discourse on the Evidences of the American Indians being the Descendants of the Lost Tribes of Israel</a:t>
            </a:r>
            <a:r>
              <a:rPr lang="en-US" i="0" dirty="0">
                <a:effectLst/>
              </a:rPr>
              <a:t>. In his </a:t>
            </a:r>
            <a:r>
              <a:rPr lang="en-US" i="1" dirty="0">
                <a:effectLst/>
              </a:rPr>
              <a:t>Discourse on the Restoration of the Jews</a:t>
            </a:r>
            <a:r>
              <a:rPr lang="en-US" i="0" dirty="0">
                <a:effectLst/>
              </a:rPr>
              <a:t>, </a:t>
            </a:r>
            <a:r>
              <a:rPr lang="en-US" b="1" i="0" dirty="0">
                <a:effectLst/>
              </a:rPr>
              <a:t>Noah proclaimed his faith that the Jews would return and rebuild their ancient homeland and called on America to take the lead in this endeavor.</a:t>
            </a:r>
            <a:endParaRPr lang="en-US" b="1" dirty="0"/>
          </a:p>
        </p:txBody>
      </p:sp>
    </p:spTree>
    <p:extLst>
      <p:ext uri="{BB962C8B-B14F-4D97-AF65-F5344CB8AC3E}">
        <p14:creationId xmlns:p14="http://schemas.microsoft.com/office/powerpoint/2010/main" val="381986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19646" y="6466500"/>
            <a:ext cx="1790214" cy="369332"/>
          </a:xfrm>
          <a:prstGeom prst="rect">
            <a:avLst/>
          </a:prstGeom>
          <a:noFill/>
        </p:spPr>
        <p:txBody>
          <a:bodyPr wrap="square" rtlCol="0">
            <a:spAutoFit/>
          </a:bodyPr>
          <a:lstStyle/>
          <a:p>
            <a:r>
              <a:rPr lang="en-US" dirty="0">
                <a:solidFill>
                  <a:schemeClr val="bg1"/>
                </a:solidFill>
              </a:rPr>
              <a:t>Joshua 6:1-5</a:t>
            </a:r>
          </a:p>
        </p:txBody>
      </p:sp>
      <p:sp>
        <p:nvSpPr>
          <p:cNvPr id="8" name="TextBox 7"/>
          <p:cNvSpPr txBox="1"/>
          <p:nvPr/>
        </p:nvSpPr>
        <p:spPr>
          <a:xfrm>
            <a:off x="0"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Unusual Tactics For Battle</a:t>
            </a:r>
          </a:p>
        </p:txBody>
      </p:sp>
      <p:sp>
        <p:nvSpPr>
          <p:cNvPr id="11" name="Rectangle 10"/>
          <p:cNvSpPr/>
          <p:nvPr/>
        </p:nvSpPr>
        <p:spPr>
          <a:xfrm>
            <a:off x="4955136" y="1538991"/>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As the Israelites entered the land of Canaan, the Lord gave them unusual commandments or instructions for how they were to attack the well-fortified city of Jericho.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To some of the Israelites, these commandments may have seemed strange or unreasonable. </a:t>
            </a:r>
            <a:endParaRPr lang="en-US" dirty="0">
              <a:solidFill>
                <a:schemeClr val="bg1"/>
              </a:solidFill>
            </a:endParaRPr>
          </a:p>
        </p:txBody>
      </p:sp>
      <p:grpSp>
        <p:nvGrpSpPr>
          <p:cNvPr id="138" name="Group 137"/>
          <p:cNvGrpSpPr/>
          <p:nvPr/>
        </p:nvGrpSpPr>
        <p:grpSpPr>
          <a:xfrm>
            <a:off x="7982120" y="3853722"/>
            <a:ext cx="1861758" cy="2427136"/>
            <a:chOff x="1113737" y="3536580"/>
            <a:chExt cx="2344405" cy="3056353"/>
          </a:xfrm>
        </p:grpSpPr>
        <p:sp>
          <p:nvSpPr>
            <p:cNvPr id="139" name="Oval 6"/>
            <p:cNvSpPr/>
            <p:nvPr/>
          </p:nvSpPr>
          <p:spPr>
            <a:xfrm rot="2619585" flipH="1">
              <a:off x="2957682" y="6231637"/>
              <a:ext cx="296784"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7"/>
            <p:cNvSpPr/>
            <p:nvPr/>
          </p:nvSpPr>
          <p:spPr>
            <a:xfrm rot="3076064" flipH="1">
              <a:off x="2669463" y="620737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rot="6140079">
              <a:off x="2303988" y="4104516"/>
              <a:ext cx="559618" cy="1089370"/>
              <a:chOff x="2383230" y="4659356"/>
              <a:chExt cx="559618" cy="1089370"/>
            </a:xfrm>
          </p:grpSpPr>
          <p:sp>
            <p:nvSpPr>
              <p:cNvPr id="168" name="Oval 4"/>
              <p:cNvSpPr/>
              <p:nvPr/>
            </p:nvSpPr>
            <p:spPr>
              <a:xfrm flipH="1">
                <a:off x="2383230" y="534144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0"/>
              <p:cNvSpPr/>
              <p:nvPr/>
            </p:nvSpPr>
            <p:spPr>
              <a:xfrm rot="1129774" flipH="1">
                <a:off x="2449350" y="465935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rapezoid 12"/>
            <p:cNvSpPr/>
            <p:nvPr/>
          </p:nvSpPr>
          <p:spPr>
            <a:xfrm flipH="1">
              <a:off x="2614754" y="469547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16488965" flipH="1">
              <a:off x="2225420" y="401372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2806962" y="471194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6"/>
            <p:cNvSpPr/>
            <p:nvPr/>
          </p:nvSpPr>
          <p:spPr>
            <a:xfrm flipH="1">
              <a:off x="2614755" y="379905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2697390" y="5503498"/>
              <a:ext cx="714831" cy="639024"/>
              <a:chOff x="2844053" y="4023302"/>
              <a:chExt cx="747081" cy="754417"/>
            </a:xfrm>
          </p:grpSpPr>
          <p:sp>
            <p:nvSpPr>
              <p:cNvPr id="164" name="Trapezoid 163"/>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3215066" y="4138362"/>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543769">
                <a:off x="3377613" y="413782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3215066" y="4023302"/>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12576518">
              <a:off x="1113737" y="4102140"/>
              <a:ext cx="1496184" cy="608536"/>
              <a:chOff x="6578368" y="3903648"/>
              <a:chExt cx="2782402" cy="1274496"/>
            </a:xfrm>
          </p:grpSpPr>
          <p:sp>
            <p:nvSpPr>
              <p:cNvPr id="156" name="Trapezoid 155"/>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Cloud 147"/>
            <p:cNvSpPr/>
            <p:nvPr/>
          </p:nvSpPr>
          <p:spPr>
            <a:xfrm flipH="1">
              <a:off x="3040350" y="394015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2491720" y="3536580"/>
              <a:ext cx="924263" cy="1041066"/>
              <a:chOff x="3347911" y="423073"/>
              <a:chExt cx="1037557" cy="1041066"/>
            </a:xfrm>
          </p:grpSpPr>
          <p:sp>
            <p:nvSpPr>
              <p:cNvPr id="153" name="Chord 15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hord 15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rot="7591632">
              <a:off x="2479161" y="4305748"/>
              <a:ext cx="554727" cy="1089692"/>
              <a:chOff x="3011992" y="4677557"/>
              <a:chExt cx="554727" cy="1089692"/>
            </a:xfrm>
          </p:grpSpPr>
          <p:sp>
            <p:nvSpPr>
              <p:cNvPr id="151" name="Oval 5"/>
              <p:cNvSpPr/>
              <p:nvPr/>
            </p:nvSpPr>
            <p:spPr>
              <a:xfrm flipH="1">
                <a:off x="3249568" y="531551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8"/>
              <p:cNvSpPr/>
              <p:nvPr/>
            </p:nvSpPr>
            <p:spPr>
              <a:xfrm rot="20366507" flipH="1">
                <a:off x="3011992" y="4677557"/>
                <a:ext cx="525389" cy="929052"/>
              </a:xfrm>
              <a:prstGeom prst="trapezoid">
                <a:avLst>
                  <a:gd name="adj" fmla="val 2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p:cNvGrpSpPr/>
          <p:nvPr/>
        </p:nvGrpSpPr>
        <p:grpSpPr>
          <a:xfrm>
            <a:off x="10193593" y="3732905"/>
            <a:ext cx="1636302" cy="2324612"/>
            <a:chOff x="3903923" y="3567979"/>
            <a:chExt cx="2060502" cy="2927251"/>
          </a:xfrm>
        </p:grpSpPr>
        <p:sp>
          <p:nvSpPr>
            <p:cNvPr id="171" name="Oval 6"/>
            <p:cNvSpPr/>
            <p:nvPr/>
          </p:nvSpPr>
          <p:spPr>
            <a:xfrm rot="2593822" flipH="1">
              <a:off x="5478656" y="6198185"/>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7"/>
            <p:cNvSpPr/>
            <p:nvPr/>
          </p:nvSpPr>
          <p:spPr>
            <a:xfrm rot="3076064" flipH="1">
              <a:off x="5140290" y="6160632"/>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rot="5967819">
              <a:off x="4845777" y="4121651"/>
              <a:ext cx="559618" cy="1089370"/>
              <a:chOff x="4862971" y="4582525"/>
              <a:chExt cx="559618" cy="1089370"/>
            </a:xfrm>
          </p:grpSpPr>
          <p:sp>
            <p:nvSpPr>
              <p:cNvPr id="204" name="Oval 4"/>
              <p:cNvSpPr/>
              <p:nvPr/>
            </p:nvSpPr>
            <p:spPr>
              <a:xfrm flipH="1">
                <a:off x="4862971" y="5264615"/>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10"/>
              <p:cNvSpPr/>
              <p:nvPr/>
            </p:nvSpPr>
            <p:spPr>
              <a:xfrm rot="1129774" flipH="1">
                <a:off x="4929091" y="458252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rapezoid 12"/>
            <p:cNvSpPr/>
            <p:nvPr/>
          </p:nvSpPr>
          <p:spPr>
            <a:xfrm flipH="1">
              <a:off x="5094495" y="4618641"/>
              <a:ext cx="753231" cy="1689502"/>
            </a:xfrm>
            <a:prstGeom prst="trapezoid">
              <a:avLst>
                <a:gd name="adj" fmla="val 22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5261202" y="4607679"/>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5177129" y="5428259"/>
              <a:ext cx="714842" cy="644421"/>
              <a:chOff x="2844053" y="4025184"/>
              <a:chExt cx="747093" cy="760789"/>
            </a:xfrm>
          </p:grpSpPr>
          <p:sp>
            <p:nvSpPr>
              <p:cNvPr id="200" name="Trapezoid 199"/>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3215077" y="4146616"/>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20543769">
                <a:off x="3377625" y="4146075"/>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3215077" y="4031556"/>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4963895" y="3695592"/>
              <a:ext cx="1000530" cy="1023322"/>
              <a:chOff x="5324358" y="344575"/>
              <a:chExt cx="1000530" cy="1023322"/>
            </a:xfrm>
          </p:grpSpPr>
          <p:sp>
            <p:nvSpPr>
              <p:cNvPr id="194" name="Round Diagonal Corner Rectangle 193"/>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196"/>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198"/>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5022116" y="3567979"/>
              <a:ext cx="897987" cy="901024"/>
              <a:chOff x="3347911" y="423073"/>
              <a:chExt cx="1037557" cy="1041066"/>
            </a:xfrm>
          </p:grpSpPr>
          <p:sp>
            <p:nvSpPr>
              <p:cNvPr id="191" name="Chord 19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hord 19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rot="12576518">
              <a:off x="3903923" y="4151516"/>
              <a:ext cx="1496184" cy="608536"/>
              <a:chOff x="6578368" y="3903648"/>
              <a:chExt cx="2782402" cy="1274496"/>
            </a:xfrm>
          </p:grpSpPr>
          <p:sp>
            <p:nvSpPr>
              <p:cNvPr id="183" name="Trapezoid 182"/>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rot="7477893">
              <a:off x="4925484" y="4338997"/>
              <a:ext cx="554725" cy="1089692"/>
              <a:chOff x="5491733" y="4600726"/>
              <a:chExt cx="554725" cy="1089692"/>
            </a:xfrm>
          </p:grpSpPr>
          <p:sp>
            <p:nvSpPr>
              <p:cNvPr id="181" name="Oval 5"/>
              <p:cNvSpPr/>
              <p:nvPr/>
            </p:nvSpPr>
            <p:spPr>
              <a:xfrm flipH="1">
                <a:off x="5800483" y="5238679"/>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8"/>
              <p:cNvSpPr/>
              <p:nvPr/>
            </p:nvSpPr>
            <p:spPr>
              <a:xfrm rot="20366507" flipH="1">
                <a:off x="5491733" y="460072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6361044" y="3308200"/>
            <a:ext cx="1650943" cy="2360131"/>
            <a:chOff x="4378205" y="3561099"/>
            <a:chExt cx="2078937" cy="2971977"/>
          </a:xfrm>
        </p:grpSpPr>
        <p:sp>
          <p:nvSpPr>
            <p:cNvPr id="207" name="Round Diagonal Corner Rectangle 206"/>
            <p:cNvSpPr/>
            <p:nvPr/>
          </p:nvSpPr>
          <p:spPr>
            <a:xfrm rot="864547">
              <a:off x="5566195" y="3795791"/>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6"/>
            <p:cNvSpPr/>
            <p:nvPr/>
          </p:nvSpPr>
          <p:spPr>
            <a:xfrm rot="3702664" flipH="1">
              <a:off x="6055042" y="6269087"/>
              <a:ext cx="248198"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7"/>
            <p:cNvSpPr/>
            <p:nvPr/>
          </p:nvSpPr>
          <p:spPr>
            <a:xfrm rot="3076064" flipH="1">
              <a:off x="5732947" y="6237272"/>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rot="6064009">
              <a:off x="5406735" y="4078377"/>
              <a:ext cx="559618" cy="1089370"/>
              <a:chOff x="5389935" y="4626185"/>
              <a:chExt cx="559618" cy="1089370"/>
            </a:xfrm>
          </p:grpSpPr>
          <p:sp>
            <p:nvSpPr>
              <p:cNvPr id="236" name="Oval 4"/>
              <p:cNvSpPr/>
              <p:nvPr/>
            </p:nvSpPr>
            <p:spPr>
              <a:xfrm flipH="1">
                <a:off x="5389935" y="5308275"/>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10"/>
              <p:cNvSpPr/>
              <p:nvPr/>
            </p:nvSpPr>
            <p:spPr>
              <a:xfrm rot="1129774" flipH="1">
                <a:off x="5456055" y="462618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Trapezoid 12"/>
            <p:cNvSpPr/>
            <p:nvPr/>
          </p:nvSpPr>
          <p:spPr>
            <a:xfrm flipH="1">
              <a:off x="5621459" y="4662301"/>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a:off x="5892942" y="467873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5704094" y="5463355"/>
              <a:ext cx="705941" cy="639024"/>
              <a:chOff x="2844053" y="4015071"/>
              <a:chExt cx="737790" cy="754417"/>
            </a:xfrm>
          </p:grpSpPr>
          <p:sp>
            <p:nvSpPr>
              <p:cNvPr id="232" name="Trapezoid 231"/>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3205775" y="413013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20543769">
                <a:off x="3368322" y="4129590"/>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3205775" y="4015071"/>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Oval 213"/>
            <p:cNvSpPr/>
            <p:nvPr/>
          </p:nvSpPr>
          <p:spPr>
            <a:xfrm>
              <a:off x="5641740" y="3798474"/>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rot="12576518">
              <a:off x="4378205" y="4102712"/>
              <a:ext cx="1496184" cy="608536"/>
              <a:chOff x="6578368" y="3903648"/>
              <a:chExt cx="2782402" cy="1274496"/>
            </a:xfrm>
          </p:grpSpPr>
          <p:sp>
            <p:nvSpPr>
              <p:cNvPr id="224" name="Trapezoid 223"/>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rot="7452252">
              <a:off x="5465320" y="4216682"/>
              <a:ext cx="554727" cy="1089692"/>
              <a:chOff x="6018697" y="4644386"/>
              <a:chExt cx="554727" cy="1089692"/>
            </a:xfrm>
          </p:grpSpPr>
          <p:sp>
            <p:nvSpPr>
              <p:cNvPr id="222" name="Oval 5"/>
              <p:cNvSpPr/>
              <p:nvPr/>
            </p:nvSpPr>
            <p:spPr>
              <a:xfrm flipH="1">
                <a:off x="6256273" y="5282339"/>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8"/>
              <p:cNvSpPr/>
              <p:nvPr/>
            </p:nvSpPr>
            <p:spPr>
              <a:xfrm rot="20366507" flipH="1">
                <a:off x="6018697" y="464438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Round Diagonal Corner Rectangle 216"/>
            <p:cNvSpPr/>
            <p:nvPr/>
          </p:nvSpPr>
          <p:spPr>
            <a:xfrm rot="20735453" flipH="1">
              <a:off x="6139794" y="3792088"/>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p:cNvGrpSpPr/>
            <p:nvPr/>
          </p:nvGrpSpPr>
          <p:grpSpPr>
            <a:xfrm>
              <a:off x="5566507" y="3561099"/>
              <a:ext cx="889668" cy="938900"/>
              <a:chOff x="3347911" y="423073"/>
              <a:chExt cx="1037557" cy="1041066"/>
            </a:xfrm>
          </p:grpSpPr>
          <p:sp>
            <p:nvSpPr>
              <p:cNvPr id="219" name="Chord 218"/>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hord 219"/>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237"/>
          <p:cNvGrpSpPr/>
          <p:nvPr/>
        </p:nvGrpSpPr>
        <p:grpSpPr>
          <a:xfrm>
            <a:off x="9373560" y="4142419"/>
            <a:ext cx="1659850" cy="2408681"/>
            <a:chOff x="6319895" y="3407506"/>
            <a:chExt cx="2090154" cy="3033114"/>
          </a:xfrm>
        </p:grpSpPr>
        <p:sp>
          <p:nvSpPr>
            <p:cNvPr id="239" name="Cloud 238"/>
            <p:cNvSpPr/>
            <p:nvPr/>
          </p:nvSpPr>
          <p:spPr>
            <a:xfrm>
              <a:off x="7342410" y="3769047"/>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6"/>
            <p:cNvSpPr/>
            <p:nvPr/>
          </p:nvSpPr>
          <p:spPr>
            <a:xfrm rot="2678215" flipH="1">
              <a:off x="7867152" y="61608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7"/>
            <p:cNvSpPr/>
            <p:nvPr/>
          </p:nvSpPr>
          <p:spPr>
            <a:xfrm rot="3076064" flipH="1">
              <a:off x="7574166" y="6123385"/>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rot="5574801">
              <a:off x="7262846" y="4050605"/>
              <a:ext cx="513132" cy="949086"/>
              <a:chOff x="7231154" y="4652582"/>
              <a:chExt cx="513132" cy="949086"/>
            </a:xfrm>
          </p:grpSpPr>
          <p:sp>
            <p:nvSpPr>
              <p:cNvPr id="269" name="Oval 4"/>
              <p:cNvSpPr/>
              <p:nvPr/>
            </p:nvSpPr>
            <p:spPr>
              <a:xfrm flipH="1">
                <a:off x="7231154" y="5194388"/>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10"/>
              <p:cNvSpPr/>
              <p:nvPr/>
            </p:nvSpPr>
            <p:spPr>
              <a:xfrm rot="1129774" flipH="1">
                <a:off x="7250788" y="4652582"/>
                <a:ext cx="493498" cy="761572"/>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Trapezoid 12"/>
            <p:cNvSpPr/>
            <p:nvPr/>
          </p:nvSpPr>
          <p:spPr>
            <a:xfrm flipH="1">
              <a:off x="7462678" y="4548414"/>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7656245" y="4539553"/>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a:off x="7545313" y="5358032"/>
              <a:ext cx="700676" cy="645241"/>
              <a:chOff x="2844054" y="4025183"/>
              <a:chExt cx="732288" cy="761757"/>
            </a:xfrm>
          </p:grpSpPr>
          <p:sp>
            <p:nvSpPr>
              <p:cNvPr id="265" name="Trapezoid 264"/>
              <p:cNvSpPr/>
              <p:nvPr/>
            </p:nvSpPr>
            <p:spPr>
              <a:xfrm rot="16200000">
                <a:off x="3040076" y="3829161"/>
                <a:ext cx="185046" cy="577090"/>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3200273" y="4147583"/>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543769">
                <a:off x="3362821" y="414704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3200273" y="4032523"/>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a:off x="7509754" y="3675417"/>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a:off x="7567513" y="3626293"/>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loud 247"/>
            <p:cNvSpPr/>
            <p:nvPr/>
          </p:nvSpPr>
          <p:spPr>
            <a:xfrm rot="16488619">
              <a:off x="7792055" y="3972763"/>
              <a:ext cx="775090" cy="46089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7349388" y="3407506"/>
              <a:ext cx="1037557" cy="1041066"/>
              <a:chOff x="3347911" y="423073"/>
              <a:chExt cx="1037557" cy="1041066"/>
            </a:xfrm>
          </p:grpSpPr>
          <p:sp>
            <p:nvSpPr>
              <p:cNvPr id="262" name="Chord 26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hord 26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rot="12576518">
              <a:off x="6319895" y="4104684"/>
              <a:ext cx="1496184" cy="608536"/>
              <a:chOff x="6578368" y="3903648"/>
              <a:chExt cx="2782402" cy="1274496"/>
            </a:xfrm>
          </p:grpSpPr>
          <p:sp>
            <p:nvSpPr>
              <p:cNvPr id="254" name="Trapezoid 253"/>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6987774">
              <a:off x="7258450" y="4201607"/>
              <a:ext cx="554727" cy="1089692"/>
              <a:chOff x="7859916" y="4530499"/>
              <a:chExt cx="554727" cy="1089692"/>
            </a:xfrm>
          </p:grpSpPr>
          <p:sp>
            <p:nvSpPr>
              <p:cNvPr id="252" name="Oval 5"/>
              <p:cNvSpPr/>
              <p:nvPr/>
            </p:nvSpPr>
            <p:spPr>
              <a:xfrm flipH="1">
                <a:off x="8097492" y="5168452"/>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8"/>
              <p:cNvSpPr/>
              <p:nvPr/>
            </p:nvSpPr>
            <p:spPr>
              <a:xfrm rot="20366507" flipH="1">
                <a:off x="7859916" y="4530499"/>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270"/>
          <p:cNvGrpSpPr/>
          <p:nvPr/>
        </p:nvGrpSpPr>
        <p:grpSpPr>
          <a:xfrm>
            <a:off x="5543923" y="4093029"/>
            <a:ext cx="1861758" cy="2427136"/>
            <a:chOff x="1113737" y="3536580"/>
            <a:chExt cx="2344405" cy="3056353"/>
          </a:xfrm>
        </p:grpSpPr>
        <p:sp>
          <p:nvSpPr>
            <p:cNvPr id="272" name="Oval 6"/>
            <p:cNvSpPr/>
            <p:nvPr/>
          </p:nvSpPr>
          <p:spPr>
            <a:xfrm rot="2619585" flipH="1">
              <a:off x="2957682" y="6231637"/>
              <a:ext cx="296784"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7"/>
            <p:cNvSpPr/>
            <p:nvPr/>
          </p:nvSpPr>
          <p:spPr>
            <a:xfrm rot="3076064" flipH="1">
              <a:off x="2669463" y="620737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p:cNvGrpSpPr/>
            <p:nvPr/>
          </p:nvGrpSpPr>
          <p:grpSpPr>
            <a:xfrm rot="6140079">
              <a:off x="2303988" y="4104516"/>
              <a:ext cx="559618" cy="1089370"/>
              <a:chOff x="2383230" y="4659356"/>
              <a:chExt cx="559618" cy="1089370"/>
            </a:xfrm>
          </p:grpSpPr>
          <p:sp>
            <p:nvSpPr>
              <p:cNvPr id="301" name="Oval 4"/>
              <p:cNvSpPr/>
              <p:nvPr/>
            </p:nvSpPr>
            <p:spPr>
              <a:xfrm flipH="1">
                <a:off x="2383230" y="534144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10"/>
              <p:cNvSpPr/>
              <p:nvPr/>
            </p:nvSpPr>
            <p:spPr>
              <a:xfrm rot="1129774" flipH="1">
                <a:off x="2449350" y="465935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Trapezoid 12"/>
            <p:cNvSpPr/>
            <p:nvPr/>
          </p:nvSpPr>
          <p:spPr>
            <a:xfrm flipH="1">
              <a:off x="2614754" y="469547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loud 275"/>
            <p:cNvSpPr/>
            <p:nvPr/>
          </p:nvSpPr>
          <p:spPr>
            <a:xfrm rot="16488965" flipH="1">
              <a:off x="2225420" y="4013722"/>
              <a:ext cx="807197" cy="32128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a:off x="2806962" y="471194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16"/>
            <p:cNvSpPr/>
            <p:nvPr/>
          </p:nvSpPr>
          <p:spPr>
            <a:xfrm flipH="1">
              <a:off x="2614755" y="379905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2697390" y="5503498"/>
              <a:ext cx="714831" cy="639024"/>
              <a:chOff x="2844053" y="4023302"/>
              <a:chExt cx="747081" cy="754417"/>
            </a:xfrm>
          </p:grpSpPr>
          <p:sp>
            <p:nvSpPr>
              <p:cNvPr id="297" name="Trapezoid 296"/>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3215066" y="4138362"/>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20543769">
                <a:off x="3377613" y="413782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3215066" y="4023302"/>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rot="12576518">
              <a:off x="1113737" y="4102140"/>
              <a:ext cx="1496184" cy="608536"/>
              <a:chOff x="6578368" y="3903648"/>
              <a:chExt cx="2782402" cy="1274496"/>
            </a:xfrm>
          </p:grpSpPr>
          <p:sp>
            <p:nvSpPr>
              <p:cNvPr id="289" name="Trapezoid 288"/>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Cloud 280"/>
            <p:cNvSpPr/>
            <p:nvPr/>
          </p:nvSpPr>
          <p:spPr>
            <a:xfrm flipH="1">
              <a:off x="3040350" y="3940157"/>
              <a:ext cx="417792" cy="83123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2491720" y="3536580"/>
              <a:ext cx="924263" cy="1041066"/>
              <a:chOff x="3347911" y="423073"/>
              <a:chExt cx="1037557" cy="1041066"/>
            </a:xfrm>
          </p:grpSpPr>
          <p:sp>
            <p:nvSpPr>
              <p:cNvPr id="286" name="Chord 285"/>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hord 286"/>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rot="7591632">
              <a:off x="2479161" y="4305748"/>
              <a:ext cx="554727" cy="1089692"/>
              <a:chOff x="3011992" y="4677557"/>
              <a:chExt cx="554727" cy="1089692"/>
            </a:xfrm>
          </p:grpSpPr>
          <p:sp>
            <p:nvSpPr>
              <p:cNvPr id="284" name="Oval 5"/>
              <p:cNvSpPr/>
              <p:nvPr/>
            </p:nvSpPr>
            <p:spPr>
              <a:xfrm flipH="1">
                <a:off x="3249568" y="531551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8"/>
              <p:cNvSpPr/>
              <p:nvPr/>
            </p:nvSpPr>
            <p:spPr>
              <a:xfrm rot="20366507" flipH="1">
                <a:off x="3011992" y="4677557"/>
                <a:ext cx="525389" cy="929052"/>
              </a:xfrm>
              <a:prstGeom prst="trapezoid">
                <a:avLst>
                  <a:gd name="adj" fmla="val 2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302"/>
          <p:cNvGrpSpPr/>
          <p:nvPr/>
        </p:nvGrpSpPr>
        <p:grpSpPr>
          <a:xfrm>
            <a:off x="4664800" y="4191146"/>
            <a:ext cx="1636302" cy="2324612"/>
            <a:chOff x="3903923" y="3567979"/>
            <a:chExt cx="2060502" cy="2927251"/>
          </a:xfrm>
        </p:grpSpPr>
        <p:sp>
          <p:nvSpPr>
            <p:cNvPr id="304" name="Oval 6"/>
            <p:cNvSpPr/>
            <p:nvPr/>
          </p:nvSpPr>
          <p:spPr>
            <a:xfrm rot="2593822" flipH="1">
              <a:off x="5478656" y="6198185"/>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7"/>
            <p:cNvSpPr/>
            <p:nvPr/>
          </p:nvSpPr>
          <p:spPr>
            <a:xfrm rot="3076064" flipH="1">
              <a:off x="5140290" y="6160632"/>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rot="5967819">
              <a:off x="4845777" y="4121651"/>
              <a:ext cx="559618" cy="1089370"/>
              <a:chOff x="4862971" y="4582525"/>
              <a:chExt cx="559618" cy="1089370"/>
            </a:xfrm>
          </p:grpSpPr>
          <p:sp>
            <p:nvSpPr>
              <p:cNvPr id="337" name="Oval 4"/>
              <p:cNvSpPr/>
              <p:nvPr/>
            </p:nvSpPr>
            <p:spPr>
              <a:xfrm flipH="1">
                <a:off x="4862971" y="5264615"/>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10"/>
              <p:cNvSpPr/>
              <p:nvPr/>
            </p:nvSpPr>
            <p:spPr>
              <a:xfrm rot="1129774" flipH="1">
                <a:off x="4929091" y="458252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Trapezoid 12"/>
            <p:cNvSpPr/>
            <p:nvPr/>
          </p:nvSpPr>
          <p:spPr>
            <a:xfrm flipH="1">
              <a:off x="5094495" y="4618641"/>
              <a:ext cx="753231" cy="1689502"/>
            </a:xfrm>
            <a:prstGeom prst="trapezoid">
              <a:avLst>
                <a:gd name="adj" fmla="val 22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5261202" y="4607679"/>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308"/>
            <p:cNvGrpSpPr/>
            <p:nvPr/>
          </p:nvGrpSpPr>
          <p:grpSpPr>
            <a:xfrm>
              <a:off x="5177129" y="5428259"/>
              <a:ext cx="714842" cy="644421"/>
              <a:chOff x="2844053" y="4025184"/>
              <a:chExt cx="747093" cy="760789"/>
            </a:xfrm>
          </p:grpSpPr>
          <p:sp>
            <p:nvSpPr>
              <p:cNvPr id="333" name="Trapezoid 332"/>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p:cNvSpPr/>
              <p:nvPr/>
            </p:nvSpPr>
            <p:spPr>
              <a:xfrm>
                <a:off x="3215077" y="4146616"/>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rot="20543769">
                <a:off x="3377625" y="4146075"/>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35"/>
              <p:cNvSpPr/>
              <p:nvPr/>
            </p:nvSpPr>
            <p:spPr>
              <a:xfrm>
                <a:off x="3215077" y="4031556"/>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4963895" y="3695592"/>
              <a:ext cx="1000530" cy="1023322"/>
              <a:chOff x="5324358" y="344575"/>
              <a:chExt cx="1000530" cy="1023322"/>
            </a:xfrm>
          </p:grpSpPr>
          <p:sp>
            <p:nvSpPr>
              <p:cNvPr id="327" name="Round Diagonal Corner Rectangle 326"/>
              <p:cNvSpPr/>
              <p:nvPr/>
            </p:nvSpPr>
            <p:spPr>
              <a:xfrm rot="18091044">
                <a:off x="5354916" y="672353"/>
                <a:ext cx="445776" cy="50689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329"/>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 Diagonal Corner Rectangle 331"/>
              <p:cNvSpPr/>
              <p:nvPr/>
            </p:nvSpPr>
            <p:spPr>
              <a:xfrm rot="19527262">
                <a:off x="5879112" y="609699"/>
                <a:ext cx="445776" cy="50689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5022116" y="3567979"/>
              <a:ext cx="897987" cy="901024"/>
              <a:chOff x="3347911" y="423073"/>
              <a:chExt cx="1037557" cy="1041066"/>
            </a:xfrm>
          </p:grpSpPr>
          <p:sp>
            <p:nvSpPr>
              <p:cNvPr id="324" name="Chord 32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hord 32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p:cNvGrpSpPr/>
            <p:nvPr/>
          </p:nvGrpSpPr>
          <p:grpSpPr>
            <a:xfrm rot="12576518">
              <a:off x="3903923" y="4151516"/>
              <a:ext cx="1496184" cy="608536"/>
              <a:chOff x="6578368" y="3903648"/>
              <a:chExt cx="2782402" cy="1274496"/>
            </a:xfrm>
          </p:grpSpPr>
          <p:sp>
            <p:nvSpPr>
              <p:cNvPr id="316" name="Trapezoid 315"/>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rot="7477893">
              <a:off x="4925484" y="4338997"/>
              <a:ext cx="554725" cy="1089692"/>
              <a:chOff x="5491733" y="4600726"/>
              <a:chExt cx="554725" cy="1089692"/>
            </a:xfrm>
          </p:grpSpPr>
          <p:sp>
            <p:nvSpPr>
              <p:cNvPr id="314" name="Oval 5"/>
              <p:cNvSpPr/>
              <p:nvPr/>
            </p:nvSpPr>
            <p:spPr>
              <a:xfrm flipH="1">
                <a:off x="5800483" y="5238679"/>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8"/>
              <p:cNvSpPr/>
              <p:nvPr/>
            </p:nvSpPr>
            <p:spPr>
              <a:xfrm rot="20366507" flipH="1">
                <a:off x="5491733" y="460072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338"/>
          <p:cNvGrpSpPr/>
          <p:nvPr/>
        </p:nvGrpSpPr>
        <p:grpSpPr>
          <a:xfrm>
            <a:off x="7143921" y="4275758"/>
            <a:ext cx="1650943" cy="2360131"/>
            <a:chOff x="4378205" y="3561099"/>
            <a:chExt cx="2078937" cy="2971977"/>
          </a:xfrm>
        </p:grpSpPr>
        <p:sp>
          <p:nvSpPr>
            <p:cNvPr id="340" name="Round Diagonal Corner Rectangle 339"/>
            <p:cNvSpPr/>
            <p:nvPr/>
          </p:nvSpPr>
          <p:spPr>
            <a:xfrm rot="864547">
              <a:off x="5566195" y="3795791"/>
              <a:ext cx="317348" cy="904762"/>
            </a:xfrm>
            <a:prstGeom prst="round2DiagRect">
              <a:avLst>
                <a:gd name="adj1" fmla="val 50000"/>
                <a:gd name="adj2"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6"/>
            <p:cNvSpPr/>
            <p:nvPr/>
          </p:nvSpPr>
          <p:spPr>
            <a:xfrm rot="3702664" flipH="1">
              <a:off x="6055042" y="6269087"/>
              <a:ext cx="248198"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7"/>
            <p:cNvSpPr/>
            <p:nvPr/>
          </p:nvSpPr>
          <p:spPr>
            <a:xfrm rot="3076064" flipH="1">
              <a:off x="5732947" y="6237272"/>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342"/>
            <p:cNvGrpSpPr/>
            <p:nvPr/>
          </p:nvGrpSpPr>
          <p:grpSpPr>
            <a:xfrm rot="6064009">
              <a:off x="5406735" y="4078377"/>
              <a:ext cx="559618" cy="1089370"/>
              <a:chOff x="5389935" y="4626185"/>
              <a:chExt cx="559618" cy="1089370"/>
            </a:xfrm>
          </p:grpSpPr>
          <p:sp>
            <p:nvSpPr>
              <p:cNvPr id="369" name="Oval 4"/>
              <p:cNvSpPr/>
              <p:nvPr/>
            </p:nvSpPr>
            <p:spPr>
              <a:xfrm flipH="1">
                <a:off x="5389935" y="5308275"/>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10"/>
              <p:cNvSpPr/>
              <p:nvPr/>
            </p:nvSpPr>
            <p:spPr>
              <a:xfrm rot="1129774" flipH="1">
                <a:off x="5456055" y="462618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4" name="Trapezoid 12"/>
            <p:cNvSpPr/>
            <p:nvPr/>
          </p:nvSpPr>
          <p:spPr>
            <a:xfrm flipH="1">
              <a:off x="5621459" y="4662301"/>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a:off x="5892942" y="467873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345"/>
            <p:cNvGrpSpPr/>
            <p:nvPr/>
          </p:nvGrpSpPr>
          <p:grpSpPr>
            <a:xfrm>
              <a:off x="5704094" y="5463355"/>
              <a:ext cx="705941" cy="639024"/>
              <a:chOff x="2844053" y="4015071"/>
              <a:chExt cx="737790" cy="754417"/>
            </a:xfrm>
          </p:grpSpPr>
          <p:sp>
            <p:nvSpPr>
              <p:cNvPr id="365" name="Trapezoid 364"/>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a:off x="3205775" y="413013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rot="20543769">
                <a:off x="3368322" y="4129590"/>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367"/>
              <p:cNvSpPr/>
              <p:nvPr/>
            </p:nvSpPr>
            <p:spPr>
              <a:xfrm>
                <a:off x="3205775" y="4015071"/>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Oval 346"/>
            <p:cNvSpPr/>
            <p:nvPr/>
          </p:nvSpPr>
          <p:spPr>
            <a:xfrm>
              <a:off x="5641740" y="3798474"/>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p:cNvGrpSpPr/>
            <p:nvPr/>
          </p:nvGrpSpPr>
          <p:grpSpPr>
            <a:xfrm rot="12576518">
              <a:off x="4378205" y="4102712"/>
              <a:ext cx="1496184" cy="608536"/>
              <a:chOff x="6578368" y="3903648"/>
              <a:chExt cx="2782402" cy="1274496"/>
            </a:xfrm>
          </p:grpSpPr>
          <p:sp>
            <p:nvSpPr>
              <p:cNvPr id="357" name="Trapezoid 356"/>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rot="7452252">
              <a:off x="5465320" y="4216682"/>
              <a:ext cx="554727" cy="1089692"/>
              <a:chOff x="6018697" y="4644386"/>
              <a:chExt cx="554727" cy="1089692"/>
            </a:xfrm>
          </p:grpSpPr>
          <p:sp>
            <p:nvSpPr>
              <p:cNvPr id="355" name="Oval 5"/>
              <p:cNvSpPr/>
              <p:nvPr/>
            </p:nvSpPr>
            <p:spPr>
              <a:xfrm flipH="1">
                <a:off x="6256273" y="5282339"/>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8"/>
              <p:cNvSpPr/>
              <p:nvPr/>
            </p:nvSpPr>
            <p:spPr>
              <a:xfrm rot="20366507" flipH="1">
                <a:off x="6018697" y="464438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Round Diagonal Corner Rectangle 349"/>
            <p:cNvSpPr/>
            <p:nvPr/>
          </p:nvSpPr>
          <p:spPr>
            <a:xfrm rot="20735453" flipH="1">
              <a:off x="6139794" y="3792088"/>
              <a:ext cx="317348" cy="904762"/>
            </a:xfrm>
            <a:prstGeom prst="round2DiagRect">
              <a:avLst>
                <a:gd name="adj1" fmla="val 50000"/>
                <a:gd name="adj2"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p:cNvGrpSpPr/>
            <p:nvPr/>
          </p:nvGrpSpPr>
          <p:grpSpPr>
            <a:xfrm>
              <a:off x="5566507" y="3561099"/>
              <a:ext cx="889668" cy="938900"/>
              <a:chOff x="3347911" y="423073"/>
              <a:chExt cx="1037557" cy="1041066"/>
            </a:xfrm>
          </p:grpSpPr>
          <p:sp>
            <p:nvSpPr>
              <p:cNvPr id="352" name="Chord 35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hord 35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370"/>
          <p:cNvGrpSpPr/>
          <p:nvPr/>
        </p:nvGrpSpPr>
        <p:grpSpPr>
          <a:xfrm>
            <a:off x="666606" y="2592251"/>
            <a:ext cx="3061982" cy="3227427"/>
            <a:chOff x="2103170" y="538563"/>
            <a:chExt cx="4331610" cy="4550353"/>
          </a:xfrm>
        </p:grpSpPr>
        <p:grpSp>
          <p:nvGrpSpPr>
            <p:cNvPr id="372" name="Group 371"/>
            <p:cNvGrpSpPr/>
            <p:nvPr/>
          </p:nvGrpSpPr>
          <p:grpSpPr>
            <a:xfrm>
              <a:off x="2616311" y="1954103"/>
              <a:ext cx="798056" cy="2272174"/>
              <a:chOff x="3480904" y="3047353"/>
              <a:chExt cx="1015810" cy="2892150"/>
            </a:xfrm>
          </p:grpSpPr>
          <p:sp>
            <p:nvSpPr>
              <p:cNvPr id="574" name="Oval 6"/>
              <p:cNvSpPr/>
              <p:nvPr/>
            </p:nvSpPr>
            <p:spPr>
              <a:xfrm rot="2019669" flipH="1">
                <a:off x="3735447" y="5642458"/>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7"/>
              <p:cNvSpPr/>
              <p:nvPr/>
            </p:nvSpPr>
            <p:spPr>
              <a:xfrm rot="3076064" flipH="1">
                <a:off x="3987802" y="5511614"/>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575"/>
              <p:cNvGrpSpPr/>
              <p:nvPr/>
            </p:nvGrpSpPr>
            <p:grpSpPr>
              <a:xfrm rot="8353552">
                <a:off x="3480904" y="3047353"/>
                <a:ext cx="559618" cy="1089370"/>
                <a:chOff x="3446552" y="3989226"/>
                <a:chExt cx="559618" cy="1089370"/>
              </a:xfrm>
            </p:grpSpPr>
            <p:sp>
              <p:nvSpPr>
                <p:cNvPr id="596"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7" name="Trapezoid 12"/>
              <p:cNvSpPr/>
              <p:nvPr/>
            </p:nvSpPr>
            <p:spPr>
              <a:xfrm flipH="1">
                <a:off x="3678076" y="402534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p:cNvSpPr/>
              <p:nvPr/>
            </p:nvSpPr>
            <p:spPr>
              <a:xfrm>
                <a:off x="3884039" y="404254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578"/>
              <p:cNvGrpSpPr/>
              <p:nvPr/>
            </p:nvGrpSpPr>
            <p:grpSpPr>
              <a:xfrm>
                <a:off x="3760712" y="4813668"/>
                <a:ext cx="736002" cy="639024"/>
                <a:chOff x="2844053" y="4000045"/>
                <a:chExt cx="769207" cy="754417"/>
              </a:xfrm>
            </p:grpSpPr>
            <p:sp>
              <p:nvSpPr>
                <p:cNvPr id="592" name="Trapezoid 591"/>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rapezoid 592"/>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rapezoid 593"/>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ed Rectangle 594"/>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579"/>
              <p:cNvGrpSpPr/>
              <p:nvPr/>
            </p:nvGrpSpPr>
            <p:grpSpPr>
              <a:xfrm>
                <a:off x="3648430" y="3196846"/>
                <a:ext cx="736390" cy="904564"/>
                <a:chOff x="5425312" y="439128"/>
                <a:chExt cx="736390" cy="904564"/>
              </a:xfrm>
            </p:grpSpPr>
            <p:sp>
              <p:nvSpPr>
                <p:cNvPr id="588" name="Round Diagonal Corner Rectangle 587"/>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 Diagonal Corner Rectangle 589"/>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 Diagonal Corner Rectangle 590"/>
                <p:cNvSpPr/>
                <p:nvPr/>
              </p:nvSpPr>
              <p:spPr>
                <a:xfrm rot="19527262">
                  <a:off x="5715926" y="570894"/>
                  <a:ext cx="445776" cy="668892"/>
                </a:xfrm>
                <a:prstGeom prst="round2DiagRect">
                  <a:avLst>
                    <a:gd name="adj1" fmla="val 50000"/>
                    <a:gd name="adj2" fmla="val 0"/>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p:cNvGrpSpPr/>
              <p:nvPr/>
            </p:nvGrpSpPr>
            <p:grpSpPr>
              <a:xfrm>
                <a:off x="3634340" y="3140013"/>
                <a:ext cx="720079" cy="722514"/>
                <a:chOff x="3347911" y="423073"/>
                <a:chExt cx="1037557" cy="1041066"/>
              </a:xfrm>
            </p:grpSpPr>
            <p:sp>
              <p:nvSpPr>
                <p:cNvPr id="585" name="Chord 584"/>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Chord 585"/>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586"/>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581"/>
              <p:cNvGrpSpPr/>
              <p:nvPr/>
            </p:nvGrpSpPr>
            <p:grpSpPr>
              <a:xfrm rot="11132248">
                <a:off x="3811436" y="3067070"/>
                <a:ext cx="554725" cy="1089692"/>
                <a:chOff x="4075314" y="4007427"/>
                <a:chExt cx="554725" cy="1089692"/>
              </a:xfrm>
            </p:grpSpPr>
            <p:sp>
              <p:nvSpPr>
                <p:cNvPr id="583"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372"/>
            <p:cNvGrpSpPr/>
            <p:nvPr/>
          </p:nvGrpSpPr>
          <p:grpSpPr>
            <a:xfrm>
              <a:off x="5051380" y="1412046"/>
              <a:ext cx="804194" cy="2517991"/>
              <a:chOff x="5875006" y="2631854"/>
              <a:chExt cx="928719" cy="2907888"/>
            </a:xfrm>
          </p:grpSpPr>
          <p:sp>
            <p:nvSpPr>
              <p:cNvPr id="552" name="Oval 7"/>
              <p:cNvSpPr/>
              <p:nvPr/>
            </p:nvSpPr>
            <p:spPr>
              <a:xfrm rot="3076064" flipH="1">
                <a:off x="6134212" y="5250016"/>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3" name="Group 552"/>
              <p:cNvGrpSpPr/>
              <p:nvPr/>
            </p:nvGrpSpPr>
            <p:grpSpPr>
              <a:xfrm rot="8462219">
                <a:off x="5875006" y="2631854"/>
                <a:ext cx="559618" cy="1089370"/>
                <a:chOff x="5791200" y="3638929"/>
                <a:chExt cx="559618" cy="1089370"/>
              </a:xfrm>
            </p:grpSpPr>
            <p:sp>
              <p:nvSpPr>
                <p:cNvPr id="572"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4" name="Round Diagonal Corner Rectangle 553"/>
              <p:cNvSpPr/>
              <p:nvPr/>
            </p:nvSpPr>
            <p:spPr>
              <a:xfrm rot="864547">
                <a:off x="5967460" y="2808535"/>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6"/>
              <p:cNvSpPr/>
              <p:nvPr/>
            </p:nvSpPr>
            <p:spPr>
              <a:xfrm rot="3167410" flipH="1">
                <a:off x="6315637" y="5226598"/>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12"/>
              <p:cNvSpPr/>
              <p:nvPr/>
            </p:nvSpPr>
            <p:spPr>
              <a:xfrm flipH="1">
                <a:off x="6022724" y="367504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a:off x="6219502" y="3684208"/>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557"/>
              <p:cNvGrpSpPr/>
              <p:nvPr/>
            </p:nvGrpSpPr>
            <p:grpSpPr>
              <a:xfrm>
                <a:off x="6138962" y="4479448"/>
                <a:ext cx="664763" cy="639024"/>
                <a:chOff x="2844053" y="4021056"/>
                <a:chExt cx="694754" cy="754416"/>
              </a:xfrm>
            </p:grpSpPr>
            <p:sp>
              <p:nvSpPr>
                <p:cNvPr id="568" name="Trapezoid 567"/>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rapezoid 568"/>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569"/>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9" name="Oval 558"/>
              <p:cNvSpPr/>
              <p:nvPr/>
            </p:nvSpPr>
            <p:spPr>
              <a:xfrm>
                <a:off x="6043006" y="2811218"/>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559"/>
              <p:cNvSpPr/>
              <p:nvPr/>
            </p:nvSpPr>
            <p:spPr>
              <a:xfrm rot="20735453" flipH="1">
                <a:off x="6326978" y="2873063"/>
                <a:ext cx="452597" cy="904762"/>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1" name="Group 560"/>
              <p:cNvGrpSpPr/>
              <p:nvPr/>
            </p:nvGrpSpPr>
            <p:grpSpPr>
              <a:xfrm>
                <a:off x="6021073" y="2648068"/>
                <a:ext cx="682520" cy="737947"/>
                <a:chOff x="3347911" y="423073"/>
                <a:chExt cx="1037557" cy="1041066"/>
              </a:xfrm>
            </p:grpSpPr>
            <p:sp>
              <p:nvSpPr>
                <p:cNvPr id="565" name="Chord 564"/>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Chord 565"/>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rot="10800000">
                <a:off x="6205160" y="2783280"/>
                <a:ext cx="554727" cy="1089692"/>
                <a:chOff x="6419962" y="3657130"/>
                <a:chExt cx="554727" cy="1089692"/>
              </a:xfrm>
            </p:grpSpPr>
            <p:sp>
              <p:nvSpPr>
                <p:cNvPr id="563"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4" name="Oval 6"/>
            <p:cNvSpPr/>
            <p:nvPr/>
          </p:nvSpPr>
          <p:spPr>
            <a:xfrm rot="2019669" flipH="1">
              <a:off x="2470681" y="4791871"/>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7"/>
            <p:cNvSpPr/>
            <p:nvPr/>
          </p:nvSpPr>
          <p:spPr>
            <a:xfrm rot="3076064" flipH="1">
              <a:off x="2723036" y="4661027"/>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375"/>
            <p:cNvGrpSpPr/>
            <p:nvPr/>
          </p:nvGrpSpPr>
          <p:grpSpPr>
            <a:xfrm rot="8353552">
              <a:off x="2216138" y="2196766"/>
              <a:ext cx="559618" cy="1089370"/>
              <a:chOff x="3446552" y="3989226"/>
              <a:chExt cx="559618" cy="1089370"/>
            </a:xfrm>
          </p:grpSpPr>
          <p:sp>
            <p:nvSpPr>
              <p:cNvPr id="550"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Trapezoid 12"/>
            <p:cNvSpPr/>
            <p:nvPr/>
          </p:nvSpPr>
          <p:spPr>
            <a:xfrm flipH="1">
              <a:off x="2413310" y="317475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a:off x="2619273" y="3191955"/>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2495946" y="3963081"/>
              <a:ext cx="736002" cy="639024"/>
              <a:chOff x="2844053" y="4000045"/>
              <a:chExt cx="769207" cy="754417"/>
            </a:xfrm>
          </p:grpSpPr>
          <p:sp>
            <p:nvSpPr>
              <p:cNvPr id="546" name="Trapezoid 545"/>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rapezoid 546"/>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Trapezoid 547"/>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2383664" y="2346259"/>
              <a:ext cx="736390" cy="904564"/>
              <a:chOff x="5425312" y="439128"/>
              <a:chExt cx="736390" cy="904564"/>
            </a:xfrm>
          </p:grpSpPr>
          <p:sp>
            <p:nvSpPr>
              <p:cNvPr id="542" name="Round Diagonal Corner Rectangle 541"/>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543"/>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544"/>
              <p:cNvSpPr/>
              <p:nvPr/>
            </p:nvSpPr>
            <p:spPr>
              <a:xfrm rot="19527262">
                <a:off x="5715926" y="570894"/>
                <a:ext cx="445776" cy="668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a:off x="2369574" y="2289426"/>
              <a:ext cx="720079" cy="722514"/>
              <a:chOff x="3347911" y="423073"/>
              <a:chExt cx="1037557" cy="1041066"/>
            </a:xfrm>
          </p:grpSpPr>
          <p:sp>
            <p:nvSpPr>
              <p:cNvPr id="539" name="Chord 538"/>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hord 539"/>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540"/>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Oval 7"/>
            <p:cNvSpPr/>
            <p:nvPr/>
          </p:nvSpPr>
          <p:spPr>
            <a:xfrm rot="3076064" flipH="1">
              <a:off x="5765267" y="4605958"/>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382"/>
            <p:cNvGrpSpPr/>
            <p:nvPr/>
          </p:nvGrpSpPr>
          <p:grpSpPr>
            <a:xfrm rot="8462219">
              <a:off x="5506061" y="1987796"/>
              <a:ext cx="559618" cy="1089370"/>
              <a:chOff x="5791200" y="3638929"/>
              <a:chExt cx="559618" cy="1089370"/>
            </a:xfrm>
          </p:grpSpPr>
          <p:sp>
            <p:nvSpPr>
              <p:cNvPr id="537"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Round Diagonal Corner Rectangle 383"/>
            <p:cNvSpPr/>
            <p:nvPr/>
          </p:nvSpPr>
          <p:spPr>
            <a:xfrm rot="864547">
              <a:off x="5598515" y="2164477"/>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6"/>
            <p:cNvSpPr/>
            <p:nvPr/>
          </p:nvSpPr>
          <p:spPr>
            <a:xfrm rot="3167410" flipH="1">
              <a:off x="5946692" y="4582540"/>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12"/>
            <p:cNvSpPr/>
            <p:nvPr/>
          </p:nvSpPr>
          <p:spPr>
            <a:xfrm flipH="1">
              <a:off x="5653779" y="3030987"/>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386"/>
            <p:cNvSpPr/>
            <p:nvPr/>
          </p:nvSpPr>
          <p:spPr>
            <a:xfrm>
              <a:off x="5850557" y="304015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p:cNvGrpSpPr/>
            <p:nvPr/>
          </p:nvGrpSpPr>
          <p:grpSpPr>
            <a:xfrm>
              <a:off x="5770017" y="3835390"/>
              <a:ext cx="664763" cy="639024"/>
              <a:chOff x="2844053" y="4021056"/>
              <a:chExt cx="694754" cy="754416"/>
            </a:xfrm>
          </p:grpSpPr>
          <p:sp>
            <p:nvSpPr>
              <p:cNvPr id="533" name="Trapezoid 532"/>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rapezoid 533"/>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Trapezoid 534"/>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535"/>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Oval 388"/>
            <p:cNvSpPr/>
            <p:nvPr/>
          </p:nvSpPr>
          <p:spPr>
            <a:xfrm>
              <a:off x="5674061" y="2167160"/>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389"/>
            <p:cNvSpPr/>
            <p:nvPr/>
          </p:nvSpPr>
          <p:spPr>
            <a:xfrm rot="20735453" flipH="1">
              <a:off x="5958033" y="2229005"/>
              <a:ext cx="452597"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1" name="Group 390"/>
            <p:cNvGrpSpPr/>
            <p:nvPr/>
          </p:nvGrpSpPr>
          <p:grpSpPr>
            <a:xfrm>
              <a:off x="5652128" y="2004010"/>
              <a:ext cx="682520" cy="737947"/>
              <a:chOff x="3347911" y="423073"/>
              <a:chExt cx="1037557" cy="1041066"/>
            </a:xfrm>
          </p:grpSpPr>
          <p:sp>
            <p:nvSpPr>
              <p:cNvPr id="530" name="Chord 529"/>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Chord 530"/>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531"/>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2103170" y="538563"/>
              <a:ext cx="4075568" cy="1905000"/>
              <a:chOff x="3255330" y="3319600"/>
              <a:chExt cx="6056768" cy="3272157"/>
            </a:xfrm>
          </p:grpSpPr>
          <p:sp>
            <p:nvSpPr>
              <p:cNvPr id="399" name="Rounded Rectangle 398"/>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402"/>
              <p:cNvGrpSpPr/>
              <p:nvPr/>
            </p:nvGrpSpPr>
            <p:grpSpPr>
              <a:xfrm>
                <a:off x="4219996" y="4374494"/>
                <a:ext cx="4137434" cy="301780"/>
                <a:chOff x="5368705" y="2667757"/>
                <a:chExt cx="7629055" cy="700132"/>
              </a:xfrm>
            </p:grpSpPr>
            <p:grpSp>
              <p:nvGrpSpPr>
                <p:cNvPr id="503" name="Group 502"/>
                <p:cNvGrpSpPr/>
                <p:nvPr/>
              </p:nvGrpSpPr>
              <p:grpSpPr>
                <a:xfrm>
                  <a:off x="5368705" y="2743200"/>
                  <a:ext cx="841972" cy="624689"/>
                  <a:chOff x="5368705" y="2743200"/>
                  <a:chExt cx="841972" cy="624689"/>
                </a:xfrm>
              </p:grpSpPr>
              <p:sp>
                <p:nvSpPr>
                  <p:cNvPr id="528" name="Hexagon 52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Hexagon 52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6209169" y="2741691"/>
                  <a:ext cx="841972" cy="624689"/>
                  <a:chOff x="5368705" y="2743200"/>
                  <a:chExt cx="841972" cy="624689"/>
                </a:xfrm>
              </p:grpSpPr>
              <p:sp>
                <p:nvSpPr>
                  <p:cNvPr id="526" name="Hexagon 52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Hexagon 52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p:cNvGrpSpPr/>
                <p:nvPr/>
              </p:nvGrpSpPr>
              <p:grpSpPr>
                <a:xfrm>
                  <a:off x="7058686" y="2731129"/>
                  <a:ext cx="841972" cy="624689"/>
                  <a:chOff x="5368705" y="2743200"/>
                  <a:chExt cx="841972" cy="624689"/>
                </a:xfrm>
              </p:grpSpPr>
              <p:sp>
                <p:nvSpPr>
                  <p:cNvPr id="524" name="Hexagon 52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Hexagon 52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505"/>
                <p:cNvGrpSpPr/>
                <p:nvPr/>
              </p:nvGrpSpPr>
              <p:grpSpPr>
                <a:xfrm>
                  <a:off x="7908203" y="2720567"/>
                  <a:ext cx="841972" cy="624689"/>
                  <a:chOff x="5368705" y="2743200"/>
                  <a:chExt cx="841972" cy="624689"/>
                </a:xfrm>
              </p:grpSpPr>
              <p:sp>
                <p:nvSpPr>
                  <p:cNvPr id="522" name="Hexagon 52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Hexagon 52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506"/>
                <p:cNvGrpSpPr/>
                <p:nvPr/>
              </p:nvGrpSpPr>
              <p:grpSpPr>
                <a:xfrm>
                  <a:off x="8757720" y="2710005"/>
                  <a:ext cx="841972" cy="624689"/>
                  <a:chOff x="5368705" y="2743200"/>
                  <a:chExt cx="841972" cy="624689"/>
                </a:xfrm>
              </p:grpSpPr>
              <p:sp>
                <p:nvSpPr>
                  <p:cNvPr id="520" name="Hexagon 51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Hexagon 52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p:cNvGrpSpPr/>
                <p:nvPr/>
              </p:nvGrpSpPr>
              <p:grpSpPr>
                <a:xfrm>
                  <a:off x="9607237" y="2699443"/>
                  <a:ext cx="841972" cy="624689"/>
                  <a:chOff x="5368705" y="2743200"/>
                  <a:chExt cx="841972" cy="624689"/>
                </a:xfrm>
              </p:grpSpPr>
              <p:sp>
                <p:nvSpPr>
                  <p:cNvPr id="518" name="Hexagon 51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Hexagon 51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508"/>
                <p:cNvGrpSpPr/>
                <p:nvPr/>
              </p:nvGrpSpPr>
              <p:grpSpPr>
                <a:xfrm>
                  <a:off x="10456754" y="2688881"/>
                  <a:ext cx="841972" cy="624689"/>
                  <a:chOff x="5368705" y="2743200"/>
                  <a:chExt cx="841972" cy="624689"/>
                </a:xfrm>
              </p:grpSpPr>
              <p:sp>
                <p:nvSpPr>
                  <p:cNvPr id="516" name="Hexagon 51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Hexagon 51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509"/>
                <p:cNvGrpSpPr/>
                <p:nvPr/>
              </p:nvGrpSpPr>
              <p:grpSpPr>
                <a:xfrm>
                  <a:off x="11306271" y="2678319"/>
                  <a:ext cx="841972" cy="624689"/>
                  <a:chOff x="5368705" y="2743200"/>
                  <a:chExt cx="841972" cy="624689"/>
                </a:xfrm>
              </p:grpSpPr>
              <p:sp>
                <p:nvSpPr>
                  <p:cNvPr id="514" name="Hexagon 51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Hexagon 51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p:cNvGrpSpPr/>
                <p:nvPr/>
              </p:nvGrpSpPr>
              <p:grpSpPr>
                <a:xfrm>
                  <a:off x="12155788" y="2667757"/>
                  <a:ext cx="841972" cy="624689"/>
                  <a:chOff x="5368705" y="2743200"/>
                  <a:chExt cx="841972" cy="624689"/>
                </a:xfrm>
              </p:grpSpPr>
              <p:sp>
                <p:nvSpPr>
                  <p:cNvPr id="512" name="Hexagon 51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Hexagon 51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Rounded Rectangle 403"/>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404"/>
              <p:cNvGrpSpPr/>
              <p:nvPr/>
            </p:nvGrpSpPr>
            <p:grpSpPr>
              <a:xfrm>
                <a:off x="4907854" y="4897042"/>
                <a:ext cx="2588124" cy="240958"/>
                <a:chOff x="5368705" y="2667757"/>
                <a:chExt cx="7629055" cy="700132"/>
              </a:xfrm>
              <a:solidFill>
                <a:srgbClr val="D3A77B"/>
              </a:solidFill>
            </p:grpSpPr>
            <p:grpSp>
              <p:nvGrpSpPr>
                <p:cNvPr id="476" name="Group 475"/>
                <p:cNvGrpSpPr/>
                <p:nvPr/>
              </p:nvGrpSpPr>
              <p:grpSpPr>
                <a:xfrm>
                  <a:off x="5368705" y="2743200"/>
                  <a:ext cx="841972" cy="624689"/>
                  <a:chOff x="5368705" y="2743200"/>
                  <a:chExt cx="841972" cy="624689"/>
                </a:xfrm>
                <a:grpFill/>
              </p:grpSpPr>
              <p:sp>
                <p:nvSpPr>
                  <p:cNvPr id="501" name="Hexagon 50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Hexagon 50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76"/>
                <p:cNvGrpSpPr/>
                <p:nvPr/>
              </p:nvGrpSpPr>
              <p:grpSpPr>
                <a:xfrm>
                  <a:off x="6209169" y="2741691"/>
                  <a:ext cx="841972" cy="624689"/>
                  <a:chOff x="5368705" y="2743200"/>
                  <a:chExt cx="841972" cy="624689"/>
                </a:xfrm>
                <a:grpFill/>
              </p:grpSpPr>
              <p:sp>
                <p:nvSpPr>
                  <p:cNvPr id="499" name="Hexagon 49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Hexagon 49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p:cNvGrpSpPr/>
                <p:nvPr/>
              </p:nvGrpSpPr>
              <p:grpSpPr>
                <a:xfrm>
                  <a:off x="7058686" y="2731129"/>
                  <a:ext cx="841972" cy="624689"/>
                  <a:chOff x="5368705" y="2743200"/>
                  <a:chExt cx="841972" cy="624689"/>
                </a:xfrm>
                <a:grpFill/>
              </p:grpSpPr>
              <p:sp>
                <p:nvSpPr>
                  <p:cNvPr id="497" name="Hexagon 4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Hexagon 4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p:cNvGrpSpPr/>
                <p:nvPr/>
              </p:nvGrpSpPr>
              <p:grpSpPr>
                <a:xfrm>
                  <a:off x="7908203" y="2720567"/>
                  <a:ext cx="841972" cy="624689"/>
                  <a:chOff x="5368705" y="2743200"/>
                  <a:chExt cx="841972" cy="624689"/>
                </a:xfrm>
                <a:grpFill/>
              </p:grpSpPr>
              <p:sp>
                <p:nvSpPr>
                  <p:cNvPr id="495" name="Hexagon 4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Hexagon 4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p:cNvGrpSpPr/>
                <p:nvPr/>
              </p:nvGrpSpPr>
              <p:grpSpPr>
                <a:xfrm>
                  <a:off x="8757720" y="2710005"/>
                  <a:ext cx="841972" cy="624689"/>
                  <a:chOff x="5368705" y="2743200"/>
                  <a:chExt cx="841972" cy="624689"/>
                </a:xfrm>
                <a:grpFill/>
              </p:grpSpPr>
              <p:sp>
                <p:nvSpPr>
                  <p:cNvPr id="493" name="Hexagon 49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Hexagon 49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9607237" y="2699443"/>
                  <a:ext cx="841972" cy="624689"/>
                  <a:chOff x="5368705" y="2743200"/>
                  <a:chExt cx="841972" cy="624689"/>
                </a:xfrm>
                <a:grpFill/>
              </p:grpSpPr>
              <p:sp>
                <p:nvSpPr>
                  <p:cNvPr id="491" name="Hexagon 49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Hexagon 49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481"/>
                <p:cNvGrpSpPr/>
                <p:nvPr/>
              </p:nvGrpSpPr>
              <p:grpSpPr>
                <a:xfrm>
                  <a:off x="10456754" y="2688881"/>
                  <a:ext cx="841972" cy="624689"/>
                  <a:chOff x="5368705" y="2743200"/>
                  <a:chExt cx="841972" cy="624689"/>
                </a:xfrm>
                <a:grpFill/>
              </p:grpSpPr>
              <p:sp>
                <p:nvSpPr>
                  <p:cNvPr id="489" name="Hexagon 48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Hexagon 48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482"/>
                <p:cNvGrpSpPr/>
                <p:nvPr/>
              </p:nvGrpSpPr>
              <p:grpSpPr>
                <a:xfrm>
                  <a:off x="11306271" y="2678319"/>
                  <a:ext cx="841972" cy="624689"/>
                  <a:chOff x="5368705" y="2743200"/>
                  <a:chExt cx="841972" cy="624689"/>
                </a:xfrm>
                <a:grpFill/>
              </p:grpSpPr>
              <p:sp>
                <p:nvSpPr>
                  <p:cNvPr id="487" name="Hexagon 4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Hexagon 4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p:cNvGrpSpPr/>
                <p:nvPr/>
              </p:nvGrpSpPr>
              <p:grpSpPr>
                <a:xfrm>
                  <a:off x="12155788" y="2667757"/>
                  <a:ext cx="841972" cy="624689"/>
                  <a:chOff x="5368705" y="2743200"/>
                  <a:chExt cx="841972" cy="624689"/>
                </a:xfrm>
                <a:grpFill/>
              </p:grpSpPr>
              <p:sp>
                <p:nvSpPr>
                  <p:cNvPr id="485" name="Hexagon 48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Hexagon 48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6" name="Group 405"/>
              <p:cNvGrpSpPr/>
              <p:nvPr/>
            </p:nvGrpSpPr>
            <p:grpSpPr>
              <a:xfrm>
                <a:off x="4907854" y="5621719"/>
                <a:ext cx="2616588" cy="240958"/>
                <a:chOff x="5368705" y="2667757"/>
                <a:chExt cx="7629055" cy="700132"/>
              </a:xfrm>
              <a:solidFill>
                <a:srgbClr val="D3A77B"/>
              </a:solidFill>
            </p:grpSpPr>
            <p:grpSp>
              <p:nvGrpSpPr>
                <p:cNvPr id="449" name="Group 448"/>
                <p:cNvGrpSpPr/>
                <p:nvPr/>
              </p:nvGrpSpPr>
              <p:grpSpPr>
                <a:xfrm>
                  <a:off x="5368705" y="2743200"/>
                  <a:ext cx="841972" cy="624689"/>
                  <a:chOff x="5368705" y="2743200"/>
                  <a:chExt cx="841972" cy="624689"/>
                </a:xfrm>
                <a:grpFill/>
              </p:grpSpPr>
              <p:sp>
                <p:nvSpPr>
                  <p:cNvPr id="474" name="Hexagon 47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Hexagon 47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6209169" y="2741691"/>
                  <a:ext cx="841972" cy="624689"/>
                  <a:chOff x="5368705" y="2743200"/>
                  <a:chExt cx="841972" cy="624689"/>
                </a:xfrm>
                <a:grpFill/>
              </p:grpSpPr>
              <p:sp>
                <p:nvSpPr>
                  <p:cNvPr id="472" name="Hexagon 47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Hexagon 47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7058686" y="2731129"/>
                  <a:ext cx="841972" cy="624689"/>
                  <a:chOff x="5368705" y="2743200"/>
                  <a:chExt cx="841972" cy="624689"/>
                </a:xfrm>
                <a:grpFill/>
              </p:grpSpPr>
              <p:sp>
                <p:nvSpPr>
                  <p:cNvPr id="470" name="Hexagon 46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Hexagon 47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7908203" y="2720567"/>
                  <a:ext cx="841972" cy="624689"/>
                  <a:chOff x="5368705" y="2743200"/>
                  <a:chExt cx="841972" cy="624689"/>
                </a:xfrm>
                <a:grpFill/>
              </p:grpSpPr>
              <p:sp>
                <p:nvSpPr>
                  <p:cNvPr id="468" name="Hexagon 46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Hexagon 46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8757720" y="2710005"/>
                  <a:ext cx="841972" cy="624689"/>
                  <a:chOff x="5368705" y="2743200"/>
                  <a:chExt cx="841972" cy="624689"/>
                </a:xfrm>
                <a:grpFill/>
              </p:grpSpPr>
              <p:sp>
                <p:nvSpPr>
                  <p:cNvPr id="466" name="Hexagon 46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Hexagon 46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a:off x="9607237" y="2699443"/>
                  <a:ext cx="841972" cy="624689"/>
                  <a:chOff x="5368705" y="2743200"/>
                  <a:chExt cx="841972" cy="624689"/>
                </a:xfrm>
                <a:grpFill/>
              </p:grpSpPr>
              <p:sp>
                <p:nvSpPr>
                  <p:cNvPr id="464" name="Hexagon 46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Hexagon 46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10456754" y="2688881"/>
                  <a:ext cx="841972" cy="624689"/>
                  <a:chOff x="5368705" y="2743200"/>
                  <a:chExt cx="841972" cy="624689"/>
                </a:xfrm>
                <a:grpFill/>
              </p:grpSpPr>
              <p:sp>
                <p:nvSpPr>
                  <p:cNvPr id="462" name="Hexagon 46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Hexagon 46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a:off x="11306271" y="2678319"/>
                  <a:ext cx="841972" cy="624689"/>
                  <a:chOff x="5368705" y="2743200"/>
                  <a:chExt cx="841972" cy="624689"/>
                </a:xfrm>
                <a:grpFill/>
              </p:grpSpPr>
              <p:sp>
                <p:nvSpPr>
                  <p:cNvPr id="460" name="Hexagon 45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Hexagon 46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12155788" y="2667757"/>
                  <a:ext cx="841972" cy="624689"/>
                  <a:chOff x="5368705" y="2743200"/>
                  <a:chExt cx="841972" cy="624689"/>
                </a:xfrm>
                <a:grpFill/>
              </p:grpSpPr>
              <p:sp>
                <p:nvSpPr>
                  <p:cNvPr id="458" name="Hexagon 45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Hexagon 45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7" name="Group 406"/>
              <p:cNvGrpSpPr/>
              <p:nvPr/>
            </p:nvGrpSpPr>
            <p:grpSpPr>
              <a:xfrm rot="5400000">
                <a:off x="7072728" y="5269803"/>
                <a:ext cx="990098" cy="219148"/>
                <a:chOff x="5368705" y="2731129"/>
                <a:chExt cx="2531953" cy="636760"/>
              </a:xfrm>
              <a:solidFill>
                <a:srgbClr val="D3A77B"/>
              </a:solidFill>
            </p:grpSpPr>
            <p:grpSp>
              <p:nvGrpSpPr>
                <p:cNvPr id="440" name="Group 439"/>
                <p:cNvGrpSpPr/>
                <p:nvPr/>
              </p:nvGrpSpPr>
              <p:grpSpPr>
                <a:xfrm>
                  <a:off x="5368705" y="2743200"/>
                  <a:ext cx="841972" cy="624689"/>
                  <a:chOff x="5368705" y="2743200"/>
                  <a:chExt cx="841972" cy="624689"/>
                </a:xfrm>
                <a:grpFill/>
              </p:grpSpPr>
              <p:sp>
                <p:nvSpPr>
                  <p:cNvPr id="447" name="Hexagon 44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Hexagon 44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p:cNvGrpSpPr/>
                <p:nvPr/>
              </p:nvGrpSpPr>
              <p:grpSpPr>
                <a:xfrm>
                  <a:off x="6209169" y="2741691"/>
                  <a:ext cx="841972" cy="624689"/>
                  <a:chOff x="5368705" y="2743200"/>
                  <a:chExt cx="841972" cy="624689"/>
                </a:xfrm>
                <a:grpFill/>
              </p:grpSpPr>
              <p:sp>
                <p:nvSpPr>
                  <p:cNvPr id="445" name="Hexagon 44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Hexagon 44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441"/>
                <p:cNvGrpSpPr/>
                <p:nvPr/>
              </p:nvGrpSpPr>
              <p:grpSpPr>
                <a:xfrm>
                  <a:off x="7058686" y="2731129"/>
                  <a:ext cx="841972" cy="624689"/>
                  <a:chOff x="5368705" y="2743200"/>
                  <a:chExt cx="841972" cy="624689"/>
                </a:xfrm>
                <a:grpFill/>
              </p:grpSpPr>
              <p:sp>
                <p:nvSpPr>
                  <p:cNvPr id="443" name="Hexagon 44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Hexagon 44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8" name="Group 407"/>
              <p:cNvGrpSpPr/>
              <p:nvPr/>
            </p:nvGrpSpPr>
            <p:grpSpPr>
              <a:xfrm rot="5400000">
                <a:off x="4372362" y="5279328"/>
                <a:ext cx="954639" cy="219148"/>
                <a:chOff x="5368705" y="2731129"/>
                <a:chExt cx="2531953" cy="636760"/>
              </a:xfrm>
              <a:solidFill>
                <a:srgbClr val="D3A77B"/>
              </a:solidFill>
            </p:grpSpPr>
            <p:grpSp>
              <p:nvGrpSpPr>
                <p:cNvPr id="431" name="Group 430"/>
                <p:cNvGrpSpPr/>
                <p:nvPr/>
              </p:nvGrpSpPr>
              <p:grpSpPr>
                <a:xfrm>
                  <a:off x="5368705" y="2743200"/>
                  <a:ext cx="841972" cy="624689"/>
                  <a:chOff x="5368705" y="2743200"/>
                  <a:chExt cx="841972" cy="624689"/>
                </a:xfrm>
                <a:grpFill/>
              </p:grpSpPr>
              <p:sp>
                <p:nvSpPr>
                  <p:cNvPr id="438" name="Hexagon 43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Hexagon 43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p:cNvGrpSpPr/>
                <p:nvPr/>
              </p:nvGrpSpPr>
              <p:grpSpPr>
                <a:xfrm>
                  <a:off x="6209169" y="2741691"/>
                  <a:ext cx="841972" cy="624689"/>
                  <a:chOff x="5368705" y="2743200"/>
                  <a:chExt cx="841972" cy="624689"/>
                </a:xfrm>
                <a:grpFill/>
              </p:grpSpPr>
              <p:sp>
                <p:nvSpPr>
                  <p:cNvPr id="436" name="Hexagon 43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Hexagon 43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432"/>
                <p:cNvGrpSpPr/>
                <p:nvPr/>
              </p:nvGrpSpPr>
              <p:grpSpPr>
                <a:xfrm>
                  <a:off x="7058686" y="2731129"/>
                  <a:ext cx="841972" cy="624689"/>
                  <a:chOff x="5368705" y="2743200"/>
                  <a:chExt cx="841972" cy="624689"/>
                </a:xfrm>
                <a:grpFill/>
              </p:grpSpPr>
              <p:sp>
                <p:nvSpPr>
                  <p:cNvPr id="434" name="Hexagon 43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Hexagon 43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9" name="Block Arc 408"/>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Block Arc 409"/>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1" name="Group 410"/>
              <p:cNvGrpSpPr/>
              <p:nvPr/>
            </p:nvGrpSpPr>
            <p:grpSpPr>
              <a:xfrm>
                <a:off x="6674677" y="3319600"/>
                <a:ext cx="1231541" cy="981076"/>
                <a:chOff x="3961273" y="3116141"/>
                <a:chExt cx="1231541" cy="981076"/>
              </a:xfrm>
            </p:grpSpPr>
            <p:grpSp>
              <p:nvGrpSpPr>
                <p:cNvPr id="423" name="Group 422"/>
                <p:cNvGrpSpPr/>
                <p:nvPr/>
              </p:nvGrpSpPr>
              <p:grpSpPr>
                <a:xfrm flipH="1">
                  <a:off x="3961273" y="3341092"/>
                  <a:ext cx="997785" cy="500555"/>
                  <a:chOff x="8978237" y="1703899"/>
                  <a:chExt cx="997785" cy="500555"/>
                </a:xfrm>
              </p:grpSpPr>
              <p:sp>
                <p:nvSpPr>
                  <p:cNvPr id="428" name="Moon 427"/>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p:cNvGrpSpPr/>
                <p:nvPr/>
              </p:nvGrpSpPr>
              <p:grpSpPr>
                <a:xfrm>
                  <a:off x="4472237" y="3116141"/>
                  <a:ext cx="720577" cy="981076"/>
                  <a:chOff x="4481465" y="3115879"/>
                  <a:chExt cx="720577" cy="981076"/>
                </a:xfrm>
              </p:grpSpPr>
              <p:sp>
                <p:nvSpPr>
                  <p:cNvPr id="425" name="Isosceles Triangle 424"/>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2" name="Group 411"/>
              <p:cNvGrpSpPr/>
              <p:nvPr/>
            </p:nvGrpSpPr>
            <p:grpSpPr>
              <a:xfrm flipH="1">
                <a:off x="4739831" y="3341676"/>
                <a:ext cx="1231541" cy="981076"/>
                <a:chOff x="3961273" y="3116141"/>
                <a:chExt cx="1231541" cy="981076"/>
              </a:xfrm>
            </p:grpSpPr>
            <p:grpSp>
              <p:nvGrpSpPr>
                <p:cNvPr id="415" name="Group 414"/>
                <p:cNvGrpSpPr/>
                <p:nvPr/>
              </p:nvGrpSpPr>
              <p:grpSpPr>
                <a:xfrm flipH="1">
                  <a:off x="3961273" y="3341092"/>
                  <a:ext cx="997785" cy="500555"/>
                  <a:chOff x="8978237" y="1703899"/>
                  <a:chExt cx="997785" cy="500555"/>
                </a:xfrm>
              </p:grpSpPr>
              <p:sp>
                <p:nvSpPr>
                  <p:cNvPr id="420" name="Moon 419"/>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4472237" y="3116141"/>
                  <a:ext cx="720577" cy="981076"/>
                  <a:chOff x="4481465" y="3115879"/>
                  <a:chExt cx="720577" cy="981076"/>
                </a:xfrm>
              </p:grpSpPr>
              <p:sp>
                <p:nvSpPr>
                  <p:cNvPr id="417" name="Isosceles Triangle 416"/>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Hexagon 412"/>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Hexagon 413"/>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rot="11132248">
              <a:off x="2546670" y="2216483"/>
              <a:ext cx="554725" cy="1089692"/>
              <a:chOff x="4075314" y="4007427"/>
              <a:chExt cx="554725" cy="1089692"/>
            </a:xfrm>
          </p:grpSpPr>
          <p:sp>
            <p:nvSpPr>
              <p:cNvPr id="397"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rot="10800000">
              <a:off x="5836215" y="2139222"/>
              <a:ext cx="554727" cy="1089692"/>
              <a:chOff x="6419962" y="3657130"/>
              <a:chExt cx="554727" cy="1089692"/>
            </a:xfrm>
          </p:grpSpPr>
          <p:sp>
            <p:nvSpPr>
              <p:cNvPr id="395"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7" name="Group 606"/>
          <p:cNvGrpSpPr/>
          <p:nvPr/>
        </p:nvGrpSpPr>
        <p:grpSpPr>
          <a:xfrm>
            <a:off x="530633" y="814508"/>
            <a:ext cx="10849748" cy="323659"/>
            <a:chOff x="319412" y="888412"/>
            <a:chExt cx="10849748" cy="323659"/>
          </a:xfrm>
        </p:grpSpPr>
        <p:sp>
          <p:nvSpPr>
            <p:cNvPr id="19" name="Rounded Rectangle 18"/>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ed Rectangle 597"/>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9956547" y="88841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1" name="Group 740"/>
          <p:cNvGrpSpPr/>
          <p:nvPr/>
        </p:nvGrpSpPr>
        <p:grpSpPr>
          <a:xfrm>
            <a:off x="549011" y="1140942"/>
            <a:ext cx="10461547" cy="323659"/>
            <a:chOff x="707613" y="888412"/>
            <a:chExt cx="10461547" cy="323659"/>
          </a:xfrm>
        </p:grpSpPr>
        <p:sp>
          <p:nvSpPr>
            <p:cNvPr id="742" name="Rounded Rectangle 741"/>
            <p:cNvSpPr/>
            <p:nvPr/>
          </p:nvSpPr>
          <p:spPr>
            <a:xfrm>
              <a:off x="707613" y="890815"/>
              <a:ext cx="824412"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ed Rectangle 742"/>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ed Rectangle 743"/>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ed Rectangle 744"/>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ed Rectangle 745"/>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ed Rectangle 746"/>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ed Rectangle 747"/>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ed Rectangle 748"/>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ed Rectangle 749"/>
            <p:cNvSpPr/>
            <p:nvPr/>
          </p:nvSpPr>
          <p:spPr>
            <a:xfrm>
              <a:off x="9956547" y="88841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1" name="Rounded Rectangle 750"/>
          <p:cNvSpPr/>
          <p:nvPr/>
        </p:nvSpPr>
        <p:spPr>
          <a:xfrm>
            <a:off x="10999297" y="1121573"/>
            <a:ext cx="343617"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5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0"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Compass the City</a:t>
            </a:r>
          </a:p>
        </p:txBody>
      </p:sp>
      <p:grpSp>
        <p:nvGrpSpPr>
          <p:cNvPr id="11" name="Group 10"/>
          <p:cNvGrpSpPr/>
          <p:nvPr/>
        </p:nvGrpSpPr>
        <p:grpSpPr>
          <a:xfrm>
            <a:off x="3993564" y="2039352"/>
            <a:ext cx="3425626" cy="3425627"/>
            <a:chOff x="3220678" y="2039350"/>
            <a:chExt cx="3425626" cy="3425627"/>
          </a:xfrm>
        </p:grpSpPr>
        <p:sp>
          <p:nvSpPr>
            <p:cNvPr id="37" name="Rounded Rectangle 36"/>
            <p:cNvSpPr/>
            <p:nvPr/>
          </p:nvSpPr>
          <p:spPr>
            <a:xfrm rot="16200000">
              <a:off x="1668494" y="3591537"/>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4772863" y="3591535"/>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0800000">
              <a:off x="3220678" y="5143720"/>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0800000">
              <a:off x="3220678" y="2039351"/>
              <a:ext cx="342562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p:nvPr/>
        </p:nvCxnSpPr>
        <p:spPr>
          <a:xfrm flipV="1">
            <a:off x="3026228" y="1785257"/>
            <a:ext cx="21772" cy="35190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142514" y="1945885"/>
            <a:ext cx="21772" cy="35190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a:off x="5648757" y="-318027"/>
            <a:ext cx="21772" cy="35190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a:off x="5488127" y="4281491"/>
            <a:ext cx="21772" cy="35190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04" name="Group 1003"/>
          <p:cNvGrpSpPr/>
          <p:nvPr/>
        </p:nvGrpSpPr>
        <p:grpSpPr>
          <a:xfrm>
            <a:off x="3788182" y="2936611"/>
            <a:ext cx="5070441" cy="3663739"/>
            <a:chOff x="3788182" y="2936611"/>
            <a:chExt cx="5070441" cy="3663739"/>
          </a:xfrm>
        </p:grpSpPr>
        <p:grpSp>
          <p:nvGrpSpPr>
            <p:cNvPr id="46" name="Group 45"/>
            <p:cNvGrpSpPr/>
            <p:nvPr/>
          </p:nvGrpSpPr>
          <p:grpSpPr>
            <a:xfrm>
              <a:off x="4803514" y="5437082"/>
              <a:ext cx="783588" cy="1113204"/>
              <a:chOff x="3903923" y="3567979"/>
              <a:chExt cx="2060502" cy="2927251"/>
            </a:xfrm>
          </p:grpSpPr>
          <p:sp>
            <p:nvSpPr>
              <p:cNvPr id="47" name="Oval 6"/>
              <p:cNvSpPr/>
              <p:nvPr/>
            </p:nvSpPr>
            <p:spPr>
              <a:xfrm rot="2593822" flipH="1">
                <a:off x="5478656" y="6198185"/>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7"/>
              <p:cNvSpPr/>
              <p:nvPr/>
            </p:nvSpPr>
            <p:spPr>
              <a:xfrm rot="3076064" flipH="1">
                <a:off x="5140290" y="6160632"/>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rot="5967819">
                <a:off x="4845777" y="4121651"/>
                <a:ext cx="559618" cy="1089370"/>
                <a:chOff x="4862971" y="4582525"/>
                <a:chExt cx="559618" cy="1089370"/>
              </a:xfrm>
            </p:grpSpPr>
            <p:sp>
              <p:nvSpPr>
                <p:cNvPr id="80" name="Oval 4"/>
                <p:cNvSpPr/>
                <p:nvPr/>
              </p:nvSpPr>
              <p:spPr>
                <a:xfrm flipH="1">
                  <a:off x="4862971" y="5264615"/>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10"/>
                <p:cNvSpPr/>
                <p:nvPr/>
              </p:nvSpPr>
              <p:spPr>
                <a:xfrm rot="1129774" flipH="1">
                  <a:off x="4929091" y="458252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rapezoid 12"/>
              <p:cNvSpPr/>
              <p:nvPr/>
            </p:nvSpPr>
            <p:spPr>
              <a:xfrm flipH="1">
                <a:off x="5094495" y="4618641"/>
                <a:ext cx="753231" cy="1689502"/>
              </a:xfrm>
              <a:prstGeom prst="trapezoid">
                <a:avLst>
                  <a:gd name="adj" fmla="val 22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5261202" y="4607679"/>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5177129" y="5428259"/>
                <a:ext cx="714842" cy="644421"/>
                <a:chOff x="2844053" y="4025184"/>
                <a:chExt cx="747093" cy="760789"/>
              </a:xfrm>
            </p:grpSpPr>
            <p:sp>
              <p:nvSpPr>
                <p:cNvPr id="76" name="Trapezoid 75"/>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3215077" y="4146616"/>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543769">
                  <a:off x="3377625" y="4146075"/>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215077" y="4031556"/>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963895" y="3695592"/>
                <a:ext cx="1000530" cy="1023322"/>
                <a:chOff x="5324358" y="344575"/>
                <a:chExt cx="1000530" cy="1023322"/>
              </a:xfrm>
            </p:grpSpPr>
            <p:sp>
              <p:nvSpPr>
                <p:cNvPr id="70" name="Round Diagonal Corner Rectangle 69"/>
                <p:cNvSpPr/>
                <p:nvPr/>
              </p:nvSpPr>
              <p:spPr>
                <a:xfrm rot="18091044">
                  <a:off x="5354916" y="672353"/>
                  <a:ext cx="445776" cy="50689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19527262">
                  <a:off x="5879112" y="609699"/>
                  <a:ext cx="445776" cy="50689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022116" y="3567979"/>
                <a:ext cx="897987" cy="901024"/>
                <a:chOff x="3347911" y="423073"/>
                <a:chExt cx="1037557" cy="1041066"/>
              </a:xfrm>
            </p:grpSpPr>
            <p:sp>
              <p:nvSpPr>
                <p:cNvPr id="67" name="Chord 6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hord 6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12576518">
                <a:off x="3903923" y="4151516"/>
                <a:ext cx="1496184" cy="608536"/>
                <a:chOff x="6578368" y="3903648"/>
                <a:chExt cx="2782402" cy="1274496"/>
              </a:xfrm>
            </p:grpSpPr>
            <p:sp>
              <p:nvSpPr>
                <p:cNvPr id="59" name="Trapezoid 58"/>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rot="7477893">
                <a:off x="4925484" y="4338997"/>
                <a:ext cx="554725" cy="1089692"/>
                <a:chOff x="5491733" y="4600726"/>
                <a:chExt cx="554725" cy="1089692"/>
              </a:xfrm>
            </p:grpSpPr>
            <p:sp>
              <p:nvSpPr>
                <p:cNvPr id="57" name="Oval 5"/>
                <p:cNvSpPr/>
                <p:nvPr/>
              </p:nvSpPr>
              <p:spPr>
                <a:xfrm flipH="1">
                  <a:off x="5800483" y="5238679"/>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8"/>
                <p:cNvSpPr/>
                <p:nvPr/>
              </p:nvSpPr>
              <p:spPr>
                <a:xfrm rot="20366507" flipH="1">
                  <a:off x="5491733" y="460072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p:cNvGrpSpPr/>
            <p:nvPr/>
          </p:nvGrpSpPr>
          <p:grpSpPr>
            <a:xfrm>
              <a:off x="3788182" y="5429693"/>
              <a:ext cx="867580" cy="1131046"/>
              <a:chOff x="1113737" y="3536580"/>
              <a:chExt cx="2344405" cy="3056353"/>
            </a:xfrm>
          </p:grpSpPr>
          <p:sp>
            <p:nvSpPr>
              <p:cNvPr id="83" name="Oval 6"/>
              <p:cNvSpPr/>
              <p:nvPr/>
            </p:nvSpPr>
            <p:spPr>
              <a:xfrm rot="2619585" flipH="1">
                <a:off x="2957682" y="6231637"/>
                <a:ext cx="296784"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
              <p:cNvSpPr/>
              <p:nvPr/>
            </p:nvSpPr>
            <p:spPr>
              <a:xfrm rot="3076064" flipH="1">
                <a:off x="2669463" y="620737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6140079">
                <a:off x="2303988" y="4104516"/>
                <a:ext cx="559618" cy="1089370"/>
                <a:chOff x="2383230" y="4659356"/>
                <a:chExt cx="559618" cy="1089370"/>
              </a:xfrm>
            </p:grpSpPr>
            <p:sp>
              <p:nvSpPr>
                <p:cNvPr id="112" name="Oval 4"/>
                <p:cNvSpPr/>
                <p:nvPr/>
              </p:nvSpPr>
              <p:spPr>
                <a:xfrm flipH="1">
                  <a:off x="2383230" y="534144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0"/>
                <p:cNvSpPr/>
                <p:nvPr/>
              </p:nvSpPr>
              <p:spPr>
                <a:xfrm rot="1129774" flipH="1">
                  <a:off x="2449350" y="465935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rapezoid 12"/>
              <p:cNvSpPr/>
              <p:nvPr/>
            </p:nvSpPr>
            <p:spPr>
              <a:xfrm flipH="1">
                <a:off x="2614754" y="469547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6488965" flipH="1">
                <a:off x="2225420" y="4013722"/>
                <a:ext cx="807197" cy="32128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2806962" y="471194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6"/>
              <p:cNvSpPr/>
              <p:nvPr/>
            </p:nvSpPr>
            <p:spPr>
              <a:xfrm flipH="1">
                <a:off x="2614755" y="379905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2697390" y="5503498"/>
                <a:ext cx="714831" cy="639024"/>
                <a:chOff x="2844053" y="4023302"/>
                <a:chExt cx="747081" cy="754417"/>
              </a:xfrm>
            </p:grpSpPr>
            <p:sp>
              <p:nvSpPr>
                <p:cNvPr id="108" name="Trapezoid 107"/>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215066" y="4138362"/>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543769">
                  <a:off x="3377613" y="413782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215066" y="4023302"/>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2576518">
                <a:off x="1113737" y="4102140"/>
                <a:ext cx="1496184" cy="608536"/>
                <a:chOff x="6578368" y="3903648"/>
                <a:chExt cx="2782402" cy="1274496"/>
              </a:xfrm>
            </p:grpSpPr>
            <p:sp>
              <p:nvSpPr>
                <p:cNvPr id="100" name="Trapezoid 99"/>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flipH="1">
                <a:off x="3040350" y="3940157"/>
                <a:ext cx="417792" cy="83123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2491720" y="3536580"/>
                <a:ext cx="924263" cy="1041066"/>
                <a:chOff x="3347911" y="423073"/>
                <a:chExt cx="1037557" cy="1041066"/>
              </a:xfrm>
            </p:grpSpPr>
            <p:sp>
              <p:nvSpPr>
                <p:cNvPr id="97" name="Chord 9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rot="7591632">
                <a:off x="2479161" y="4305748"/>
                <a:ext cx="554727" cy="1089692"/>
                <a:chOff x="3011992" y="4677557"/>
                <a:chExt cx="554727" cy="1089692"/>
              </a:xfrm>
            </p:grpSpPr>
            <p:sp>
              <p:nvSpPr>
                <p:cNvPr id="95" name="Oval 5"/>
                <p:cNvSpPr/>
                <p:nvPr/>
              </p:nvSpPr>
              <p:spPr>
                <a:xfrm flipH="1">
                  <a:off x="3249568" y="531551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8"/>
                <p:cNvSpPr/>
                <p:nvPr/>
              </p:nvSpPr>
              <p:spPr>
                <a:xfrm rot="20366507" flipH="1">
                  <a:off x="3011992" y="4677557"/>
                  <a:ext cx="525389" cy="929052"/>
                </a:xfrm>
                <a:prstGeom prst="trapezoid">
                  <a:avLst>
                    <a:gd name="adj" fmla="val 2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p:cNvGrpSpPr/>
            <p:nvPr/>
          </p:nvGrpSpPr>
          <p:grpSpPr>
            <a:xfrm rot="186531">
              <a:off x="6863876" y="5416346"/>
              <a:ext cx="728637" cy="1041634"/>
              <a:chOff x="4378205" y="3561099"/>
              <a:chExt cx="2078937" cy="2971977"/>
            </a:xfrm>
          </p:grpSpPr>
          <p:sp>
            <p:nvSpPr>
              <p:cNvPr id="115" name="Round Diagonal Corner Rectangle 114"/>
              <p:cNvSpPr/>
              <p:nvPr/>
            </p:nvSpPr>
            <p:spPr>
              <a:xfrm rot="864547">
                <a:off x="5566195" y="3795791"/>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6"/>
              <p:cNvSpPr/>
              <p:nvPr/>
            </p:nvSpPr>
            <p:spPr>
              <a:xfrm rot="3702664" flipH="1">
                <a:off x="6055042" y="6269087"/>
                <a:ext cx="248198"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7"/>
              <p:cNvSpPr/>
              <p:nvPr/>
            </p:nvSpPr>
            <p:spPr>
              <a:xfrm rot="3076064" flipH="1">
                <a:off x="5732947" y="6237272"/>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rot="6064009">
                <a:off x="5406735" y="4078377"/>
                <a:ext cx="559618" cy="1089370"/>
                <a:chOff x="5389935" y="4626185"/>
                <a:chExt cx="559618" cy="1089370"/>
              </a:xfrm>
            </p:grpSpPr>
            <p:sp>
              <p:nvSpPr>
                <p:cNvPr id="144" name="Oval 4"/>
                <p:cNvSpPr/>
                <p:nvPr/>
              </p:nvSpPr>
              <p:spPr>
                <a:xfrm flipH="1">
                  <a:off x="5389935" y="5308275"/>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0"/>
                <p:cNvSpPr/>
                <p:nvPr/>
              </p:nvSpPr>
              <p:spPr>
                <a:xfrm rot="1129774" flipH="1">
                  <a:off x="5456055" y="462618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2"/>
              <p:cNvSpPr/>
              <p:nvPr/>
            </p:nvSpPr>
            <p:spPr>
              <a:xfrm flipH="1">
                <a:off x="5621459" y="4662301"/>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5892942" y="467873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5704094" y="5463355"/>
                <a:ext cx="705941" cy="639024"/>
                <a:chOff x="2844053" y="4015071"/>
                <a:chExt cx="737790" cy="754417"/>
              </a:xfrm>
            </p:grpSpPr>
            <p:sp>
              <p:nvSpPr>
                <p:cNvPr id="140" name="Trapezoid 139"/>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3205775" y="413013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0543769">
                  <a:off x="3368322" y="4129590"/>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3205775" y="4015071"/>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a:off x="5641740" y="3798474"/>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rot="12576518">
                <a:off x="4378205" y="4102712"/>
                <a:ext cx="1496184" cy="608536"/>
                <a:chOff x="6578368" y="3903648"/>
                <a:chExt cx="2782402" cy="1274496"/>
              </a:xfrm>
            </p:grpSpPr>
            <p:sp>
              <p:nvSpPr>
                <p:cNvPr id="132" name="Trapezoid 131"/>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rot="7452252">
                <a:off x="5465320" y="4216682"/>
                <a:ext cx="554727" cy="1089692"/>
                <a:chOff x="6018697" y="4644386"/>
                <a:chExt cx="554727" cy="1089692"/>
              </a:xfrm>
            </p:grpSpPr>
            <p:sp>
              <p:nvSpPr>
                <p:cNvPr id="130" name="Oval 5"/>
                <p:cNvSpPr/>
                <p:nvPr/>
              </p:nvSpPr>
              <p:spPr>
                <a:xfrm flipH="1">
                  <a:off x="6256273" y="5282339"/>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8"/>
                <p:cNvSpPr/>
                <p:nvPr/>
              </p:nvSpPr>
              <p:spPr>
                <a:xfrm rot="20366507" flipH="1">
                  <a:off x="6018697" y="464438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 Diagonal Corner Rectangle 124"/>
              <p:cNvSpPr/>
              <p:nvPr/>
            </p:nvSpPr>
            <p:spPr>
              <a:xfrm rot="20735453" flipH="1">
                <a:off x="6139794" y="3792088"/>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5566507" y="3561099"/>
                <a:ext cx="889668" cy="938900"/>
                <a:chOff x="3347911" y="423073"/>
                <a:chExt cx="1037557" cy="1041066"/>
              </a:xfrm>
            </p:grpSpPr>
            <p:sp>
              <p:nvSpPr>
                <p:cNvPr id="127" name="Chord 12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ord 12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45"/>
            <p:cNvGrpSpPr/>
            <p:nvPr/>
          </p:nvGrpSpPr>
          <p:grpSpPr>
            <a:xfrm rot="16674226">
              <a:off x="7850383" y="2786991"/>
              <a:ext cx="696611" cy="995851"/>
              <a:chOff x="4378205" y="3561099"/>
              <a:chExt cx="2078937" cy="2971977"/>
            </a:xfrm>
          </p:grpSpPr>
          <p:sp>
            <p:nvSpPr>
              <p:cNvPr id="147" name="Round Diagonal Corner Rectangle 146"/>
              <p:cNvSpPr/>
              <p:nvPr/>
            </p:nvSpPr>
            <p:spPr>
              <a:xfrm rot="864547">
                <a:off x="5566195" y="3795791"/>
                <a:ext cx="317348" cy="904762"/>
              </a:xfrm>
              <a:prstGeom prst="round2DiagRect">
                <a:avLst>
                  <a:gd name="adj1" fmla="val 50000"/>
                  <a:gd name="adj2"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6"/>
              <p:cNvSpPr/>
              <p:nvPr/>
            </p:nvSpPr>
            <p:spPr>
              <a:xfrm rot="3702664" flipH="1">
                <a:off x="6055042" y="6269087"/>
                <a:ext cx="248198"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7"/>
              <p:cNvSpPr/>
              <p:nvPr/>
            </p:nvSpPr>
            <p:spPr>
              <a:xfrm rot="3076064" flipH="1">
                <a:off x="5732947" y="6237272"/>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rot="6064009">
                <a:off x="5406735" y="4078377"/>
                <a:ext cx="559618" cy="1089370"/>
                <a:chOff x="5389935" y="4626185"/>
                <a:chExt cx="559618" cy="1089370"/>
              </a:xfrm>
            </p:grpSpPr>
            <p:sp>
              <p:nvSpPr>
                <p:cNvPr id="176" name="Oval 4"/>
                <p:cNvSpPr/>
                <p:nvPr/>
              </p:nvSpPr>
              <p:spPr>
                <a:xfrm flipH="1">
                  <a:off x="5389935" y="5308275"/>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0"/>
                <p:cNvSpPr/>
                <p:nvPr/>
              </p:nvSpPr>
              <p:spPr>
                <a:xfrm rot="1129774" flipH="1">
                  <a:off x="5456055" y="462618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rapezoid 12"/>
              <p:cNvSpPr/>
              <p:nvPr/>
            </p:nvSpPr>
            <p:spPr>
              <a:xfrm flipH="1">
                <a:off x="5621459" y="4662301"/>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5892942" y="467873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5704094" y="5463355"/>
                <a:ext cx="705941" cy="639024"/>
                <a:chOff x="2844053" y="4015071"/>
                <a:chExt cx="737790" cy="754417"/>
              </a:xfrm>
            </p:grpSpPr>
            <p:sp>
              <p:nvSpPr>
                <p:cNvPr id="172" name="Trapezoid 171"/>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3205775" y="413013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0543769">
                  <a:off x="3368322" y="4129590"/>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205775" y="4015071"/>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Oval 153"/>
              <p:cNvSpPr/>
              <p:nvPr/>
            </p:nvSpPr>
            <p:spPr>
              <a:xfrm>
                <a:off x="5641740" y="3798474"/>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rot="12576518">
                <a:off x="4378205" y="4102712"/>
                <a:ext cx="1496184" cy="608536"/>
                <a:chOff x="6578368" y="3903648"/>
                <a:chExt cx="2782402" cy="1274496"/>
              </a:xfrm>
            </p:grpSpPr>
            <p:sp>
              <p:nvSpPr>
                <p:cNvPr id="164" name="Trapezoid 163"/>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rot="7452252">
                <a:off x="5465320" y="4216682"/>
                <a:ext cx="554727" cy="1089692"/>
                <a:chOff x="6018697" y="4644386"/>
                <a:chExt cx="554727" cy="1089692"/>
              </a:xfrm>
            </p:grpSpPr>
            <p:sp>
              <p:nvSpPr>
                <p:cNvPr id="162" name="Oval 5"/>
                <p:cNvSpPr/>
                <p:nvPr/>
              </p:nvSpPr>
              <p:spPr>
                <a:xfrm flipH="1">
                  <a:off x="6256273" y="5282339"/>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8"/>
                <p:cNvSpPr/>
                <p:nvPr/>
              </p:nvSpPr>
              <p:spPr>
                <a:xfrm rot="20366507" flipH="1">
                  <a:off x="6018697" y="464438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ound Diagonal Corner Rectangle 156"/>
              <p:cNvSpPr/>
              <p:nvPr/>
            </p:nvSpPr>
            <p:spPr>
              <a:xfrm rot="20735453" flipH="1">
                <a:off x="6139794" y="3792088"/>
                <a:ext cx="317348" cy="904762"/>
              </a:xfrm>
              <a:prstGeom prst="round2DiagRect">
                <a:avLst>
                  <a:gd name="adj1" fmla="val 50000"/>
                  <a:gd name="adj2"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5566507" y="3561099"/>
                <a:ext cx="889668" cy="938900"/>
                <a:chOff x="3347911" y="423073"/>
                <a:chExt cx="1037557" cy="1041066"/>
              </a:xfrm>
            </p:grpSpPr>
            <p:sp>
              <p:nvSpPr>
                <p:cNvPr id="159" name="Chord 158"/>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hord 159"/>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p:cNvGrpSpPr/>
            <p:nvPr/>
          </p:nvGrpSpPr>
          <p:grpSpPr>
            <a:xfrm rot="16200000">
              <a:off x="7928564" y="3561169"/>
              <a:ext cx="807455" cy="1052662"/>
              <a:chOff x="1113737" y="3536580"/>
              <a:chExt cx="2344405" cy="3056353"/>
            </a:xfrm>
          </p:grpSpPr>
          <p:sp>
            <p:nvSpPr>
              <p:cNvPr id="179" name="Oval 6"/>
              <p:cNvSpPr/>
              <p:nvPr/>
            </p:nvSpPr>
            <p:spPr>
              <a:xfrm rot="2619585" flipH="1">
                <a:off x="2957682" y="6231637"/>
                <a:ext cx="296784"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7"/>
              <p:cNvSpPr/>
              <p:nvPr/>
            </p:nvSpPr>
            <p:spPr>
              <a:xfrm rot="3076064" flipH="1">
                <a:off x="2669463" y="620737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6140079">
                <a:off x="2303988" y="4104516"/>
                <a:ext cx="559618" cy="1089370"/>
                <a:chOff x="2383230" y="4659356"/>
                <a:chExt cx="559618" cy="1089370"/>
              </a:xfrm>
            </p:grpSpPr>
            <p:sp>
              <p:nvSpPr>
                <p:cNvPr id="208" name="Oval 4"/>
                <p:cNvSpPr/>
                <p:nvPr/>
              </p:nvSpPr>
              <p:spPr>
                <a:xfrm flipH="1">
                  <a:off x="2383230" y="534144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10"/>
                <p:cNvSpPr/>
                <p:nvPr/>
              </p:nvSpPr>
              <p:spPr>
                <a:xfrm rot="1129774" flipH="1">
                  <a:off x="2449350" y="465935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rapezoid 12"/>
              <p:cNvSpPr/>
              <p:nvPr/>
            </p:nvSpPr>
            <p:spPr>
              <a:xfrm flipH="1">
                <a:off x="2614754" y="469547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rot="16488965" flipH="1">
                <a:off x="2225420" y="401372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2806962" y="471194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6"/>
              <p:cNvSpPr/>
              <p:nvPr/>
            </p:nvSpPr>
            <p:spPr>
              <a:xfrm flipH="1">
                <a:off x="2614755" y="379905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2697390" y="5503498"/>
                <a:ext cx="714831" cy="639024"/>
                <a:chOff x="2844053" y="4023302"/>
                <a:chExt cx="747081" cy="754417"/>
              </a:xfrm>
            </p:grpSpPr>
            <p:sp>
              <p:nvSpPr>
                <p:cNvPr id="204" name="Trapezoid 203"/>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3215066" y="4138362"/>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20543769">
                  <a:off x="3377613" y="413782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3215066" y="4023302"/>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12576518">
                <a:off x="1113737" y="4102140"/>
                <a:ext cx="1496184" cy="608536"/>
                <a:chOff x="6578368" y="3903648"/>
                <a:chExt cx="2782402" cy="1274496"/>
              </a:xfrm>
            </p:grpSpPr>
            <p:sp>
              <p:nvSpPr>
                <p:cNvPr id="196" name="Trapezoid 195"/>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Cloud 187"/>
              <p:cNvSpPr/>
              <p:nvPr/>
            </p:nvSpPr>
            <p:spPr>
              <a:xfrm flipH="1">
                <a:off x="3040350" y="394015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2491720" y="3536580"/>
                <a:ext cx="924263" cy="1041066"/>
                <a:chOff x="3347911" y="423073"/>
                <a:chExt cx="1037557" cy="1041066"/>
              </a:xfrm>
            </p:grpSpPr>
            <p:sp>
              <p:nvSpPr>
                <p:cNvPr id="193" name="Chord 19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hord 19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rot="7591632">
                <a:off x="2479161" y="4305748"/>
                <a:ext cx="554727" cy="1089692"/>
                <a:chOff x="3011992" y="4677557"/>
                <a:chExt cx="554727" cy="1089692"/>
              </a:xfrm>
            </p:grpSpPr>
            <p:sp>
              <p:nvSpPr>
                <p:cNvPr id="191" name="Oval 5"/>
                <p:cNvSpPr/>
                <p:nvPr/>
              </p:nvSpPr>
              <p:spPr>
                <a:xfrm flipH="1">
                  <a:off x="3249568" y="531551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8"/>
                <p:cNvSpPr/>
                <p:nvPr/>
              </p:nvSpPr>
              <p:spPr>
                <a:xfrm rot="20366507" flipH="1">
                  <a:off x="3011992" y="4677557"/>
                  <a:ext cx="525389" cy="929052"/>
                </a:xfrm>
                <a:prstGeom prst="trapezoid">
                  <a:avLst>
                    <a:gd name="adj" fmla="val 2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p:cNvGrpSpPr/>
            <p:nvPr/>
          </p:nvGrpSpPr>
          <p:grpSpPr>
            <a:xfrm rot="18723392">
              <a:off x="7831191" y="4689548"/>
              <a:ext cx="721569" cy="1029547"/>
              <a:chOff x="6319895" y="3407506"/>
              <a:chExt cx="2090154" cy="3033114"/>
            </a:xfrm>
          </p:grpSpPr>
          <p:sp>
            <p:nvSpPr>
              <p:cNvPr id="243" name="Cloud 242"/>
              <p:cNvSpPr/>
              <p:nvPr/>
            </p:nvSpPr>
            <p:spPr>
              <a:xfrm>
                <a:off x="7342410" y="3769047"/>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6"/>
              <p:cNvSpPr/>
              <p:nvPr/>
            </p:nvSpPr>
            <p:spPr>
              <a:xfrm rot="2678215" flipH="1">
                <a:off x="7867152" y="61608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7"/>
              <p:cNvSpPr/>
              <p:nvPr/>
            </p:nvSpPr>
            <p:spPr>
              <a:xfrm rot="3076064" flipH="1">
                <a:off x="7574166" y="6123385"/>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p:cNvGrpSpPr/>
              <p:nvPr/>
            </p:nvGrpSpPr>
            <p:grpSpPr>
              <a:xfrm rot="5574801">
                <a:off x="7262846" y="4050605"/>
                <a:ext cx="513132" cy="949086"/>
                <a:chOff x="7231154" y="4652582"/>
                <a:chExt cx="513132" cy="949086"/>
              </a:xfrm>
            </p:grpSpPr>
            <p:sp>
              <p:nvSpPr>
                <p:cNvPr id="273" name="Oval 4"/>
                <p:cNvSpPr/>
                <p:nvPr/>
              </p:nvSpPr>
              <p:spPr>
                <a:xfrm flipH="1">
                  <a:off x="7231154" y="5194388"/>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10"/>
                <p:cNvSpPr/>
                <p:nvPr/>
              </p:nvSpPr>
              <p:spPr>
                <a:xfrm rot="1129774" flipH="1">
                  <a:off x="7250788" y="4652582"/>
                  <a:ext cx="493498" cy="761572"/>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Trapezoid 12"/>
              <p:cNvSpPr/>
              <p:nvPr/>
            </p:nvSpPr>
            <p:spPr>
              <a:xfrm flipH="1">
                <a:off x="7462678" y="4548414"/>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a:off x="7656245" y="4539553"/>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7545313" y="5358032"/>
                <a:ext cx="700676" cy="645241"/>
                <a:chOff x="2844054" y="4025183"/>
                <a:chExt cx="732288" cy="761757"/>
              </a:xfrm>
            </p:grpSpPr>
            <p:sp>
              <p:nvSpPr>
                <p:cNvPr id="269" name="Trapezoid 268"/>
                <p:cNvSpPr/>
                <p:nvPr/>
              </p:nvSpPr>
              <p:spPr>
                <a:xfrm rot="16200000">
                  <a:off x="3040076" y="3829161"/>
                  <a:ext cx="185046" cy="577090"/>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3200273" y="4147583"/>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543769">
                  <a:off x="3362821" y="414704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3200273" y="4032523"/>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7509754" y="3675417"/>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a:off x="7567513" y="3626293"/>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loud 251"/>
              <p:cNvSpPr/>
              <p:nvPr/>
            </p:nvSpPr>
            <p:spPr>
              <a:xfrm rot="16488619">
                <a:off x="7792055" y="3972763"/>
                <a:ext cx="775090" cy="46089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252"/>
              <p:cNvGrpSpPr/>
              <p:nvPr/>
            </p:nvGrpSpPr>
            <p:grpSpPr>
              <a:xfrm>
                <a:off x="7349388" y="3407506"/>
                <a:ext cx="1037557" cy="1041066"/>
                <a:chOff x="3347911" y="423073"/>
                <a:chExt cx="1037557" cy="1041066"/>
              </a:xfrm>
            </p:grpSpPr>
            <p:sp>
              <p:nvSpPr>
                <p:cNvPr id="266" name="Chord 265"/>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hord 266"/>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rot="12576518">
                <a:off x="6319895" y="4104684"/>
                <a:ext cx="1496184" cy="608536"/>
                <a:chOff x="6578368" y="3903648"/>
                <a:chExt cx="2782402" cy="1274496"/>
              </a:xfrm>
            </p:grpSpPr>
            <p:sp>
              <p:nvSpPr>
                <p:cNvPr id="258" name="Trapezoid 257"/>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rot="6987774">
                <a:off x="7258450" y="4201607"/>
                <a:ext cx="554727" cy="1089692"/>
                <a:chOff x="7859916" y="4530499"/>
                <a:chExt cx="554727" cy="1089692"/>
              </a:xfrm>
            </p:grpSpPr>
            <p:sp>
              <p:nvSpPr>
                <p:cNvPr id="256" name="Oval 5"/>
                <p:cNvSpPr/>
                <p:nvPr/>
              </p:nvSpPr>
              <p:spPr>
                <a:xfrm flipH="1">
                  <a:off x="8097492" y="5168452"/>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8"/>
                <p:cNvSpPr/>
                <p:nvPr/>
              </p:nvSpPr>
              <p:spPr>
                <a:xfrm rot="20366507" flipH="1">
                  <a:off x="7859916" y="4530499"/>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274"/>
            <p:cNvGrpSpPr/>
            <p:nvPr/>
          </p:nvGrpSpPr>
          <p:grpSpPr>
            <a:xfrm rot="181991">
              <a:off x="5806945" y="5355516"/>
              <a:ext cx="876243" cy="1244834"/>
              <a:chOff x="3903923" y="3567979"/>
              <a:chExt cx="2060502" cy="2927251"/>
            </a:xfrm>
          </p:grpSpPr>
          <p:sp>
            <p:nvSpPr>
              <p:cNvPr id="276" name="Oval 6"/>
              <p:cNvSpPr/>
              <p:nvPr/>
            </p:nvSpPr>
            <p:spPr>
              <a:xfrm rot="2593822" flipH="1">
                <a:off x="5478656" y="6198185"/>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7"/>
              <p:cNvSpPr/>
              <p:nvPr/>
            </p:nvSpPr>
            <p:spPr>
              <a:xfrm rot="3076064" flipH="1">
                <a:off x="5140290" y="6160632"/>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rot="5967819">
                <a:off x="4845777" y="4121651"/>
                <a:ext cx="559618" cy="1089370"/>
                <a:chOff x="4862971" y="4582525"/>
                <a:chExt cx="559618" cy="1089370"/>
              </a:xfrm>
            </p:grpSpPr>
            <p:sp>
              <p:nvSpPr>
                <p:cNvPr id="309" name="Oval 4"/>
                <p:cNvSpPr/>
                <p:nvPr/>
              </p:nvSpPr>
              <p:spPr>
                <a:xfrm flipH="1">
                  <a:off x="4862971" y="5264615"/>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10"/>
                <p:cNvSpPr/>
                <p:nvPr/>
              </p:nvSpPr>
              <p:spPr>
                <a:xfrm rot="1129774" flipH="1">
                  <a:off x="4929091" y="458252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Trapezoid 12"/>
              <p:cNvSpPr/>
              <p:nvPr/>
            </p:nvSpPr>
            <p:spPr>
              <a:xfrm flipH="1">
                <a:off x="5094495" y="4618641"/>
                <a:ext cx="753231" cy="1689502"/>
              </a:xfrm>
              <a:prstGeom prst="trapezoid">
                <a:avLst>
                  <a:gd name="adj" fmla="val 22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a:off x="5261202" y="4607679"/>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p:cNvGrpSpPr/>
              <p:nvPr/>
            </p:nvGrpSpPr>
            <p:grpSpPr>
              <a:xfrm>
                <a:off x="5177129" y="5428259"/>
                <a:ext cx="714842" cy="644421"/>
                <a:chOff x="2844053" y="4025184"/>
                <a:chExt cx="747093" cy="760789"/>
              </a:xfrm>
            </p:grpSpPr>
            <p:sp>
              <p:nvSpPr>
                <p:cNvPr id="305" name="Trapezoid 304"/>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a:off x="3215077" y="4146616"/>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20543769">
                  <a:off x="3377625" y="4146075"/>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3215077" y="4031556"/>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4963895" y="3695592"/>
                <a:ext cx="1000530" cy="1023322"/>
                <a:chOff x="5324358" y="344575"/>
                <a:chExt cx="1000530" cy="1023322"/>
              </a:xfrm>
            </p:grpSpPr>
            <p:sp>
              <p:nvSpPr>
                <p:cNvPr id="299" name="Round Diagonal Corner Rectangle 298"/>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5022116" y="3567979"/>
                <a:ext cx="897987" cy="901024"/>
                <a:chOff x="3347911" y="423073"/>
                <a:chExt cx="1037557" cy="1041066"/>
              </a:xfrm>
            </p:grpSpPr>
            <p:sp>
              <p:nvSpPr>
                <p:cNvPr id="296" name="Chord 295"/>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hord 296"/>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rot="12576518">
                <a:off x="3903923" y="4151516"/>
                <a:ext cx="1496184" cy="608536"/>
                <a:chOff x="6578368" y="3903648"/>
                <a:chExt cx="2782402" cy="1274496"/>
              </a:xfrm>
            </p:grpSpPr>
            <p:sp>
              <p:nvSpPr>
                <p:cNvPr id="288" name="Trapezoid 287"/>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rot="7477893">
                <a:off x="4925484" y="4338997"/>
                <a:ext cx="554725" cy="1089692"/>
                <a:chOff x="5491733" y="4600726"/>
                <a:chExt cx="554725" cy="1089692"/>
              </a:xfrm>
            </p:grpSpPr>
            <p:sp>
              <p:nvSpPr>
                <p:cNvPr id="286" name="Oval 5"/>
                <p:cNvSpPr/>
                <p:nvPr/>
              </p:nvSpPr>
              <p:spPr>
                <a:xfrm flipH="1">
                  <a:off x="5800483" y="5238679"/>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8"/>
                <p:cNvSpPr/>
                <p:nvPr/>
              </p:nvSpPr>
              <p:spPr>
                <a:xfrm rot="20366507" flipH="1">
                  <a:off x="5491733" y="460072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1" name="TextBox 310"/>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6:3-14</a:t>
            </a:r>
          </a:p>
        </p:txBody>
      </p:sp>
      <p:grpSp>
        <p:nvGrpSpPr>
          <p:cNvPr id="384" name="Group 383"/>
          <p:cNvGrpSpPr/>
          <p:nvPr/>
        </p:nvGrpSpPr>
        <p:grpSpPr>
          <a:xfrm>
            <a:off x="466184" y="921167"/>
            <a:ext cx="1071342" cy="2309904"/>
            <a:chOff x="702227" y="3721476"/>
            <a:chExt cx="825851" cy="1780606"/>
          </a:xfrm>
        </p:grpSpPr>
        <p:grpSp>
          <p:nvGrpSpPr>
            <p:cNvPr id="312" name="Group 311"/>
            <p:cNvGrpSpPr/>
            <p:nvPr/>
          </p:nvGrpSpPr>
          <p:grpSpPr>
            <a:xfrm>
              <a:off x="702227" y="3721476"/>
              <a:ext cx="820768" cy="1780606"/>
              <a:chOff x="320681" y="685800"/>
              <a:chExt cx="2398555" cy="4953000"/>
            </a:xfrm>
          </p:grpSpPr>
          <p:grpSp>
            <p:nvGrpSpPr>
              <p:cNvPr id="313" name="Group 312"/>
              <p:cNvGrpSpPr/>
              <p:nvPr/>
            </p:nvGrpSpPr>
            <p:grpSpPr>
              <a:xfrm>
                <a:off x="320681" y="685800"/>
                <a:ext cx="2398555" cy="4953000"/>
                <a:chOff x="3521081" y="381000"/>
                <a:chExt cx="2398555" cy="4953000"/>
              </a:xfrm>
            </p:grpSpPr>
            <p:sp>
              <p:nvSpPr>
                <p:cNvPr id="331" name="Rounded Rectangle 330"/>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46"/>
                <p:cNvGrpSpPr/>
                <p:nvPr/>
              </p:nvGrpSpPr>
              <p:grpSpPr>
                <a:xfrm>
                  <a:off x="3657600" y="381000"/>
                  <a:ext cx="2193567" cy="1008603"/>
                  <a:chOff x="518540" y="1084217"/>
                  <a:chExt cx="2193567" cy="1008603"/>
                </a:xfrm>
              </p:grpSpPr>
              <p:sp>
                <p:nvSpPr>
                  <p:cNvPr id="368" name="Moon 367"/>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Rounded Rectangle 345"/>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53"/>
                <p:cNvGrpSpPr/>
                <p:nvPr/>
              </p:nvGrpSpPr>
              <p:grpSpPr>
                <a:xfrm>
                  <a:off x="4212236" y="3367790"/>
                  <a:ext cx="1064302" cy="484682"/>
                  <a:chOff x="6477000" y="762000"/>
                  <a:chExt cx="1905000" cy="914400"/>
                </a:xfrm>
              </p:grpSpPr>
              <p:sp>
                <p:nvSpPr>
                  <p:cNvPr id="362" name="Rounded Rectangle 361"/>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49"/>
                  <p:cNvGrpSpPr/>
                  <p:nvPr/>
                </p:nvGrpSpPr>
                <p:grpSpPr>
                  <a:xfrm>
                    <a:off x="7696200" y="762000"/>
                    <a:ext cx="685800" cy="914400"/>
                    <a:chOff x="7696200" y="762000"/>
                    <a:chExt cx="685800" cy="914400"/>
                  </a:xfrm>
                </p:grpSpPr>
                <p:sp>
                  <p:nvSpPr>
                    <p:cNvPr id="366" name="6-Point Star 365"/>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4" name="6-Point Star 363"/>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54"/>
                <p:cNvGrpSpPr/>
                <p:nvPr/>
              </p:nvGrpSpPr>
              <p:grpSpPr>
                <a:xfrm>
                  <a:off x="4298430" y="2920584"/>
                  <a:ext cx="920646" cy="379751"/>
                  <a:chOff x="6477000" y="762000"/>
                  <a:chExt cx="1905000" cy="914400"/>
                </a:xfrm>
              </p:grpSpPr>
              <p:sp>
                <p:nvSpPr>
                  <p:cNvPr id="356" name="Rounded Rectangle 35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49"/>
                  <p:cNvGrpSpPr/>
                  <p:nvPr/>
                </p:nvGrpSpPr>
                <p:grpSpPr>
                  <a:xfrm>
                    <a:off x="7696200" y="762000"/>
                    <a:ext cx="685800" cy="914400"/>
                    <a:chOff x="7696200" y="762000"/>
                    <a:chExt cx="685800" cy="914400"/>
                  </a:xfrm>
                </p:grpSpPr>
                <p:sp>
                  <p:nvSpPr>
                    <p:cNvPr id="360" name="6-Point Star 35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6-Point Star 35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61"/>
                <p:cNvGrpSpPr/>
                <p:nvPr/>
              </p:nvGrpSpPr>
              <p:grpSpPr>
                <a:xfrm>
                  <a:off x="4313420" y="2365947"/>
                  <a:ext cx="858187" cy="467194"/>
                  <a:chOff x="6477000" y="762000"/>
                  <a:chExt cx="1905000" cy="914400"/>
                </a:xfrm>
              </p:grpSpPr>
              <p:sp>
                <p:nvSpPr>
                  <p:cNvPr id="350" name="Rounded Rectangle 34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49"/>
                  <p:cNvGrpSpPr/>
                  <p:nvPr/>
                </p:nvGrpSpPr>
                <p:grpSpPr>
                  <a:xfrm>
                    <a:off x="7696200" y="762000"/>
                    <a:ext cx="685800" cy="914400"/>
                    <a:chOff x="7696200" y="762000"/>
                    <a:chExt cx="685800" cy="914400"/>
                  </a:xfrm>
                </p:grpSpPr>
                <p:sp>
                  <p:nvSpPr>
                    <p:cNvPr id="354" name="6-Point Star 35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6-Point Star 35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4" name="Group 313"/>
              <p:cNvGrpSpPr/>
              <p:nvPr/>
            </p:nvGrpSpPr>
            <p:grpSpPr>
              <a:xfrm>
                <a:off x="819005" y="993433"/>
                <a:ext cx="308947" cy="467194"/>
                <a:chOff x="819005" y="993433"/>
                <a:chExt cx="308947" cy="467194"/>
              </a:xfrm>
            </p:grpSpPr>
            <p:sp>
              <p:nvSpPr>
                <p:cNvPr id="329" name="6-Point Star 32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1154409" y="996380"/>
                <a:ext cx="308947" cy="467194"/>
                <a:chOff x="819005" y="993433"/>
                <a:chExt cx="308947" cy="467194"/>
              </a:xfrm>
            </p:grpSpPr>
            <p:sp>
              <p:nvSpPr>
                <p:cNvPr id="327" name="6-Point Star 32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1467149" y="989151"/>
                <a:ext cx="308947" cy="467194"/>
                <a:chOff x="819005" y="993433"/>
                <a:chExt cx="308947" cy="467194"/>
              </a:xfrm>
            </p:grpSpPr>
            <p:sp>
              <p:nvSpPr>
                <p:cNvPr id="325" name="6-Point Star 32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1790183" y="998352"/>
                <a:ext cx="308947" cy="467194"/>
                <a:chOff x="819005" y="993433"/>
                <a:chExt cx="308947" cy="467194"/>
              </a:xfrm>
            </p:grpSpPr>
            <p:sp>
              <p:nvSpPr>
                <p:cNvPr id="323" name="6-Point Star 32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2112072" y="1008483"/>
                <a:ext cx="308947" cy="467194"/>
                <a:chOff x="819005" y="993433"/>
                <a:chExt cx="308947" cy="467194"/>
              </a:xfrm>
            </p:grpSpPr>
            <p:sp>
              <p:nvSpPr>
                <p:cNvPr id="321" name="6-Point Star 32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Oval 318"/>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rot="12594816" flipH="1">
              <a:off x="1209636" y="4475067"/>
              <a:ext cx="318442" cy="851954"/>
              <a:chOff x="2438400" y="990600"/>
              <a:chExt cx="762000" cy="3200400"/>
            </a:xfrm>
          </p:grpSpPr>
          <p:sp>
            <p:nvSpPr>
              <p:cNvPr id="379" name="Pentagon 37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Plaque 37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onut 38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63" name="Group 1062"/>
          <p:cNvGrpSpPr/>
          <p:nvPr/>
        </p:nvGrpSpPr>
        <p:grpSpPr>
          <a:xfrm>
            <a:off x="2510001" y="2063761"/>
            <a:ext cx="1165802" cy="3149504"/>
            <a:chOff x="2510001" y="2063761"/>
            <a:chExt cx="1165802" cy="3149504"/>
          </a:xfrm>
        </p:grpSpPr>
        <p:grpSp>
          <p:nvGrpSpPr>
            <p:cNvPr id="385" name="Group 384"/>
            <p:cNvGrpSpPr/>
            <p:nvPr/>
          </p:nvGrpSpPr>
          <p:grpSpPr>
            <a:xfrm rot="5400000">
              <a:off x="2784754" y="1840994"/>
              <a:ext cx="472586" cy="918120"/>
              <a:chOff x="3524486" y="415548"/>
              <a:chExt cx="1175731" cy="2284162"/>
            </a:xfrm>
          </p:grpSpPr>
          <p:sp>
            <p:nvSpPr>
              <p:cNvPr id="386" name="Oval 385"/>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loud 393"/>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Isosceles Triangle 395"/>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loud 397"/>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118"/>
              <p:cNvGrpSpPr/>
              <p:nvPr/>
            </p:nvGrpSpPr>
            <p:grpSpPr>
              <a:xfrm rot="11700000">
                <a:off x="3703888" y="1566154"/>
                <a:ext cx="333203" cy="1078928"/>
                <a:chOff x="2438400" y="990600"/>
                <a:chExt cx="762000" cy="3200400"/>
              </a:xfrm>
            </p:grpSpPr>
            <p:sp>
              <p:nvSpPr>
                <p:cNvPr id="479" name="Pentagon 47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Plaque 47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onut 48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onut 48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1" name="Rounded Rectangle 400"/>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401"/>
              <p:cNvGrpSpPr/>
              <p:nvPr/>
            </p:nvGrpSpPr>
            <p:grpSpPr>
              <a:xfrm>
                <a:off x="3809272" y="1919281"/>
                <a:ext cx="617466" cy="119145"/>
                <a:chOff x="7162800" y="4789357"/>
                <a:chExt cx="2676993" cy="1001843"/>
              </a:xfrm>
            </p:grpSpPr>
            <p:grpSp>
              <p:nvGrpSpPr>
                <p:cNvPr id="470" name="Group 469"/>
                <p:cNvGrpSpPr/>
                <p:nvPr/>
              </p:nvGrpSpPr>
              <p:grpSpPr>
                <a:xfrm>
                  <a:off x="7162800" y="4800600"/>
                  <a:ext cx="838200" cy="990600"/>
                  <a:chOff x="7162800" y="4800600"/>
                  <a:chExt cx="838200" cy="990600"/>
                </a:xfrm>
              </p:grpSpPr>
              <p:sp>
                <p:nvSpPr>
                  <p:cNvPr id="477" name="Cross 476"/>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8077200" y="4800600"/>
                  <a:ext cx="838200" cy="990600"/>
                  <a:chOff x="7162800" y="4800600"/>
                  <a:chExt cx="838200" cy="990600"/>
                </a:xfrm>
              </p:grpSpPr>
              <p:sp>
                <p:nvSpPr>
                  <p:cNvPr id="475" name="Cross 47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9001593" y="4789357"/>
                  <a:ext cx="838200" cy="990600"/>
                  <a:chOff x="7162800" y="4800600"/>
                  <a:chExt cx="838200" cy="990600"/>
                </a:xfrm>
              </p:grpSpPr>
              <p:sp>
                <p:nvSpPr>
                  <p:cNvPr id="473" name="Cross 47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402"/>
              <p:cNvGrpSpPr/>
              <p:nvPr/>
            </p:nvGrpSpPr>
            <p:grpSpPr>
              <a:xfrm>
                <a:off x="3740071" y="592259"/>
                <a:ext cx="769838" cy="258661"/>
                <a:chOff x="3811872" y="17998"/>
                <a:chExt cx="805120" cy="270515"/>
              </a:xfrm>
            </p:grpSpPr>
            <p:grpSp>
              <p:nvGrpSpPr>
                <p:cNvPr id="404" name="Group 403"/>
                <p:cNvGrpSpPr/>
                <p:nvPr/>
              </p:nvGrpSpPr>
              <p:grpSpPr>
                <a:xfrm>
                  <a:off x="3811872" y="17998"/>
                  <a:ext cx="627615" cy="262087"/>
                  <a:chOff x="4649991" y="5423557"/>
                  <a:chExt cx="2704332" cy="1129307"/>
                </a:xfrm>
              </p:grpSpPr>
              <p:grpSp>
                <p:nvGrpSpPr>
                  <p:cNvPr id="418" name="Group 417"/>
                  <p:cNvGrpSpPr/>
                  <p:nvPr/>
                </p:nvGrpSpPr>
                <p:grpSpPr>
                  <a:xfrm>
                    <a:off x="4649991" y="5427911"/>
                    <a:ext cx="516959" cy="1119063"/>
                    <a:chOff x="4649991" y="5427911"/>
                    <a:chExt cx="516959" cy="1119063"/>
                  </a:xfrm>
                </p:grpSpPr>
                <p:grpSp>
                  <p:nvGrpSpPr>
                    <p:cNvPr id="458" name="Group 118"/>
                    <p:cNvGrpSpPr/>
                    <p:nvPr/>
                  </p:nvGrpSpPr>
                  <p:grpSpPr>
                    <a:xfrm rot="1912894">
                      <a:off x="4649991" y="5427911"/>
                      <a:ext cx="321016" cy="1106001"/>
                      <a:chOff x="2438400" y="990600"/>
                      <a:chExt cx="762000" cy="3200400"/>
                    </a:xfrm>
                  </p:grpSpPr>
                  <p:sp>
                    <p:nvSpPr>
                      <p:cNvPr id="465" name="Pentagon 4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Plaque 4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onut 4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Donut 4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118"/>
                    <p:cNvGrpSpPr/>
                    <p:nvPr/>
                  </p:nvGrpSpPr>
                  <p:grpSpPr>
                    <a:xfrm rot="19542321">
                      <a:off x="4845934" y="5440973"/>
                      <a:ext cx="321016" cy="1106001"/>
                      <a:chOff x="2438400" y="990600"/>
                      <a:chExt cx="762000" cy="3200400"/>
                    </a:xfrm>
                  </p:grpSpPr>
                  <p:sp>
                    <p:nvSpPr>
                      <p:cNvPr id="460" name="Pentagon 4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Plaque 4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onut 4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Donut 4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9" name="Group 418"/>
                  <p:cNvGrpSpPr/>
                  <p:nvPr/>
                </p:nvGrpSpPr>
                <p:grpSpPr>
                  <a:xfrm rot="10800000">
                    <a:off x="5378679" y="5433801"/>
                    <a:ext cx="516959" cy="1119063"/>
                    <a:chOff x="4649991" y="5427911"/>
                    <a:chExt cx="516959" cy="1119063"/>
                  </a:xfrm>
                </p:grpSpPr>
                <p:grpSp>
                  <p:nvGrpSpPr>
                    <p:cNvPr id="446" name="Group 118"/>
                    <p:cNvGrpSpPr/>
                    <p:nvPr/>
                  </p:nvGrpSpPr>
                  <p:grpSpPr>
                    <a:xfrm rot="1912894">
                      <a:off x="4649991" y="5427911"/>
                      <a:ext cx="321016" cy="1106001"/>
                      <a:chOff x="2438400" y="990600"/>
                      <a:chExt cx="762000" cy="3200400"/>
                    </a:xfrm>
                  </p:grpSpPr>
                  <p:sp>
                    <p:nvSpPr>
                      <p:cNvPr id="453" name="Pentagon 45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Plaque 45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onut 45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Donut 45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7" name="Group 118"/>
                    <p:cNvGrpSpPr/>
                    <p:nvPr/>
                  </p:nvGrpSpPr>
                  <p:grpSpPr>
                    <a:xfrm rot="19542321">
                      <a:off x="4845934" y="5440973"/>
                      <a:ext cx="321016" cy="1106001"/>
                      <a:chOff x="2438400" y="990600"/>
                      <a:chExt cx="762000" cy="3200400"/>
                    </a:xfrm>
                  </p:grpSpPr>
                  <p:sp>
                    <p:nvSpPr>
                      <p:cNvPr id="448" name="Pentagon 44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Plaque 44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onut 45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0" name="Group 419"/>
                  <p:cNvGrpSpPr/>
                  <p:nvPr/>
                </p:nvGrpSpPr>
                <p:grpSpPr>
                  <a:xfrm>
                    <a:off x="6108676" y="5423557"/>
                    <a:ext cx="516959" cy="1119063"/>
                    <a:chOff x="4649991" y="5427911"/>
                    <a:chExt cx="516959" cy="1119063"/>
                  </a:xfrm>
                </p:grpSpPr>
                <p:grpSp>
                  <p:nvGrpSpPr>
                    <p:cNvPr id="434" name="Group 118"/>
                    <p:cNvGrpSpPr/>
                    <p:nvPr/>
                  </p:nvGrpSpPr>
                  <p:grpSpPr>
                    <a:xfrm rot="1912894">
                      <a:off x="4649991" y="5427911"/>
                      <a:ext cx="321016" cy="1106001"/>
                      <a:chOff x="2438400" y="990600"/>
                      <a:chExt cx="762000" cy="3200400"/>
                    </a:xfrm>
                  </p:grpSpPr>
                  <p:sp>
                    <p:nvSpPr>
                      <p:cNvPr id="441" name="Pentagon 44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Plaque 44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onut 44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Donut 44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5" name="Group 118"/>
                    <p:cNvGrpSpPr/>
                    <p:nvPr/>
                  </p:nvGrpSpPr>
                  <p:grpSpPr>
                    <a:xfrm rot="19542321">
                      <a:off x="4845934" y="5440973"/>
                      <a:ext cx="321016" cy="1106001"/>
                      <a:chOff x="2438400" y="990600"/>
                      <a:chExt cx="762000" cy="3200400"/>
                    </a:xfrm>
                  </p:grpSpPr>
                  <p:sp>
                    <p:nvSpPr>
                      <p:cNvPr id="436" name="Pentagon 43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Plaque 43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onut 43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onut 43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1" name="Group 420"/>
                  <p:cNvGrpSpPr/>
                  <p:nvPr/>
                </p:nvGrpSpPr>
                <p:grpSpPr>
                  <a:xfrm rot="10800000">
                    <a:off x="6837364" y="5429447"/>
                    <a:ext cx="516959" cy="1119063"/>
                    <a:chOff x="4649991" y="5427911"/>
                    <a:chExt cx="516959" cy="1119063"/>
                  </a:xfrm>
                </p:grpSpPr>
                <p:grpSp>
                  <p:nvGrpSpPr>
                    <p:cNvPr id="422" name="Group 118"/>
                    <p:cNvGrpSpPr/>
                    <p:nvPr/>
                  </p:nvGrpSpPr>
                  <p:grpSpPr>
                    <a:xfrm rot="1912894">
                      <a:off x="4649991" y="5427911"/>
                      <a:ext cx="321016" cy="1106001"/>
                      <a:chOff x="2438400" y="990600"/>
                      <a:chExt cx="762000" cy="3200400"/>
                    </a:xfrm>
                  </p:grpSpPr>
                  <p:sp>
                    <p:nvSpPr>
                      <p:cNvPr id="429" name="Pentagon 42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Plaque 42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onut 43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Donut 43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3" name="Group 118"/>
                    <p:cNvGrpSpPr/>
                    <p:nvPr/>
                  </p:nvGrpSpPr>
                  <p:grpSpPr>
                    <a:xfrm rot="19542321">
                      <a:off x="4845934" y="5440973"/>
                      <a:ext cx="321016" cy="1106001"/>
                      <a:chOff x="2438400" y="990600"/>
                      <a:chExt cx="762000" cy="3200400"/>
                    </a:xfrm>
                  </p:grpSpPr>
                  <p:sp>
                    <p:nvSpPr>
                      <p:cNvPr id="424" name="Pentagon 42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Plaque 42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onut 42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Donut 42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05" name="Group 404"/>
                <p:cNvGrpSpPr/>
                <p:nvPr/>
              </p:nvGrpSpPr>
              <p:grpSpPr>
                <a:xfrm>
                  <a:off x="4497017" y="28803"/>
                  <a:ext cx="119975" cy="259710"/>
                  <a:chOff x="4649991" y="5427911"/>
                  <a:chExt cx="516959" cy="1119063"/>
                </a:xfrm>
              </p:grpSpPr>
              <p:grpSp>
                <p:nvGrpSpPr>
                  <p:cNvPr id="406" name="Group 118"/>
                  <p:cNvGrpSpPr/>
                  <p:nvPr/>
                </p:nvGrpSpPr>
                <p:grpSpPr>
                  <a:xfrm rot="1912894">
                    <a:off x="4649991" y="5427911"/>
                    <a:ext cx="321016" cy="1106001"/>
                    <a:chOff x="2438400" y="990600"/>
                    <a:chExt cx="762000" cy="3200400"/>
                  </a:xfrm>
                </p:grpSpPr>
                <p:sp>
                  <p:nvSpPr>
                    <p:cNvPr id="413" name="Pentagon 41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Plaque 41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onut 41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Donut 41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7" name="Group 118"/>
                  <p:cNvGrpSpPr/>
                  <p:nvPr/>
                </p:nvGrpSpPr>
                <p:grpSpPr>
                  <a:xfrm rot="19542321">
                    <a:off x="4845934" y="5440973"/>
                    <a:ext cx="321016" cy="1106001"/>
                    <a:chOff x="2438400" y="990600"/>
                    <a:chExt cx="762000" cy="3200400"/>
                  </a:xfrm>
                </p:grpSpPr>
                <p:sp>
                  <p:nvSpPr>
                    <p:cNvPr id="408" name="Pentagon 40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Plaque 40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Donut 41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Donut 41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484" name="Group 483"/>
            <p:cNvGrpSpPr/>
            <p:nvPr/>
          </p:nvGrpSpPr>
          <p:grpSpPr>
            <a:xfrm rot="5400000">
              <a:off x="2868604" y="2437539"/>
              <a:ext cx="372273" cy="874448"/>
              <a:chOff x="3118370" y="881293"/>
              <a:chExt cx="926166" cy="2175511"/>
            </a:xfrm>
          </p:grpSpPr>
          <p:grpSp>
            <p:nvGrpSpPr>
              <p:cNvPr id="485" name="Group 484"/>
              <p:cNvGrpSpPr/>
              <p:nvPr/>
            </p:nvGrpSpPr>
            <p:grpSpPr>
              <a:xfrm>
                <a:off x="3118370" y="881293"/>
                <a:ext cx="916005" cy="2175511"/>
                <a:chOff x="2069555" y="144697"/>
                <a:chExt cx="1219200" cy="2895600"/>
              </a:xfrm>
            </p:grpSpPr>
            <p:sp>
              <p:nvSpPr>
                <p:cNvPr id="492" name="Cloud 491"/>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Cloud 492"/>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loud 493"/>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Moon 502"/>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loud 504"/>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Cloud 505"/>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1"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12" name="Group 511"/>
                <p:cNvGrpSpPr/>
                <p:nvPr/>
              </p:nvGrpSpPr>
              <p:grpSpPr>
                <a:xfrm rot="4983839">
                  <a:off x="2618848" y="1746310"/>
                  <a:ext cx="588091" cy="315370"/>
                  <a:chOff x="4099124" y="1265262"/>
                  <a:chExt cx="813257" cy="436117"/>
                </a:xfrm>
              </p:grpSpPr>
              <p:pic>
                <p:nvPicPr>
                  <p:cNvPr id="513"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14"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6" name="Group 485"/>
              <p:cNvGrpSpPr/>
              <p:nvPr/>
            </p:nvGrpSpPr>
            <p:grpSpPr>
              <a:xfrm rot="12342378">
                <a:off x="3724115" y="1778613"/>
                <a:ext cx="320421" cy="1139641"/>
                <a:chOff x="2438400" y="990600"/>
                <a:chExt cx="762000" cy="3200400"/>
              </a:xfrm>
            </p:grpSpPr>
            <p:sp>
              <p:nvSpPr>
                <p:cNvPr id="487" name="Pentagon 48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Plaque 48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onut 48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15" name="Group 514"/>
            <p:cNvGrpSpPr/>
            <p:nvPr/>
          </p:nvGrpSpPr>
          <p:grpSpPr>
            <a:xfrm rot="5400000">
              <a:off x="2834224" y="4508412"/>
              <a:ext cx="408429" cy="1001277"/>
              <a:chOff x="1428561" y="707780"/>
              <a:chExt cx="1016117" cy="2491045"/>
            </a:xfrm>
          </p:grpSpPr>
          <p:grpSp>
            <p:nvGrpSpPr>
              <p:cNvPr id="516" name="Group 515"/>
              <p:cNvGrpSpPr/>
              <p:nvPr/>
            </p:nvGrpSpPr>
            <p:grpSpPr>
              <a:xfrm>
                <a:off x="1444880" y="707780"/>
                <a:ext cx="999798" cy="2491045"/>
                <a:chOff x="1133802" y="686440"/>
                <a:chExt cx="1650816" cy="4113088"/>
              </a:xfrm>
            </p:grpSpPr>
            <p:sp>
              <p:nvSpPr>
                <p:cNvPr id="523" name="Oval 522"/>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4" name="Oval 523"/>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5" name="Oval 524"/>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6" name="Oval 525"/>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7" name="Trapezoid 526"/>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8" name="Trapezoid 527"/>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9" name="Trapezoid 528"/>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30" name="Group 529"/>
                <p:cNvGrpSpPr/>
                <p:nvPr/>
              </p:nvGrpSpPr>
              <p:grpSpPr>
                <a:xfrm rot="576583">
                  <a:off x="1476405" y="3166501"/>
                  <a:ext cx="148442" cy="1203961"/>
                  <a:chOff x="4038599" y="3983576"/>
                  <a:chExt cx="217257" cy="1331328"/>
                </a:xfrm>
              </p:grpSpPr>
              <p:sp>
                <p:nvSpPr>
                  <p:cNvPr id="619" name="Pentagon 61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619"/>
                  <p:cNvGrpSpPr/>
                  <p:nvPr/>
                </p:nvGrpSpPr>
                <p:grpSpPr>
                  <a:xfrm rot="5400000" flipV="1">
                    <a:off x="3549760" y="4476730"/>
                    <a:ext cx="1194934" cy="208625"/>
                    <a:chOff x="3970020" y="4948646"/>
                    <a:chExt cx="6939523" cy="1211581"/>
                  </a:xfrm>
                </p:grpSpPr>
                <p:grpSp>
                  <p:nvGrpSpPr>
                    <p:cNvPr id="621" name="Group 620"/>
                    <p:cNvGrpSpPr/>
                    <p:nvPr/>
                  </p:nvGrpSpPr>
                  <p:grpSpPr>
                    <a:xfrm>
                      <a:off x="3970020" y="4953000"/>
                      <a:ext cx="2080259" cy="1207227"/>
                      <a:chOff x="4551318" y="4950687"/>
                      <a:chExt cx="2080259" cy="1207227"/>
                    </a:xfrm>
                  </p:grpSpPr>
                  <p:sp>
                    <p:nvSpPr>
                      <p:cNvPr id="638" name="Rectangle 63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Left-Right Arrow Callout 63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64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Diamond 64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Diamond 64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2" name="Diamond 62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3" name="Group 622"/>
                    <p:cNvGrpSpPr/>
                    <p:nvPr/>
                  </p:nvGrpSpPr>
                  <p:grpSpPr>
                    <a:xfrm>
                      <a:off x="6395357" y="4948646"/>
                      <a:ext cx="2080259" cy="1207227"/>
                      <a:chOff x="4551318" y="4950687"/>
                      <a:chExt cx="2080259" cy="1207227"/>
                    </a:xfrm>
                  </p:grpSpPr>
                  <p:sp>
                    <p:nvSpPr>
                      <p:cNvPr id="632" name="Rectangle 6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Left-Right Arrow Callout 6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iamond 6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Diamond 62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5" name="Group 624"/>
                    <p:cNvGrpSpPr/>
                    <p:nvPr/>
                  </p:nvGrpSpPr>
                  <p:grpSpPr>
                    <a:xfrm>
                      <a:off x="8829284" y="4948646"/>
                      <a:ext cx="2080259" cy="1207227"/>
                      <a:chOff x="4551318" y="4950687"/>
                      <a:chExt cx="2080259" cy="1207227"/>
                    </a:xfrm>
                  </p:grpSpPr>
                  <p:sp>
                    <p:nvSpPr>
                      <p:cNvPr id="626" name="Rectangle 62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Left-Right Arrow Callout 62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Diamond 62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iamond 63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1" name="Group 530"/>
                <p:cNvGrpSpPr/>
                <p:nvPr/>
              </p:nvGrpSpPr>
              <p:grpSpPr>
                <a:xfrm rot="21023417" flipH="1">
                  <a:off x="1680724" y="3197449"/>
                  <a:ext cx="148442" cy="1203961"/>
                  <a:chOff x="4038599" y="3983576"/>
                  <a:chExt cx="217257" cy="1331328"/>
                </a:xfrm>
              </p:grpSpPr>
              <p:sp>
                <p:nvSpPr>
                  <p:cNvPr id="594" name="Pentagon 59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594"/>
                  <p:cNvGrpSpPr/>
                  <p:nvPr/>
                </p:nvGrpSpPr>
                <p:grpSpPr>
                  <a:xfrm rot="5400000" flipV="1">
                    <a:off x="3549760" y="4476730"/>
                    <a:ext cx="1194934" cy="208625"/>
                    <a:chOff x="3970020" y="4948646"/>
                    <a:chExt cx="6939523" cy="1211581"/>
                  </a:xfrm>
                </p:grpSpPr>
                <p:grpSp>
                  <p:nvGrpSpPr>
                    <p:cNvPr id="596" name="Group 595"/>
                    <p:cNvGrpSpPr/>
                    <p:nvPr/>
                  </p:nvGrpSpPr>
                  <p:grpSpPr>
                    <a:xfrm>
                      <a:off x="3970020" y="4953000"/>
                      <a:ext cx="2080259" cy="1207227"/>
                      <a:chOff x="4551318" y="4950687"/>
                      <a:chExt cx="2080259" cy="1207227"/>
                    </a:xfrm>
                  </p:grpSpPr>
                  <p:sp>
                    <p:nvSpPr>
                      <p:cNvPr id="613" name="Rectangle 61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Left-Right Arrow Callout 61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Diamond 61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Diamond 61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Diamond 61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7" name="Diamond 59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597"/>
                    <p:cNvGrpSpPr/>
                    <p:nvPr/>
                  </p:nvGrpSpPr>
                  <p:grpSpPr>
                    <a:xfrm>
                      <a:off x="6395357" y="4948646"/>
                      <a:ext cx="2080259" cy="1207227"/>
                      <a:chOff x="4551318" y="4950687"/>
                      <a:chExt cx="2080259" cy="1207227"/>
                    </a:xfrm>
                  </p:grpSpPr>
                  <p:sp>
                    <p:nvSpPr>
                      <p:cNvPr id="607" name="Rectangle 6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ectangle 6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Left-Right Arrow Callout 6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Diamond 6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Diamond 6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9" name="Diamond 59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p:nvGrpSpPr>
                  <p:grpSpPr>
                    <a:xfrm>
                      <a:off x="8829284" y="4948646"/>
                      <a:ext cx="2080259" cy="1207227"/>
                      <a:chOff x="4551318" y="4950687"/>
                      <a:chExt cx="2080259" cy="1207227"/>
                    </a:xfrm>
                  </p:grpSpPr>
                  <p:sp>
                    <p:nvSpPr>
                      <p:cNvPr id="601" name="Rectangle 60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Left-Right Arrow Callout 60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Diamond 60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Diamond 60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2" name="Group 531"/>
                <p:cNvGrpSpPr/>
                <p:nvPr/>
              </p:nvGrpSpPr>
              <p:grpSpPr>
                <a:xfrm>
                  <a:off x="1553983" y="3036996"/>
                  <a:ext cx="779810" cy="220840"/>
                  <a:chOff x="3431377" y="2577520"/>
                  <a:chExt cx="2319927" cy="361305"/>
                </a:xfrm>
              </p:grpSpPr>
              <p:sp>
                <p:nvSpPr>
                  <p:cNvPr id="569" name="Rounded Rectangle 56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0" name="Group 569"/>
                  <p:cNvGrpSpPr/>
                  <p:nvPr/>
                </p:nvGrpSpPr>
                <p:grpSpPr>
                  <a:xfrm>
                    <a:off x="3657600" y="2599731"/>
                    <a:ext cx="1892332" cy="330385"/>
                    <a:chOff x="3970020" y="4948646"/>
                    <a:chExt cx="6939523" cy="1211581"/>
                  </a:xfrm>
                </p:grpSpPr>
                <p:grpSp>
                  <p:nvGrpSpPr>
                    <p:cNvPr id="571" name="Group 570"/>
                    <p:cNvGrpSpPr/>
                    <p:nvPr/>
                  </p:nvGrpSpPr>
                  <p:grpSpPr>
                    <a:xfrm>
                      <a:off x="3970020" y="4953000"/>
                      <a:ext cx="2080259" cy="1207227"/>
                      <a:chOff x="4551318" y="4950687"/>
                      <a:chExt cx="2080259" cy="1207227"/>
                    </a:xfrm>
                  </p:grpSpPr>
                  <p:sp>
                    <p:nvSpPr>
                      <p:cNvPr id="588" name="Rectangle 58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eft-Right Arrow Callout 58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2" name="Diamond 57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3" name="Group 572"/>
                    <p:cNvGrpSpPr/>
                    <p:nvPr/>
                  </p:nvGrpSpPr>
                  <p:grpSpPr>
                    <a:xfrm>
                      <a:off x="6395357" y="4948646"/>
                      <a:ext cx="2080259" cy="1207227"/>
                      <a:chOff x="4551318" y="4950687"/>
                      <a:chExt cx="2080259" cy="1207227"/>
                    </a:xfrm>
                  </p:grpSpPr>
                  <p:sp>
                    <p:nvSpPr>
                      <p:cNvPr id="582" name="Rectangle 5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Left-Right Arrow Callout 5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Diamond 5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Diamond 57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574"/>
                    <p:cNvGrpSpPr/>
                    <p:nvPr/>
                  </p:nvGrpSpPr>
                  <p:grpSpPr>
                    <a:xfrm>
                      <a:off x="8829284" y="4948646"/>
                      <a:ext cx="2080259" cy="1207227"/>
                      <a:chOff x="4551318" y="4950687"/>
                      <a:chExt cx="2080259" cy="1207227"/>
                    </a:xfrm>
                  </p:grpSpPr>
                  <p:sp>
                    <p:nvSpPr>
                      <p:cNvPr id="576" name="Rectangle 57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eft-Right Arrow Callout 57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57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3" name="Isosceles Triangle 532"/>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533"/>
                <p:cNvGrpSpPr/>
                <p:nvPr/>
              </p:nvGrpSpPr>
              <p:grpSpPr>
                <a:xfrm>
                  <a:off x="1238801" y="686440"/>
                  <a:ext cx="1515213" cy="1532853"/>
                  <a:chOff x="1238801" y="686440"/>
                  <a:chExt cx="1515213" cy="1532853"/>
                </a:xfrm>
              </p:grpSpPr>
              <p:sp>
                <p:nvSpPr>
                  <p:cNvPr id="535" name="Round Diagonal Corner Rectangle 534"/>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6" name="Round Diagonal Corner Rectangle 535"/>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7" name="Oval 536"/>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8" name="Round Diagonal Corner Rectangle 537"/>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9" name="Round Diagonal Corner Rectangle 538"/>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0" name="Oval 539"/>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1" name="Oval 540"/>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2" name="Oval 541"/>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3" name="Group 542"/>
                  <p:cNvGrpSpPr/>
                  <p:nvPr/>
                </p:nvGrpSpPr>
                <p:grpSpPr>
                  <a:xfrm>
                    <a:off x="1361620" y="1073300"/>
                    <a:ext cx="1251291" cy="220840"/>
                    <a:chOff x="3431377" y="2577520"/>
                    <a:chExt cx="2319927" cy="361305"/>
                  </a:xfrm>
                </p:grpSpPr>
                <p:sp>
                  <p:nvSpPr>
                    <p:cNvPr id="544" name="Rounded Rectangle 54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544"/>
                    <p:cNvGrpSpPr/>
                    <p:nvPr/>
                  </p:nvGrpSpPr>
                  <p:grpSpPr>
                    <a:xfrm>
                      <a:off x="3657600" y="2599731"/>
                      <a:ext cx="1892332" cy="330385"/>
                      <a:chOff x="3970020" y="4948646"/>
                      <a:chExt cx="6939523" cy="1211581"/>
                    </a:xfrm>
                  </p:grpSpPr>
                  <p:grpSp>
                    <p:nvGrpSpPr>
                      <p:cNvPr id="546" name="Group 545"/>
                      <p:cNvGrpSpPr/>
                      <p:nvPr/>
                    </p:nvGrpSpPr>
                    <p:grpSpPr>
                      <a:xfrm>
                        <a:off x="3970020" y="4953000"/>
                        <a:ext cx="2080259" cy="1207227"/>
                        <a:chOff x="4551318" y="4950687"/>
                        <a:chExt cx="2080259" cy="1207227"/>
                      </a:xfrm>
                    </p:grpSpPr>
                    <p:sp>
                      <p:nvSpPr>
                        <p:cNvPr id="563" name="Rectangle 56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Left-Right Arrow Callout 56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iamond 56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56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iamond 56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7" name="Diamond 54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8" name="Group 547"/>
                      <p:cNvGrpSpPr/>
                      <p:nvPr/>
                    </p:nvGrpSpPr>
                    <p:grpSpPr>
                      <a:xfrm>
                        <a:off x="6395357" y="4948646"/>
                        <a:ext cx="2080259" cy="1207227"/>
                        <a:chOff x="4551318" y="4950687"/>
                        <a:chExt cx="2080259" cy="1207227"/>
                      </a:xfrm>
                    </p:grpSpPr>
                    <p:sp>
                      <p:nvSpPr>
                        <p:cNvPr id="557" name="Rectangle 5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Left-Right Arrow Callout 5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iamond 5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Diamond 54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549"/>
                      <p:cNvGrpSpPr/>
                      <p:nvPr/>
                    </p:nvGrpSpPr>
                    <p:grpSpPr>
                      <a:xfrm>
                        <a:off x="8829284" y="4948646"/>
                        <a:ext cx="2080259" cy="1207227"/>
                        <a:chOff x="4551318" y="4950687"/>
                        <a:chExt cx="2080259" cy="1207227"/>
                      </a:xfrm>
                    </p:grpSpPr>
                    <p:sp>
                      <p:nvSpPr>
                        <p:cNvPr id="551" name="Rectangle 55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Left-Right Arrow Callout 55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Diamond 55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Diamond 55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517" name="Group 516"/>
              <p:cNvGrpSpPr/>
              <p:nvPr/>
            </p:nvGrpSpPr>
            <p:grpSpPr>
              <a:xfrm rot="9070701">
                <a:off x="1428561" y="1768418"/>
                <a:ext cx="320421" cy="1139641"/>
                <a:chOff x="2438400" y="990600"/>
                <a:chExt cx="762000" cy="3200400"/>
              </a:xfrm>
            </p:grpSpPr>
            <p:sp>
              <p:nvSpPr>
                <p:cNvPr id="518" name="Pentagon 51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Plaque 51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onut 52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44" name="Group 643"/>
            <p:cNvGrpSpPr/>
            <p:nvPr/>
          </p:nvGrpSpPr>
          <p:grpSpPr>
            <a:xfrm rot="5400000">
              <a:off x="2847778" y="2903031"/>
              <a:ext cx="490247" cy="1165802"/>
              <a:chOff x="4249710" y="3110601"/>
              <a:chExt cx="1219671" cy="2900362"/>
            </a:xfrm>
          </p:grpSpPr>
          <p:grpSp>
            <p:nvGrpSpPr>
              <p:cNvPr id="645" name="Group 644"/>
              <p:cNvGrpSpPr/>
              <p:nvPr/>
            </p:nvGrpSpPr>
            <p:grpSpPr>
              <a:xfrm>
                <a:off x="4249710" y="3110601"/>
                <a:ext cx="1219671" cy="2900362"/>
                <a:chOff x="8712679" y="2930576"/>
                <a:chExt cx="1219671" cy="2900362"/>
              </a:xfrm>
            </p:grpSpPr>
            <p:sp>
              <p:nvSpPr>
                <p:cNvPr id="653"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5" name="Group 654"/>
                <p:cNvGrpSpPr/>
                <p:nvPr/>
              </p:nvGrpSpPr>
              <p:grpSpPr>
                <a:xfrm rot="1493237">
                  <a:off x="9088280" y="5470484"/>
                  <a:ext cx="224807" cy="337890"/>
                  <a:chOff x="6827399" y="4158424"/>
                  <a:chExt cx="321174" cy="461617"/>
                </a:xfrm>
              </p:grpSpPr>
              <p:sp>
                <p:nvSpPr>
                  <p:cNvPr id="721"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6" name="Oval 655"/>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Trapezoid 657"/>
                <p:cNvSpPr/>
                <p:nvPr/>
              </p:nvSpPr>
              <p:spPr>
                <a:xfrm flipH="1">
                  <a:off x="8916674" y="4242944"/>
                  <a:ext cx="798946" cy="1364888"/>
                </a:xfrm>
                <a:prstGeom prst="trapezoid">
                  <a:avLst>
                    <a:gd name="adj" fmla="val 25153"/>
                  </a:avLst>
                </a:prstGeom>
                <a:solidFill>
                  <a:srgbClr val="BA78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Trapezoid 658"/>
                <p:cNvSpPr/>
                <p:nvPr/>
              </p:nvSpPr>
              <p:spPr>
                <a:xfrm rot="1719652" flipH="1">
                  <a:off x="8850897" y="4020227"/>
                  <a:ext cx="366730" cy="882573"/>
                </a:xfrm>
                <a:prstGeom prst="trapezoid">
                  <a:avLst>
                    <a:gd name="adj" fmla="val 30203"/>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Trapezoid 659"/>
                <p:cNvSpPr/>
                <p:nvPr/>
              </p:nvSpPr>
              <p:spPr>
                <a:xfrm rot="20275101" flipH="1">
                  <a:off x="9481564" y="4024931"/>
                  <a:ext cx="366730" cy="911382"/>
                </a:xfrm>
                <a:prstGeom prst="trapezoid">
                  <a:avLst>
                    <a:gd name="adj" fmla="val 43446"/>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Trapezoid 660"/>
                <p:cNvSpPr/>
                <p:nvPr/>
              </p:nvSpPr>
              <p:spPr>
                <a:xfrm flipH="1">
                  <a:off x="8995623" y="3902410"/>
                  <a:ext cx="689999" cy="989443"/>
                </a:xfrm>
                <a:prstGeom prst="trapezoid">
                  <a:avLst>
                    <a:gd name="adj" fmla="val 28925"/>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Trapezoid 661"/>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284"/>
                <p:cNvGrpSpPr/>
                <p:nvPr/>
              </p:nvGrpSpPr>
              <p:grpSpPr>
                <a:xfrm flipH="1">
                  <a:off x="8980392" y="2930576"/>
                  <a:ext cx="737513" cy="531514"/>
                  <a:chOff x="3818466" y="457200"/>
                  <a:chExt cx="1547496" cy="1041881"/>
                </a:xfrm>
              </p:grpSpPr>
              <p:grpSp>
                <p:nvGrpSpPr>
                  <p:cNvPr id="702" name="Group 18"/>
                  <p:cNvGrpSpPr/>
                  <p:nvPr/>
                </p:nvGrpSpPr>
                <p:grpSpPr>
                  <a:xfrm flipH="1">
                    <a:off x="3847638" y="457200"/>
                    <a:ext cx="1518324" cy="1041881"/>
                    <a:chOff x="4850118" y="788842"/>
                    <a:chExt cx="2160282" cy="1573358"/>
                  </a:xfrm>
                </p:grpSpPr>
                <p:grpSp>
                  <p:nvGrpSpPr>
                    <p:cNvPr id="705" name="Group 10"/>
                    <p:cNvGrpSpPr/>
                    <p:nvPr/>
                  </p:nvGrpSpPr>
                  <p:grpSpPr>
                    <a:xfrm rot="10800000">
                      <a:off x="5181600" y="1371600"/>
                      <a:ext cx="1295400" cy="990600"/>
                      <a:chOff x="4850118" y="788842"/>
                      <a:chExt cx="2160282" cy="1497158"/>
                    </a:xfrm>
                  </p:grpSpPr>
                  <p:sp>
                    <p:nvSpPr>
                      <p:cNvPr id="714" name="Moon 713"/>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714"/>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9"/>
                    <p:cNvGrpSpPr/>
                    <p:nvPr/>
                  </p:nvGrpSpPr>
                  <p:grpSpPr>
                    <a:xfrm>
                      <a:off x="4850118" y="788842"/>
                      <a:ext cx="2160282" cy="1497158"/>
                      <a:chOff x="4850118" y="788842"/>
                      <a:chExt cx="2160282" cy="1497158"/>
                    </a:xfrm>
                  </p:grpSpPr>
                  <p:sp>
                    <p:nvSpPr>
                      <p:cNvPr id="707" name="Moon 706"/>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3" name="Oval 702"/>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5" name="Rounded Rectangle 664"/>
                <p:cNvSpPr/>
                <p:nvPr/>
              </p:nvSpPr>
              <p:spPr>
                <a:xfrm flipH="1">
                  <a:off x="9016160" y="4826962"/>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flipH="1">
                  <a:off x="9185581" y="4820399"/>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flipH="1">
                  <a:off x="9355002" y="4826961"/>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flipH="1">
                  <a:off x="9511874" y="4826961"/>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9" name="Group 668"/>
                <p:cNvGrpSpPr/>
                <p:nvPr/>
              </p:nvGrpSpPr>
              <p:grpSpPr>
                <a:xfrm>
                  <a:off x="8950398" y="4829299"/>
                  <a:ext cx="735224" cy="138243"/>
                  <a:chOff x="6545687" y="3852415"/>
                  <a:chExt cx="2392331" cy="470883"/>
                </a:xfrm>
              </p:grpSpPr>
              <p:grpSp>
                <p:nvGrpSpPr>
                  <p:cNvPr id="686" name="Group 685"/>
                  <p:cNvGrpSpPr/>
                  <p:nvPr/>
                </p:nvGrpSpPr>
                <p:grpSpPr>
                  <a:xfrm>
                    <a:off x="6545687" y="3856770"/>
                    <a:ext cx="1264571" cy="466528"/>
                    <a:chOff x="6545687" y="3856770"/>
                    <a:chExt cx="1264571" cy="466528"/>
                  </a:xfrm>
                </p:grpSpPr>
                <p:grpSp>
                  <p:nvGrpSpPr>
                    <p:cNvPr id="695" name="Group 694"/>
                    <p:cNvGrpSpPr/>
                    <p:nvPr/>
                  </p:nvGrpSpPr>
                  <p:grpSpPr>
                    <a:xfrm>
                      <a:off x="6545687" y="3863453"/>
                      <a:ext cx="529075" cy="459845"/>
                      <a:chOff x="6545687" y="3863453"/>
                      <a:chExt cx="529075" cy="459845"/>
                    </a:xfrm>
                  </p:grpSpPr>
                  <p:sp>
                    <p:nvSpPr>
                      <p:cNvPr id="700" name="Block Arc 699"/>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Rounded Rectangle 700"/>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695"/>
                    <p:cNvGrpSpPr/>
                    <p:nvPr/>
                  </p:nvGrpSpPr>
                  <p:grpSpPr>
                    <a:xfrm flipH="1">
                      <a:off x="7281183" y="3856770"/>
                      <a:ext cx="529075" cy="459845"/>
                      <a:chOff x="6545687" y="3863453"/>
                      <a:chExt cx="529075" cy="459845"/>
                    </a:xfrm>
                  </p:grpSpPr>
                  <p:sp>
                    <p:nvSpPr>
                      <p:cNvPr id="698" name="Block Arc 697"/>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Rounded Rectangle 698"/>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7" name="Donut 696"/>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7" name="Group 686"/>
                  <p:cNvGrpSpPr/>
                  <p:nvPr/>
                </p:nvGrpSpPr>
                <p:grpSpPr>
                  <a:xfrm>
                    <a:off x="7673447" y="3852415"/>
                    <a:ext cx="1264571" cy="466528"/>
                    <a:chOff x="6545687" y="3856770"/>
                    <a:chExt cx="1264571" cy="466528"/>
                  </a:xfrm>
                </p:grpSpPr>
                <p:grpSp>
                  <p:nvGrpSpPr>
                    <p:cNvPr id="688" name="Group 687"/>
                    <p:cNvGrpSpPr/>
                    <p:nvPr/>
                  </p:nvGrpSpPr>
                  <p:grpSpPr>
                    <a:xfrm>
                      <a:off x="6545687" y="3863453"/>
                      <a:ext cx="529075" cy="459845"/>
                      <a:chOff x="6545687" y="3863453"/>
                      <a:chExt cx="529075" cy="459845"/>
                    </a:xfrm>
                  </p:grpSpPr>
                  <p:sp>
                    <p:nvSpPr>
                      <p:cNvPr id="693" name="Block Arc 692"/>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4" name="Rounded Rectangle 693"/>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688"/>
                    <p:cNvGrpSpPr/>
                    <p:nvPr/>
                  </p:nvGrpSpPr>
                  <p:grpSpPr>
                    <a:xfrm flipH="1">
                      <a:off x="7281183" y="3856770"/>
                      <a:ext cx="529075" cy="459845"/>
                      <a:chOff x="6545687" y="3863453"/>
                      <a:chExt cx="529075" cy="459845"/>
                    </a:xfrm>
                  </p:grpSpPr>
                  <p:sp>
                    <p:nvSpPr>
                      <p:cNvPr id="691" name="Block Arc 690"/>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2" name="Rounded Rectangle 691"/>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0" name="Donut 689"/>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70" name="Group 669"/>
                <p:cNvGrpSpPr/>
                <p:nvPr/>
              </p:nvGrpSpPr>
              <p:grpSpPr>
                <a:xfrm>
                  <a:off x="8973223" y="3232507"/>
                  <a:ext cx="756927" cy="159959"/>
                  <a:chOff x="6598652" y="3262350"/>
                  <a:chExt cx="1132641" cy="460283"/>
                </a:xfrm>
                <a:solidFill>
                  <a:schemeClr val="accent1">
                    <a:lumMod val="75000"/>
                  </a:schemeClr>
                </a:solidFill>
              </p:grpSpPr>
              <p:sp>
                <p:nvSpPr>
                  <p:cNvPr id="675" name="Rounded Rectangle 674"/>
                  <p:cNvSpPr/>
                  <p:nvPr/>
                </p:nvSpPr>
                <p:spPr>
                  <a:xfrm>
                    <a:off x="6598652" y="3262350"/>
                    <a:ext cx="1132641" cy="460283"/>
                  </a:xfrm>
                  <a:prstGeom prst="roundRect">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6" name="Group 675"/>
                  <p:cNvGrpSpPr/>
                  <p:nvPr/>
                </p:nvGrpSpPr>
                <p:grpSpPr>
                  <a:xfrm>
                    <a:off x="6701427" y="3319491"/>
                    <a:ext cx="1023542" cy="303832"/>
                    <a:chOff x="6545687" y="3859098"/>
                    <a:chExt cx="1578458" cy="468555"/>
                  </a:xfrm>
                  <a:grpFill/>
                </p:grpSpPr>
                <p:grpSp>
                  <p:nvGrpSpPr>
                    <p:cNvPr id="677" name="Group 676"/>
                    <p:cNvGrpSpPr/>
                    <p:nvPr/>
                  </p:nvGrpSpPr>
                  <p:grpSpPr>
                    <a:xfrm flipH="1">
                      <a:off x="6545687" y="3863453"/>
                      <a:ext cx="529075" cy="459845"/>
                      <a:chOff x="6545687" y="3863453"/>
                      <a:chExt cx="529075" cy="459845"/>
                    </a:xfrm>
                    <a:grpFill/>
                  </p:grpSpPr>
                  <p:sp>
                    <p:nvSpPr>
                      <p:cNvPr id="684" name="Block Arc 683"/>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Rounded Rectangle 684"/>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677"/>
                    <p:cNvGrpSpPr/>
                    <p:nvPr/>
                  </p:nvGrpSpPr>
                  <p:grpSpPr>
                    <a:xfrm flipH="1">
                      <a:off x="7072556" y="3859098"/>
                      <a:ext cx="529075" cy="459845"/>
                      <a:chOff x="6545687" y="3863453"/>
                      <a:chExt cx="529075" cy="459845"/>
                    </a:xfrm>
                    <a:grpFill/>
                  </p:grpSpPr>
                  <p:sp>
                    <p:nvSpPr>
                      <p:cNvPr id="682" name="Block Arc 681"/>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Rounded Rectangle 682"/>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p:cNvGrpSpPr/>
                    <p:nvPr/>
                  </p:nvGrpSpPr>
                  <p:grpSpPr>
                    <a:xfrm flipH="1">
                      <a:off x="7595070" y="3867808"/>
                      <a:ext cx="529075" cy="459845"/>
                      <a:chOff x="6545687" y="3863453"/>
                      <a:chExt cx="529075" cy="459845"/>
                    </a:xfrm>
                    <a:grpFill/>
                  </p:grpSpPr>
                  <p:sp>
                    <p:nvSpPr>
                      <p:cNvPr id="680" name="Block Arc 679"/>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1" name="Rounded Rectangle 680"/>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1" name="Group 670"/>
                <p:cNvGrpSpPr/>
                <p:nvPr/>
              </p:nvGrpSpPr>
              <p:grpSpPr>
                <a:xfrm>
                  <a:off x="9095976" y="4197921"/>
                  <a:ext cx="517146" cy="193497"/>
                  <a:chOff x="7162800" y="4789357"/>
                  <a:chExt cx="2676993" cy="1001843"/>
                </a:xfrm>
              </p:grpSpPr>
              <p:sp>
                <p:nvSpPr>
                  <p:cNvPr id="672" name="Cross 671"/>
                  <p:cNvSpPr/>
                  <p:nvPr/>
                </p:nvSpPr>
                <p:spPr>
                  <a:xfrm>
                    <a:off x="7162800" y="480059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Cross 672"/>
                  <p:cNvSpPr/>
                  <p:nvPr/>
                </p:nvSpPr>
                <p:spPr>
                  <a:xfrm>
                    <a:off x="8077198" y="480059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Cross 673"/>
                  <p:cNvSpPr/>
                  <p:nvPr/>
                </p:nvSpPr>
                <p:spPr>
                  <a:xfrm>
                    <a:off x="9001592" y="478935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6" name="Group 645"/>
              <p:cNvGrpSpPr/>
              <p:nvPr/>
            </p:nvGrpSpPr>
            <p:grpSpPr>
              <a:xfrm rot="9795890" flipH="1">
                <a:off x="4937760" y="4662631"/>
                <a:ext cx="288708" cy="1198724"/>
                <a:chOff x="2286000" y="1349828"/>
                <a:chExt cx="609600" cy="5812972"/>
              </a:xfrm>
            </p:grpSpPr>
            <p:sp>
              <p:nvSpPr>
                <p:cNvPr id="648" name="Pentagon 647"/>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Cross 649"/>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Donut 650"/>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2" name="Donut 651"/>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7" name="Rounded Rectangle 646"/>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722"/>
            <p:cNvGrpSpPr/>
            <p:nvPr/>
          </p:nvGrpSpPr>
          <p:grpSpPr>
            <a:xfrm rot="5400000">
              <a:off x="2841613" y="3634554"/>
              <a:ext cx="494305" cy="1126597"/>
              <a:chOff x="2944816" y="3657494"/>
              <a:chExt cx="1229765" cy="2802825"/>
            </a:xfrm>
          </p:grpSpPr>
          <p:grpSp>
            <p:nvGrpSpPr>
              <p:cNvPr id="724" name="Group 723"/>
              <p:cNvGrpSpPr/>
              <p:nvPr/>
            </p:nvGrpSpPr>
            <p:grpSpPr>
              <a:xfrm>
                <a:off x="2944816" y="3773781"/>
                <a:ext cx="1229765" cy="2685843"/>
                <a:chOff x="6652267" y="2305515"/>
                <a:chExt cx="1881733" cy="4109760"/>
              </a:xfrm>
            </p:grpSpPr>
            <p:sp>
              <p:nvSpPr>
                <p:cNvPr id="730"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Trapezoid 8"/>
                <p:cNvSpPr/>
                <p:nvPr/>
              </p:nvSpPr>
              <p:spPr>
                <a:xfrm rot="20366507" flipH="1">
                  <a:off x="7661750" y="3762564"/>
                  <a:ext cx="729089" cy="131496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Trapezoid 10"/>
                <p:cNvSpPr/>
                <p:nvPr/>
              </p:nvSpPr>
              <p:spPr>
                <a:xfrm rot="1129774" flipH="1">
                  <a:off x="6788585" y="3715470"/>
                  <a:ext cx="684834" cy="1318457"/>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rapezoid 12"/>
                <p:cNvSpPr/>
                <p:nvPr/>
              </p:nvSpPr>
              <p:spPr>
                <a:xfrm flipH="1">
                  <a:off x="7045425" y="3776450"/>
                  <a:ext cx="1045269" cy="239129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Cloud 737"/>
                <p:cNvSpPr/>
                <p:nvPr/>
              </p:nvSpPr>
              <p:spPr>
                <a:xfrm rot="18793003" flipH="1">
                  <a:off x="7319250" y="2329577"/>
                  <a:ext cx="595009" cy="546885"/>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Cloud 738"/>
                <p:cNvSpPr/>
                <p:nvPr/>
              </p:nvSpPr>
              <p:spPr>
                <a:xfrm rot="17623677" flipH="1">
                  <a:off x="6832144" y="2606462"/>
                  <a:ext cx="669055" cy="491621"/>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Cloud 739"/>
                <p:cNvSpPr/>
                <p:nvPr/>
              </p:nvSpPr>
              <p:spPr>
                <a:xfrm rot="20895528" flipH="1">
                  <a:off x="7816624" y="2517361"/>
                  <a:ext cx="581648" cy="793129"/>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16"/>
                <p:cNvSpPr/>
                <p:nvPr/>
              </p:nvSpPr>
              <p:spPr>
                <a:xfrm flipH="1">
                  <a:off x="7117366" y="2495285"/>
                  <a:ext cx="1053118" cy="305344"/>
                </a:xfrm>
                <a:prstGeom prst="ellipse">
                  <a:avLst/>
                </a:prstGeom>
                <a:solidFill>
                  <a:srgbClr val="E7B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2" name="Group 741"/>
                <p:cNvGrpSpPr/>
                <p:nvPr/>
              </p:nvGrpSpPr>
              <p:grpSpPr>
                <a:xfrm rot="20387557">
                  <a:off x="7980225" y="4791625"/>
                  <a:ext cx="553775" cy="205665"/>
                  <a:chOff x="6553200" y="2979128"/>
                  <a:chExt cx="1817276" cy="674913"/>
                </a:xfrm>
              </p:grpSpPr>
              <p:grpSp>
                <p:nvGrpSpPr>
                  <p:cNvPr id="761" name="Group 760"/>
                  <p:cNvGrpSpPr/>
                  <p:nvPr/>
                </p:nvGrpSpPr>
                <p:grpSpPr>
                  <a:xfrm>
                    <a:off x="7036526" y="2983482"/>
                    <a:ext cx="362945" cy="666204"/>
                    <a:chOff x="6553200" y="2979128"/>
                    <a:chExt cx="362945" cy="666204"/>
                  </a:xfrm>
                </p:grpSpPr>
                <p:sp>
                  <p:nvSpPr>
                    <p:cNvPr id="774" name="Cross 7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Diamond 7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761"/>
                  <p:cNvGrpSpPr/>
                  <p:nvPr/>
                </p:nvGrpSpPr>
                <p:grpSpPr>
                  <a:xfrm>
                    <a:off x="6553200" y="2979128"/>
                    <a:ext cx="362945" cy="666204"/>
                    <a:chOff x="6553200" y="2979128"/>
                    <a:chExt cx="362945" cy="666204"/>
                  </a:xfrm>
                </p:grpSpPr>
                <p:sp>
                  <p:nvSpPr>
                    <p:cNvPr id="772" name="Cross 77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iamond 77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3" name="Diamond 76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4" name="Group 763"/>
                  <p:cNvGrpSpPr/>
                  <p:nvPr/>
                </p:nvGrpSpPr>
                <p:grpSpPr>
                  <a:xfrm>
                    <a:off x="7528560" y="2987837"/>
                    <a:ext cx="362945" cy="666204"/>
                    <a:chOff x="6553200" y="2979128"/>
                    <a:chExt cx="362945" cy="666204"/>
                  </a:xfrm>
                </p:grpSpPr>
                <p:sp>
                  <p:nvSpPr>
                    <p:cNvPr id="770" name="Cross 76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Diamond 77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5" name="Diamond 76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765"/>
                  <p:cNvGrpSpPr/>
                  <p:nvPr/>
                </p:nvGrpSpPr>
                <p:grpSpPr>
                  <a:xfrm>
                    <a:off x="8007531" y="2979128"/>
                    <a:ext cx="362945" cy="666204"/>
                    <a:chOff x="6553200" y="2979128"/>
                    <a:chExt cx="362945" cy="666204"/>
                  </a:xfrm>
                </p:grpSpPr>
                <p:sp>
                  <p:nvSpPr>
                    <p:cNvPr id="768" name="Cross 76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Diamond 76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7" name="Diamond 76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3" name="Group 742"/>
                <p:cNvGrpSpPr/>
                <p:nvPr/>
              </p:nvGrpSpPr>
              <p:grpSpPr>
                <a:xfrm rot="1083127">
                  <a:off x="6652267" y="4779924"/>
                  <a:ext cx="553775" cy="205665"/>
                  <a:chOff x="6553200" y="2979128"/>
                  <a:chExt cx="1817276" cy="674913"/>
                </a:xfrm>
              </p:grpSpPr>
              <p:grpSp>
                <p:nvGrpSpPr>
                  <p:cNvPr id="746" name="Group 745"/>
                  <p:cNvGrpSpPr/>
                  <p:nvPr/>
                </p:nvGrpSpPr>
                <p:grpSpPr>
                  <a:xfrm>
                    <a:off x="7036526" y="2983482"/>
                    <a:ext cx="362945" cy="666204"/>
                    <a:chOff x="6553200" y="2979128"/>
                    <a:chExt cx="362945" cy="666204"/>
                  </a:xfrm>
                </p:grpSpPr>
                <p:sp>
                  <p:nvSpPr>
                    <p:cNvPr id="759" name="Cross 75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iamond 75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46"/>
                  <p:cNvGrpSpPr/>
                  <p:nvPr/>
                </p:nvGrpSpPr>
                <p:grpSpPr>
                  <a:xfrm>
                    <a:off x="6553200" y="2979128"/>
                    <a:ext cx="362945" cy="666204"/>
                    <a:chOff x="6553200" y="2979128"/>
                    <a:chExt cx="362945" cy="666204"/>
                  </a:xfrm>
                </p:grpSpPr>
                <p:sp>
                  <p:nvSpPr>
                    <p:cNvPr id="757" name="Cross 75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Diamond 75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8" name="Diamond 747"/>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9" name="Group 748"/>
                  <p:cNvGrpSpPr/>
                  <p:nvPr/>
                </p:nvGrpSpPr>
                <p:grpSpPr>
                  <a:xfrm>
                    <a:off x="7528560" y="2987837"/>
                    <a:ext cx="362945" cy="666204"/>
                    <a:chOff x="6553200" y="2979128"/>
                    <a:chExt cx="362945" cy="666204"/>
                  </a:xfrm>
                </p:grpSpPr>
                <p:sp>
                  <p:nvSpPr>
                    <p:cNvPr id="755" name="Cross 75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Diamond 75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0" name="Diamond 749"/>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1" name="Group 750"/>
                  <p:cNvGrpSpPr/>
                  <p:nvPr/>
                </p:nvGrpSpPr>
                <p:grpSpPr>
                  <a:xfrm>
                    <a:off x="8007531" y="2979128"/>
                    <a:ext cx="362945" cy="666204"/>
                    <a:chOff x="6553200" y="2979128"/>
                    <a:chExt cx="362945" cy="666204"/>
                  </a:xfrm>
                </p:grpSpPr>
                <p:sp>
                  <p:nvSpPr>
                    <p:cNvPr id="753" name="Cross 75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2" name="Diamond 751"/>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4" name="Cloud 743"/>
                <p:cNvSpPr/>
                <p:nvPr/>
              </p:nvSpPr>
              <p:spPr>
                <a:xfrm rot="20552374" flipH="1">
                  <a:off x="7188300" y="3360422"/>
                  <a:ext cx="828526" cy="739057"/>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724"/>
              <p:cNvGrpSpPr/>
              <p:nvPr/>
            </p:nvGrpSpPr>
            <p:grpSpPr>
              <a:xfrm rot="10800000" flipH="1" flipV="1">
                <a:off x="3000646" y="3657494"/>
                <a:ext cx="219104" cy="2802825"/>
                <a:chOff x="990600" y="457200"/>
                <a:chExt cx="609600" cy="4800600"/>
              </a:xfrm>
            </p:grpSpPr>
            <p:sp>
              <p:nvSpPr>
                <p:cNvPr id="727" name="Isosceles Triangle 726"/>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ectangle 727"/>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ultiply 728"/>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6"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6" name="Group 775"/>
          <p:cNvGrpSpPr/>
          <p:nvPr/>
        </p:nvGrpSpPr>
        <p:grpSpPr>
          <a:xfrm flipH="1">
            <a:off x="5879276" y="852281"/>
            <a:ext cx="1058160" cy="1115334"/>
            <a:chOff x="2103170" y="538563"/>
            <a:chExt cx="4331610" cy="4550353"/>
          </a:xfrm>
        </p:grpSpPr>
        <p:grpSp>
          <p:nvGrpSpPr>
            <p:cNvPr id="777" name="Group 776"/>
            <p:cNvGrpSpPr/>
            <p:nvPr/>
          </p:nvGrpSpPr>
          <p:grpSpPr>
            <a:xfrm>
              <a:off x="2616311" y="1954103"/>
              <a:ext cx="798056" cy="2272174"/>
              <a:chOff x="3480904" y="3047353"/>
              <a:chExt cx="1015810" cy="2892150"/>
            </a:xfrm>
          </p:grpSpPr>
          <p:sp>
            <p:nvSpPr>
              <p:cNvPr id="979" name="Oval 6"/>
              <p:cNvSpPr/>
              <p:nvPr/>
            </p:nvSpPr>
            <p:spPr>
              <a:xfrm rot="2019669" flipH="1">
                <a:off x="3735447" y="5642458"/>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7"/>
              <p:cNvSpPr/>
              <p:nvPr/>
            </p:nvSpPr>
            <p:spPr>
              <a:xfrm rot="3076064" flipH="1">
                <a:off x="3987802" y="5511614"/>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1" name="Group 980"/>
              <p:cNvGrpSpPr/>
              <p:nvPr/>
            </p:nvGrpSpPr>
            <p:grpSpPr>
              <a:xfrm rot="8353552">
                <a:off x="3480904" y="3047353"/>
                <a:ext cx="559618" cy="1089370"/>
                <a:chOff x="3446552" y="3989226"/>
                <a:chExt cx="559618" cy="1089370"/>
              </a:xfrm>
            </p:grpSpPr>
            <p:sp>
              <p:nvSpPr>
                <p:cNvPr id="1001"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2" name="Trapezoid 12"/>
              <p:cNvSpPr/>
              <p:nvPr/>
            </p:nvSpPr>
            <p:spPr>
              <a:xfrm flipH="1">
                <a:off x="3678076" y="402534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Trapezoid 982"/>
              <p:cNvSpPr/>
              <p:nvPr/>
            </p:nvSpPr>
            <p:spPr>
              <a:xfrm>
                <a:off x="3884039" y="404254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4" name="Group 983"/>
              <p:cNvGrpSpPr/>
              <p:nvPr/>
            </p:nvGrpSpPr>
            <p:grpSpPr>
              <a:xfrm>
                <a:off x="3760712" y="4813668"/>
                <a:ext cx="736002" cy="639024"/>
                <a:chOff x="2844053" y="4000045"/>
                <a:chExt cx="769207" cy="754417"/>
              </a:xfrm>
            </p:grpSpPr>
            <p:sp>
              <p:nvSpPr>
                <p:cNvPr id="997" name="Trapezoid 996"/>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Trapezoid 997"/>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rapezoid 998"/>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ounded Rectangle 999"/>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5" name="Group 984"/>
              <p:cNvGrpSpPr/>
              <p:nvPr/>
            </p:nvGrpSpPr>
            <p:grpSpPr>
              <a:xfrm>
                <a:off x="3648430" y="3196846"/>
                <a:ext cx="736390" cy="904564"/>
                <a:chOff x="5425312" y="439128"/>
                <a:chExt cx="736390" cy="904564"/>
              </a:xfrm>
            </p:grpSpPr>
            <p:sp>
              <p:nvSpPr>
                <p:cNvPr id="993" name="Round Diagonal Corner Rectangle 992"/>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Round Diagonal Corner Rectangle 994"/>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 Diagonal Corner Rectangle 995"/>
                <p:cNvSpPr/>
                <p:nvPr/>
              </p:nvSpPr>
              <p:spPr>
                <a:xfrm rot="19527262">
                  <a:off x="5715926" y="570894"/>
                  <a:ext cx="445776" cy="668892"/>
                </a:xfrm>
                <a:prstGeom prst="round2DiagRect">
                  <a:avLst>
                    <a:gd name="adj1" fmla="val 50000"/>
                    <a:gd name="adj2" fmla="val 0"/>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6" name="Group 985"/>
              <p:cNvGrpSpPr/>
              <p:nvPr/>
            </p:nvGrpSpPr>
            <p:grpSpPr>
              <a:xfrm>
                <a:off x="3634340" y="3140013"/>
                <a:ext cx="720079" cy="722514"/>
                <a:chOff x="3347911" y="423073"/>
                <a:chExt cx="1037557" cy="1041066"/>
              </a:xfrm>
            </p:grpSpPr>
            <p:sp>
              <p:nvSpPr>
                <p:cNvPr id="990" name="Chord 989"/>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Chord 990"/>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Moon 991"/>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986"/>
              <p:cNvGrpSpPr/>
              <p:nvPr/>
            </p:nvGrpSpPr>
            <p:grpSpPr>
              <a:xfrm rot="11132248">
                <a:off x="3811436" y="3067070"/>
                <a:ext cx="554725" cy="1089692"/>
                <a:chOff x="4075314" y="4007427"/>
                <a:chExt cx="554725" cy="1089692"/>
              </a:xfrm>
            </p:grpSpPr>
            <p:sp>
              <p:nvSpPr>
                <p:cNvPr id="988"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8" name="Group 777"/>
            <p:cNvGrpSpPr/>
            <p:nvPr/>
          </p:nvGrpSpPr>
          <p:grpSpPr>
            <a:xfrm>
              <a:off x="5051380" y="1412046"/>
              <a:ext cx="804194" cy="2517991"/>
              <a:chOff x="5875006" y="2631854"/>
              <a:chExt cx="928719" cy="2907888"/>
            </a:xfrm>
          </p:grpSpPr>
          <p:sp>
            <p:nvSpPr>
              <p:cNvPr id="957" name="Oval 7"/>
              <p:cNvSpPr/>
              <p:nvPr/>
            </p:nvSpPr>
            <p:spPr>
              <a:xfrm rot="3076064" flipH="1">
                <a:off x="6134212" y="5250016"/>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8" name="Group 957"/>
              <p:cNvGrpSpPr/>
              <p:nvPr/>
            </p:nvGrpSpPr>
            <p:grpSpPr>
              <a:xfrm rot="8462219">
                <a:off x="5875006" y="2631854"/>
                <a:ext cx="559618" cy="1089370"/>
                <a:chOff x="5791200" y="3638929"/>
                <a:chExt cx="559618" cy="1089370"/>
              </a:xfrm>
            </p:grpSpPr>
            <p:sp>
              <p:nvSpPr>
                <p:cNvPr id="977"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9" name="Round Diagonal Corner Rectangle 958"/>
              <p:cNvSpPr/>
              <p:nvPr/>
            </p:nvSpPr>
            <p:spPr>
              <a:xfrm rot="864547">
                <a:off x="5967460" y="2808535"/>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6"/>
              <p:cNvSpPr/>
              <p:nvPr/>
            </p:nvSpPr>
            <p:spPr>
              <a:xfrm rot="3167410" flipH="1">
                <a:off x="6315637" y="5226598"/>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Trapezoid 12"/>
              <p:cNvSpPr/>
              <p:nvPr/>
            </p:nvSpPr>
            <p:spPr>
              <a:xfrm flipH="1">
                <a:off x="6022724" y="367504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a:off x="6219502" y="3684208"/>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3" name="Group 962"/>
              <p:cNvGrpSpPr/>
              <p:nvPr/>
            </p:nvGrpSpPr>
            <p:grpSpPr>
              <a:xfrm>
                <a:off x="6138962" y="4479448"/>
                <a:ext cx="664763" cy="639024"/>
                <a:chOff x="2844053" y="4021056"/>
                <a:chExt cx="694754" cy="754416"/>
              </a:xfrm>
            </p:grpSpPr>
            <p:sp>
              <p:nvSpPr>
                <p:cNvPr id="973" name="Trapezoid 972"/>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Trapezoid 973"/>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Trapezoid 974"/>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ounded Rectangle 975"/>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4" name="Oval 963"/>
              <p:cNvSpPr/>
              <p:nvPr/>
            </p:nvSpPr>
            <p:spPr>
              <a:xfrm>
                <a:off x="6043006" y="2811218"/>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ound Diagonal Corner Rectangle 964"/>
              <p:cNvSpPr/>
              <p:nvPr/>
            </p:nvSpPr>
            <p:spPr>
              <a:xfrm rot="20735453" flipH="1">
                <a:off x="6326978" y="2873063"/>
                <a:ext cx="452597" cy="904762"/>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6" name="Group 965"/>
              <p:cNvGrpSpPr/>
              <p:nvPr/>
            </p:nvGrpSpPr>
            <p:grpSpPr>
              <a:xfrm>
                <a:off x="6021073" y="2648068"/>
                <a:ext cx="682520" cy="737947"/>
                <a:chOff x="3347911" y="423073"/>
                <a:chExt cx="1037557" cy="1041066"/>
              </a:xfrm>
            </p:grpSpPr>
            <p:sp>
              <p:nvSpPr>
                <p:cNvPr id="970" name="Chord 969"/>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Chord 970"/>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7" name="Group 966"/>
              <p:cNvGrpSpPr/>
              <p:nvPr/>
            </p:nvGrpSpPr>
            <p:grpSpPr>
              <a:xfrm rot="10800000">
                <a:off x="6205160" y="2783280"/>
                <a:ext cx="554727" cy="1089692"/>
                <a:chOff x="6419962" y="3657130"/>
                <a:chExt cx="554727" cy="1089692"/>
              </a:xfrm>
            </p:grpSpPr>
            <p:sp>
              <p:nvSpPr>
                <p:cNvPr id="968"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9" name="Oval 6"/>
            <p:cNvSpPr/>
            <p:nvPr/>
          </p:nvSpPr>
          <p:spPr>
            <a:xfrm rot="2019669" flipH="1">
              <a:off x="2470681" y="4791871"/>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
            <p:cNvSpPr/>
            <p:nvPr/>
          </p:nvSpPr>
          <p:spPr>
            <a:xfrm rot="3076064" flipH="1">
              <a:off x="2723036" y="4661027"/>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1" name="Group 780"/>
            <p:cNvGrpSpPr/>
            <p:nvPr/>
          </p:nvGrpSpPr>
          <p:grpSpPr>
            <a:xfrm rot="8353552">
              <a:off x="2216138" y="2196766"/>
              <a:ext cx="559618" cy="1089370"/>
              <a:chOff x="3446552" y="3989226"/>
              <a:chExt cx="559618" cy="1089370"/>
            </a:xfrm>
          </p:grpSpPr>
          <p:sp>
            <p:nvSpPr>
              <p:cNvPr id="955"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2" name="Trapezoid 12"/>
            <p:cNvSpPr/>
            <p:nvPr/>
          </p:nvSpPr>
          <p:spPr>
            <a:xfrm flipH="1">
              <a:off x="2413310" y="317475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Trapezoid 782"/>
            <p:cNvSpPr/>
            <p:nvPr/>
          </p:nvSpPr>
          <p:spPr>
            <a:xfrm>
              <a:off x="2619273" y="3191955"/>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4" name="Group 783"/>
            <p:cNvGrpSpPr/>
            <p:nvPr/>
          </p:nvGrpSpPr>
          <p:grpSpPr>
            <a:xfrm>
              <a:off x="2495946" y="3963081"/>
              <a:ext cx="736002" cy="639024"/>
              <a:chOff x="2844053" y="4000045"/>
              <a:chExt cx="769207" cy="754417"/>
            </a:xfrm>
          </p:grpSpPr>
          <p:sp>
            <p:nvSpPr>
              <p:cNvPr id="951" name="Trapezoid 950"/>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rapezoid 951"/>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Trapezoid 952"/>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ed Rectangle 953"/>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784"/>
            <p:cNvGrpSpPr/>
            <p:nvPr/>
          </p:nvGrpSpPr>
          <p:grpSpPr>
            <a:xfrm>
              <a:off x="2383664" y="2346259"/>
              <a:ext cx="736390" cy="904564"/>
              <a:chOff x="5425312" y="439128"/>
              <a:chExt cx="736390" cy="904564"/>
            </a:xfrm>
          </p:grpSpPr>
          <p:sp>
            <p:nvSpPr>
              <p:cNvPr id="947" name="Round Diagonal Corner Rectangle 946"/>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 Diagonal Corner Rectangle 948"/>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 Diagonal Corner Rectangle 949"/>
              <p:cNvSpPr/>
              <p:nvPr/>
            </p:nvSpPr>
            <p:spPr>
              <a:xfrm rot="19527262">
                <a:off x="5715926" y="570894"/>
                <a:ext cx="445776" cy="668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785"/>
            <p:cNvGrpSpPr/>
            <p:nvPr/>
          </p:nvGrpSpPr>
          <p:grpSpPr>
            <a:xfrm>
              <a:off x="2369574" y="2289426"/>
              <a:ext cx="720079" cy="722514"/>
              <a:chOff x="3347911" y="423073"/>
              <a:chExt cx="1037557" cy="1041066"/>
            </a:xfrm>
          </p:grpSpPr>
          <p:sp>
            <p:nvSpPr>
              <p:cNvPr id="944" name="Chord 94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Chord 94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Moon 94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7" name="Oval 7"/>
            <p:cNvSpPr/>
            <p:nvPr/>
          </p:nvSpPr>
          <p:spPr>
            <a:xfrm rot="3076064" flipH="1">
              <a:off x="5765267" y="4605958"/>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roup 787"/>
            <p:cNvGrpSpPr/>
            <p:nvPr/>
          </p:nvGrpSpPr>
          <p:grpSpPr>
            <a:xfrm rot="8462219">
              <a:off x="5506061" y="1987796"/>
              <a:ext cx="559618" cy="1089370"/>
              <a:chOff x="5791200" y="3638929"/>
              <a:chExt cx="559618" cy="1089370"/>
            </a:xfrm>
          </p:grpSpPr>
          <p:sp>
            <p:nvSpPr>
              <p:cNvPr id="942"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9" name="Round Diagonal Corner Rectangle 788"/>
            <p:cNvSpPr/>
            <p:nvPr/>
          </p:nvSpPr>
          <p:spPr>
            <a:xfrm rot="864547">
              <a:off x="5598515" y="2164477"/>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6"/>
            <p:cNvSpPr/>
            <p:nvPr/>
          </p:nvSpPr>
          <p:spPr>
            <a:xfrm rot="3167410" flipH="1">
              <a:off x="5946692" y="4582540"/>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Trapezoid 12"/>
            <p:cNvSpPr/>
            <p:nvPr/>
          </p:nvSpPr>
          <p:spPr>
            <a:xfrm flipH="1">
              <a:off x="5653779" y="3030987"/>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rapezoid 791"/>
            <p:cNvSpPr/>
            <p:nvPr/>
          </p:nvSpPr>
          <p:spPr>
            <a:xfrm>
              <a:off x="5850557" y="304015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3" name="Group 792"/>
            <p:cNvGrpSpPr/>
            <p:nvPr/>
          </p:nvGrpSpPr>
          <p:grpSpPr>
            <a:xfrm>
              <a:off x="5770017" y="3835390"/>
              <a:ext cx="664763" cy="639024"/>
              <a:chOff x="2844053" y="4021056"/>
              <a:chExt cx="694754" cy="754416"/>
            </a:xfrm>
          </p:grpSpPr>
          <p:sp>
            <p:nvSpPr>
              <p:cNvPr id="938" name="Trapezoid 937"/>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Trapezoid 938"/>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ounded Rectangle 940"/>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4" name="Oval 793"/>
            <p:cNvSpPr/>
            <p:nvPr/>
          </p:nvSpPr>
          <p:spPr>
            <a:xfrm>
              <a:off x="5674061" y="2167160"/>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 Diagonal Corner Rectangle 794"/>
            <p:cNvSpPr/>
            <p:nvPr/>
          </p:nvSpPr>
          <p:spPr>
            <a:xfrm rot="20735453" flipH="1">
              <a:off x="5958033" y="2229005"/>
              <a:ext cx="452597"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6" name="Group 795"/>
            <p:cNvGrpSpPr/>
            <p:nvPr/>
          </p:nvGrpSpPr>
          <p:grpSpPr>
            <a:xfrm>
              <a:off x="5652128" y="2004010"/>
              <a:ext cx="682520" cy="737947"/>
              <a:chOff x="3347911" y="423073"/>
              <a:chExt cx="1037557" cy="1041066"/>
            </a:xfrm>
          </p:grpSpPr>
          <p:sp>
            <p:nvSpPr>
              <p:cNvPr id="935" name="Chord 934"/>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Chord 935"/>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Moon 936"/>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7" name="Group 796"/>
            <p:cNvGrpSpPr/>
            <p:nvPr/>
          </p:nvGrpSpPr>
          <p:grpSpPr>
            <a:xfrm>
              <a:off x="2103170" y="538563"/>
              <a:ext cx="4075568" cy="1905000"/>
              <a:chOff x="3255330" y="3319600"/>
              <a:chExt cx="6056768" cy="3272157"/>
            </a:xfrm>
          </p:grpSpPr>
          <p:sp>
            <p:nvSpPr>
              <p:cNvPr id="804" name="Rounded Rectangle 803"/>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8" name="Group 807"/>
              <p:cNvGrpSpPr/>
              <p:nvPr/>
            </p:nvGrpSpPr>
            <p:grpSpPr>
              <a:xfrm>
                <a:off x="4219996" y="4374494"/>
                <a:ext cx="4137434" cy="301780"/>
                <a:chOff x="5368705" y="2667757"/>
                <a:chExt cx="7629055" cy="700132"/>
              </a:xfrm>
            </p:grpSpPr>
            <p:grpSp>
              <p:nvGrpSpPr>
                <p:cNvPr id="908" name="Group 907"/>
                <p:cNvGrpSpPr/>
                <p:nvPr/>
              </p:nvGrpSpPr>
              <p:grpSpPr>
                <a:xfrm>
                  <a:off x="5368705" y="2743200"/>
                  <a:ext cx="841972" cy="624689"/>
                  <a:chOff x="5368705" y="2743200"/>
                  <a:chExt cx="841972" cy="624689"/>
                </a:xfrm>
              </p:grpSpPr>
              <p:sp>
                <p:nvSpPr>
                  <p:cNvPr id="933" name="Hexagon 93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Hexagon 93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9" name="Group 908"/>
                <p:cNvGrpSpPr/>
                <p:nvPr/>
              </p:nvGrpSpPr>
              <p:grpSpPr>
                <a:xfrm>
                  <a:off x="6209169" y="2741691"/>
                  <a:ext cx="841972" cy="624689"/>
                  <a:chOff x="5368705" y="2743200"/>
                  <a:chExt cx="841972" cy="624689"/>
                </a:xfrm>
              </p:grpSpPr>
              <p:sp>
                <p:nvSpPr>
                  <p:cNvPr id="931" name="Hexagon 93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Hexagon 93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0" name="Group 909"/>
                <p:cNvGrpSpPr/>
                <p:nvPr/>
              </p:nvGrpSpPr>
              <p:grpSpPr>
                <a:xfrm>
                  <a:off x="7058686" y="2731129"/>
                  <a:ext cx="841972" cy="624689"/>
                  <a:chOff x="5368705" y="2743200"/>
                  <a:chExt cx="841972" cy="624689"/>
                </a:xfrm>
              </p:grpSpPr>
              <p:sp>
                <p:nvSpPr>
                  <p:cNvPr id="929" name="Hexagon 92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Hexagon 92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7908203" y="2720567"/>
                  <a:ext cx="841972" cy="624689"/>
                  <a:chOff x="5368705" y="2743200"/>
                  <a:chExt cx="841972" cy="624689"/>
                </a:xfrm>
              </p:grpSpPr>
              <p:sp>
                <p:nvSpPr>
                  <p:cNvPr id="927" name="Hexagon 92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Hexagon 92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2" name="Group 911"/>
                <p:cNvGrpSpPr/>
                <p:nvPr/>
              </p:nvGrpSpPr>
              <p:grpSpPr>
                <a:xfrm>
                  <a:off x="8757720" y="2710005"/>
                  <a:ext cx="841972" cy="624689"/>
                  <a:chOff x="5368705" y="2743200"/>
                  <a:chExt cx="841972" cy="624689"/>
                </a:xfrm>
              </p:grpSpPr>
              <p:sp>
                <p:nvSpPr>
                  <p:cNvPr id="925" name="Hexagon 92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Hexagon 92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3" name="Group 912"/>
                <p:cNvGrpSpPr/>
                <p:nvPr/>
              </p:nvGrpSpPr>
              <p:grpSpPr>
                <a:xfrm>
                  <a:off x="9607237" y="2699443"/>
                  <a:ext cx="841972" cy="624689"/>
                  <a:chOff x="5368705" y="2743200"/>
                  <a:chExt cx="841972" cy="624689"/>
                </a:xfrm>
              </p:grpSpPr>
              <p:sp>
                <p:nvSpPr>
                  <p:cNvPr id="923" name="Hexagon 92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Hexagon 92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913"/>
                <p:cNvGrpSpPr/>
                <p:nvPr/>
              </p:nvGrpSpPr>
              <p:grpSpPr>
                <a:xfrm>
                  <a:off x="10456754" y="2688881"/>
                  <a:ext cx="841972" cy="624689"/>
                  <a:chOff x="5368705" y="2743200"/>
                  <a:chExt cx="841972" cy="624689"/>
                </a:xfrm>
              </p:grpSpPr>
              <p:sp>
                <p:nvSpPr>
                  <p:cNvPr id="921" name="Hexagon 92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Hexagon 92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5" name="Group 914"/>
                <p:cNvGrpSpPr/>
                <p:nvPr/>
              </p:nvGrpSpPr>
              <p:grpSpPr>
                <a:xfrm>
                  <a:off x="11306271" y="2678319"/>
                  <a:ext cx="841972" cy="624689"/>
                  <a:chOff x="5368705" y="2743200"/>
                  <a:chExt cx="841972" cy="624689"/>
                </a:xfrm>
              </p:grpSpPr>
              <p:sp>
                <p:nvSpPr>
                  <p:cNvPr id="919" name="Hexagon 91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Hexagon 91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15"/>
                <p:cNvGrpSpPr/>
                <p:nvPr/>
              </p:nvGrpSpPr>
              <p:grpSpPr>
                <a:xfrm>
                  <a:off x="12155788" y="2667757"/>
                  <a:ext cx="841972" cy="624689"/>
                  <a:chOff x="5368705" y="2743200"/>
                  <a:chExt cx="841972" cy="624689"/>
                </a:xfrm>
              </p:grpSpPr>
              <p:sp>
                <p:nvSpPr>
                  <p:cNvPr id="917" name="Hexagon 91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Hexagon 91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9" name="Rounded Rectangle 808"/>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0" name="Group 809"/>
              <p:cNvGrpSpPr/>
              <p:nvPr/>
            </p:nvGrpSpPr>
            <p:grpSpPr>
              <a:xfrm>
                <a:off x="4907854" y="4897042"/>
                <a:ext cx="2588124" cy="240958"/>
                <a:chOff x="5368705" y="2667757"/>
                <a:chExt cx="7629055" cy="700132"/>
              </a:xfrm>
              <a:solidFill>
                <a:srgbClr val="D3A77B"/>
              </a:solidFill>
            </p:grpSpPr>
            <p:grpSp>
              <p:nvGrpSpPr>
                <p:cNvPr id="881" name="Group 880"/>
                <p:cNvGrpSpPr/>
                <p:nvPr/>
              </p:nvGrpSpPr>
              <p:grpSpPr>
                <a:xfrm>
                  <a:off x="5368705" y="2743200"/>
                  <a:ext cx="841972" cy="624689"/>
                  <a:chOff x="5368705" y="2743200"/>
                  <a:chExt cx="841972" cy="624689"/>
                </a:xfrm>
                <a:grpFill/>
              </p:grpSpPr>
              <p:sp>
                <p:nvSpPr>
                  <p:cNvPr id="906" name="Hexagon 90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Hexagon 90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881"/>
                <p:cNvGrpSpPr/>
                <p:nvPr/>
              </p:nvGrpSpPr>
              <p:grpSpPr>
                <a:xfrm>
                  <a:off x="6209169" y="2741691"/>
                  <a:ext cx="841972" cy="624689"/>
                  <a:chOff x="5368705" y="2743200"/>
                  <a:chExt cx="841972" cy="624689"/>
                </a:xfrm>
                <a:grpFill/>
              </p:grpSpPr>
              <p:sp>
                <p:nvSpPr>
                  <p:cNvPr id="904" name="Hexagon 90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Hexagon 90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882"/>
                <p:cNvGrpSpPr/>
                <p:nvPr/>
              </p:nvGrpSpPr>
              <p:grpSpPr>
                <a:xfrm>
                  <a:off x="7058686" y="2731129"/>
                  <a:ext cx="841972" cy="624689"/>
                  <a:chOff x="5368705" y="2743200"/>
                  <a:chExt cx="841972" cy="624689"/>
                </a:xfrm>
                <a:grpFill/>
              </p:grpSpPr>
              <p:sp>
                <p:nvSpPr>
                  <p:cNvPr id="902" name="Hexagon 90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Hexagon 90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883"/>
                <p:cNvGrpSpPr/>
                <p:nvPr/>
              </p:nvGrpSpPr>
              <p:grpSpPr>
                <a:xfrm>
                  <a:off x="7908203" y="2720567"/>
                  <a:ext cx="841972" cy="624689"/>
                  <a:chOff x="5368705" y="2743200"/>
                  <a:chExt cx="841972" cy="624689"/>
                </a:xfrm>
                <a:grpFill/>
              </p:grpSpPr>
              <p:sp>
                <p:nvSpPr>
                  <p:cNvPr id="900" name="Hexagon 89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Hexagon 90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884"/>
                <p:cNvGrpSpPr/>
                <p:nvPr/>
              </p:nvGrpSpPr>
              <p:grpSpPr>
                <a:xfrm>
                  <a:off x="8757720" y="2710005"/>
                  <a:ext cx="841972" cy="624689"/>
                  <a:chOff x="5368705" y="2743200"/>
                  <a:chExt cx="841972" cy="624689"/>
                </a:xfrm>
                <a:grpFill/>
              </p:grpSpPr>
              <p:sp>
                <p:nvSpPr>
                  <p:cNvPr id="898" name="Hexagon 89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Hexagon 89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6" name="Group 885"/>
                <p:cNvGrpSpPr/>
                <p:nvPr/>
              </p:nvGrpSpPr>
              <p:grpSpPr>
                <a:xfrm>
                  <a:off x="9607237" y="2699443"/>
                  <a:ext cx="841972" cy="624689"/>
                  <a:chOff x="5368705" y="2743200"/>
                  <a:chExt cx="841972" cy="624689"/>
                </a:xfrm>
                <a:grpFill/>
              </p:grpSpPr>
              <p:sp>
                <p:nvSpPr>
                  <p:cNvPr id="896" name="Hexagon 89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Hexagon 89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7" name="Group 886"/>
                <p:cNvGrpSpPr/>
                <p:nvPr/>
              </p:nvGrpSpPr>
              <p:grpSpPr>
                <a:xfrm>
                  <a:off x="10456754" y="2688881"/>
                  <a:ext cx="841972" cy="624689"/>
                  <a:chOff x="5368705" y="2743200"/>
                  <a:chExt cx="841972" cy="624689"/>
                </a:xfrm>
                <a:grpFill/>
              </p:grpSpPr>
              <p:sp>
                <p:nvSpPr>
                  <p:cNvPr id="894" name="Hexagon 89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Hexagon 89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8" name="Group 887"/>
                <p:cNvGrpSpPr/>
                <p:nvPr/>
              </p:nvGrpSpPr>
              <p:grpSpPr>
                <a:xfrm>
                  <a:off x="11306271" y="2678319"/>
                  <a:ext cx="841972" cy="624689"/>
                  <a:chOff x="5368705" y="2743200"/>
                  <a:chExt cx="841972" cy="624689"/>
                </a:xfrm>
                <a:grpFill/>
              </p:grpSpPr>
              <p:sp>
                <p:nvSpPr>
                  <p:cNvPr id="892" name="Hexagon 89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Hexagon 89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9" name="Group 888"/>
                <p:cNvGrpSpPr/>
                <p:nvPr/>
              </p:nvGrpSpPr>
              <p:grpSpPr>
                <a:xfrm>
                  <a:off x="12155788" y="2667757"/>
                  <a:ext cx="841972" cy="624689"/>
                  <a:chOff x="5368705" y="2743200"/>
                  <a:chExt cx="841972" cy="624689"/>
                </a:xfrm>
                <a:grpFill/>
              </p:grpSpPr>
              <p:sp>
                <p:nvSpPr>
                  <p:cNvPr id="890" name="Hexagon 88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Hexagon 89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1" name="Group 810"/>
              <p:cNvGrpSpPr/>
              <p:nvPr/>
            </p:nvGrpSpPr>
            <p:grpSpPr>
              <a:xfrm>
                <a:off x="4907854" y="5621719"/>
                <a:ext cx="2616588" cy="240958"/>
                <a:chOff x="5368705" y="2667757"/>
                <a:chExt cx="7629055" cy="700132"/>
              </a:xfrm>
              <a:solidFill>
                <a:srgbClr val="D3A77B"/>
              </a:solidFill>
            </p:grpSpPr>
            <p:grpSp>
              <p:nvGrpSpPr>
                <p:cNvPr id="854" name="Group 853"/>
                <p:cNvGrpSpPr/>
                <p:nvPr/>
              </p:nvGrpSpPr>
              <p:grpSpPr>
                <a:xfrm>
                  <a:off x="5368705" y="2743200"/>
                  <a:ext cx="841972" cy="624689"/>
                  <a:chOff x="5368705" y="2743200"/>
                  <a:chExt cx="841972" cy="624689"/>
                </a:xfrm>
                <a:grpFill/>
              </p:grpSpPr>
              <p:sp>
                <p:nvSpPr>
                  <p:cNvPr id="879" name="Hexagon 87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Hexagon 87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854"/>
                <p:cNvGrpSpPr/>
                <p:nvPr/>
              </p:nvGrpSpPr>
              <p:grpSpPr>
                <a:xfrm>
                  <a:off x="6209169" y="2741691"/>
                  <a:ext cx="841972" cy="624689"/>
                  <a:chOff x="5368705" y="2743200"/>
                  <a:chExt cx="841972" cy="624689"/>
                </a:xfrm>
                <a:grpFill/>
              </p:grpSpPr>
              <p:sp>
                <p:nvSpPr>
                  <p:cNvPr id="877" name="Hexagon 87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Hexagon 87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855"/>
                <p:cNvGrpSpPr/>
                <p:nvPr/>
              </p:nvGrpSpPr>
              <p:grpSpPr>
                <a:xfrm>
                  <a:off x="7058686" y="2731129"/>
                  <a:ext cx="841972" cy="624689"/>
                  <a:chOff x="5368705" y="2743200"/>
                  <a:chExt cx="841972" cy="624689"/>
                </a:xfrm>
                <a:grpFill/>
              </p:grpSpPr>
              <p:sp>
                <p:nvSpPr>
                  <p:cNvPr id="875" name="Hexagon 87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Hexagon 87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7" name="Group 856"/>
                <p:cNvGrpSpPr/>
                <p:nvPr/>
              </p:nvGrpSpPr>
              <p:grpSpPr>
                <a:xfrm>
                  <a:off x="7908203" y="2720567"/>
                  <a:ext cx="841972" cy="624689"/>
                  <a:chOff x="5368705" y="2743200"/>
                  <a:chExt cx="841972" cy="624689"/>
                </a:xfrm>
                <a:grpFill/>
              </p:grpSpPr>
              <p:sp>
                <p:nvSpPr>
                  <p:cNvPr id="873" name="Hexagon 87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Hexagon 87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8" name="Group 857"/>
                <p:cNvGrpSpPr/>
                <p:nvPr/>
              </p:nvGrpSpPr>
              <p:grpSpPr>
                <a:xfrm>
                  <a:off x="8757720" y="2710005"/>
                  <a:ext cx="841972" cy="624689"/>
                  <a:chOff x="5368705" y="2743200"/>
                  <a:chExt cx="841972" cy="624689"/>
                </a:xfrm>
                <a:grpFill/>
              </p:grpSpPr>
              <p:sp>
                <p:nvSpPr>
                  <p:cNvPr id="871" name="Hexagon 87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Hexagon 87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858"/>
                <p:cNvGrpSpPr/>
                <p:nvPr/>
              </p:nvGrpSpPr>
              <p:grpSpPr>
                <a:xfrm>
                  <a:off x="9607237" y="2699443"/>
                  <a:ext cx="841972" cy="624689"/>
                  <a:chOff x="5368705" y="2743200"/>
                  <a:chExt cx="841972" cy="624689"/>
                </a:xfrm>
                <a:grpFill/>
              </p:grpSpPr>
              <p:sp>
                <p:nvSpPr>
                  <p:cNvPr id="869" name="Hexagon 86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Hexagon 86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859"/>
                <p:cNvGrpSpPr/>
                <p:nvPr/>
              </p:nvGrpSpPr>
              <p:grpSpPr>
                <a:xfrm>
                  <a:off x="10456754" y="2688881"/>
                  <a:ext cx="841972" cy="624689"/>
                  <a:chOff x="5368705" y="2743200"/>
                  <a:chExt cx="841972" cy="624689"/>
                </a:xfrm>
                <a:grpFill/>
              </p:grpSpPr>
              <p:sp>
                <p:nvSpPr>
                  <p:cNvPr id="867" name="Hexagon 86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Hexagon 86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1" name="Group 860"/>
                <p:cNvGrpSpPr/>
                <p:nvPr/>
              </p:nvGrpSpPr>
              <p:grpSpPr>
                <a:xfrm>
                  <a:off x="11306271" y="2678319"/>
                  <a:ext cx="841972" cy="624689"/>
                  <a:chOff x="5368705" y="2743200"/>
                  <a:chExt cx="841972" cy="624689"/>
                </a:xfrm>
                <a:grpFill/>
              </p:grpSpPr>
              <p:sp>
                <p:nvSpPr>
                  <p:cNvPr id="865" name="Hexagon 86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Hexagon 86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861"/>
                <p:cNvGrpSpPr/>
                <p:nvPr/>
              </p:nvGrpSpPr>
              <p:grpSpPr>
                <a:xfrm>
                  <a:off x="12155788" y="2667757"/>
                  <a:ext cx="841972" cy="624689"/>
                  <a:chOff x="5368705" y="2743200"/>
                  <a:chExt cx="841972" cy="624689"/>
                </a:xfrm>
                <a:grpFill/>
              </p:grpSpPr>
              <p:sp>
                <p:nvSpPr>
                  <p:cNvPr id="863" name="Hexagon 86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Hexagon 86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2" name="Group 811"/>
              <p:cNvGrpSpPr/>
              <p:nvPr/>
            </p:nvGrpSpPr>
            <p:grpSpPr>
              <a:xfrm rot="5400000">
                <a:off x="7072728" y="5269803"/>
                <a:ext cx="990098" cy="219148"/>
                <a:chOff x="5368705" y="2731129"/>
                <a:chExt cx="2531953" cy="636760"/>
              </a:xfrm>
              <a:solidFill>
                <a:srgbClr val="D3A77B"/>
              </a:solidFill>
            </p:grpSpPr>
            <p:grpSp>
              <p:nvGrpSpPr>
                <p:cNvPr id="845" name="Group 844"/>
                <p:cNvGrpSpPr/>
                <p:nvPr/>
              </p:nvGrpSpPr>
              <p:grpSpPr>
                <a:xfrm>
                  <a:off x="5368705" y="2743200"/>
                  <a:ext cx="841972" cy="624689"/>
                  <a:chOff x="5368705" y="2743200"/>
                  <a:chExt cx="841972" cy="624689"/>
                </a:xfrm>
                <a:grpFill/>
              </p:grpSpPr>
              <p:sp>
                <p:nvSpPr>
                  <p:cNvPr id="852" name="Hexagon 85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Hexagon 85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6" name="Group 845"/>
                <p:cNvGrpSpPr/>
                <p:nvPr/>
              </p:nvGrpSpPr>
              <p:grpSpPr>
                <a:xfrm>
                  <a:off x="6209169" y="2741691"/>
                  <a:ext cx="841972" cy="624689"/>
                  <a:chOff x="5368705" y="2743200"/>
                  <a:chExt cx="841972" cy="624689"/>
                </a:xfrm>
                <a:grpFill/>
              </p:grpSpPr>
              <p:sp>
                <p:nvSpPr>
                  <p:cNvPr id="850" name="Hexagon 84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Hexagon 85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7" name="Group 846"/>
                <p:cNvGrpSpPr/>
                <p:nvPr/>
              </p:nvGrpSpPr>
              <p:grpSpPr>
                <a:xfrm>
                  <a:off x="7058686" y="2731129"/>
                  <a:ext cx="841972" cy="624689"/>
                  <a:chOff x="5368705" y="2743200"/>
                  <a:chExt cx="841972" cy="624689"/>
                </a:xfrm>
                <a:grpFill/>
              </p:grpSpPr>
              <p:sp>
                <p:nvSpPr>
                  <p:cNvPr id="848" name="Hexagon 84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Hexagon 84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3" name="Group 812"/>
              <p:cNvGrpSpPr/>
              <p:nvPr/>
            </p:nvGrpSpPr>
            <p:grpSpPr>
              <a:xfrm rot="5400000">
                <a:off x="4372362" y="5279328"/>
                <a:ext cx="954639" cy="219148"/>
                <a:chOff x="5368705" y="2731129"/>
                <a:chExt cx="2531953" cy="636760"/>
              </a:xfrm>
              <a:solidFill>
                <a:srgbClr val="D3A77B"/>
              </a:solidFill>
            </p:grpSpPr>
            <p:grpSp>
              <p:nvGrpSpPr>
                <p:cNvPr id="836" name="Group 835"/>
                <p:cNvGrpSpPr/>
                <p:nvPr/>
              </p:nvGrpSpPr>
              <p:grpSpPr>
                <a:xfrm>
                  <a:off x="5368705" y="2743200"/>
                  <a:ext cx="841972" cy="624689"/>
                  <a:chOff x="5368705" y="2743200"/>
                  <a:chExt cx="841972" cy="624689"/>
                </a:xfrm>
                <a:grpFill/>
              </p:grpSpPr>
              <p:sp>
                <p:nvSpPr>
                  <p:cNvPr id="843" name="Hexagon 84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Hexagon 84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836"/>
                <p:cNvGrpSpPr/>
                <p:nvPr/>
              </p:nvGrpSpPr>
              <p:grpSpPr>
                <a:xfrm>
                  <a:off x="6209169" y="2741691"/>
                  <a:ext cx="841972" cy="624689"/>
                  <a:chOff x="5368705" y="2743200"/>
                  <a:chExt cx="841972" cy="624689"/>
                </a:xfrm>
                <a:grpFill/>
              </p:grpSpPr>
              <p:sp>
                <p:nvSpPr>
                  <p:cNvPr id="841" name="Hexagon 84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Hexagon 84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837"/>
                <p:cNvGrpSpPr/>
                <p:nvPr/>
              </p:nvGrpSpPr>
              <p:grpSpPr>
                <a:xfrm>
                  <a:off x="7058686" y="2731129"/>
                  <a:ext cx="841972" cy="624689"/>
                  <a:chOff x="5368705" y="2743200"/>
                  <a:chExt cx="841972" cy="624689"/>
                </a:xfrm>
                <a:grpFill/>
              </p:grpSpPr>
              <p:sp>
                <p:nvSpPr>
                  <p:cNvPr id="839" name="Hexagon 83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Hexagon 83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4" name="Block Arc 813"/>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5" name="Block Arc 814"/>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16" name="Group 815"/>
              <p:cNvGrpSpPr/>
              <p:nvPr/>
            </p:nvGrpSpPr>
            <p:grpSpPr>
              <a:xfrm>
                <a:off x="6674677" y="3319600"/>
                <a:ext cx="1231541" cy="981076"/>
                <a:chOff x="3961273" y="3116141"/>
                <a:chExt cx="1231541" cy="981076"/>
              </a:xfrm>
            </p:grpSpPr>
            <p:grpSp>
              <p:nvGrpSpPr>
                <p:cNvPr id="828" name="Group 827"/>
                <p:cNvGrpSpPr/>
                <p:nvPr/>
              </p:nvGrpSpPr>
              <p:grpSpPr>
                <a:xfrm flipH="1">
                  <a:off x="3961273" y="3341092"/>
                  <a:ext cx="997785" cy="500555"/>
                  <a:chOff x="8978237" y="1703899"/>
                  <a:chExt cx="997785" cy="500555"/>
                </a:xfrm>
              </p:grpSpPr>
              <p:sp>
                <p:nvSpPr>
                  <p:cNvPr id="833" name="Moon 832"/>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oon 834"/>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9" name="Group 828"/>
                <p:cNvGrpSpPr/>
                <p:nvPr/>
              </p:nvGrpSpPr>
              <p:grpSpPr>
                <a:xfrm>
                  <a:off x="4472237" y="3116141"/>
                  <a:ext cx="720577" cy="981076"/>
                  <a:chOff x="4481465" y="3115879"/>
                  <a:chExt cx="720577" cy="981076"/>
                </a:xfrm>
              </p:grpSpPr>
              <p:sp>
                <p:nvSpPr>
                  <p:cNvPr id="830" name="Isosceles Triangle 829"/>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ounded Rectangle 831"/>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7" name="Group 816"/>
              <p:cNvGrpSpPr/>
              <p:nvPr/>
            </p:nvGrpSpPr>
            <p:grpSpPr>
              <a:xfrm flipH="1">
                <a:off x="4739831" y="3341676"/>
                <a:ext cx="1231541" cy="981076"/>
                <a:chOff x="3961273" y="3116141"/>
                <a:chExt cx="1231541" cy="981076"/>
              </a:xfrm>
            </p:grpSpPr>
            <p:grpSp>
              <p:nvGrpSpPr>
                <p:cNvPr id="820" name="Group 819"/>
                <p:cNvGrpSpPr/>
                <p:nvPr/>
              </p:nvGrpSpPr>
              <p:grpSpPr>
                <a:xfrm flipH="1">
                  <a:off x="3961273" y="3341092"/>
                  <a:ext cx="997785" cy="500555"/>
                  <a:chOff x="8978237" y="1703899"/>
                  <a:chExt cx="997785" cy="500555"/>
                </a:xfrm>
              </p:grpSpPr>
              <p:sp>
                <p:nvSpPr>
                  <p:cNvPr id="825" name="Moon 824"/>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25"/>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826"/>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820"/>
                <p:cNvGrpSpPr/>
                <p:nvPr/>
              </p:nvGrpSpPr>
              <p:grpSpPr>
                <a:xfrm>
                  <a:off x="4472237" y="3116141"/>
                  <a:ext cx="720577" cy="981076"/>
                  <a:chOff x="4481465" y="3115879"/>
                  <a:chExt cx="720577" cy="981076"/>
                </a:xfrm>
              </p:grpSpPr>
              <p:sp>
                <p:nvSpPr>
                  <p:cNvPr id="822" name="Isosceles Triangle 821"/>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ounded Rectangle 823"/>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8" name="Hexagon 817"/>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Hexagon 818"/>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797"/>
            <p:cNvGrpSpPr/>
            <p:nvPr/>
          </p:nvGrpSpPr>
          <p:grpSpPr>
            <a:xfrm rot="11132248">
              <a:off x="2546670" y="2216483"/>
              <a:ext cx="554725" cy="1089692"/>
              <a:chOff x="4075314" y="4007427"/>
              <a:chExt cx="554725" cy="1089692"/>
            </a:xfrm>
          </p:grpSpPr>
          <p:sp>
            <p:nvSpPr>
              <p:cNvPr id="802"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9" name="Group 798"/>
            <p:cNvGrpSpPr/>
            <p:nvPr/>
          </p:nvGrpSpPr>
          <p:grpSpPr>
            <a:xfrm rot="10800000">
              <a:off x="5836215" y="2139222"/>
              <a:ext cx="554727" cy="1089692"/>
              <a:chOff x="6419962" y="3657130"/>
              <a:chExt cx="554727" cy="1089692"/>
            </a:xfrm>
          </p:grpSpPr>
          <p:sp>
            <p:nvSpPr>
              <p:cNvPr id="800"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5" name="TextBox 1004"/>
          <p:cNvSpPr txBox="1"/>
          <p:nvPr/>
        </p:nvSpPr>
        <p:spPr>
          <a:xfrm>
            <a:off x="4138834" y="3000907"/>
            <a:ext cx="3041618"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Jericho</a:t>
            </a:r>
          </a:p>
        </p:txBody>
      </p:sp>
      <p:grpSp>
        <p:nvGrpSpPr>
          <p:cNvPr id="1006" name="Group 1005"/>
          <p:cNvGrpSpPr/>
          <p:nvPr/>
        </p:nvGrpSpPr>
        <p:grpSpPr>
          <a:xfrm>
            <a:off x="4160198" y="957672"/>
            <a:ext cx="605079" cy="1066478"/>
            <a:chOff x="6625419" y="2579070"/>
            <a:chExt cx="2014292" cy="3550277"/>
          </a:xfrm>
        </p:grpSpPr>
        <p:grpSp>
          <p:nvGrpSpPr>
            <p:cNvPr id="1007" name="Group 1006"/>
            <p:cNvGrpSpPr/>
            <p:nvPr/>
          </p:nvGrpSpPr>
          <p:grpSpPr>
            <a:xfrm>
              <a:off x="6625419" y="2579070"/>
              <a:ext cx="2014292" cy="3550277"/>
              <a:chOff x="5702926" y="775445"/>
              <a:chExt cx="2014292" cy="3550277"/>
            </a:xfrm>
          </p:grpSpPr>
          <p:sp>
            <p:nvSpPr>
              <p:cNvPr id="1015" name="Cloud 1014"/>
              <p:cNvSpPr/>
              <p:nvPr/>
            </p:nvSpPr>
            <p:spPr>
              <a:xfrm rot="2829162">
                <a:off x="5911834" y="818475"/>
                <a:ext cx="1527925" cy="162658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rot="19671902">
                <a:off x="7311725" y="2559648"/>
                <a:ext cx="34351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rot="2647766">
                <a:off x="5749145" y="2499554"/>
                <a:ext cx="31746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352409">
                <a:off x="6786899" y="3723120"/>
                <a:ext cx="371632" cy="602602"/>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rot="2647766">
                <a:off x="6359659" y="3711201"/>
                <a:ext cx="369854" cy="602602"/>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p:cNvSpPr/>
              <p:nvPr/>
            </p:nvSpPr>
            <p:spPr>
              <a:xfrm rot="20169292">
                <a:off x="6743858" y="1919017"/>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Trapezoid 1020"/>
              <p:cNvSpPr/>
              <p:nvPr/>
            </p:nvSpPr>
            <p:spPr>
              <a:xfrm rot="1790291">
                <a:off x="5877579" y="1883798"/>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Trapezoid 1021"/>
              <p:cNvSpPr/>
              <p:nvPr/>
            </p:nvSpPr>
            <p:spPr>
              <a:xfrm>
                <a:off x="6111065" y="2057338"/>
                <a:ext cx="1184041" cy="196394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6491884" y="1668066"/>
                <a:ext cx="439296" cy="592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1023"/>
              <p:cNvSpPr/>
              <p:nvPr/>
            </p:nvSpPr>
            <p:spPr>
              <a:xfrm rot="320523">
                <a:off x="6040366" y="2064001"/>
                <a:ext cx="793673" cy="2034001"/>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rapezoid 1024"/>
              <p:cNvSpPr/>
              <p:nvPr/>
            </p:nvSpPr>
            <p:spPr>
              <a:xfrm rot="21316319">
                <a:off x="6586216" y="1977544"/>
                <a:ext cx="793673" cy="2112343"/>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6201302" y="829558"/>
                <a:ext cx="991486" cy="1324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Cloud 1026"/>
              <p:cNvSpPr/>
              <p:nvPr/>
            </p:nvSpPr>
            <p:spPr>
              <a:xfrm rot="5145672">
                <a:off x="6474044" y="497310"/>
                <a:ext cx="514542" cy="107081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8" name="Group 1027"/>
              <p:cNvGrpSpPr/>
              <p:nvPr/>
            </p:nvGrpSpPr>
            <p:grpSpPr>
              <a:xfrm rot="21319763">
                <a:off x="6718950" y="3869976"/>
                <a:ext cx="729128" cy="192734"/>
                <a:chOff x="1544276" y="5562598"/>
                <a:chExt cx="3316219" cy="853444"/>
              </a:xfrm>
            </p:grpSpPr>
            <p:sp>
              <p:nvSpPr>
                <p:cNvPr id="1056" name="Quad Arrow 1055"/>
                <p:cNvSpPr/>
                <p:nvPr/>
              </p:nvSpPr>
              <p:spPr>
                <a:xfrm>
                  <a:off x="2374038" y="5562598"/>
                  <a:ext cx="840940"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Quad Arrow 1056"/>
                <p:cNvSpPr/>
                <p:nvPr/>
              </p:nvSpPr>
              <p:spPr>
                <a:xfrm>
                  <a:off x="3189797" y="5562601"/>
                  <a:ext cx="840940"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Quad Arrow 1057"/>
                <p:cNvSpPr/>
                <p:nvPr/>
              </p:nvSpPr>
              <p:spPr>
                <a:xfrm>
                  <a:off x="1544276" y="5562598"/>
                  <a:ext cx="840939" cy="838199"/>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Quad Arrow 1058"/>
                <p:cNvSpPr/>
                <p:nvPr/>
              </p:nvSpPr>
              <p:spPr>
                <a:xfrm>
                  <a:off x="4019555" y="5577841"/>
                  <a:ext cx="840940"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Diamond 1059"/>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Diamond 1060"/>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Diamond 1061"/>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p:cNvGrpSpPr/>
              <p:nvPr/>
            </p:nvGrpSpPr>
            <p:grpSpPr>
              <a:xfrm rot="370681">
                <a:off x="5985090" y="3885142"/>
                <a:ext cx="729129" cy="192734"/>
                <a:chOff x="1544280" y="5562598"/>
                <a:chExt cx="3316220" cy="853444"/>
              </a:xfrm>
            </p:grpSpPr>
            <p:sp>
              <p:nvSpPr>
                <p:cNvPr id="1049" name="Quad Arrow 1048"/>
                <p:cNvSpPr/>
                <p:nvPr/>
              </p:nvSpPr>
              <p:spPr>
                <a:xfrm>
                  <a:off x="2374039" y="5562598"/>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Quad Arrow 1049"/>
                <p:cNvSpPr/>
                <p:nvPr/>
              </p:nvSpPr>
              <p:spPr>
                <a:xfrm>
                  <a:off x="3189793" y="5562598"/>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Quad Arrow 1050"/>
                <p:cNvSpPr/>
                <p:nvPr/>
              </p:nvSpPr>
              <p:spPr>
                <a:xfrm>
                  <a:off x="1544280" y="5562598"/>
                  <a:ext cx="840939" cy="838199"/>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Quad Arrow 1051"/>
                <p:cNvSpPr/>
                <p:nvPr/>
              </p:nvSpPr>
              <p:spPr>
                <a:xfrm>
                  <a:off x="4019557" y="5577841"/>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Diamond 1052"/>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Diamond 1053"/>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Diamond 1054"/>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029"/>
              <p:cNvGrpSpPr/>
              <p:nvPr/>
            </p:nvGrpSpPr>
            <p:grpSpPr>
              <a:xfrm rot="20183969">
                <a:off x="7170527" y="2723992"/>
                <a:ext cx="546691" cy="189292"/>
                <a:chOff x="1544278" y="5562598"/>
                <a:chExt cx="2486456" cy="838204"/>
              </a:xfrm>
            </p:grpSpPr>
            <p:sp>
              <p:nvSpPr>
                <p:cNvPr id="1043" name="Quad Arrow 1042"/>
                <p:cNvSpPr/>
                <p:nvPr/>
              </p:nvSpPr>
              <p:spPr>
                <a:xfrm>
                  <a:off x="2374040" y="5562602"/>
                  <a:ext cx="840939"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Quad Arrow 1043"/>
                <p:cNvSpPr/>
                <p:nvPr/>
              </p:nvSpPr>
              <p:spPr>
                <a:xfrm>
                  <a:off x="3189795" y="5562598"/>
                  <a:ext cx="840939" cy="838202"/>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p:cNvGrpSpPr/>
                <p:nvPr/>
              </p:nvGrpSpPr>
              <p:grpSpPr>
                <a:xfrm>
                  <a:off x="1544278" y="5562600"/>
                  <a:ext cx="840941" cy="838200"/>
                  <a:chOff x="2374039" y="5562600"/>
                  <a:chExt cx="840941" cy="838200"/>
                </a:xfrm>
              </p:grpSpPr>
              <p:sp>
                <p:nvSpPr>
                  <p:cNvPr id="1047" name="Quad Arrow 1046"/>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Quad Arrow 1047"/>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6" name="Diamond 1045"/>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1030"/>
              <p:cNvGrpSpPr/>
              <p:nvPr/>
            </p:nvGrpSpPr>
            <p:grpSpPr>
              <a:xfrm rot="2035587">
                <a:off x="5702926" y="2657420"/>
                <a:ext cx="546692" cy="189292"/>
                <a:chOff x="1544279" y="5562598"/>
                <a:chExt cx="2486461" cy="838203"/>
              </a:xfrm>
            </p:grpSpPr>
            <p:sp>
              <p:nvSpPr>
                <p:cNvPr id="1038" name="Quad Arrow 1037"/>
                <p:cNvSpPr/>
                <p:nvPr/>
              </p:nvSpPr>
              <p:spPr>
                <a:xfrm>
                  <a:off x="2374037" y="5562600"/>
                  <a:ext cx="840939"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Quad Arrow 1038"/>
                <p:cNvSpPr/>
                <p:nvPr/>
              </p:nvSpPr>
              <p:spPr>
                <a:xfrm>
                  <a:off x="3189797" y="5562598"/>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Quad Arrow 1039"/>
                <p:cNvSpPr/>
                <p:nvPr/>
              </p:nvSpPr>
              <p:spPr>
                <a:xfrm>
                  <a:off x="1544279" y="5562601"/>
                  <a:ext cx="840939"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Diamond 1040"/>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Diamond 1041"/>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2" name="Group 1031"/>
              <p:cNvGrpSpPr/>
              <p:nvPr/>
            </p:nvGrpSpPr>
            <p:grpSpPr>
              <a:xfrm>
                <a:off x="6203525" y="2826365"/>
                <a:ext cx="1071970" cy="273542"/>
                <a:chOff x="3356076" y="4389317"/>
                <a:chExt cx="991486" cy="273542"/>
              </a:xfrm>
            </p:grpSpPr>
            <p:sp>
              <p:nvSpPr>
                <p:cNvPr id="1035" name="Rounded Rectangle 1034"/>
                <p:cNvSpPr/>
                <p:nvPr/>
              </p:nvSpPr>
              <p:spPr>
                <a:xfrm>
                  <a:off x="3356076" y="4389317"/>
                  <a:ext cx="991486"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ed Rectangle 1035"/>
                <p:cNvSpPr/>
                <p:nvPr/>
              </p:nvSpPr>
              <p:spPr>
                <a:xfrm>
                  <a:off x="3470158" y="440397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ed Rectangle 1036"/>
                <p:cNvSpPr/>
                <p:nvPr/>
              </p:nvSpPr>
              <p:spPr>
                <a:xfrm>
                  <a:off x="3910063" y="439664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3" name="Cloud 1032"/>
              <p:cNvSpPr/>
              <p:nvPr/>
            </p:nvSpPr>
            <p:spPr>
              <a:xfrm rot="5145672">
                <a:off x="6442200" y="1786359"/>
                <a:ext cx="481142" cy="52463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6596680" y="1879483"/>
                <a:ext cx="200729" cy="117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8" name="Group 1007"/>
            <p:cNvGrpSpPr/>
            <p:nvPr/>
          </p:nvGrpSpPr>
          <p:grpSpPr>
            <a:xfrm rot="12342378">
              <a:off x="7630457" y="3980050"/>
              <a:ext cx="513367" cy="1734218"/>
              <a:chOff x="2438400" y="990600"/>
              <a:chExt cx="762000" cy="3200400"/>
            </a:xfrm>
          </p:grpSpPr>
          <p:sp>
            <p:nvSpPr>
              <p:cNvPr id="1010" name="Pentagon 100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Plaque 101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ounded Rectangle 101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Donut 101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4" name="Donut 101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09" name="Rounded Rectangle 1008"/>
            <p:cNvSpPr/>
            <p:nvPr/>
          </p:nvSpPr>
          <p:spPr>
            <a:xfrm>
              <a:off x="7746773" y="4641711"/>
              <a:ext cx="285043"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4" name="TextBox 1063"/>
          <p:cNvSpPr txBox="1"/>
          <p:nvPr/>
        </p:nvSpPr>
        <p:spPr>
          <a:xfrm>
            <a:off x="9038270" y="1189629"/>
            <a:ext cx="2914243" cy="2862322"/>
          </a:xfrm>
          <a:prstGeom prst="rect">
            <a:avLst/>
          </a:prstGeom>
          <a:noFill/>
        </p:spPr>
        <p:txBody>
          <a:bodyPr wrap="square" rtlCol="0">
            <a:spAutoFit/>
          </a:bodyPr>
          <a:lstStyle/>
          <a:p>
            <a:r>
              <a:rPr lang="en-US" dirty="0">
                <a:solidFill>
                  <a:schemeClr val="bg1"/>
                </a:solidFill>
                <a:latin typeface="Calibri" panose="020F0502020204030204" pitchFamily="34" charset="0"/>
              </a:rPr>
              <a:t>First came the army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Then 7 priests blowing trumpets.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Then the Ark of the Covenant.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Last a special guard bring up the rear</a:t>
            </a:r>
          </a:p>
        </p:txBody>
      </p:sp>
      <p:sp>
        <p:nvSpPr>
          <p:cNvPr id="1065" name="TextBox 1064"/>
          <p:cNvSpPr txBox="1"/>
          <p:nvPr/>
        </p:nvSpPr>
        <p:spPr>
          <a:xfrm>
            <a:off x="4220146" y="4118481"/>
            <a:ext cx="2914243" cy="923330"/>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They marched everyday, once around the wall for 6 days</a:t>
            </a:r>
          </a:p>
        </p:txBody>
      </p:sp>
      <p:sp>
        <p:nvSpPr>
          <p:cNvPr id="1066" name="TextBox 1065"/>
          <p:cNvSpPr txBox="1"/>
          <p:nvPr/>
        </p:nvSpPr>
        <p:spPr>
          <a:xfrm>
            <a:off x="8630474" y="5480852"/>
            <a:ext cx="2914243"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Only the sound of the trumpets could be heard</a:t>
            </a:r>
          </a:p>
        </p:txBody>
      </p:sp>
    </p:spTree>
    <p:extLst>
      <p:ext uri="{BB962C8B-B14F-4D97-AF65-F5344CB8AC3E}">
        <p14:creationId xmlns:p14="http://schemas.microsoft.com/office/powerpoint/2010/main" val="5444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0"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7</a:t>
            </a:r>
            <a:r>
              <a:rPr lang="en-US" sz="6000" baseline="30000" dirty="0">
                <a:solidFill>
                  <a:schemeClr val="bg1"/>
                </a:solidFill>
                <a:latin typeface="Bodoni MT Black" panose="02070A03080606020203" pitchFamily="18" charset="0"/>
              </a:rPr>
              <a:t>th</a:t>
            </a:r>
            <a:r>
              <a:rPr lang="en-US" sz="6000" dirty="0">
                <a:solidFill>
                  <a:schemeClr val="bg1"/>
                </a:solidFill>
                <a:latin typeface="Bodoni MT Black" panose="02070A03080606020203" pitchFamily="18" charset="0"/>
              </a:rPr>
              <a:t> Day</a:t>
            </a:r>
          </a:p>
        </p:txBody>
      </p:sp>
      <p:sp>
        <p:nvSpPr>
          <p:cNvPr id="311" name="TextBox 310"/>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6:15-17</a:t>
            </a:r>
          </a:p>
        </p:txBody>
      </p:sp>
      <p:sp>
        <p:nvSpPr>
          <p:cNvPr id="1066" name="TextBox 1065"/>
          <p:cNvSpPr txBox="1"/>
          <p:nvPr/>
        </p:nvSpPr>
        <p:spPr>
          <a:xfrm>
            <a:off x="3672859" y="788071"/>
            <a:ext cx="4345603"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They marched around 7 times</a:t>
            </a:r>
          </a:p>
        </p:txBody>
      </p:sp>
      <p:grpSp>
        <p:nvGrpSpPr>
          <p:cNvPr id="1155" name="Group 1154"/>
          <p:cNvGrpSpPr/>
          <p:nvPr/>
        </p:nvGrpSpPr>
        <p:grpSpPr>
          <a:xfrm>
            <a:off x="248354" y="3114319"/>
            <a:ext cx="11281233" cy="3262731"/>
            <a:chOff x="248354" y="3114319"/>
            <a:chExt cx="11281233" cy="3262731"/>
          </a:xfrm>
        </p:grpSpPr>
        <p:grpSp>
          <p:nvGrpSpPr>
            <p:cNvPr id="46" name="Group 45"/>
            <p:cNvGrpSpPr/>
            <p:nvPr/>
          </p:nvGrpSpPr>
          <p:grpSpPr>
            <a:xfrm>
              <a:off x="6403308" y="4241073"/>
              <a:ext cx="783588" cy="1113204"/>
              <a:chOff x="3903923" y="3567979"/>
              <a:chExt cx="2060502" cy="2927251"/>
            </a:xfrm>
          </p:grpSpPr>
          <p:sp>
            <p:nvSpPr>
              <p:cNvPr id="47" name="Oval 6"/>
              <p:cNvSpPr/>
              <p:nvPr/>
            </p:nvSpPr>
            <p:spPr>
              <a:xfrm rot="2593822" flipH="1">
                <a:off x="5478656" y="6198185"/>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7"/>
              <p:cNvSpPr/>
              <p:nvPr/>
            </p:nvSpPr>
            <p:spPr>
              <a:xfrm rot="3076064" flipH="1">
                <a:off x="5140290" y="6160632"/>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rot="5967819">
                <a:off x="4845777" y="4121651"/>
                <a:ext cx="559618" cy="1089370"/>
                <a:chOff x="4862971" y="4582525"/>
                <a:chExt cx="559618" cy="1089370"/>
              </a:xfrm>
            </p:grpSpPr>
            <p:sp>
              <p:nvSpPr>
                <p:cNvPr id="80" name="Oval 4"/>
                <p:cNvSpPr/>
                <p:nvPr/>
              </p:nvSpPr>
              <p:spPr>
                <a:xfrm flipH="1">
                  <a:off x="4862971" y="5264615"/>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10"/>
                <p:cNvSpPr/>
                <p:nvPr/>
              </p:nvSpPr>
              <p:spPr>
                <a:xfrm rot="1129774" flipH="1">
                  <a:off x="4929091" y="458252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rapezoid 12"/>
              <p:cNvSpPr/>
              <p:nvPr/>
            </p:nvSpPr>
            <p:spPr>
              <a:xfrm flipH="1">
                <a:off x="5094495" y="4618641"/>
                <a:ext cx="753231" cy="1689502"/>
              </a:xfrm>
              <a:prstGeom prst="trapezoid">
                <a:avLst>
                  <a:gd name="adj" fmla="val 22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5261202" y="4607679"/>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5177129" y="5428259"/>
                <a:ext cx="714842" cy="644421"/>
                <a:chOff x="2844053" y="4025184"/>
                <a:chExt cx="747093" cy="760789"/>
              </a:xfrm>
            </p:grpSpPr>
            <p:sp>
              <p:nvSpPr>
                <p:cNvPr id="76" name="Trapezoid 75"/>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3215077" y="4146616"/>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543769">
                  <a:off x="3377625" y="4146075"/>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215077" y="4031556"/>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963895" y="3695592"/>
                <a:ext cx="1000530" cy="1023322"/>
                <a:chOff x="5324358" y="344575"/>
                <a:chExt cx="1000530" cy="1023322"/>
              </a:xfrm>
            </p:grpSpPr>
            <p:sp>
              <p:nvSpPr>
                <p:cNvPr id="70" name="Round Diagonal Corner Rectangle 69"/>
                <p:cNvSpPr/>
                <p:nvPr/>
              </p:nvSpPr>
              <p:spPr>
                <a:xfrm rot="18091044">
                  <a:off x="5354916" y="672353"/>
                  <a:ext cx="445776" cy="50689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19527262">
                  <a:off x="5879112" y="609699"/>
                  <a:ext cx="445776" cy="50689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022116" y="3567979"/>
                <a:ext cx="897987" cy="901024"/>
                <a:chOff x="3347911" y="423073"/>
                <a:chExt cx="1037557" cy="1041066"/>
              </a:xfrm>
            </p:grpSpPr>
            <p:sp>
              <p:nvSpPr>
                <p:cNvPr id="67" name="Chord 6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hord 6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12576518">
                <a:off x="3903923" y="4151516"/>
                <a:ext cx="1496184" cy="608536"/>
                <a:chOff x="6578368" y="3903648"/>
                <a:chExt cx="2782402" cy="1274496"/>
              </a:xfrm>
            </p:grpSpPr>
            <p:sp>
              <p:nvSpPr>
                <p:cNvPr id="59" name="Trapezoid 58"/>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rot="7477893">
                <a:off x="4925484" y="4338997"/>
                <a:ext cx="554725" cy="1089692"/>
                <a:chOff x="5491733" y="4600726"/>
                <a:chExt cx="554725" cy="1089692"/>
              </a:xfrm>
            </p:grpSpPr>
            <p:sp>
              <p:nvSpPr>
                <p:cNvPr id="57" name="Oval 5"/>
                <p:cNvSpPr/>
                <p:nvPr/>
              </p:nvSpPr>
              <p:spPr>
                <a:xfrm flipH="1">
                  <a:off x="5800483" y="5238679"/>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8"/>
                <p:cNvSpPr/>
                <p:nvPr/>
              </p:nvSpPr>
              <p:spPr>
                <a:xfrm rot="20366507" flipH="1">
                  <a:off x="5491733" y="460072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p:cNvGrpSpPr/>
            <p:nvPr/>
          </p:nvGrpSpPr>
          <p:grpSpPr>
            <a:xfrm>
              <a:off x="5387976" y="4233684"/>
              <a:ext cx="867580" cy="1131046"/>
              <a:chOff x="1113737" y="3536580"/>
              <a:chExt cx="2344405" cy="3056353"/>
            </a:xfrm>
          </p:grpSpPr>
          <p:sp>
            <p:nvSpPr>
              <p:cNvPr id="83" name="Oval 6"/>
              <p:cNvSpPr/>
              <p:nvPr/>
            </p:nvSpPr>
            <p:spPr>
              <a:xfrm rot="2619585" flipH="1">
                <a:off x="2957682" y="6231637"/>
                <a:ext cx="296784"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
              <p:cNvSpPr/>
              <p:nvPr/>
            </p:nvSpPr>
            <p:spPr>
              <a:xfrm rot="3076064" flipH="1">
                <a:off x="2669463" y="620737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6140079">
                <a:off x="2303988" y="4104516"/>
                <a:ext cx="559618" cy="1089370"/>
                <a:chOff x="2383230" y="4659356"/>
                <a:chExt cx="559618" cy="1089370"/>
              </a:xfrm>
            </p:grpSpPr>
            <p:sp>
              <p:nvSpPr>
                <p:cNvPr id="112" name="Oval 4"/>
                <p:cNvSpPr/>
                <p:nvPr/>
              </p:nvSpPr>
              <p:spPr>
                <a:xfrm flipH="1">
                  <a:off x="2383230" y="534144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0"/>
                <p:cNvSpPr/>
                <p:nvPr/>
              </p:nvSpPr>
              <p:spPr>
                <a:xfrm rot="1129774" flipH="1">
                  <a:off x="2449350" y="465935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rapezoid 12"/>
              <p:cNvSpPr/>
              <p:nvPr/>
            </p:nvSpPr>
            <p:spPr>
              <a:xfrm flipH="1">
                <a:off x="2614754" y="469547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6488965" flipH="1">
                <a:off x="2225420" y="4013722"/>
                <a:ext cx="807197" cy="32128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2806962" y="471194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6"/>
              <p:cNvSpPr/>
              <p:nvPr/>
            </p:nvSpPr>
            <p:spPr>
              <a:xfrm flipH="1">
                <a:off x="2614755" y="379905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2697390" y="5503498"/>
                <a:ext cx="714831" cy="639024"/>
                <a:chOff x="2844053" y="4023302"/>
                <a:chExt cx="747081" cy="754417"/>
              </a:xfrm>
            </p:grpSpPr>
            <p:sp>
              <p:nvSpPr>
                <p:cNvPr id="108" name="Trapezoid 107"/>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215066" y="4138362"/>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543769">
                  <a:off x="3377613" y="413782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215066" y="4023302"/>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2576518">
                <a:off x="1113737" y="4102140"/>
                <a:ext cx="1496184" cy="608536"/>
                <a:chOff x="6578368" y="3903648"/>
                <a:chExt cx="2782402" cy="1274496"/>
              </a:xfrm>
            </p:grpSpPr>
            <p:sp>
              <p:nvSpPr>
                <p:cNvPr id="100" name="Trapezoid 99"/>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flipH="1">
                <a:off x="3040350" y="3940157"/>
                <a:ext cx="417792" cy="83123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2491720" y="3536580"/>
                <a:ext cx="924263" cy="1041066"/>
                <a:chOff x="3347911" y="423073"/>
                <a:chExt cx="1037557" cy="1041066"/>
              </a:xfrm>
            </p:grpSpPr>
            <p:sp>
              <p:nvSpPr>
                <p:cNvPr id="97" name="Chord 9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rot="7591632">
                <a:off x="2479161" y="4305748"/>
                <a:ext cx="554727" cy="1089692"/>
                <a:chOff x="3011992" y="4677557"/>
                <a:chExt cx="554727" cy="1089692"/>
              </a:xfrm>
            </p:grpSpPr>
            <p:sp>
              <p:nvSpPr>
                <p:cNvPr id="95" name="Oval 5"/>
                <p:cNvSpPr/>
                <p:nvPr/>
              </p:nvSpPr>
              <p:spPr>
                <a:xfrm flipH="1">
                  <a:off x="3249568" y="531551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8"/>
                <p:cNvSpPr/>
                <p:nvPr/>
              </p:nvSpPr>
              <p:spPr>
                <a:xfrm rot="20366507" flipH="1">
                  <a:off x="3011992" y="4677557"/>
                  <a:ext cx="525389" cy="929052"/>
                </a:xfrm>
                <a:prstGeom prst="trapezoid">
                  <a:avLst>
                    <a:gd name="adj" fmla="val 2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p:cNvGrpSpPr/>
            <p:nvPr/>
          </p:nvGrpSpPr>
          <p:grpSpPr>
            <a:xfrm rot="186531">
              <a:off x="8463670" y="4220337"/>
              <a:ext cx="728637" cy="1041634"/>
              <a:chOff x="4378205" y="3561099"/>
              <a:chExt cx="2078937" cy="2971977"/>
            </a:xfrm>
          </p:grpSpPr>
          <p:sp>
            <p:nvSpPr>
              <p:cNvPr id="115" name="Round Diagonal Corner Rectangle 114"/>
              <p:cNvSpPr/>
              <p:nvPr/>
            </p:nvSpPr>
            <p:spPr>
              <a:xfrm rot="864547">
                <a:off x="5566195" y="3795791"/>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6"/>
              <p:cNvSpPr/>
              <p:nvPr/>
            </p:nvSpPr>
            <p:spPr>
              <a:xfrm rot="3702664" flipH="1">
                <a:off x="6055042" y="6269087"/>
                <a:ext cx="248198"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7"/>
              <p:cNvSpPr/>
              <p:nvPr/>
            </p:nvSpPr>
            <p:spPr>
              <a:xfrm rot="3076064" flipH="1">
                <a:off x="5732947" y="6237272"/>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rot="6064009">
                <a:off x="5406735" y="4078377"/>
                <a:ext cx="559618" cy="1089370"/>
                <a:chOff x="5389935" y="4626185"/>
                <a:chExt cx="559618" cy="1089370"/>
              </a:xfrm>
            </p:grpSpPr>
            <p:sp>
              <p:nvSpPr>
                <p:cNvPr id="144" name="Oval 4"/>
                <p:cNvSpPr/>
                <p:nvPr/>
              </p:nvSpPr>
              <p:spPr>
                <a:xfrm flipH="1">
                  <a:off x="5389935" y="5308275"/>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0"/>
                <p:cNvSpPr/>
                <p:nvPr/>
              </p:nvSpPr>
              <p:spPr>
                <a:xfrm rot="1129774" flipH="1">
                  <a:off x="5456055" y="462618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2"/>
              <p:cNvSpPr/>
              <p:nvPr/>
            </p:nvSpPr>
            <p:spPr>
              <a:xfrm flipH="1">
                <a:off x="5621459" y="4662301"/>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5892942" y="467873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5704094" y="5463355"/>
                <a:ext cx="705941" cy="639024"/>
                <a:chOff x="2844053" y="4015071"/>
                <a:chExt cx="737790" cy="754417"/>
              </a:xfrm>
            </p:grpSpPr>
            <p:sp>
              <p:nvSpPr>
                <p:cNvPr id="140" name="Trapezoid 139"/>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3205775" y="413013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0543769">
                  <a:off x="3368322" y="4129590"/>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3205775" y="4015071"/>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a:off x="5641740" y="3798474"/>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rot="12576518">
                <a:off x="4378205" y="4102712"/>
                <a:ext cx="1496184" cy="608536"/>
                <a:chOff x="6578368" y="3903648"/>
                <a:chExt cx="2782402" cy="1274496"/>
              </a:xfrm>
            </p:grpSpPr>
            <p:sp>
              <p:nvSpPr>
                <p:cNvPr id="132" name="Trapezoid 131"/>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rot="7452252">
                <a:off x="5465320" y="4216682"/>
                <a:ext cx="554727" cy="1089692"/>
                <a:chOff x="6018697" y="4644386"/>
                <a:chExt cx="554727" cy="1089692"/>
              </a:xfrm>
            </p:grpSpPr>
            <p:sp>
              <p:nvSpPr>
                <p:cNvPr id="130" name="Oval 5"/>
                <p:cNvSpPr/>
                <p:nvPr/>
              </p:nvSpPr>
              <p:spPr>
                <a:xfrm flipH="1">
                  <a:off x="6256273" y="5282339"/>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8"/>
                <p:cNvSpPr/>
                <p:nvPr/>
              </p:nvSpPr>
              <p:spPr>
                <a:xfrm rot="20366507" flipH="1">
                  <a:off x="6018697" y="464438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 Diagonal Corner Rectangle 124"/>
              <p:cNvSpPr/>
              <p:nvPr/>
            </p:nvSpPr>
            <p:spPr>
              <a:xfrm rot="20735453" flipH="1">
                <a:off x="6139794" y="3792088"/>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5566507" y="3561099"/>
                <a:ext cx="889668" cy="938900"/>
                <a:chOff x="3347911" y="423073"/>
                <a:chExt cx="1037557" cy="1041066"/>
              </a:xfrm>
            </p:grpSpPr>
            <p:sp>
              <p:nvSpPr>
                <p:cNvPr id="127" name="Chord 12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ord 12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45"/>
            <p:cNvGrpSpPr/>
            <p:nvPr/>
          </p:nvGrpSpPr>
          <p:grpSpPr>
            <a:xfrm rot="21302056">
              <a:off x="10832976" y="3114319"/>
              <a:ext cx="696611" cy="995851"/>
              <a:chOff x="4378205" y="3561099"/>
              <a:chExt cx="2078937" cy="2971977"/>
            </a:xfrm>
          </p:grpSpPr>
          <p:sp>
            <p:nvSpPr>
              <p:cNvPr id="147" name="Round Diagonal Corner Rectangle 146"/>
              <p:cNvSpPr/>
              <p:nvPr/>
            </p:nvSpPr>
            <p:spPr>
              <a:xfrm rot="864547">
                <a:off x="5566195" y="3795791"/>
                <a:ext cx="317348" cy="904762"/>
              </a:xfrm>
              <a:prstGeom prst="round2DiagRect">
                <a:avLst>
                  <a:gd name="adj1" fmla="val 50000"/>
                  <a:gd name="adj2"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6"/>
              <p:cNvSpPr/>
              <p:nvPr/>
            </p:nvSpPr>
            <p:spPr>
              <a:xfrm rot="3702664" flipH="1">
                <a:off x="6055042" y="6269087"/>
                <a:ext cx="248198"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7"/>
              <p:cNvSpPr/>
              <p:nvPr/>
            </p:nvSpPr>
            <p:spPr>
              <a:xfrm rot="3076064" flipH="1">
                <a:off x="5732947" y="6237272"/>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rot="6064009">
                <a:off x="5406735" y="4078377"/>
                <a:ext cx="559618" cy="1089370"/>
                <a:chOff x="5389935" y="4626185"/>
                <a:chExt cx="559618" cy="1089370"/>
              </a:xfrm>
            </p:grpSpPr>
            <p:sp>
              <p:nvSpPr>
                <p:cNvPr id="176" name="Oval 4"/>
                <p:cNvSpPr/>
                <p:nvPr/>
              </p:nvSpPr>
              <p:spPr>
                <a:xfrm flipH="1">
                  <a:off x="5389935" y="5308275"/>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0"/>
                <p:cNvSpPr/>
                <p:nvPr/>
              </p:nvSpPr>
              <p:spPr>
                <a:xfrm rot="1129774" flipH="1">
                  <a:off x="5456055" y="462618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rapezoid 12"/>
              <p:cNvSpPr/>
              <p:nvPr/>
            </p:nvSpPr>
            <p:spPr>
              <a:xfrm flipH="1">
                <a:off x="5621459" y="4662301"/>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5892942" y="467873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5704094" y="5463355"/>
                <a:ext cx="705941" cy="639024"/>
                <a:chOff x="2844053" y="4015071"/>
                <a:chExt cx="737790" cy="754417"/>
              </a:xfrm>
            </p:grpSpPr>
            <p:sp>
              <p:nvSpPr>
                <p:cNvPr id="172" name="Trapezoid 171"/>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3205775" y="413013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0543769">
                  <a:off x="3368322" y="4129590"/>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205775" y="4015071"/>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Oval 153"/>
              <p:cNvSpPr/>
              <p:nvPr/>
            </p:nvSpPr>
            <p:spPr>
              <a:xfrm>
                <a:off x="5641740" y="3798474"/>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rot="12576518">
                <a:off x="4378205" y="4102712"/>
                <a:ext cx="1496184" cy="608536"/>
                <a:chOff x="6578368" y="3903648"/>
                <a:chExt cx="2782402" cy="1274496"/>
              </a:xfrm>
            </p:grpSpPr>
            <p:sp>
              <p:nvSpPr>
                <p:cNvPr id="164" name="Trapezoid 163"/>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rot="7452252">
                <a:off x="5465320" y="4216682"/>
                <a:ext cx="554727" cy="1089692"/>
                <a:chOff x="6018697" y="4644386"/>
                <a:chExt cx="554727" cy="1089692"/>
              </a:xfrm>
            </p:grpSpPr>
            <p:sp>
              <p:nvSpPr>
                <p:cNvPr id="162" name="Oval 5"/>
                <p:cNvSpPr/>
                <p:nvPr/>
              </p:nvSpPr>
              <p:spPr>
                <a:xfrm flipH="1">
                  <a:off x="6256273" y="5282339"/>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8"/>
                <p:cNvSpPr/>
                <p:nvPr/>
              </p:nvSpPr>
              <p:spPr>
                <a:xfrm rot="20366507" flipH="1">
                  <a:off x="6018697" y="464438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ound Diagonal Corner Rectangle 156"/>
              <p:cNvSpPr/>
              <p:nvPr/>
            </p:nvSpPr>
            <p:spPr>
              <a:xfrm rot="20735453" flipH="1">
                <a:off x="6139794" y="3792088"/>
                <a:ext cx="317348" cy="904762"/>
              </a:xfrm>
              <a:prstGeom prst="round2DiagRect">
                <a:avLst>
                  <a:gd name="adj1" fmla="val 50000"/>
                  <a:gd name="adj2"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5566507" y="3561099"/>
                <a:ext cx="889668" cy="938900"/>
                <a:chOff x="3347911" y="423073"/>
                <a:chExt cx="1037557" cy="1041066"/>
              </a:xfrm>
            </p:grpSpPr>
            <p:sp>
              <p:nvSpPr>
                <p:cNvPr id="159" name="Chord 158"/>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hord 159"/>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p:cNvGrpSpPr/>
            <p:nvPr/>
          </p:nvGrpSpPr>
          <p:grpSpPr>
            <a:xfrm>
              <a:off x="10279181" y="3867427"/>
              <a:ext cx="807455" cy="1052662"/>
              <a:chOff x="1113737" y="3536580"/>
              <a:chExt cx="2344405" cy="3056353"/>
            </a:xfrm>
          </p:grpSpPr>
          <p:sp>
            <p:nvSpPr>
              <p:cNvPr id="179" name="Oval 6"/>
              <p:cNvSpPr/>
              <p:nvPr/>
            </p:nvSpPr>
            <p:spPr>
              <a:xfrm rot="2619585" flipH="1">
                <a:off x="2957682" y="6231637"/>
                <a:ext cx="296784"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7"/>
              <p:cNvSpPr/>
              <p:nvPr/>
            </p:nvSpPr>
            <p:spPr>
              <a:xfrm rot="3076064" flipH="1">
                <a:off x="2669463" y="620737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6140079">
                <a:off x="2303988" y="4104516"/>
                <a:ext cx="559618" cy="1089370"/>
                <a:chOff x="2383230" y="4659356"/>
                <a:chExt cx="559618" cy="1089370"/>
              </a:xfrm>
            </p:grpSpPr>
            <p:sp>
              <p:nvSpPr>
                <p:cNvPr id="208" name="Oval 4"/>
                <p:cNvSpPr/>
                <p:nvPr/>
              </p:nvSpPr>
              <p:spPr>
                <a:xfrm flipH="1">
                  <a:off x="2383230" y="534144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10"/>
                <p:cNvSpPr/>
                <p:nvPr/>
              </p:nvSpPr>
              <p:spPr>
                <a:xfrm rot="1129774" flipH="1">
                  <a:off x="2449350" y="465935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rapezoid 12"/>
              <p:cNvSpPr/>
              <p:nvPr/>
            </p:nvSpPr>
            <p:spPr>
              <a:xfrm flipH="1">
                <a:off x="2614754" y="469547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rot="16488965" flipH="1">
                <a:off x="2225420" y="401372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2806962" y="471194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6"/>
              <p:cNvSpPr/>
              <p:nvPr/>
            </p:nvSpPr>
            <p:spPr>
              <a:xfrm flipH="1">
                <a:off x="2614755" y="379905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2697390" y="5503498"/>
                <a:ext cx="714831" cy="639024"/>
                <a:chOff x="2844053" y="4023302"/>
                <a:chExt cx="747081" cy="754417"/>
              </a:xfrm>
            </p:grpSpPr>
            <p:sp>
              <p:nvSpPr>
                <p:cNvPr id="204" name="Trapezoid 203"/>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3215066" y="4138362"/>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20543769">
                  <a:off x="3377613" y="413782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3215066" y="4023302"/>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12576518">
                <a:off x="1113737" y="4102140"/>
                <a:ext cx="1496184" cy="608536"/>
                <a:chOff x="6578368" y="3903648"/>
                <a:chExt cx="2782402" cy="1274496"/>
              </a:xfrm>
            </p:grpSpPr>
            <p:sp>
              <p:nvSpPr>
                <p:cNvPr id="196" name="Trapezoid 195"/>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Cloud 187"/>
              <p:cNvSpPr/>
              <p:nvPr/>
            </p:nvSpPr>
            <p:spPr>
              <a:xfrm flipH="1">
                <a:off x="3040350" y="394015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2491720" y="3536580"/>
                <a:ext cx="924263" cy="1041066"/>
                <a:chOff x="3347911" y="423073"/>
                <a:chExt cx="1037557" cy="1041066"/>
              </a:xfrm>
            </p:grpSpPr>
            <p:sp>
              <p:nvSpPr>
                <p:cNvPr id="193" name="Chord 19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hord 19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rot="7591632">
                <a:off x="2479161" y="4305748"/>
                <a:ext cx="554727" cy="1089692"/>
                <a:chOff x="3011992" y="4677557"/>
                <a:chExt cx="554727" cy="1089692"/>
              </a:xfrm>
            </p:grpSpPr>
            <p:sp>
              <p:nvSpPr>
                <p:cNvPr id="191" name="Oval 5"/>
                <p:cNvSpPr/>
                <p:nvPr/>
              </p:nvSpPr>
              <p:spPr>
                <a:xfrm flipH="1">
                  <a:off x="3249568" y="531551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8"/>
                <p:cNvSpPr/>
                <p:nvPr/>
              </p:nvSpPr>
              <p:spPr>
                <a:xfrm rot="20366507" flipH="1">
                  <a:off x="3011992" y="4677557"/>
                  <a:ext cx="525389" cy="929052"/>
                </a:xfrm>
                <a:prstGeom prst="trapezoid">
                  <a:avLst>
                    <a:gd name="adj" fmla="val 2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p:cNvGrpSpPr/>
            <p:nvPr/>
          </p:nvGrpSpPr>
          <p:grpSpPr>
            <a:xfrm>
              <a:off x="9415650" y="4170792"/>
              <a:ext cx="721569" cy="1029547"/>
              <a:chOff x="6319895" y="3407506"/>
              <a:chExt cx="2090154" cy="3033114"/>
            </a:xfrm>
          </p:grpSpPr>
          <p:sp>
            <p:nvSpPr>
              <p:cNvPr id="243" name="Cloud 242"/>
              <p:cNvSpPr/>
              <p:nvPr/>
            </p:nvSpPr>
            <p:spPr>
              <a:xfrm>
                <a:off x="7342410" y="3769047"/>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6"/>
              <p:cNvSpPr/>
              <p:nvPr/>
            </p:nvSpPr>
            <p:spPr>
              <a:xfrm rot="2678215" flipH="1">
                <a:off x="7867152" y="61608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7"/>
              <p:cNvSpPr/>
              <p:nvPr/>
            </p:nvSpPr>
            <p:spPr>
              <a:xfrm rot="3076064" flipH="1">
                <a:off x="7574166" y="6123385"/>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p:cNvGrpSpPr/>
              <p:nvPr/>
            </p:nvGrpSpPr>
            <p:grpSpPr>
              <a:xfrm rot="5574801">
                <a:off x="7262846" y="4050605"/>
                <a:ext cx="513132" cy="949086"/>
                <a:chOff x="7231154" y="4652582"/>
                <a:chExt cx="513132" cy="949086"/>
              </a:xfrm>
            </p:grpSpPr>
            <p:sp>
              <p:nvSpPr>
                <p:cNvPr id="273" name="Oval 4"/>
                <p:cNvSpPr/>
                <p:nvPr/>
              </p:nvSpPr>
              <p:spPr>
                <a:xfrm flipH="1">
                  <a:off x="7231154" y="5194388"/>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10"/>
                <p:cNvSpPr/>
                <p:nvPr/>
              </p:nvSpPr>
              <p:spPr>
                <a:xfrm rot="1129774" flipH="1">
                  <a:off x="7250788" y="4652582"/>
                  <a:ext cx="493498" cy="761572"/>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Trapezoid 12"/>
              <p:cNvSpPr/>
              <p:nvPr/>
            </p:nvSpPr>
            <p:spPr>
              <a:xfrm flipH="1">
                <a:off x="7462678" y="4548414"/>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a:off x="7656245" y="4539553"/>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7545313" y="5358032"/>
                <a:ext cx="700676" cy="645241"/>
                <a:chOff x="2844054" y="4025183"/>
                <a:chExt cx="732288" cy="761757"/>
              </a:xfrm>
            </p:grpSpPr>
            <p:sp>
              <p:nvSpPr>
                <p:cNvPr id="269" name="Trapezoid 268"/>
                <p:cNvSpPr/>
                <p:nvPr/>
              </p:nvSpPr>
              <p:spPr>
                <a:xfrm rot="16200000">
                  <a:off x="3040076" y="3829161"/>
                  <a:ext cx="185046" cy="577090"/>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3200273" y="4147583"/>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543769">
                  <a:off x="3362821" y="4147041"/>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3200273" y="4032523"/>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7509754" y="3675417"/>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a:off x="7567513" y="3626293"/>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loud 251"/>
              <p:cNvSpPr/>
              <p:nvPr/>
            </p:nvSpPr>
            <p:spPr>
              <a:xfrm rot="16488619">
                <a:off x="7792055" y="3972763"/>
                <a:ext cx="775090" cy="46089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252"/>
              <p:cNvGrpSpPr/>
              <p:nvPr/>
            </p:nvGrpSpPr>
            <p:grpSpPr>
              <a:xfrm>
                <a:off x="7349388" y="3407506"/>
                <a:ext cx="1037557" cy="1041066"/>
                <a:chOff x="3347911" y="423073"/>
                <a:chExt cx="1037557" cy="1041066"/>
              </a:xfrm>
            </p:grpSpPr>
            <p:sp>
              <p:nvSpPr>
                <p:cNvPr id="266" name="Chord 265"/>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hord 266"/>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rot="12576518">
                <a:off x="6319895" y="4104684"/>
                <a:ext cx="1496184" cy="608536"/>
                <a:chOff x="6578368" y="3903648"/>
                <a:chExt cx="2782402" cy="1274496"/>
              </a:xfrm>
            </p:grpSpPr>
            <p:sp>
              <p:nvSpPr>
                <p:cNvPr id="258" name="Trapezoid 257"/>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rot="6987774">
                <a:off x="7258450" y="4201607"/>
                <a:ext cx="554727" cy="1089692"/>
                <a:chOff x="7859916" y="4530499"/>
                <a:chExt cx="554727" cy="1089692"/>
              </a:xfrm>
            </p:grpSpPr>
            <p:sp>
              <p:nvSpPr>
                <p:cNvPr id="256" name="Oval 5"/>
                <p:cNvSpPr/>
                <p:nvPr/>
              </p:nvSpPr>
              <p:spPr>
                <a:xfrm flipH="1">
                  <a:off x="8097492" y="5168452"/>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8"/>
                <p:cNvSpPr/>
                <p:nvPr/>
              </p:nvSpPr>
              <p:spPr>
                <a:xfrm rot="20366507" flipH="1">
                  <a:off x="7859916" y="4530499"/>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274"/>
            <p:cNvGrpSpPr/>
            <p:nvPr/>
          </p:nvGrpSpPr>
          <p:grpSpPr>
            <a:xfrm rot="181991">
              <a:off x="7406739" y="4159507"/>
              <a:ext cx="876243" cy="1244834"/>
              <a:chOff x="3903923" y="3567979"/>
              <a:chExt cx="2060502" cy="2927251"/>
            </a:xfrm>
          </p:grpSpPr>
          <p:sp>
            <p:nvSpPr>
              <p:cNvPr id="276" name="Oval 6"/>
              <p:cNvSpPr/>
              <p:nvPr/>
            </p:nvSpPr>
            <p:spPr>
              <a:xfrm rot="2593822" flipH="1">
                <a:off x="5478656" y="6198185"/>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7"/>
              <p:cNvSpPr/>
              <p:nvPr/>
            </p:nvSpPr>
            <p:spPr>
              <a:xfrm rot="3076064" flipH="1">
                <a:off x="5140290" y="6160632"/>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rot="5967819">
                <a:off x="4845777" y="4121651"/>
                <a:ext cx="559618" cy="1089370"/>
                <a:chOff x="4862971" y="4582525"/>
                <a:chExt cx="559618" cy="1089370"/>
              </a:xfrm>
            </p:grpSpPr>
            <p:sp>
              <p:nvSpPr>
                <p:cNvPr id="309" name="Oval 4"/>
                <p:cNvSpPr/>
                <p:nvPr/>
              </p:nvSpPr>
              <p:spPr>
                <a:xfrm flipH="1">
                  <a:off x="4862971" y="5264615"/>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10"/>
                <p:cNvSpPr/>
                <p:nvPr/>
              </p:nvSpPr>
              <p:spPr>
                <a:xfrm rot="1129774" flipH="1">
                  <a:off x="4929091" y="4582525"/>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Trapezoid 12"/>
              <p:cNvSpPr/>
              <p:nvPr/>
            </p:nvSpPr>
            <p:spPr>
              <a:xfrm flipH="1">
                <a:off x="5094495" y="4618641"/>
                <a:ext cx="753231" cy="1689502"/>
              </a:xfrm>
              <a:prstGeom prst="trapezoid">
                <a:avLst>
                  <a:gd name="adj" fmla="val 22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a:off x="5261202" y="4607679"/>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p:cNvGrpSpPr/>
              <p:nvPr/>
            </p:nvGrpSpPr>
            <p:grpSpPr>
              <a:xfrm>
                <a:off x="5177129" y="5428259"/>
                <a:ext cx="714842" cy="644421"/>
                <a:chOff x="2844053" y="4025184"/>
                <a:chExt cx="747093" cy="760789"/>
              </a:xfrm>
            </p:grpSpPr>
            <p:sp>
              <p:nvSpPr>
                <p:cNvPr id="305" name="Trapezoid 304"/>
                <p:cNvSpPr/>
                <p:nvPr/>
              </p:nvSpPr>
              <p:spPr>
                <a:xfrm rot="16200000">
                  <a:off x="3041876" y="3827361"/>
                  <a:ext cx="173870" cy="569515"/>
                </a:xfrm>
                <a:prstGeom prst="trapezoid">
                  <a:avLst>
                    <a:gd name="adj" fmla="val 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a:off x="3215077" y="4146616"/>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20543769">
                  <a:off x="3377625" y="4146075"/>
                  <a:ext cx="213521" cy="63935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3215077" y="4031556"/>
                  <a:ext cx="269308" cy="20010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4963895" y="3695592"/>
                <a:ext cx="1000530" cy="1023322"/>
                <a:chOff x="5324358" y="344575"/>
                <a:chExt cx="1000530" cy="1023322"/>
              </a:xfrm>
            </p:grpSpPr>
            <p:sp>
              <p:nvSpPr>
                <p:cNvPr id="299" name="Round Diagonal Corner Rectangle 298"/>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5022116" y="3567979"/>
                <a:ext cx="897987" cy="901024"/>
                <a:chOff x="3347911" y="423073"/>
                <a:chExt cx="1037557" cy="1041066"/>
              </a:xfrm>
            </p:grpSpPr>
            <p:sp>
              <p:nvSpPr>
                <p:cNvPr id="296" name="Chord 295"/>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hord 296"/>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rot="12576518">
                <a:off x="3903923" y="4151516"/>
                <a:ext cx="1496184" cy="608536"/>
                <a:chOff x="6578368" y="3903648"/>
                <a:chExt cx="2782402" cy="1274496"/>
              </a:xfrm>
            </p:grpSpPr>
            <p:sp>
              <p:nvSpPr>
                <p:cNvPr id="288" name="Trapezoid 287"/>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rot="7477893">
                <a:off x="4925484" y="4338997"/>
                <a:ext cx="554725" cy="1089692"/>
                <a:chOff x="5491733" y="4600726"/>
                <a:chExt cx="554725" cy="1089692"/>
              </a:xfrm>
            </p:grpSpPr>
            <p:sp>
              <p:nvSpPr>
                <p:cNvPr id="286" name="Oval 5"/>
                <p:cNvSpPr/>
                <p:nvPr/>
              </p:nvSpPr>
              <p:spPr>
                <a:xfrm flipH="1">
                  <a:off x="5800483" y="5238679"/>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8"/>
                <p:cNvSpPr/>
                <p:nvPr/>
              </p:nvSpPr>
              <p:spPr>
                <a:xfrm rot="20366507" flipH="1">
                  <a:off x="5491733" y="4600726"/>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384"/>
            <p:cNvGrpSpPr/>
            <p:nvPr/>
          </p:nvGrpSpPr>
          <p:grpSpPr>
            <a:xfrm>
              <a:off x="248354" y="3812314"/>
              <a:ext cx="646857" cy="1256687"/>
              <a:chOff x="3524486" y="415548"/>
              <a:chExt cx="1175731" cy="2284162"/>
            </a:xfrm>
          </p:grpSpPr>
          <p:sp>
            <p:nvSpPr>
              <p:cNvPr id="386" name="Oval 385"/>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loud 393"/>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Isosceles Triangle 395"/>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loud 397"/>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118"/>
              <p:cNvGrpSpPr/>
              <p:nvPr/>
            </p:nvGrpSpPr>
            <p:grpSpPr>
              <a:xfrm rot="11700000">
                <a:off x="3703888" y="1566154"/>
                <a:ext cx="333203" cy="1078928"/>
                <a:chOff x="2438400" y="990600"/>
                <a:chExt cx="762000" cy="3200400"/>
              </a:xfrm>
            </p:grpSpPr>
            <p:sp>
              <p:nvSpPr>
                <p:cNvPr id="479" name="Pentagon 47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Plaque 47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onut 48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onut 48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1" name="Rounded Rectangle 400"/>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401"/>
              <p:cNvGrpSpPr/>
              <p:nvPr/>
            </p:nvGrpSpPr>
            <p:grpSpPr>
              <a:xfrm>
                <a:off x="3809272" y="1919281"/>
                <a:ext cx="617466" cy="119145"/>
                <a:chOff x="7162800" y="4789357"/>
                <a:chExt cx="2676993" cy="1001843"/>
              </a:xfrm>
            </p:grpSpPr>
            <p:grpSp>
              <p:nvGrpSpPr>
                <p:cNvPr id="470" name="Group 469"/>
                <p:cNvGrpSpPr/>
                <p:nvPr/>
              </p:nvGrpSpPr>
              <p:grpSpPr>
                <a:xfrm>
                  <a:off x="7162800" y="4800600"/>
                  <a:ext cx="838200" cy="990600"/>
                  <a:chOff x="7162800" y="4800600"/>
                  <a:chExt cx="838200" cy="990600"/>
                </a:xfrm>
              </p:grpSpPr>
              <p:sp>
                <p:nvSpPr>
                  <p:cNvPr id="477" name="Cross 476"/>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8077200" y="4800600"/>
                  <a:ext cx="838200" cy="990600"/>
                  <a:chOff x="7162800" y="4800600"/>
                  <a:chExt cx="838200" cy="990600"/>
                </a:xfrm>
              </p:grpSpPr>
              <p:sp>
                <p:nvSpPr>
                  <p:cNvPr id="475" name="Cross 47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9001593" y="4789357"/>
                  <a:ext cx="838200" cy="990600"/>
                  <a:chOff x="7162800" y="4800600"/>
                  <a:chExt cx="838200" cy="990600"/>
                </a:xfrm>
              </p:grpSpPr>
              <p:sp>
                <p:nvSpPr>
                  <p:cNvPr id="473" name="Cross 47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402"/>
              <p:cNvGrpSpPr/>
              <p:nvPr/>
            </p:nvGrpSpPr>
            <p:grpSpPr>
              <a:xfrm>
                <a:off x="3740071" y="592259"/>
                <a:ext cx="769838" cy="258661"/>
                <a:chOff x="3811872" y="17998"/>
                <a:chExt cx="805120" cy="270515"/>
              </a:xfrm>
            </p:grpSpPr>
            <p:grpSp>
              <p:nvGrpSpPr>
                <p:cNvPr id="404" name="Group 403"/>
                <p:cNvGrpSpPr/>
                <p:nvPr/>
              </p:nvGrpSpPr>
              <p:grpSpPr>
                <a:xfrm>
                  <a:off x="3811872" y="17998"/>
                  <a:ext cx="627615" cy="262087"/>
                  <a:chOff x="4649991" y="5423557"/>
                  <a:chExt cx="2704332" cy="1129307"/>
                </a:xfrm>
              </p:grpSpPr>
              <p:grpSp>
                <p:nvGrpSpPr>
                  <p:cNvPr id="418" name="Group 417"/>
                  <p:cNvGrpSpPr/>
                  <p:nvPr/>
                </p:nvGrpSpPr>
                <p:grpSpPr>
                  <a:xfrm>
                    <a:off x="4649991" y="5427911"/>
                    <a:ext cx="516959" cy="1119063"/>
                    <a:chOff x="4649991" y="5427911"/>
                    <a:chExt cx="516959" cy="1119063"/>
                  </a:xfrm>
                </p:grpSpPr>
                <p:grpSp>
                  <p:nvGrpSpPr>
                    <p:cNvPr id="458" name="Group 118"/>
                    <p:cNvGrpSpPr/>
                    <p:nvPr/>
                  </p:nvGrpSpPr>
                  <p:grpSpPr>
                    <a:xfrm rot="1912894">
                      <a:off x="4649991" y="5427911"/>
                      <a:ext cx="321016" cy="1106001"/>
                      <a:chOff x="2438400" y="990600"/>
                      <a:chExt cx="762000" cy="3200400"/>
                    </a:xfrm>
                  </p:grpSpPr>
                  <p:sp>
                    <p:nvSpPr>
                      <p:cNvPr id="465" name="Pentagon 4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Plaque 4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onut 4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Donut 4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118"/>
                    <p:cNvGrpSpPr/>
                    <p:nvPr/>
                  </p:nvGrpSpPr>
                  <p:grpSpPr>
                    <a:xfrm rot="19542321">
                      <a:off x="4845934" y="5440973"/>
                      <a:ext cx="321016" cy="1106001"/>
                      <a:chOff x="2438400" y="990600"/>
                      <a:chExt cx="762000" cy="3200400"/>
                    </a:xfrm>
                  </p:grpSpPr>
                  <p:sp>
                    <p:nvSpPr>
                      <p:cNvPr id="460" name="Pentagon 4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Plaque 4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onut 4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Donut 4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9" name="Group 418"/>
                  <p:cNvGrpSpPr/>
                  <p:nvPr/>
                </p:nvGrpSpPr>
                <p:grpSpPr>
                  <a:xfrm rot="10800000">
                    <a:off x="5378679" y="5433801"/>
                    <a:ext cx="516959" cy="1119063"/>
                    <a:chOff x="4649991" y="5427911"/>
                    <a:chExt cx="516959" cy="1119063"/>
                  </a:xfrm>
                </p:grpSpPr>
                <p:grpSp>
                  <p:nvGrpSpPr>
                    <p:cNvPr id="446" name="Group 118"/>
                    <p:cNvGrpSpPr/>
                    <p:nvPr/>
                  </p:nvGrpSpPr>
                  <p:grpSpPr>
                    <a:xfrm rot="1912894">
                      <a:off x="4649991" y="5427911"/>
                      <a:ext cx="321016" cy="1106001"/>
                      <a:chOff x="2438400" y="990600"/>
                      <a:chExt cx="762000" cy="3200400"/>
                    </a:xfrm>
                  </p:grpSpPr>
                  <p:sp>
                    <p:nvSpPr>
                      <p:cNvPr id="453" name="Pentagon 45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Plaque 45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onut 45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Donut 45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7" name="Group 118"/>
                    <p:cNvGrpSpPr/>
                    <p:nvPr/>
                  </p:nvGrpSpPr>
                  <p:grpSpPr>
                    <a:xfrm rot="19542321">
                      <a:off x="4845934" y="5440973"/>
                      <a:ext cx="321016" cy="1106001"/>
                      <a:chOff x="2438400" y="990600"/>
                      <a:chExt cx="762000" cy="3200400"/>
                    </a:xfrm>
                  </p:grpSpPr>
                  <p:sp>
                    <p:nvSpPr>
                      <p:cNvPr id="448" name="Pentagon 44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Plaque 44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onut 45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0" name="Group 419"/>
                  <p:cNvGrpSpPr/>
                  <p:nvPr/>
                </p:nvGrpSpPr>
                <p:grpSpPr>
                  <a:xfrm>
                    <a:off x="6108676" y="5423557"/>
                    <a:ext cx="516959" cy="1119063"/>
                    <a:chOff x="4649991" y="5427911"/>
                    <a:chExt cx="516959" cy="1119063"/>
                  </a:xfrm>
                </p:grpSpPr>
                <p:grpSp>
                  <p:nvGrpSpPr>
                    <p:cNvPr id="434" name="Group 118"/>
                    <p:cNvGrpSpPr/>
                    <p:nvPr/>
                  </p:nvGrpSpPr>
                  <p:grpSpPr>
                    <a:xfrm rot="1912894">
                      <a:off x="4649991" y="5427911"/>
                      <a:ext cx="321016" cy="1106001"/>
                      <a:chOff x="2438400" y="990600"/>
                      <a:chExt cx="762000" cy="3200400"/>
                    </a:xfrm>
                  </p:grpSpPr>
                  <p:sp>
                    <p:nvSpPr>
                      <p:cNvPr id="441" name="Pentagon 44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Plaque 44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onut 44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Donut 44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5" name="Group 118"/>
                    <p:cNvGrpSpPr/>
                    <p:nvPr/>
                  </p:nvGrpSpPr>
                  <p:grpSpPr>
                    <a:xfrm rot="19542321">
                      <a:off x="4845934" y="5440973"/>
                      <a:ext cx="321016" cy="1106001"/>
                      <a:chOff x="2438400" y="990600"/>
                      <a:chExt cx="762000" cy="3200400"/>
                    </a:xfrm>
                  </p:grpSpPr>
                  <p:sp>
                    <p:nvSpPr>
                      <p:cNvPr id="436" name="Pentagon 43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Plaque 43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onut 43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onut 43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1" name="Group 420"/>
                  <p:cNvGrpSpPr/>
                  <p:nvPr/>
                </p:nvGrpSpPr>
                <p:grpSpPr>
                  <a:xfrm rot="10800000">
                    <a:off x="6837364" y="5429447"/>
                    <a:ext cx="516959" cy="1119063"/>
                    <a:chOff x="4649991" y="5427911"/>
                    <a:chExt cx="516959" cy="1119063"/>
                  </a:xfrm>
                </p:grpSpPr>
                <p:grpSp>
                  <p:nvGrpSpPr>
                    <p:cNvPr id="422" name="Group 118"/>
                    <p:cNvGrpSpPr/>
                    <p:nvPr/>
                  </p:nvGrpSpPr>
                  <p:grpSpPr>
                    <a:xfrm rot="1912894">
                      <a:off x="4649991" y="5427911"/>
                      <a:ext cx="321016" cy="1106001"/>
                      <a:chOff x="2438400" y="990600"/>
                      <a:chExt cx="762000" cy="3200400"/>
                    </a:xfrm>
                  </p:grpSpPr>
                  <p:sp>
                    <p:nvSpPr>
                      <p:cNvPr id="429" name="Pentagon 42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Plaque 42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onut 43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Donut 43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3" name="Group 118"/>
                    <p:cNvGrpSpPr/>
                    <p:nvPr/>
                  </p:nvGrpSpPr>
                  <p:grpSpPr>
                    <a:xfrm rot="19542321">
                      <a:off x="4845934" y="5440973"/>
                      <a:ext cx="321016" cy="1106001"/>
                      <a:chOff x="2438400" y="990600"/>
                      <a:chExt cx="762000" cy="3200400"/>
                    </a:xfrm>
                  </p:grpSpPr>
                  <p:sp>
                    <p:nvSpPr>
                      <p:cNvPr id="424" name="Pentagon 42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Plaque 42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onut 42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Donut 42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05" name="Group 404"/>
                <p:cNvGrpSpPr/>
                <p:nvPr/>
              </p:nvGrpSpPr>
              <p:grpSpPr>
                <a:xfrm>
                  <a:off x="4497017" y="28803"/>
                  <a:ext cx="119975" cy="259710"/>
                  <a:chOff x="4649991" y="5427911"/>
                  <a:chExt cx="516959" cy="1119063"/>
                </a:xfrm>
              </p:grpSpPr>
              <p:grpSp>
                <p:nvGrpSpPr>
                  <p:cNvPr id="406" name="Group 118"/>
                  <p:cNvGrpSpPr/>
                  <p:nvPr/>
                </p:nvGrpSpPr>
                <p:grpSpPr>
                  <a:xfrm rot="1912894">
                    <a:off x="4649991" y="5427911"/>
                    <a:ext cx="321016" cy="1106001"/>
                    <a:chOff x="2438400" y="990600"/>
                    <a:chExt cx="762000" cy="3200400"/>
                  </a:xfrm>
                </p:grpSpPr>
                <p:sp>
                  <p:nvSpPr>
                    <p:cNvPr id="413" name="Pentagon 41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Plaque 41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onut 41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Donut 41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7" name="Group 118"/>
                  <p:cNvGrpSpPr/>
                  <p:nvPr/>
                </p:nvGrpSpPr>
                <p:grpSpPr>
                  <a:xfrm rot="19542321">
                    <a:off x="4845934" y="5440973"/>
                    <a:ext cx="321016" cy="1106001"/>
                    <a:chOff x="2438400" y="990600"/>
                    <a:chExt cx="762000" cy="3200400"/>
                  </a:xfrm>
                </p:grpSpPr>
                <p:sp>
                  <p:nvSpPr>
                    <p:cNvPr id="408" name="Pentagon 40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Plaque 40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Donut 41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Donut 41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484" name="Group 483"/>
            <p:cNvGrpSpPr/>
            <p:nvPr/>
          </p:nvGrpSpPr>
          <p:grpSpPr>
            <a:xfrm>
              <a:off x="2093673" y="4689545"/>
              <a:ext cx="509553" cy="1196910"/>
              <a:chOff x="3118370" y="881293"/>
              <a:chExt cx="926166" cy="2175511"/>
            </a:xfrm>
          </p:grpSpPr>
          <p:grpSp>
            <p:nvGrpSpPr>
              <p:cNvPr id="485" name="Group 484"/>
              <p:cNvGrpSpPr/>
              <p:nvPr/>
            </p:nvGrpSpPr>
            <p:grpSpPr>
              <a:xfrm>
                <a:off x="3118370" y="881293"/>
                <a:ext cx="916005" cy="2175511"/>
                <a:chOff x="2069555" y="144697"/>
                <a:chExt cx="1219200" cy="2895600"/>
              </a:xfrm>
            </p:grpSpPr>
            <p:sp>
              <p:nvSpPr>
                <p:cNvPr id="492" name="Cloud 491"/>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Cloud 492"/>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loud 493"/>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Moon 502"/>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loud 504"/>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Cloud 505"/>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1"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12" name="Group 511"/>
                <p:cNvGrpSpPr/>
                <p:nvPr/>
              </p:nvGrpSpPr>
              <p:grpSpPr>
                <a:xfrm rot="4983839">
                  <a:off x="2618848" y="1746310"/>
                  <a:ext cx="588091" cy="315370"/>
                  <a:chOff x="4099124" y="1265262"/>
                  <a:chExt cx="813257" cy="436117"/>
                </a:xfrm>
              </p:grpSpPr>
              <p:pic>
                <p:nvPicPr>
                  <p:cNvPr id="513"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14"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6" name="Group 485"/>
              <p:cNvGrpSpPr/>
              <p:nvPr/>
            </p:nvGrpSpPr>
            <p:grpSpPr>
              <a:xfrm rot="12342378">
                <a:off x="3724115" y="1778613"/>
                <a:ext cx="320421" cy="1139641"/>
                <a:chOff x="2438400" y="990600"/>
                <a:chExt cx="762000" cy="3200400"/>
              </a:xfrm>
            </p:grpSpPr>
            <p:sp>
              <p:nvSpPr>
                <p:cNvPr id="487" name="Pentagon 48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Plaque 48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onut 48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15" name="Group 514"/>
            <p:cNvGrpSpPr/>
            <p:nvPr/>
          </p:nvGrpSpPr>
          <p:grpSpPr>
            <a:xfrm>
              <a:off x="3935330" y="4549930"/>
              <a:ext cx="559042" cy="1370509"/>
              <a:chOff x="1428561" y="707780"/>
              <a:chExt cx="1016117" cy="2491045"/>
            </a:xfrm>
          </p:grpSpPr>
          <p:grpSp>
            <p:nvGrpSpPr>
              <p:cNvPr id="516" name="Group 515"/>
              <p:cNvGrpSpPr/>
              <p:nvPr/>
            </p:nvGrpSpPr>
            <p:grpSpPr>
              <a:xfrm>
                <a:off x="1444880" y="707780"/>
                <a:ext cx="999798" cy="2491045"/>
                <a:chOff x="1133802" y="686440"/>
                <a:chExt cx="1650816" cy="4113088"/>
              </a:xfrm>
            </p:grpSpPr>
            <p:sp>
              <p:nvSpPr>
                <p:cNvPr id="523" name="Oval 522"/>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4" name="Oval 523"/>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5" name="Oval 524"/>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6" name="Oval 525"/>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7" name="Trapezoid 526"/>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8" name="Trapezoid 527"/>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9" name="Trapezoid 528"/>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30" name="Group 529"/>
                <p:cNvGrpSpPr/>
                <p:nvPr/>
              </p:nvGrpSpPr>
              <p:grpSpPr>
                <a:xfrm rot="576583">
                  <a:off x="1476405" y="3166501"/>
                  <a:ext cx="148442" cy="1203961"/>
                  <a:chOff x="4038599" y="3983576"/>
                  <a:chExt cx="217257" cy="1331328"/>
                </a:xfrm>
              </p:grpSpPr>
              <p:sp>
                <p:nvSpPr>
                  <p:cNvPr id="619" name="Pentagon 61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619"/>
                  <p:cNvGrpSpPr/>
                  <p:nvPr/>
                </p:nvGrpSpPr>
                <p:grpSpPr>
                  <a:xfrm rot="5400000" flipV="1">
                    <a:off x="3549760" y="4476730"/>
                    <a:ext cx="1194934" cy="208625"/>
                    <a:chOff x="3970020" y="4948646"/>
                    <a:chExt cx="6939523" cy="1211581"/>
                  </a:xfrm>
                </p:grpSpPr>
                <p:grpSp>
                  <p:nvGrpSpPr>
                    <p:cNvPr id="621" name="Group 620"/>
                    <p:cNvGrpSpPr/>
                    <p:nvPr/>
                  </p:nvGrpSpPr>
                  <p:grpSpPr>
                    <a:xfrm>
                      <a:off x="3970020" y="4953000"/>
                      <a:ext cx="2080259" cy="1207227"/>
                      <a:chOff x="4551318" y="4950687"/>
                      <a:chExt cx="2080259" cy="1207227"/>
                    </a:xfrm>
                  </p:grpSpPr>
                  <p:sp>
                    <p:nvSpPr>
                      <p:cNvPr id="638" name="Rectangle 63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Left-Right Arrow Callout 63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64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Diamond 64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Diamond 64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2" name="Diamond 62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3" name="Group 622"/>
                    <p:cNvGrpSpPr/>
                    <p:nvPr/>
                  </p:nvGrpSpPr>
                  <p:grpSpPr>
                    <a:xfrm>
                      <a:off x="6395357" y="4948646"/>
                      <a:ext cx="2080259" cy="1207227"/>
                      <a:chOff x="4551318" y="4950687"/>
                      <a:chExt cx="2080259" cy="1207227"/>
                    </a:xfrm>
                  </p:grpSpPr>
                  <p:sp>
                    <p:nvSpPr>
                      <p:cNvPr id="632" name="Rectangle 6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Left-Right Arrow Callout 6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iamond 6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Diamond 62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5" name="Group 624"/>
                    <p:cNvGrpSpPr/>
                    <p:nvPr/>
                  </p:nvGrpSpPr>
                  <p:grpSpPr>
                    <a:xfrm>
                      <a:off x="8829284" y="4948646"/>
                      <a:ext cx="2080259" cy="1207227"/>
                      <a:chOff x="4551318" y="4950687"/>
                      <a:chExt cx="2080259" cy="1207227"/>
                    </a:xfrm>
                  </p:grpSpPr>
                  <p:sp>
                    <p:nvSpPr>
                      <p:cNvPr id="626" name="Rectangle 62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Left-Right Arrow Callout 62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Diamond 62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iamond 63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1" name="Group 530"/>
                <p:cNvGrpSpPr/>
                <p:nvPr/>
              </p:nvGrpSpPr>
              <p:grpSpPr>
                <a:xfrm rot="21023417" flipH="1">
                  <a:off x="1680724" y="3197449"/>
                  <a:ext cx="148442" cy="1203961"/>
                  <a:chOff x="4038599" y="3983576"/>
                  <a:chExt cx="217257" cy="1331328"/>
                </a:xfrm>
              </p:grpSpPr>
              <p:sp>
                <p:nvSpPr>
                  <p:cNvPr id="594" name="Pentagon 59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594"/>
                  <p:cNvGrpSpPr/>
                  <p:nvPr/>
                </p:nvGrpSpPr>
                <p:grpSpPr>
                  <a:xfrm rot="5400000" flipV="1">
                    <a:off x="3549760" y="4476730"/>
                    <a:ext cx="1194934" cy="208625"/>
                    <a:chOff x="3970020" y="4948646"/>
                    <a:chExt cx="6939523" cy="1211581"/>
                  </a:xfrm>
                </p:grpSpPr>
                <p:grpSp>
                  <p:nvGrpSpPr>
                    <p:cNvPr id="596" name="Group 595"/>
                    <p:cNvGrpSpPr/>
                    <p:nvPr/>
                  </p:nvGrpSpPr>
                  <p:grpSpPr>
                    <a:xfrm>
                      <a:off x="3970020" y="4953000"/>
                      <a:ext cx="2080259" cy="1207227"/>
                      <a:chOff x="4551318" y="4950687"/>
                      <a:chExt cx="2080259" cy="1207227"/>
                    </a:xfrm>
                  </p:grpSpPr>
                  <p:sp>
                    <p:nvSpPr>
                      <p:cNvPr id="613" name="Rectangle 61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Left-Right Arrow Callout 61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Diamond 61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Diamond 61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Diamond 61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7" name="Diamond 59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597"/>
                    <p:cNvGrpSpPr/>
                    <p:nvPr/>
                  </p:nvGrpSpPr>
                  <p:grpSpPr>
                    <a:xfrm>
                      <a:off x="6395357" y="4948646"/>
                      <a:ext cx="2080259" cy="1207227"/>
                      <a:chOff x="4551318" y="4950687"/>
                      <a:chExt cx="2080259" cy="1207227"/>
                    </a:xfrm>
                  </p:grpSpPr>
                  <p:sp>
                    <p:nvSpPr>
                      <p:cNvPr id="607" name="Rectangle 6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ectangle 6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Left-Right Arrow Callout 6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Diamond 6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Diamond 6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9" name="Diamond 59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p:nvGrpSpPr>
                  <p:grpSpPr>
                    <a:xfrm>
                      <a:off x="8829284" y="4948646"/>
                      <a:ext cx="2080259" cy="1207227"/>
                      <a:chOff x="4551318" y="4950687"/>
                      <a:chExt cx="2080259" cy="1207227"/>
                    </a:xfrm>
                  </p:grpSpPr>
                  <p:sp>
                    <p:nvSpPr>
                      <p:cNvPr id="601" name="Rectangle 60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Left-Right Arrow Callout 60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Diamond 60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Diamond 60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2" name="Group 531"/>
                <p:cNvGrpSpPr/>
                <p:nvPr/>
              </p:nvGrpSpPr>
              <p:grpSpPr>
                <a:xfrm>
                  <a:off x="1553983" y="3036996"/>
                  <a:ext cx="779810" cy="220840"/>
                  <a:chOff x="3431377" y="2577520"/>
                  <a:chExt cx="2319927" cy="361305"/>
                </a:xfrm>
              </p:grpSpPr>
              <p:sp>
                <p:nvSpPr>
                  <p:cNvPr id="569" name="Rounded Rectangle 56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0" name="Group 569"/>
                  <p:cNvGrpSpPr/>
                  <p:nvPr/>
                </p:nvGrpSpPr>
                <p:grpSpPr>
                  <a:xfrm>
                    <a:off x="3657600" y="2599731"/>
                    <a:ext cx="1892332" cy="330385"/>
                    <a:chOff x="3970020" y="4948646"/>
                    <a:chExt cx="6939523" cy="1211581"/>
                  </a:xfrm>
                </p:grpSpPr>
                <p:grpSp>
                  <p:nvGrpSpPr>
                    <p:cNvPr id="571" name="Group 570"/>
                    <p:cNvGrpSpPr/>
                    <p:nvPr/>
                  </p:nvGrpSpPr>
                  <p:grpSpPr>
                    <a:xfrm>
                      <a:off x="3970020" y="4953000"/>
                      <a:ext cx="2080259" cy="1207227"/>
                      <a:chOff x="4551318" y="4950687"/>
                      <a:chExt cx="2080259" cy="1207227"/>
                    </a:xfrm>
                  </p:grpSpPr>
                  <p:sp>
                    <p:nvSpPr>
                      <p:cNvPr id="588" name="Rectangle 58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eft-Right Arrow Callout 58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2" name="Diamond 57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3" name="Group 572"/>
                    <p:cNvGrpSpPr/>
                    <p:nvPr/>
                  </p:nvGrpSpPr>
                  <p:grpSpPr>
                    <a:xfrm>
                      <a:off x="6395357" y="4948646"/>
                      <a:ext cx="2080259" cy="1207227"/>
                      <a:chOff x="4551318" y="4950687"/>
                      <a:chExt cx="2080259" cy="1207227"/>
                    </a:xfrm>
                  </p:grpSpPr>
                  <p:sp>
                    <p:nvSpPr>
                      <p:cNvPr id="582" name="Rectangle 5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Left-Right Arrow Callout 5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Diamond 5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Diamond 57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574"/>
                    <p:cNvGrpSpPr/>
                    <p:nvPr/>
                  </p:nvGrpSpPr>
                  <p:grpSpPr>
                    <a:xfrm>
                      <a:off x="8829284" y="4948646"/>
                      <a:ext cx="2080259" cy="1207227"/>
                      <a:chOff x="4551318" y="4950687"/>
                      <a:chExt cx="2080259" cy="1207227"/>
                    </a:xfrm>
                  </p:grpSpPr>
                  <p:sp>
                    <p:nvSpPr>
                      <p:cNvPr id="576" name="Rectangle 57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eft-Right Arrow Callout 57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57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3" name="Isosceles Triangle 532"/>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533"/>
                <p:cNvGrpSpPr/>
                <p:nvPr/>
              </p:nvGrpSpPr>
              <p:grpSpPr>
                <a:xfrm>
                  <a:off x="1238801" y="686440"/>
                  <a:ext cx="1515213" cy="1532853"/>
                  <a:chOff x="1238801" y="686440"/>
                  <a:chExt cx="1515213" cy="1532853"/>
                </a:xfrm>
              </p:grpSpPr>
              <p:sp>
                <p:nvSpPr>
                  <p:cNvPr id="535" name="Round Diagonal Corner Rectangle 534"/>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6" name="Round Diagonal Corner Rectangle 535"/>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7" name="Oval 536"/>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8" name="Round Diagonal Corner Rectangle 537"/>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9" name="Round Diagonal Corner Rectangle 538"/>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0" name="Oval 539"/>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1" name="Oval 540"/>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2" name="Oval 541"/>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3" name="Group 542"/>
                  <p:cNvGrpSpPr/>
                  <p:nvPr/>
                </p:nvGrpSpPr>
                <p:grpSpPr>
                  <a:xfrm>
                    <a:off x="1361620" y="1073300"/>
                    <a:ext cx="1251291" cy="220840"/>
                    <a:chOff x="3431377" y="2577520"/>
                    <a:chExt cx="2319927" cy="361305"/>
                  </a:xfrm>
                </p:grpSpPr>
                <p:sp>
                  <p:nvSpPr>
                    <p:cNvPr id="544" name="Rounded Rectangle 54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544"/>
                    <p:cNvGrpSpPr/>
                    <p:nvPr/>
                  </p:nvGrpSpPr>
                  <p:grpSpPr>
                    <a:xfrm>
                      <a:off x="3657600" y="2599731"/>
                      <a:ext cx="1892332" cy="330385"/>
                      <a:chOff x="3970020" y="4948646"/>
                      <a:chExt cx="6939523" cy="1211581"/>
                    </a:xfrm>
                  </p:grpSpPr>
                  <p:grpSp>
                    <p:nvGrpSpPr>
                      <p:cNvPr id="546" name="Group 545"/>
                      <p:cNvGrpSpPr/>
                      <p:nvPr/>
                    </p:nvGrpSpPr>
                    <p:grpSpPr>
                      <a:xfrm>
                        <a:off x="3970020" y="4953000"/>
                        <a:ext cx="2080259" cy="1207227"/>
                        <a:chOff x="4551318" y="4950687"/>
                        <a:chExt cx="2080259" cy="1207227"/>
                      </a:xfrm>
                    </p:grpSpPr>
                    <p:sp>
                      <p:nvSpPr>
                        <p:cNvPr id="563" name="Rectangle 56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Left-Right Arrow Callout 56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iamond 56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56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iamond 56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7" name="Diamond 54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8" name="Group 547"/>
                      <p:cNvGrpSpPr/>
                      <p:nvPr/>
                    </p:nvGrpSpPr>
                    <p:grpSpPr>
                      <a:xfrm>
                        <a:off x="6395357" y="4948646"/>
                        <a:ext cx="2080259" cy="1207227"/>
                        <a:chOff x="4551318" y="4950687"/>
                        <a:chExt cx="2080259" cy="1207227"/>
                      </a:xfrm>
                    </p:grpSpPr>
                    <p:sp>
                      <p:nvSpPr>
                        <p:cNvPr id="557" name="Rectangle 5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Left-Right Arrow Callout 5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iamond 5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Diamond 54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549"/>
                      <p:cNvGrpSpPr/>
                      <p:nvPr/>
                    </p:nvGrpSpPr>
                    <p:grpSpPr>
                      <a:xfrm>
                        <a:off x="8829284" y="4948646"/>
                        <a:ext cx="2080259" cy="1207227"/>
                        <a:chOff x="4551318" y="4950687"/>
                        <a:chExt cx="2080259" cy="1207227"/>
                      </a:xfrm>
                    </p:grpSpPr>
                    <p:sp>
                      <p:nvSpPr>
                        <p:cNvPr id="551" name="Rectangle 55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Left-Right Arrow Callout 55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Diamond 55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Diamond 55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517" name="Group 516"/>
              <p:cNvGrpSpPr/>
              <p:nvPr/>
            </p:nvGrpSpPr>
            <p:grpSpPr>
              <a:xfrm rot="9070701">
                <a:off x="1428561" y="1768418"/>
                <a:ext cx="320421" cy="1139641"/>
                <a:chOff x="2438400" y="990600"/>
                <a:chExt cx="762000" cy="3200400"/>
              </a:xfrm>
            </p:grpSpPr>
            <p:sp>
              <p:nvSpPr>
                <p:cNvPr id="518" name="Pentagon 51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Plaque 51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onut 52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44" name="Group 643"/>
            <p:cNvGrpSpPr/>
            <p:nvPr/>
          </p:nvGrpSpPr>
          <p:grpSpPr>
            <a:xfrm>
              <a:off x="1064585" y="4089127"/>
              <a:ext cx="671031" cy="1595704"/>
              <a:chOff x="4249710" y="3110601"/>
              <a:chExt cx="1219671" cy="2900362"/>
            </a:xfrm>
          </p:grpSpPr>
          <p:grpSp>
            <p:nvGrpSpPr>
              <p:cNvPr id="645" name="Group 644"/>
              <p:cNvGrpSpPr/>
              <p:nvPr/>
            </p:nvGrpSpPr>
            <p:grpSpPr>
              <a:xfrm>
                <a:off x="4249710" y="3110601"/>
                <a:ext cx="1219671" cy="2900362"/>
                <a:chOff x="8712679" y="2930576"/>
                <a:chExt cx="1219671" cy="2900362"/>
              </a:xfrm>
            </p:grpSpPr>
            <p:sp>
              <p:nvSpPr>
                <p:cNvPr id="653"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5" name="Group 654"/>
                <p:cNvGrpSpPr/>
                <p:nvPr/>
              </p:nvGrpSpPr>
              <p:grpSpPr>
                <a:xfrm rot="1493237">
                  <a:off x="9088280" y="5470484"/>
                  <a:ext cx="224807" cy="337890"/>
                  <a:chOff x="6827399" y="4158424"/>
                  <a:chExt cx="321174" cy="461617"/>
                </a:xfrm>
              </p:grpSpPr>
              <p:sp>
                <p:nvSpPr>
                  <p:cNvPr id="721"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6" name="Oval 655"/>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Trapezoid 657"/>
                <p:cNvSpPr/>
                <p:nvPr/>
              </p:nvSpPr>
              <p:spPr>
                <a:xfrm flipH="1">
                  <a:off x="8916674" y="4242944"/>
                  <a:ext cx="798946" cy="1364888"/>
                </a:xfrm>
                <a:prstGeom prst="trapezoid">
                  <a:avLst>
                    <a:gd name="adj" fmla="val 25153"/>
                  </a:avLst>
                </a:prstGeom>
                <a:solidFill>
                  <a:srgbClr val="BA78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Trapezoid 658"/>
                <p:cNvSpPr/>
                <p:nvPr/>
              </p:nvSpPr>
              <p:spPr>
                <a:xfrm rot="1719652" flipH="1">
                  <a:off x="8850897" y="4020227"/>
                  <a:ext cx="366730" cy="882573"/>
                </a:xfrm>
                <a:prstGeom prst="trapezoid">
                  <a:avLst>
                    <a:gd name="adj" fmla="val 30203"/>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Trapezoid 659"/>
                <p:cNvSpPr/>
                <p:nvPr/>
              </p:nvSpPr>
              <p:spPr>
                <a:xfrm rot="20275101" flipH="1">
                  <a:off x="9481564" y="4024931"/>
                  <a:ext cx="366730" cy="911382"/>
                </a:xfrm>
                <a:prstGeom prst="trapezoid">
                  <a:avLst>
                    <a:gd name="adj" fmla="val 43446"/>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Trapezoid 660"/>
                <p:cNvSpPr/>
                <p:nvPr/>
              </p:nvSpPr>
              <p:spPr>
                <a:xfrm flipH="1">
                  <a:off x="8995623" y="3902410"/>
                  <a:ext cx="689999" cy="989443"/>
                </a:xfrm>
                <a:prstGeom prst="trapezoid">
                  <a:avLst>
                    <a:gd name="adj" fmla="val 28925"/>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Trapezoid 661"/>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284"/>
                <p:cNvGrpSpPr/>
                <p:nvPr/>
              </p:nvGrpSpPr>
              <p:grpSpPr>
                <a:xfrm flipH="1">
                  <a:off x="8980392" y="2930576"/>
                  <a:ext cx="737513" cy="531514"/>
                  <a:chOff x="3818466" y="457200"/>
                  <a:chExt cx="1547496" cy="1041881"/>
                </a:xfrm>
              </p:grpSpPr>
              <p:grpSp>
                <p:nvGrpSpPr>
                  <p:cNvPr id="702" name="Group 18"/>
                  <p:cNvGrpSpPr/>
                  <p:nvPr/>
                </p:nvGrpSpPr>
                <p:grpSpPr>
                  <a:xfrm flipH="1">
                    <a:off x="3847638" y="457200"/>
                    <a:ext cx="1518324" cy="1041881"/>
                    <a:chOff x="4850118" y="788842"/>
                    <a:chExt cx="2160282" cy="1573358"/>
                  </a:xfrm>
                </p:grpSpPr>
                <p:grpSp>
                  <p:nvGrpSpPr>
                    <p:cNvPr id="705" name="Group 10"/>
                    <p:cNvGrpSpPr/>
                    <p:nvPr/>
                  </p:nvGrpSpPr>
                  <p:grpSpPr>
                    <a:xfrm rot="10800000">
                      <a:off x="5181600" y="1371600"/>
                      <a:ext cx="1295400" cy="990600"/>
                      <a:chOff x="4850118" y="788842"/>
                      <a:chExt cx="2160282" cy="1497158"/>
                    </a:xfrm>
                  </p:grpSpPr>
                  <p:sp>
                    <p:nvSpPr>
                      <p:cNvPr id="714" name="Moon 713"/>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714"/>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9"/>
                    <p:cNvGrpSpPr/>
                    <p:nvPr/>
                  </p:nvGrpSpPr>
                  <p:grpSpPr>
                    <a:xfrm>
                      <a:off x="4850118" y="788842"/>
                      <a:ext cx="2160282" cy="1497158"/>
                      <a:chOff x="4850118" y="788842"/>
                      <a:chExt cx="2160282" cy="1497158"/>
                    </a:xfrm>
                  </p:grpSpPr>
                  <p:sp>
                    <p:nvSpPr>
                      <p:cNvPr id="707" name="Moon 706"/>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3" name="Oval 702"/>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5" name="Rounded Rectangle 664"/>
                <p:cNvSpPr/>
                <p:nvPr/>
              </p:nvSpPr>
              <p:spPr>
                <a:xfrm flipH="1">
                  <a:off x="9016160" y="4826962"/>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flipH="1">
                  <a:off x="9185581" y="4820399"/>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flipH="1">
                  <a:off x="9355002" y="4826961"/>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flipH="1">
                  <a:off x="9511874" y="4826961"/>
                  <a:ext cx="145262" cy="155493"/>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9" name="Group 668"/>
                <p:cNvGrpSpPr/>
                <p:nvPr/>
              </p:nvGrpSpPr>
              <p:grpSpPr>
                <a:xfrm>
                  <a:off x="8950398" y="4829299"/>
                  <a:ext cx="735224" cy="138243"/>
                  <a:chOff x="6545687" y="3852415"/>
                  <a:chExt cx="2392331" cy="470883"/>
                </a:xfrm>
              </p:grpSpPr>
              <p:grpSp>
                <p:nvGrpSpPr>
                  <p:cNvPr id="686" name="Group 685"/>
                  <p:cNvGrpSpPr/>
                  <p:nvPr/>
                </p:nvGrpSpPr>
                <p:grpSpPr>
                  <a:xfrm>
                    <a:off x="6545687" y="3856770"/>
                    <a:ext cx="1264571" cy="466528"/>
                    <a:chOff x="6545687" y="3856770"/>
                    <a:chExt cx="1264571" cy="466528"/>
                  </a:xfrm>
                </p:grpSpPr>
                <p:grpSp>
                  <p:nvGrpSpPr>
                    <p:cNvPr id="695" name="Group 694"/>
                    <p:cNvGrpSpPr/>
                    <p:nvPr/>
                  </p:nvGrpSpPr>
                  <p:grpSpPr>
                    <a:xfrm>
                      <a:off x="6545687" y="3863453"/>
                      <a:ext cx="529075" cy="459845"/>
                      <a:chOff x="6545687" y="3863453"/>
                      <a:chExt cx="529075" cy="459845"/>
                    </a:xfrm>
                  </p:grpSpPr>
                  <p:sp>
                    <p:nvSpPr>
                      <p:cNvPr id="700" name="Block Arc 699"/>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Rounded Rectangle 700"/>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695"/>
                    <p:cNvGrpSpPr/>
                    <p:nvPr/>
                  </p:nvGrpSpPr>
                  <p:grpSpPr>
                    <a:xfrm flipH="1">
                      <a:off x="7281183" y="3856770"/>
                      <a:ext cx="529075" cy="459845"/>
                      <a:chOff x="6545687" y="3863453"/>
                      <a:chExt cx="529075" cy="459845"/>
                    </a:xfrm>
                  </p:grpSpPr>
                  <p:sp>
                    <p:nvSpPr>
                      <p:cNvPr id="698" name="Block Arc 697"/>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Rounded Rectangle 698"/>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7" name="Donut 696"/>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7" name="Group 686"/>
                  <p:cNvGrpSpPr/>
                  <p:nvPr/>
                </p:nvGrpSpPr>
                <p:grpSpPr>
                  <a:xfrm>
                    <a:off x="7673447" y="3852415"/>
                    <a:ext cx="1264571" cy="466528"/>
                    <a:chOff x="6545687" y="3856770"/>
                    <a:chExt cx="1264571" cy="466528"/>
                  </a:xfrm>
                </p:grpSpPr>
                <p:grpSp>
                  <p:nvGrpSpPr>
                    <p:cNvPr id="688" name="Group 687"/>
                    <p:cNvGrpSpPr/>
                    <p:nvPr/>
                  </p:nvGrpSpPr>
                  <p:grpSpPr>
                    <a:xfrm>
                      <a:off x="6545687" y="3863453"/>
                      <a:ext cx="529075" cy="459845"/>
                      <a:chOff x="6545687" y="3863453"/>
                      <a:chExt cx="529075" cy="459845"/>
                    </a:xfrm>
                  </p:grpSpPr>
                  <p:sp>
                    <p:nvSpPr>
                      <p:cNvPr id="693" name="Block Arc 692"/>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4" name="Rounded Rectangle 693"/>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688"/>
                    <p:cNvGrpSpPr/>
                    <p:nvPr/>
                  </p:nvGrpSpPr>
                  <p:grpSpPr>
                    <a:xfrm flipH="1">
                      <a:off x="7281183" y="3856770"/>
                      <a:ext cx="529075" cy="459845"/>
                      <a:chOff x="6545687" y="3863453"/>
                      <a:chExt cx="529075" cy="459845"/>
                    </a:xfrm>
                  </p:grpSpPr>
                  <p:sp>
                    <p:nvSpPr>
                      <p:cNvPr id="691" name="Block Arc 690"/>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2" name="Rounded Rectangle 691"/>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0" name="Donut 689"/>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70" name="Group 669"/>
                <p:cNvGrpSpPr/>
                <p:nvPr/>
              </p:nvGrpSpPr>
              <p:grpSpPr>
                <a:xfrm>
                  <a:off x="8973223" y="3232507"/>
                  <a:ext cx="756927" cy="159959"/>
                  <a:chOff x="6598652" y="3262350"/>
                  <a:chExt cx="1132641" cy="460283"/>
                </a:xfrm>
                <a:solidFill>
                  <a:schemeClr val="accent1">
                    <a:lumMod val="75000"/>
                  </a:schemeClr>
                </a:solidFill>
              </p:grpSpPr>
              <p:sp>
                <p:nvSpPr>
                  <p:cNvPr id="675" name="Rounded Rectangle 674"/>
                  <p:cNvSpPr/>
                  <p:nvPr/>
                </p:nvSpPr>
                <p:spPr>
                  <a:xfrm>
                    <a:off x="6598652" y="3262350"/>
                    <a:ext cx="1132641" cy="460283"/>
                  </a:xfrm>
                  <a:prstGeom prst="roundRect">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6" name="Group 675"/>
                  <p:cNvGrpSpPr/>
                  <p:nvPr/>
                </p:nvGrpSpPr>
                <p:grpSpPr>
                  <a:xfrm>
                    <a:off x="6701427" y="3319491"/>
                    <a:ext cx="1023542" cy="303832"/>
                    <a:chOff x="6545687" y="3859098"/>
                    <a:chExt cx="1578458" cy="468555"/>
                  </a:xfrm>
                  <a:grpFill/>
                </p:grpSpPr>
                <p:grpSp>
                  <p:nvGrpSpPr>
                    <p:cNvPr id="677" name="Group 676"/>
                    <p:cNvGrpSpPr/>
                    <p:nvPr/>
                  </p:nvGrpSpPr>
                  <p:grpSpPr>
                    <a:xfrm flipH="1">
                      <a:off x="6545687" y="3863453"/>
                      <a:ext cx="529075" cy="459845"/>
                      <a:chOff x="6545687" y="3863453"/>
                      <a:chExt cx="529075" cy="459845"/>
                    </a:xfrm>
                    <a:grpFill/>
                  </p:grpSpPr>
                  <p:sp>
                    <p:nvSpPr>
                      <p:cNvPr id="684" name="Block Arc 683"/>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Rounded Rectangle 684"/>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677"/>
                    <p:cNvGrpSpPr/>
                    <p:nvPr/>
                  </p:nvGrpSpPr>
                  <p:grpSpPr>
                    <a:xfrm flipH="1">
                      <a:off x="7072556" y="3859098"/>
                      <a:ext cx="529075" cy="459845"/>
                      <a:chOff x="6545687" y="3863453"/>
                      <a:chExt cx="529075" cy="459845"/>
                    </a:xfrm>
                    <a:grpFill/>
                  </p:grpSpPr>
                  <p:sp>
                    <p:nvSpPr>
                      <p:cNvPr id="682" name="Block Arc 681"/>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Rounded Rectangle 682"/>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p:cNvGrpSpPr/>
                    <p:nvPr/>
                  </p:nvGrpSpPr>
                  <p:grpSpPr>
                    <a:xfrm flipH="1">
                      <a:off x="7595070" y="3867808"/>
                      <a:ext cx="529075" cy="459845"/>
                      <a:chOff x="6545687" y="3863453"/>
                      <a:chExt cx="529075" cy="459845"/>
                    </a:xfrm>
                    <a:grpFill/>
                  </p:grpSpPr>
                  <p:sp>
                    <p:nvSpPr>
                      <p:cNvPr id="680" name="Block Arc 679"/>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1" name="Rounded Rectangle 680"/>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1" name="Group 670"/>
                <p:cNvGrpSpPr/>
                <p:nvPr/>
              </p:nvGrpSpPr>
              <p:grpSpPr>
                <a:xfrm>
                  <a:off x="9095976" y="4197921"/>
                  <a:ext cx="517146" cy="193497"/>
                  <a:chOff x="7162800" y="4789357"/>
                  <a:chExt cx="2676993" cy="1001843"/>
                </a:xfrm>
              </p:grpSpPr>
              <p:sp>
                <p:nvSpPr>
                  <p:cNvPr id="672" name="Cross 671"/>
                  <p:cNvSpPr/>
                  <p:nvPr/>
                </p:nvSpPr>
                <p:spPr>
                  <a:xfrm>
                    <a:off x="7162800" y="480059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Cross 672"/>
                  <p:cNvSpPr/>
                  <p:nvPr/>
                </p:nvSpPr>
                <p:spPr>
                  <a:xfrm>
                    <a:off x="8077198" y="480059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Cross 673"/>
                  <p:cNvSpPr/>
                  <p:nvPr/>
                </p:nvSpPr>
                <p:spPr>
                  <a:xfrm>
                    <a:off x="9001592" y="4789357"/>
                    <a:ext cx="838201" cy="990603"/>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6" name="Group 645"/>
              <p:cNvGrpSpPr/>
              <p:nvPr/>
            </p:nvGrpSpPr>
            <p:grpSpPr>
              <a:xfrm rot="9795890" flipH="1">
                <a:off x="4937760" y="4662631"/>
                <a:ext cx="288708" cy="1198724"/>
                <a:chOff x="2286000" y="1349828"/>
                <a:chExt cx="609600" cy="5812972"/>
              </a:xfrm>
            </p:grpSpPr>
            <p:sp>
              <p:nvSpPr>
                <p:cNvPr id="648" name="Pentagon 647"/>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Cross 649"/>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Donut 650"/>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2" name="Donut 651"/>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7" name="Rounded Rectangle 646"/>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722"/>
            <p:cNvGrpSpPr/>
            <p:nvPr/>
          </p:nvGrpSpPr>
          <p:grpSpPr>
            <a:xfrm>
              <a:off x="3037460" y="4403411"/>
              <a:ext cx="676585" cy="1542042"/>
              <a:chOff x="2944816" y="3657494"/>
              <a:chExt cx="1229765" cy="2802825"/>
            </a:xfrm>
          </p:grpSpPr>
          <p:grpSp>
            <p:nvGrpSpPr>
              <p:cNvPr id="724" name="Group 723"/>
              <p:cNvGrpSpPr/>
              <p:nvPr/>
            </p:nvGrpSpPr>
            <p:grpSpPr>
              <a:xfrm>
                <a:off x="2944816" y="3773781"/>
                <a:ext cx="1229765" cy="2685843"/>
                <a:chOff x="6652267" y="2305515"/>
                <a:chExt cx="1881733" cy="4109760"/>
              </a:xfrm>
            </p:grpSpPr>
            <p:sp>
              <p:nvSpPr>
                <p:cNvPr id="730"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Trapezoid 8"/>
                <p:cNvSpPr/>
                <p:nvPr/>
              </p:nvSpPr>
              <p:spPr>
                <a:xfrm rot="20366507" flipH="1">
                  <a:off x="7661750" y="3762564"/>
                  <a:ext cx="729089" cy="131496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Trapezoid 10"/>
                <p:cNvSpPr/>
                <p:nvPr/>
              </p:nvSpPr>
              <p:spPr>
                <a:xfrm rot="1129774" flipH="1">
                  <a:off x="6788585" y="3715470"/>
                  <a:ext cx="684834" cy="1318457"/>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rapezoid 12"/>
                <p:cNvSpPr/>
                <p:nvPr/>
              </p:nvSpPr>
              <p:spPr>
                <a:xfrm flipH="1">
                  <a:off x="7045425" y="3776450"/>
                  <a:ext cx="1045269" cy="239129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Cloud 737"/>
                <p:cNvSpPr/>
                <p:nvPr/>
              </p:nvSpPr>
              <p:spPr>
                <a:xfrm rot="18793003" flipH="1">
                  <a:off x="7319250" y="2329577"/>
                  <a:ext cx="595009" cy="546885"/>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Cloud 738"/>
                <p:cNvSpPr/>
                <p:nvPr/>
              </p:nvSpPr>
              <p:spPr>
                <a:xfrm rot="17623677" flipH="1">
                  <a:off x="6832144" y="2606462"/>
                  <a:ext cx="669055" cy="491621"/>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Cloud 739"/>
                <p:cNvSpPr/>
                <p:nvPr/>
              </p:nvSpPr>
              <p:spPr>
                <a:xfrm rot="20895528" flipH="1">
                  <a:off x="7816624" y="2517361"/>
                  <a:ext cx="581648" cy="793129"/>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16"/>
                <p:cNvSpPr/>
                <p:nvPr/>
              </p:nvSpPr>
              <p:spPr>
                <a:xfrm flipH="1">
                  <a:off x="7117366" y="2495285"/>
                  <a:ext cx="1053118" cy="305344"/>
                </a:xfrm>
                <a:prstGeom prst="ellipse">
                  <a:avLst/>
                </a:prstGeom>
                <a:solidFill>
                  <a:srgbClr val="E7B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2" name="Group 741"/>
                <p:cNvGrpSpPr/>
                <p:nvPr/>
              </p:nvGrpSpPr>
              <p:grpSpPr>
                <a:xfrm rot="20387557">
                  <a:off x="7980225" y="4791625"/>
                  <a:ext cx="553775" cy="205665"/>
                  <a:chOff x="6553200" y="2979128"/>
                  <a:chExt cx="1817276" cy="674913"/>
                </a:xfrm>
              </p:grpSpPr>
              <p:grpSp>
                <p:nvGrpSpPr>
                  <p:cNvPr id="761" name="Group 760"/>
                  <p:cNvGrpSpPr/>
                  <p:nvPr/>
                </p:nvGrpSpPr>
                <p:grpSpPr>
                  <a:xfrm>
                    <a:off x="7036526" y="2983482"/>
                    <a:ext cx="362945" cy="666204"/>
                    <a:chOff x="6553200" y="2979128"/>
                    <a:chExt cx="362945" cy="666204"/>
                  </a:xfrm>
                </p:grpSpPr>
                <p:sp>
                  <p:nvSpPr>
                    <p:cNvPr id="774" name="Cross 7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Diamond 7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761"/>
                  <p:cNvGrpSpPr/>
                  <p:nvPr/>
                </p:nvGrpSpPr>
                <p:grpSpPr>
                  <a:xfrm>
                    <a:off x="6553200" y="2979128"/>
                    <a:ext cx="362945" cy="666204"/>
                    <a:chOff x="6553200" y="2979128"/>
                    <a:chExt cx="362945" cy="666204"/>
                  </a:xfrm>
                </p:grpSpPr>
                <p:sp>
                  <p:nvSpPr>
                    <p:cNvPr id="772" name="Cross 77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iamond 77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3" name="Diamond 76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4" name="Group 763"/>
                  <p:cNvGrpSpPr/>
                  <p:nvPr/>
                </p:nvGrpSpPr>
                <p:grpSpPr>
                  <a:xfrm>
                    <a:off x="7528560" y="2987837"/>
                    <a:ext cx="362945" cy="666204"/>
                    <a:chOff x="6553200" y="2979128"/>
                    <a:chExt cx="362945" cy="666204"/>
                  </a:xfrm>
                </p:grpSpPr>
                <p:sp>
                  <p:nvSpPr>
                    <p:cNvPr id="770" name="Cross 76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Diamond 77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5" name="Diamond 76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765"/>
                  <p:cNvGrpSpPr/>
                  <p:nvPr/>
                </p:nvGrpSpPr>
                <p:grpSpPr>
                  <a:xfrm>
                    <a:off x="8007531" y="2979128"/>
                    <a:ext cx="362945" cy="666204"/>
                    <a:chOff x="6553200" y="2979128"/>
                    <a:chExt cx="362945" cy="666204"/>
                  </a:xfrm>
                </p:grpSpPr>
                <p:sp>
                  <p:nvSpPr>
                    <p:cNvPr id="768" name="Cross 76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Diamond 76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7" name="Diamond 76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3" name="Group 742"/>
                <p:cNvGrpSpPr/>
                <p:nvPr/>
              </p:nvGrpSpPr>
              <p:grpSpPr>
                <a:xfrm rot="1083127">
                  <a:off x="6652267" y="4779924"/>
                  <a:ext cx="553775" cy="205665"/>
                  <a:chOff x="6553200" y="2979128"/>
                  <a:chExt cx="1817276" cy="674913"/>
                </a:xfrm>
              </p:grpSpPr>
              <p:grpSp>
                <p:nvGrpSpPr>
                  <p:cNvPr id="746" name="Group 745"/>
                  <p:cNvGrpSpPr/>
                  <p:nvPr/>
                </p:nvGrpSpPr>
                <p:grpSpPr>
                  <a:xfrm>
                    <a:off x="7036526" y="2983482"/>
                    <a:ext cx="362945" cy="666204"/>
                    <a:chOff x="6553200" y="2979128"/>
                    <a:chExt cx="362945" cy="666204"/>
                  </a:xfrm>
                </p:grpSpPr>
                <p:sp>
                  <p:nvSpPr>
                    <p:cNvPr id="759" name="Cross 75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iamond 75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46"/>
                  <p:cNvGrpSpPr/>
                  <p:nvPr/>
                </p:nvGrpSpPr>
                <p:grpSpPr>
                  <a:xfrm>
                    <a:off x="6553200" y="2979128"/>
                    <a:ext cx="362945" cy="666204"/>
                    <a:chOff x="6553200" y="2979128"/>
                    <a:chExt cx="362945" cy="666204"/>
                  </a:xfrm>
                </p:grpSpPr>
                <p:sp>
                  <p:nvSpPr>
                    <p:cNvPr id="757" name="Cross 75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Diamond 75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8" name="Diamond 747"/>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9" name="Group 748"/>
                  <p:cNvGrpSpPr/>
                  <p:nvPr/>
                </p:nvGrpSpPr>
                <p:grpSpPr>
                  <a:xfrm>
                    <a:off x="7528560" y="2987837"/>
                    <a:ext cx="362945" cy="666204"/>
                    <a:chOff x="6553200" y="2979128"/>
                    <a:chExt cx="362945" cy="666204"/>
                  </a:xfrm>
                </p:grpSpPr>
                <p:sp>
                  <p:nvSpPr>
                    <p:cNvPr id="755" name="Cross 75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Diamond 75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0" name="Diamond 749"/>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1" name="Group 750"/>
                  <p:cNvGrpSpPr/>
                  <p:nvPr/>
                </p:nvGrpSpPr>
                <p:grpSpPr>
                  <a:xfrm>
                    <a:off x="8007531" y="2979128"/>
                    <a:ext cx="362945" cy="666204"/>
                    <a:chOff x="6553200" y="2979128"/>
                    <a:chExt cx="362945" cy="666204"/>
                  </a:xfrm>
                </p:grpSpPr>
                <p:sp>
                  <p:nvSpPr>
                    <p:cNvPr id="753" name="Cross 75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2" name="Diamond 751"/>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4" name="Cloud 743"/>
                <p:cNvSpPr/>
                <p:nvPr/>
              </p:nvSpPr>
              <p:spPr>
                <a:xfrm rot="20552374" flipH="1">
                  <a:off x="7188300" y="3360422"/>
                  <a:ext cx="828526" cy="739057"/>
                </a:xfrm>
                <a:prstGeom prst="clou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724"/>
              <p:cNvGrpSpPr/>
              <p:nvPr/>
            </p:nvGrpSpPr>
            <p:grpSpPr>
              <a:xfrm rot="10800000" flipH="1" flipV="1">
                <a:off x="3000646" y="3657494"/>
                <a:ext cx="219104" cy="2802825"/>
                <a:chOff x="990600" y="457200"/>
                <a:chExt cx="609600" cy="4800600"/>
              </a:xfrm>
            </p:grpSpPr>
            <p:sp>
              <p:nvSpPr>
                <p:cNvPr id="727" name="Isosceles Triangle 726"/>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ectangle 727"/>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ultiply 728"/>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6"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a:off x="4650035" y="4426990"/>
              <a:ext cx="904445" cy="1950060"/>
              <a:chOff x="702227" y="3721476"/>
              <a:chExt cx="825851" cy="1780606"/>
            </a:xfrm>
          </p:grpSpPr>
          <p:grpSp>
            <p:nvGrpSpPr>
              <p:cNvPr id="312" name="Group 311"/>
              <p:cNvGrpSpPr/>
              <p:nvPr/>
            </p:nvGrpSpPr>
            <p:grpSpPr>
              <a:xfrm>
                <a:off x="702227" y="3721476"/>
                <a:ext cx="820768" cy="1780606"/>
                <a:chOff x="320681" y="685800"/>
                <a:chExt cx="2398555" cy="4953000"/>
              </a:xfrm>
            </p:grpSpPr>
            <p:grpSp>
              <p:nvGrpSpPr>
                <p:cNvPr id="313" name="Group 312"/>
                <p:cNvGrpSpPr/>
                <p:nvPr/>
              </p:nvGrpSpPr>
              <p:grpSpPr>
                <a:xfrm>
                  <a:off x="320681" y="685800"/>
                  <a:ext cx="2398555" cy="4953000"/>
                  <a:chOff x="3521081" y="381000"/>
                  <a:chExt cx="2398555" cy="4953000"/>
                </a:xfrm>
              </p:grpSpPr>
              <p:sp>
                <p:nvSpPr>
                  <p:cNvPr id="331" name="Rounded Rectangle 330"/>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46"/>
                  <p:cNvGrpSpPr/>
                  <p:nvPr/>
                </p:nvGrpSpPr>
                <p:grpSpPr>
                  <a:xfrm>
                    <a:off x="3657600" y="381000"/>
                    <a:ext cx="2193567" cy="1008603"/>
                    <a:chOff x="518540" y="1084217"/>
                    <a:chExt cx="2193567" cy="1008603"/>
                  </a:xfrm>
                </p:grpSpPr>
                <p:sp>
                  <p:nvSpPr>
                    <p:cNvPr id="368" name="Moon 367"/>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Rounded Rectangle 345"/>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53"/>
                  <p:cNvGrpSpPr/>
                  <p:nvPr/>
                </p:nvGrpSpPr>
                <p:grpSpPr>
                  <a:xfrm>
                    <a:off x="4212236" y="3367790"/>
                    <a:ext cx="1064302" cy="484682"/>
                    <a:chOff x="6477000" y="762000"/>
                    <a:chExt cx="1905000" cy="914400"/>
                  </a:xfrm>
                </p:grpSpPr>
                <p:sp>
                  <p:nvSpPr>
                    <p:cNvPr id="362" name="Rounded Rectangle 361"/>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49"/>
                    <p:cNvGrpSpPr/>
                    <p:nvPr/>
                  </p:nvGrpSpPr>
                  <p:grpSpPr>
                    <a:xfrm>
                      <a:off x="7696200" y="762000"/>
                      <a:ext cx="685800" cy="914400"/>
                      <a:chOff x="7696200" y="762000"/>
                      <a:chExt cx="685800" cy="914400"/>
                    </a:xfrm>
                  </p:grpSpPr>
                  <p:sp>
                    <p:nvSpPr>
                      <p:cNvPr id="366" name="6-Point Star 365"/>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4" name="6-Point Star 363"/>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54"/>
                  <p:cNvGrpSpPr/>
                  <p:nvPr/>
                </p:nvGrpSpPr>
                <p:grpSpPr>
                  <a:xfrm>
                    <a:off x="4298430" y="2920584"/>
                    <a:ext cx="920646" cy="379751"/>
                    <a:chOff x="6477000" y="762000"/>
                    <a:chExt cx="1905000" cy="914400"/>
                  </a:xfrm>
                </p:grpSpPr>
                <p:sp>
                  <p:nvSpPr>
                    <p:cNvPr id="356" name="Rounded Rectangle 35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49"/>
                    <p:cNvGrpSpPr/>
                    <p:nvPr/>
                  </p:nvGrpSpPr>
                  <p:grpSpPr>
                    <a:xfrm>
                      <a:off x="7696200" y="762000"/>
                      <a:ext cx="685800" cy="914400"/>
                      <a:chOff x="7696200" y="762000"/>
                      <a:chExt cx="685800" cy="914400"/>
                    </a:xfrm>
                  </p:grpSpPr>
                  <p:sp>
                    <p:nvSpPr>
                      <p:cNvPr id="360" name="6-Point Star 35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6-Point Star 35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61"/>
                  <p:cNvGrpSpPr/>
                  <p:nvPr/>
                </p:nvGrpSpPr>
                <p:grpSpPr>
                  <a:xfrm>
                    <a:off x="4313420" y="2365947"/>
                    <a:ext cx="858187" cy="467194"/>
                    <a:chOff x="6477000" y="762000"/>
                    <a:chExt cx="1905000" cy="914400"/>
                  </a:xfrm>
                </p:grpSpPr>
                <p:sp>
                  <p:nvSpPr>
                    <p:cNvPr id="350" name="Rounded Rectangle 34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49"/>
                    <p:cNvGrpSpPr/>
                    <p:nvPr/>
                  </p:nvGrpSpPr>
                  <p:grpSpPr>
                    <a:xfrm>
                      <a:off x="7696200" y="762000"/>
                      <a:ext cx="685800" cy="914400"/>
                      <a:chOff x="7696200" y="762000"/>
                      <a:chExt cx="685800" cy="914400"/>
                    </a:xfrm>
                  </p:grpSpPr>
                  <p:sp>
                    <p:nvSpPr>
                      <p:cNvPr id="354" name="6-Point Star 35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6-Point Star 35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4" name="Group 313"/>
                <p:cNvGrpSpPr/>
                <p:nvPr/>
              </p:nvGrpSpPr>
              <p:grpSpPr>
                <a:xfrm>
                  <a:off x="819005" y="993433"/>
                  <a:ext cx="308947" cy="467194"/>
                  <a:chOff x="819005" y="993433"/>
                  <a:chExt cx="308947" cy="467194"/>
                </a:xfrm>
              </p:grpSpPr>
              <p:sp>
                <p:nvSpPr>
                  <p:cNvPr id="329" name="6-Point Star 32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1154409" y="996380"/>
                  <a:ext cx="308947" cy="467194"/>
                  <a:chOff x="819005" y="993433"/>
                  <a:chExt cx="308947" cy="467194"/>
                </a:xfrm>
              </p:grpSpPr>
              <p:sp>
                <p:nvSpPr>
                  <p:cNvPr id="327" name="6-Point Star 32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1467149" y="989151"/>
                  <a:ext cx="308947" cy="467194"/>
                  <a:chOff x="819005" y="993433"/>
                  <a:chExt cx="308947" cy="467194"/>
                </a:xfrm>
              </p:grpSpPr>
              <p:sp>
                <p:nvSpPr>
                  <p:cNvPr id="325" name="6-Point Star 32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1790183" y="998352"/>
                  <a:ext cx="308947" cy="467194"/>
                  <a:chOff x="819005" y="993433"/>
                  <a:chExt cx="308947" cy="467194"/>
                </a:xfrm>
              </p:grpSpPr>
              <p:sp>
                <p:nvSpPr>
                  <p:cNvPr id="323" name="6-Point Star 32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2112072" y="1008483"/>
                  <a:ext cx="308947" cy="467194"/>
                  <a:chOff x="819005" y="993433"/>
                  <a:chExt cx="308947" cy="467194"/>
                </a:xfrm>
              </p:grpSpPr>
              <p:sp>
                <p:nvSpPr>
                  <p:cNvPr id="321" name="6-Point Star 32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Oval 318"/>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rot="12594816" flipH="1">
                <a:off x="1209636" y="4475067"/>
                <a:ext cx="318442" cy="851954"/>
                <a:chOff x="2438400" y="990600"/>
                <a:chExt cx="762000" cy="3200400"/>
              </a:xfrm>
            </p:grpSpPr>
            <p:sp>
              <p:nvSpPr>
                <p:cNvPr id="379" name="Pentagon 37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Plaque 37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onut 38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12" name="Group 1111"/>
          <p:cNvGrpSpPr/>
          <p:nvPr/>
        </p:nvGrpSpPr>
        <p:grpSpPr>
          <a:xfrm>
            <a:off x="1633102" y="426033"/>
            <a:ext cx="1648468" cy="2418948"/>
            <a:chOff x="1980478" y="3722914"/>
            <a:chExt cx="1648468" cy="2418948"/>
          </a:xfrm>
        </p:grpSpPr>
        <p:sp>
          <p:nvSpPr>
            <p:cNvPr id="1113" name="Rounded Rectangle 1112"/>
            <p:cNvSpPr/>
            <p:nvPr/>
          </p:nvSpPr>
          <p:spPr>
            <a:xfrm>
              <a:off x="2209800" y="3722914"/>
              <a:ext cx="1370878" cy="2264229"/>
            </a:xfrm>
            <a:prstGeom prst="roundRect">
              <a:avLst>
                <a:gd name="adj" fmla="val 0"/>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ounded Rectangle 1113"/>
            <p:cNvSpPr/>
            <p:nvPr/>
          </p:nvSpPr>
          <p:spPr>
            <a:xfrm>
              <a:off x="1980478" y="3877633"/>
              <a:ext cx="1600200" cy="2264229"/>
            </a:xfrm>
            <a:prstGeom prst="roundRect">
              <a:avLst>
                <a:gd name="adj" fmla="val 9864"/>
              </a:avLst>
            </a:prstGeom>
            <a:solidFill>
              <a:srgbClr val="F3BE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ounded Rectangle 1114"/>
            <p:cNvSpPr/>
            <p:nvPr/>
          </p:nvSpPr>
          <p:spPr>
            <a:xfrm>
              <a:off x="1980478" y="3825635"/>
              <a:ext cx="608354" cy="148547"/>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Rounded Rectangle 1115"/>
            <p:cNvSpPr/>
            <p:nvPr/>
          </p:nvSpPr>
          <p:spPr>
            <a:xfrm>
              <a:off x="2548680" y="3814747"/>
              <a:ext cx="608354" cy="148547"/>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ounded Rectangle 1116"/>
            <p:cNvSpPr/>
            <p:nvPr/>
          </p:nvSpPr>
          <p:spPr>
            <a:xfrm>
              <a:off x="3152407" y="3825635"/>
              <a:ext cx="476539" cy="148547"/>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8" name="Group 1117"/>
            <p:cNvGrpSpPr/>
            <p:nvPr/>
          </p:nvGrpSpPr>
          <p:grpSpPr>
            <a:xfrm>
              <a:off x="2444111" y="4112091"/>
              <a:ext cx="917644" cy="1734284"/>
              <a:chOff x="4038116" y="4568545"/>
              <a:chExt cx="1513150" cy="2859748"/>
            </a:xfrm>
          </p:grpSpPr>
          <p:grpSp>
            <p:nvGrpSpPr>
              <p:cNvPr id="1119" name="Group 1118"/>
              <p:cNvGrpSpPr/>
              <p:nvPr/>
            </p:nvGrpSpPr>
            <p:grpSpPr>
              <a:xfrm>
                <a:off x="4038116" y="4568545"/>
                <a:ext cx="1513150" cy="1526909"/>
                <a:chOff x="2637552" y="807080"/>
                <a:chExt cx="1756235" cy="1772204"/>
              </a:xfrm>
            </p:grpSpPr>
            <p:grpSp>
              <p:nvGrpSpPr>
                <p:cNvPr id="1125" name="Group 1124"/>
                <p:cNvGrpSpPr/>
                <p:nvPr/>
              </p:nvGrpSpPr>
              <p:grpSpPr>
                <a:xfrm>
                  <a:off x="2637552" y="807080"/>
                  <a:ext cx="1756235" cy="1772204"/>
                  <a:chOff x="2637552" y="807080"/>
                  <a:chExt cx="1756235" cy="1772204"/>
                </a:xfrm>
              </p:grpSpPr>
              <p:sp>
                <p:nvSpPr>
                  <p:cNvPr id="1151" name="Rectangle 1150"/>
                  <p:cNvSpPr/>
                  <p:nvPr/>
                </p:nvSpPr>
                <p:spPr>
                  <a:xfrm>
                    <a:off x="2805639" y="894022"/>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Frame 1151"/>
                  <p:cNvSpPr/>
                  <p:nvPr/>
                </p:nvSpPr>
                <p:spPr>
                  <a:xfrm>
                    <a:off x="2637552" y="807080"/>
                    <a:ext cx="1756235" cy="1772204"/>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6" name="Group 1125"/>
                <p:cNvGrpSpPr/>
                <p:nvPr/>
              </p:nvGrpSpPr>
              <p:grpSpPr>
                <a:xfrm>
                  <a:off x="2891216" y="1095634"/>
                  <a:ext cx="1219608" cy="1303924"/>
                  <a:chOff x="6271588" y="553998"/>
                  <a:chExt cx="2022382" cy="2162198"/>
                </a:xfrm>
              </p:grpSpPr>
              <p:sp>
                <p:nvSpPr>
                  <p:cNvPr id="1127" name="Cloud 1126"/>
                  <p:cNvSpPr/>
                  <p:nvPr/>
                </p:nvSpPr>
                <p:spPr>
                  <a:xfrm rot="10800000">
                    <a:off x="6392471" y="611603"/>
                    <a:ext cx="1730753" cy="210259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Trapezoid 1127"/>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 name="Group 1128"/>
                  <p:cNvGrpSpPr/>
                  <p:nvPr/>
                </p:nvGrpSpPr>
                <p:grpSpPr>
                  <a:xfrm>
                    <a:off x="6840178" y="1496996"/>
                    <a:ext cx="805783" cy="1219200"/>
                    <a:chOff x="6859404" y="1496996"/>
                    <a:chExt cx="920895" cy="1219200"/>
                  </a:xfrm>
                </p:grpSpPr>
                <p:sp>
                  <p:nvSpPr>
                    <p:cNvPr id="1149" name="Oval 1148"/>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Oval 1149"/>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0" name="Oval 112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Cloud 1130"/>
                  <p:cNvSpPr/>
                  <p:nvPr/>
                </p:nvSpPr>
                <p:spPr>
                  <a:xfrm>
                    <a:off x="6781800" y="553998"/>
                    <a:ext cx="1143000" cy="8938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2" name="Group 1131"/>
                  <p:cNvGrpSpPr/>
                  <p:nvPr/>
                </p:nvGrpSpPr>
                <p:grpSpPr>
                  <a:xfrm>
                    <a:off x="6553201" y="990600"/>
                    <a:ext cx="1447800" cy="279400"/>
                    <a:chOff x="4950691" y="2343727"/>
                    <a:chExt cx="1208937" cy="279400"/>
                  </a:xfrm>
                </p:grpSpPr>
                <p:sp>
                  <p:nvSpPr>
                    <p:cNvPr id="1135" name="Cross 1134"/>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6" name="Group 1135"/>
                    <p:cNvGrpSpPr/>
                    <p:nvPr/>
                  </p:nvGrpSpPr>
                  <p:grpSpPr>
                    <a:xfrm>
                      <a:off x="5029200" y="2362200"/>
                      <a:ext cx="1066800" cy="228600"/>
                      <a:chOff x="5562600" y="5257800"/>
                      <a:chExt cx="2743200" cy="533400"/>
                    </a:xfrm>
                  </p:grpSpPr>
                  <p:grpSp>
                    <p:nvGrpSpPr>
                      <p:cNvPr id="1137" name="Group 335"/>
                      <p:cNvGrpSpPr/>
                      <p:nvPr/>
                    </p:nvGrpSpPr>
                    <p:grpSpPr>
                      <a:xfrm>
                        <a:off x="5562600" y="5257800"/>
                        <a:ext cx="685800" cy="533400"/>
                        <a:chOff x="5562600" y="5257800"/>
                        <a:chExt cx="685800" cy="533400"/>
                      </a:xfrm>
                    </p:grpSpPr>
                    <p:sp>
                      <p:nvSpPr>
                        <p:cNvPr id="1147" name="Hexagon 114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Cross 114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 name="Group 336"/>
                      <p:cNvGrpSpPr/>
                      <p:nvPr/>
                    </p:nvGrpSpPr>
                    <p:grpSpPr>
                      <a:xfrm>
                        <a:off x="6248400" y="5257800"/>
                        <a:ext cx="685800" cy="533400"/>
                        <a:chOff x="5562600" y="5257800"/>
                        <a:chExt cx="685800" cy="533400"/>
                      </a:xfrm>
                    </p:grpSpPr>
                    <p:sp>
                      <p:nvSpPr>
                        <p:cNvPr id="1145" name="Hexagon 114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Cross 114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 name="Group 339"/>
                      <p:cNvGrpSpPr/>
                      <p:nvPr/>
                    </p:nvGrpSpPr>
                    <p:grpSpPr>
                      <a:xfrm>
                        <a:off x="6934200" y="5257800"/>
                        <a:ext cx="685800" cy="533400"/>
                        <a:chOff x="5562600" y="5257800"/>
                        <a:chExt cx="685800" cy="533400"/>
                      </a:xfrm>
                    </p:grpSpPr>
                    <p:sp>
                      <p:nvSpPr>
                        <p:cNvPr id="1143" name="Hexagon 114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Cross 114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342"/>
                      <p:cNvGrpSpPr/>
                      <p:nvPr/>
                    </p:nvGrpSpPr>
                    <p:grpSpPr>
                      <a:xfrm>
                        <a:off x="7620000" y="5257800"/>
                        <a:ext cx="685800" cy="533400"/>
                        <a:chOff x="5562600" y="5257800"/>
                        <a:chExt cx="685800" cy="533400"/>
                      </a:xfrm>
                    </p:grpSpPr>
                    <p:sp>
                      <p:nvSpPr>
                        <p:cNvPr id="1141" name="Hexagon 114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Cross 114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33" name="Isosceles Triangle 1132"/>
                  <p:cNvSpPr/>
                  <p:nvPr/>
                </p:nvSpPr>
                <p:spPr>
                  <a:xfrm>
                    <a:off x="7912970" y="1148134"/>
                    <a:ext cx="381000" cy="1471460"/>
                  </a:xfrm>
                  <a:prstGeom prst="triangle">
                    <a:avLst>
                      <a:gd name="adj" fmla="val 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Isosceles Triangle 1133"/>
                  <p:cNvSpPr/>
                  <p:nvPr/>
                </p:nvSpPr>
                <p:spPr>
                  <a:xfrm>
                    <a:off x="6271588" y="1167856"/>
                    <a:ext cx="390139" cy="1451738"/>
                  </a:xfrm>
                  <a:prstGeom prst="triangle">
                    <a:avLst>
                      <a:gd name="adj" fmla="val 1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0" name="Group 1119"/>
              <p:cNvGrpSpPr/>
              <p:nvPr/>
            </p:nvGrpSpPr>
            <p:grpSpPr>
              <a:xfrm>
                <a:off x="5004591" y="5688652"/>
                <a:ext cx="466691" cy="1739641"/>
                <a:chOff x="7665221" y="1619753"/>
                <a:chExt cx="466691" cy="1739641"/>
              </a:xfrm>
            </p:grpSpPr>
            <p:sp>
              <p:nvSpPr>
                <p:cNvPr id="1121" name="Moon 1120"/>
                <p:cNvSpPr/>
                <p:nvPr/>
              </p:nvSpPr>
              <p:spPr>
                <a:xfrm>
                  <a:off x="7665221" y="1619753"/>
                  <a:ext cx="392775" cy="1308504"/>
                </a:xfrm>
                <a:prstGeom prst="moon">
                  <a:avLst>
                    <a:gd name="adj" fmla="val 721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Moon 1121"/>
                <p:cNvSpPr/>
                <p:nvPr/>
              </p:nvSpPr>
              <p:spPr>
                <a:xfrm rot="10800000">
                  <a:off x="7853290" y="1701925"/>
                  <a:ext cx="278622" cy="1286213"/>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Moon 1122"/>
                <p:cNvSpPr/>
                <p:nvPr/>
              </p:nvSpPr>
              <p:spPr>
                <a:xfrm rot="10800000">
                  <a:off x="7783202" y="2073181"/>
                  <a:ext cx="278622" cy="1286213"/>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ounded Rectangle 1123"/>
                <p:cNvSpPr/>
                <p:nvPr/>
              </p:nvSpPr>
              <p:spPr>
                <a:xfrm>
                  <a:off x="7754457" y="1854129"/>
                  <a:ext cx="303539" cy="747557"/>
                </a:xfrm>
                <a:prstGeom prst="roundRect">
                  <a:avLst>
                    <a:gd name="adj" fmla="val 986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03" name="Rounded Rectangle 1102"/>
          <p:cNvSpPr/>
          <p:nvPr/>
        </p:nvSpPr>
        <p:spPr>
          <a:xfrm>
            <a:off x="184012" y="334265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ounded Rectangle 1103"/>
          <p:cNvSpPr/>
          <p:nvPr/>
        </p:nvSpPr>
        <p:spPr>
          <a:xfrm>
            <a:off x="1383833" y="334265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ounded Rectangle 1104"/>
          <p:cNvSpPr/>
          <p:nvPr/>
        </p:nvSpPr>
        <p:spPr>
          <a:xfrm>
            <a:off x="2598714" y="334259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Rounded Rectangle 1105"/>
          <p:cNvSpPr/>
          <p:nvPr/>
        </p:nvSpPr>
        <p:spPr>
          <a:xfrm>
            <a:off x="3766257" y="334220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ounded Rectangle 1106"/>
          <p:cNvSpPr/>
          <p:nvPr/>
        </p:nvSpPr>
        <p:spPr>
          <a:xfrm>
            <a:off x="4977235" y="334181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ounded Rectangle 1107"/>
          <p:cNvSpPr/>
          <p:nvPr/>
        </p:nvSpPr>
        <p:spPr>
          <a:xfrm>
            <a:off x="6188213" y="334142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ed Rectangle 1108"/>
          <p:cNvSpPr/>
          <p:nvPr/>
        </p:nvSpPr>
        <p:spPr>
          <a:xfrm>
            <a:off x="7399191" y="334103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ounded Rectangle 1109"/>
          <p:cNvSpPr/>
          <p:nvPr/>
        </p:nvSpPr>
        <p:spPr>
          <a:xfrm>
            <a:off x="8610169" y="334064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ounded Rectangle 1110"/>
          <p:cNvSpPr/>
          <p:nvPr/>
        </p:nvSpPr>
        <p:spPr>
          <a:xfrm>
            <a:off x="9821147" y="334025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Rounded Rectangle 1093"/>
          <p:cNvSpPr/>
          <p:nvPr/>
        </p:nvSpPr>
        <p:spPr>
          <a:xfrm>
            <a:off x="627631" y="3026879"/>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ounded Rectangle 1094"/>
          <p:cNvSpPr/>
          <p:nvPr/>
        </p:nvSpPr>
        <p:spPr>
          <a:xfrm>
            <a:off x="1827452" y="3026879"/>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ounded Rectangle 1095"/>
          <p:cNvSpPr/>
          <p:nvPr/>
        </p:nvSpPr>
        <p:spPr>
          <a:xfrm>
            <a:off x="3042333" y="302682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ed Rectangle 1096"/>
          <p:cNvSpPr/>
          <p:nvPr/>
        </p:nvSpPr>
        <p:spPr>
          <a:xfrm>
            <a:off x="4209876" y="3026431"/>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097"/>
          <p:cNvSpPr/>
          <p:nvPr/>
        </p:nvSpPr>
        <p:spPr>
          <a:xfrm>
            <a:off x="5420854" y="3026040"/>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Rounded Rectangle 1098"/>
          <p:cNvSpPr/>
          <p:nvPr/>
        </p:nvSpPr>
        <p:spPr>
          <a:xfrm>
            <a:off x="6631832" y="3025649"/>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Rounded Rectangle 1099"/>
          <p:cNvSpPr/>
          <p:nvPr/>
        </p:nvSpPr>
        <p:spPr>
          <a:xfrm>
            <a:off x="7842810" y="30252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ounded Rectangle 1100"/>
          <p:cNvSpPr/>
          <p:nvPr/>
        </p:nvSpPr>
        <p:spPr>
          <a:xfrm>
            <a:off x="9053788" y="30248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ounded Rectangle 1101"/>
          <p:cNvSpPr/>
          <p:nvPr/>
        </p:nvSpPr>
        <p:spPr>
          <a:xfrm>
            <a:off x="10264766" y="3024476"/>
            <a:ext cx="76010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ounded Rectangle 1092"/>
          <p:cNvSpPr/>
          <p:nvPr/>
        </p:nvSpPr>
        <p:spPr>
          <a:xfrm>
            <a:off x="229082" y="3025649"/>
            <a:ext cx="399367"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ounded Rectangle 1081"/>
          <p:cNvSpPr/>
          <p:nvPr/>
        </p:nvSpPr>
        <p:spPr>
          <a:xfrm>
            <a:off x="210245" y="270911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ounded Rectangle 1082"/>
          <p:cNvSpPr/>
          <p:nvPr/>
        </p:nvSpPr>
        <p:spPr>
          <a:xfrm>
            <a:off x="1410066" y="270911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ed Rectangle 1083"/>
          <p:cNvSpPr/>
          <p:nvPr/>
        </p:nvSpPr>
        <p:spPr>
          <a:xfrm>
            <a:off x="2624947" y="2709059"/>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ed Rectangle 1084"/>
          <p:cNvSpPr/>
          <p:nvPr/>
        </p:nvSpPr>
        <p:spPr>
          <a:xfrm>
            <a:off x="3792490" y="270866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ed Rectangle 1085"/>
          <p:cNvSpPr/>
          <p:nvPr/>
        </p:nvSpPr>
        <p:spPr>
          <a:xfrm>
            <a:off x="5003468" y="270827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ounded Rectangle 1086"/>
          <p:cNvSpPr/>
          <p:nvPr/>
        </p:nvSpPr>
        <p:spPr>
          <a:xfrm>
            <a:off x="6214446" y="270788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ounded Rectangle 1087"/>
          <p:cNvSpPr/>
          <p:nvPr/>
        </p:nvSpPr>
        <p:spPr>
          <a:xfrm>
            <a:off x="7425424" y="270749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ounded Rectangle 1088"/>
          <p:cNvSpPr/>
          <p:nvPr/>
        </p:nvSpPr>
        <p:spPr>
          <a:xfrm>
            <a:off x="8636402" y="270710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ounded Rectangle 1089"/>
          <p:cNvSpPr/>
          <p:nvPr/>
        </p:nvSpPr>
        <p:spPr>
          <a:xfrm>
            <a:off x="9847380" y="270671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ed Rectangle 1072"/>
          <p:cNvSpPr/>
          <p:nvPr/>
        </p:nvSpPr>
        <p:spPr>
          <a:xfrm>
            <a:off x="653864" y="2393340"/>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ed Rectangle 1073"/>
          <p:cNvSpPr/>
          <p:nvPr/>
        </p:nvSpPr>
        <p:spPr>
          <a:xfrm>
            <a:off x="1853685" y="2393340"/>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ounded Rectangle 1074"/>
          <p:cNvSpPr/>
          <p:nvPr/>
        </p:nvSpPr>
        <p:spPr>
          <a:xfrm>
            <a:off x="3068566" y="239328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ed Rectangle 1075"/>
          <p:cNvSpPr/>
          <p:nvPr/>
        </p:nvSpPr>
        <p:spPr>
          <a:xfrm>
            <a:off x="4236109" y="239289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ed Rectangle 1076"/>
          <p:cNvSpPr/>
          <p:nvPr/>
        </p:nvSpPr>
        <p:spPr>
          <a:xfrm>
            <a:off x="5447087" y="2392501"/>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ounded Rectangle 1077"/>
          <p:cNvSpPr/>
          <p:nvPr/>
        </p:nvSpPr>
        <p:spPr>
          <a:xfrm>
            <a:off x="6658065" y="2392110"/>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ed Rectangle 1078"/>
          <p:cNvSpPr/>
          <p:nvPr/>
        </p:nvSpPr>
        <p:spPr>
          <a:xfrm>
            <a:off x="7869043" y="2391719"/>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ounded Rectangle 1079"/>
          <p:cNvSpPr/>
          <p:nvPr/>
        </p:nvSpPr>
        <p:spPr>
          <a:xfrm>
            <a:off x="9080021" y="239132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ounded Rectangle 1080"/>
          <p:cNvSpPr/>
          <p:nvPr/>
        </p:nvSpPr>
        <p:spPr>
          <a:xfrm>
            <a:off x="10290999" y="2390937"/>
            <a:ext cx="76010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ed Rectangle 1071"/>
          <p:cNvSpPr/>
          <p:nvPr/>
        </p:nvSpPr>
        <p:spPr>
          <a:xfrm>
            <a:off x="255315" y="2392110"/>
            <a:ext cx="399367"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ectangle 1152"/>
          <p:cNvSpPr/>
          <p:nvPr/>
        </p:nvSpPr>
        <p:spPr>
          <a:xfrm>
            <a:off x="3290234" y="1508741"/>
            <a:ext cx="6960659" cy="646331"/>
          </a:xfrm>
          <a:prstGeom prst="rect">
            <a:avLst/>
          </a:prstGeom>
        </p:spPr>
        <p:txBody>
          <a:bodyPr wrap="square">
            <a:spAutoFit/>
          </a:bodyPr>
          <a:lstStyle/>
          <a:p>
            <a:r>
              <a:rPr lang="en-US" b="0" i="1" dirty="0">
                <a:solidFill>
                  <a:srgbClr val="FFFF00"/>
                </a:solidFill>
                <a:effectLst/>
                <a:latin typeface="Calibri" panose="020F0502020204030204" pitchFamily="34" charset="0"/>
              </a:rPr>
              <a:t>…only Rahab the harlot shall live, she and all that are with her in the house, because she hid the messengers that we sent.</a:t>
            </a:r>
            <a:endParaRPr lang="en-US" i="1" dirty="0">
              <a:solidFill>
                <a:srgbClr val="FFFF00"/>
              </a:solidFill>
            </a:endParaRPr>
          </a:p>
        </p:txBody>
      </p:sp>
      <p:sp>
        <p:nvSpPr>
          <p:cNvPr id="1154" name="Rectangle 1153"/>
          <p:cNvSpPr/>
          <p:nvPr/>
        </p:nvSpPr>
        <p:spPr>
          <a:xfrm>
            <a:off x="5869477" y="5707894"/>
            <a:ext cx="6096000" cy="461665"/>
          </a:xfrm>
          <a:prstGeom prst="rect">
            <a:avLst/>
          </a:prstGeom>
        </p:spPr>
        <p:txBody>
          <a:bodyPr>
            <a:spAutoFit/>
          </a:bodyPr>
          <a:lstStyle/>
          <a:p>
            <a:r>
              <a:rPr lang="en-US" sz="2400" b="0" i="0" dirty="0">
                <a:solidFill>
                  <a:schemeClr val="bg1"/>
                </a:solidFill>
                <a:effectLst/>
                <a:latin typeface="Calibri" panose="020F0502020204030204" pitchFamily="34" charset="0"/>
              </a:rPr>
              <a:t>The people shouted and the wall “fell flat”</a:t>
            </a:r>
            <a:endParaRPr lang="en-US" sz="2400" dirty="0">
              <a:solidFill>
                <a:schemeClr val="bg1"/>
              </a:solidFill>
            </a:endParaRPr>
          </a:p>
        </p:txBody>
      </p:sp>
    </p:spTree>
    <p:extLst>
      <p:ext uri="{BB962C8B-B14F-4D97-AF65-F5344CB8AC3E}">
        <p14:creationId xmlns:p14="http://schemas.microsoft.com/office/powerpoint/2010/main" val="19804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55"/>
                                        </p:tgtEl>
                                        <p:attrNameLst>
                                          <p:attrName>r</p:attrName>
                                        </p:attrNameLst>
                                      </p:cBhvr>
                                    </p:animRot>
                                    <p:animRot by="-240000">
                                      <p:cBhvr>
                                        <p:cTn id="7" dur="200" fill="hold">
                                          <p:stCondLst>
                                            <p:cond delay="200"/>
                                          </p:stCondLst>
                                        </p:cTn>
                                        <p:tgtEl>
                                          <p:spTgt spid="1155"/>
                                        </p:tgtEl>
                                        <p:attrNameLst>
                                          <p:attrName>r</p:attrName>
                                        </p:attrNameLst>
                                      </p:cBhvr>
                                    </p:animRot>
                                    <p:animRot by="240000">
                                      <p:cBhvr>
                                        <p:cTn id="8" dur="200" fill="hold">
                                          <p:stCondLst>
                                            <p:cond delay="400"/>
                                          </p:stCondLst>
                                        </p:cTn>
                                        <p:tgtEl>
                                          <p:spTgt spid="1155"/>
                                        </p:tgtEl>
                                        <p:attrNameLst>
                                          <p:attrName>r</p:attrName>
                                        </p:attrNameLst>
                                      </p:cBhvr>
                                    </p:animRot>
                                    <p:animRot by="-240000">
                                      <p:cBhvr>
                                        <p:cTn id="9" dur="200" fill="hold">
                                          <p:stCondLst>
                                            <p:cond delay="600"/>
                                          </p:stCondLst>
                                        </p:cTn>
                                        <p:tgtEl>
                                          <p:spTgt spid="1155"/>
                                        </p:tgtEl>
                                        <p:attrNameLst>
                                          <p:attrName>r</p:attrName>
                                        </p:attrNameLst>
                                      </p:cBhvr>
                                    </p:animRot>
                                    <p:animRot by="120000">
                                      <p:cBhvr>
                                        <p:cTn id="10" dur="200" fill="hold">
                                          <p:stCondLst>
                                            <p:cond delay="800"/>
                                          </p:stCondLst>
                                        </p:cTn>
                                        <p:tgtEl>
                                          <p:spTgt spid="115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4"/>
                                        </p:tgtEl>
                                        <p:attrNameLst>
                                          <p:attrName>style.visibility</p:attrName>
                                        </p:attrNameLst>
                                      </p:cBhvr>
                                      <p:to>
                                        <p:strVal val="visible"/>
                                      </p:to>
                                    </p:set>
                                  </p:childTnLst>
                                </p:cTn>
                              </p:par>
                              <p:par>
                                <p:cTn id="21" presetID="42" presetClass="exit" presetSubtype="0" fill="hold" grpId="0" nodeType="withEffect">
                                  <p:stCondLst>
                                    <p:cond delay="0"/>
                                  </p:stCondLst>
                                  <p:childTnLst>
                                    <p:animEffect transition="out" filter="fade">
                                      <p:cBhvr>
                                        <p:cTn id="22" dur="1000"/>
                                        <p:tgtEl>
                                          <p:spTgt spid="1072"/>
                                        </p:tgtEl>
                                      </p:cBhvr>
                                    </p:animEffect>
                                    <p:anim calcmode="lin" valueType="num">
                                      <p:cBhvr>
                                        <p:cTn id="23" dur="1000"/>
                                        <p:tgtEl>
                                          <p:spTgt spid="1072"/>
                                        </p:tgtEl>
                                        <p:attrNameLst>
                                          <p:attrName>ppt_x</p:attrName>
                                        </p:attrNameLst>
                                      </p:cBhvr>
                                      <p:tavLst>
                                        <p:tav tm="0">
                                          <p:val>
                                            <p:strVal val="ppt_x"/>
                                          </p:val>
                                        </p:tav>
                                        <p:tav tm="100000">
                                          <p:val>
                                            <p:strVal val="ppt_x"/>
                                          </p:val>
                                        </p:tav>
                                      </p:tavLst>
                                    </p:anim>
                                    <p:anim calcmode="lin" valueType="num">
                                      <p:cBhvr>
                                        <p:cTn id="24" dur="1000"/>
                                        <p:tgtEl>
                                          <p:spTgt spid="1072"/>
                                        </p:tgtEl>
                                        <p:attrNameLst>
                                          <p:attrName>ppt_y</p:attrName>
                                        </p:attrNameLst>
                                      </p:cBhvr>
                                      <p:tavLst>
                                        <p:tav tm="0">
                                          <p:val>
                                            <p:strVal val="ppt_y"/>
                                          </p:val>
                                        </p:tav>
                                        <p:tav tm="100000">
                                          <p:val>
                                            <p:strVal val="ppt_y+.1"/>
                                          </p:val>
                                        </p:tav>
                                      </p:tavLst>
                                    </p:anim>
                                    <p:set>
                                      <p:cBhvr>
                                        <p:cTn id="25" dur="1" fill="hold">
                                          <p:stCondLst>
                                            <p:cond delay="999"/>
                                          </p:stCondLst>
                                        </p:cTn>
                                        <p:tgtEl>
                                          <p:spTgt spid="1072"/>
                                        </p:tgtEl>
                                        <p:attrNameLst>
                                          <p:attrName>style.visibility</p:attrName>
                                        </p:attrNameLst>
                                      </p:cBhvr>
                                      <p:to>
                                        <p:strVal val="hidden"/>
                                      </p:to>
                                    </p:set>
                                  </p:childTnLst>
                                </p:cTn>
                              </p:par>
                              <p:par>
                                <p:cTn id="26" presetID="42" presetClass="exit" presetSubtype="0" fill="hold" grpId="0" nodeType="withEffect">
                                  <p:stCondLst>
                                    <p:cond delay="0"/>
                                  </p:stCondLst>
                                  <p:childTnLst>
                                    <p:animEffect transition="out" filter="fade">
                                      <p:cBhvr>
                                        <p:cTn id="27" dur="1000"/>
                                        <p:tgtEl>
                                          <p:spTgt spid="1073"/>
                                        </p:tgtEl>
                                      </p:cBhvr>
                                    </p:animEffect>
                                    <p:anim calcmode="lin" valueType="num">
                                      <p:cBhvr>
                                        <p:cTn id="28" dur="1000"/>
                                        <p:tgtEl>
                                          <p:spTgt spid="1073"/>
                                        </p:tgtEl>
                                        <p:attrNameLst>
                                          <p:attrName>ppt_x</p:attrName>
                                        </p:attrNameLst>
                                      </p:cBhvr>
                                      <p:tavLst>
                                        <p:tav tm="0">
                                          <p:val>
                                            <p:strVal val="ppt_x"/>
                                          </p:val>
                                        </p:tav>
                                        <p:tav tm="100000">
                                          <p:val>
                                            <p:strVal val="ppt_x"/>
                                          </p:val>
                                        </p:tav>
                                      </p:tavLst>
                                    </p:anim>
                                    <p:anim calcmode="lin" valueType="num">
                                      <p:cBhvr>
                                        <p:cTn id="29" dur="1000"/>
                                        <p:tgtEl>
                                          <p:spTgt spid="1073"/>
                                        </p:tgtEl>
                                        <p:attrNameLst>
                                          <p:attrName>ppt_y</p:attrName>
                                        </p:attrNameLst>
                                      </p:cBhvr>
                                      <p:tavLst>
                                        <p:tav tm="0">
                                          <p:val>
                                            <p:strVal val="ppt_y"/>
                                          </p:val>
                                        </p:tav>
                                        <p:tav tm="100000">
                                          <p:val>
                                            <p:strVal val="ppt_y+.1"/>
                                          </p:val>
                                        </p:tav>
                                      </p:tavLst>
                                    </p:anim>
                                    <p:set>
                                      <p:cBhvr>
                                        <p:cTn id="30" dur="1" fill="hold">
                                          <p:stCondLst>
                                            <p:cond delay="999"/>
                                          </p:stCondLst>
                                        </p:cTn>
                                        <p:tgtEl>
                                          <p:spTgt spid="1073"/>
                                        </p:tgtEl>
                                        <p:attrNameLst>
                                          <p:attrName>style.visibility</p:attrName>
                                        </p:attrNameLst>
                                      </p:cBhvr>
                                      <p:to>
                                        <p:strVal val="hidden"/>
                                      </p:to>
                                    </p:set>
                                  </p:childTnLst>
                                </p:cTn>
                              </p:par>
                              <p:par>
                                <p:cTn id="31" presetID="42" presetClass="exit" presetSubtype="0" fill="hold" grpId="0" nodeType="withEffect">
                                  <p:stCondLst>
                                    <p:cond delay="0"/>
                                  </p:stCondLst>
                                  <p:childTnLst>
                                    <p:animEffect transition="out" filter="fade">
                                      <p:cBhvr>
                                        <p:cTn id="32" dur="1000"/>
                                        <p:tgtEl>
                                          <p:spTgt spid="1074"/>
                                        </p:tgtEl>
                                      </p:cBhvr>
                                    </p:animEffect>
                                    <p:anim calcmode="lin" valueType="num">
                                      <p:cBhvr>
                                        <p:cTn id="33" dur="1000"/>
                                        <p:tgtEl>
                                          <p:spTgt spid="1074"/>
                                        </p:tgtEl>
                                        <p:attrNameLst>
                                          <p:attrName>ppt_x</p:attrName>
                                        </p:attrNameLst>
                                      </p:cBhvr>
                                      <p:tavLst>
                                        <p:tav tm="0">
                                          <p:val>
                                            <p:strVal val="ppt_x"/>
                                          </p:val>
                                        </p:tav>
                                        <p:tav tm="100000">
                                          <p:val>
                                            <p:strVal val="ppt_x"/>
                                          </p:val>
                                        </p:tav>
                                      </p:tavLst>
                                    </p:anim>
                                    <p:anim calcmode="lin" valueType="num">
                                      <p:cBhvr>
                                        <p:cTn id="34" dur="1000"/>
                                        <p:tgtEl>
                                          <p:spTgt spid="1074"/>
                                        </p:tgtEl>
                                        <p:attrNameLst>
                                          <p:attrName>ppt_y</p:attrName>
                                        </p:attrNameLst>
                                      </p:cBhvr>
                                      <p:tavLst>
                                        <p:tav tm="0">
                                          <p:val>
                                            <p:strVal val="ppt_y"/>
                                          </p:val>
                                        </p:tav>
                                        <p:tav tm="100000">
                                          <p:val>
                                            <p:strVal val="ppt_y+.1"/>
                                          </p:val>
                                        </p:tav>
                                      </p:tavLst>
                                    </p:anim>
                                    <p:set>
                                      <p:cBhvr>
                                        <p:cTn id="35" dur="1" fill="hold">
                                          <p:stCondLst>
                                            <p:cond delay="999"/>
                                          </p:stCondLst>
                                        </p:cTn>
                                        <p:tgtEl>
                                          <p:spTgt spid="1074"/>
                                        </p:tgtEl>
                                        <p:attrNameLst>
                                          <p:attrName>style.visibility</p:attrName>
                                        </p:attrNameLst>
                                      </p:cBhvr>
                                      <p:to>
                                        <p:strVal val="hidden"/>
                                      </p:to>
                                    </p:set>
                                  </p:childTnLst>
                                </p:cTn>
                              </p:par>
                              <p:par>
                                <p:cTn id="36" presetID="42" presetClass="exit" presetSubtype="0" fill="hold" grpId="0" nodeType="withEffect">
                                  <p:stCondLst>
                                    <p:cond delay="0"/>
                                  </p:stCondLst>
                                  <p:childTnLst>
                                    <p:animEffect transition="out" filter="fade">
                                      <p:cBhvr>
                                        <p:cTn id="37" dur="1000"/>
                                        <p:tgtEl>
                                          <p:spTgt spid="1075"/>
                                        </p:tgtEl>
                                      </p:cBhvr>
                                    </p:animEffect>
                                    <p:anim calcmode="lin" valueType="num">
                                      <p:cBhvr>
                                        <p:cTn id="38" dur="1000"/>
                                        <p:tgtEl>
                                          <p:spTgt spid="1075"/>
                                        </p:tgtEl>
                                        <p:attrNameLst>
                                          <p:attrName>ppt_x</p:attrName>
                                        </p:attrNameLst>
                                      </p:cBhvr>
                                      <p:tavLst>
                                        <p:tav tm="0">
                                          <p:val>
                                            <p:strVal val="ppt_x"/>
                                          </p:val>
                                        </p:tav>
                                        <p:tav tm="100000">
                                          <p:val>
                                            <p:strVal val="ppt_x"/>
                                          </p:val>
                                        </p:tav>
                                      </p:tavLst>
                                    </p:anim>
                                    <p:anim calcmode="lin" valueType="num">
                                      <p:cBhvr>
                                        <p:cTn id="39" dur="1000"/>
                                        <p:tgtEl>
                                          <p:spTgt spid="1075"/>
                                        </p:tgtEl>
                                        <p:attrNameLst>
                                          <p:attrName>ppt_y</p:attrName>
                                        </p:attrNameLst>
                                      </p:cBhvr>
                                      <p:tavLst>
                                        <p:tav tm="0">
                                          <p:val>
                                            <p:strVal val="ppt_y"/>
                                          </p:val>
                                        </p:tav>
                                        <p:tav tm="100000">
                                          <p:val>
                                            <p:strVal val="ppt_y+.1"/>
                                          </p:val>
                                        </p:tav>
                                      </p:tavLst>
                                    </p:anim>
                                    <p:set>
                                      <p:cBhvr>
                                        <p:cTn id="40" dur="1" fill="hold">
                                          <p:stCondLst>
                                            <p:cond delay="999"/>
                                          </p:stCondLst>
                                        </p:cTn>
                                        <p:tgtEl>
                                          <p:spTgt spid="1075"/>
                                        </p:tgtEl>
                                        <p:attrNameLst>
                                          <p:attrName>style.visibility</p:attrName>
                                        </p:attrNameLst>
                                      </p:cBhvr>
                                      <p:to>
                                        <p:strVal val="hidden"/>
                                      </p:to>
                                    </p:set>
                                  </p:childTnLst>
                                </p:cTn>
                              </p:par>
                              <p:par>
                                <p:cTn id="41" presetID="42" presetClass="exit" presetSubtype="0" fill="hold" grpId="0" nodeType="withEffect">
                                  <p:stCondLst>
                                    <p:cond delay="0"/>
                                  </p:stCondLst>
                                  <p:childTnLst>
                                    <p:animEffect transition="out" filter="fade">
                                      <p:cBhvr>
                                        <p:cTn id="42" dur="1000"/>
                                        <p:tgtEl>
                                          <p:spTgt spid="1076"/>
                                        </p:tgtEl>
                                      </p:cBhvr>
                                    </p:animEffect>
                                    <p:anim calcmode="lin" valueType="num">
                                      <p:cBhvr>
                                        <p:cTn id="43" dur="1000"/>
                                        <p:tgtEl>
                                          <p:spTgt spid="1076"/>
                                        </p:tgtEl>
                                        <p:attrNameLst>
                                          <p:attrName>ppt_x</p:attrName>
                                        </p:attrNameLst>
                                      </p:cBhvr>
                                      <p:tavLst>
                                        <p:tav tm="0">
                                          <p:val>
                                            <p:strVal val="ppt_x"/>
                                          </p:val>
                                        </p:tav>
                                        <p:tav tm="100000">
                                          <p:val>
                                            <p:strVal val="ppt_x"/>
                                          </p:val>
                                        </p:tav>
                                      </p:tavLst>
                                    </p:anim>
                                    <p:anim calcmode="lin" valueType="num">
                                      <p:cBhvr>
                                        <p:cTn id="44" dur="1000"/>
                                        <p:tgtEl>
                                          <p:spTgt spid="1076"/>
                                        </p:tgtEl>
                                        <p:attrNameLst>
                                          <p:attrName>ppt_y</p:attrName>
                                        </p:attrNameLst>
                                      </p:cBhvr>
                                      <p:tavLst>
                                        <p:tav tm="0">
                                          <p:val>
                                            <p:strVal val="ppt_y"/>
                                          </p:val>
                                        </p:tav>
                                        <p:tav tm="100000">
                                          <p:val>
                                            <p:strVal val="ppt_y+.1"/>
                                          </p:val>
                                        </p:tav>
                                      </p:tavLst>
                                    </p:anim>
                                    <p:set>
                                      <p:cBhvr>
                                        <p:cTn id="45" dur="1" fill="hold">
                                          <p:stCondLst>
                                            <p:cond delay="999"/>
                                          </p:stCondLst>
                                        </p:cTn>
                                        <p:tgtEl>
                                          <p:spTgt spid="1076"/>
                                        </p:tgtEl>
                                        <p:attrNameLst>
                                          <p:attrName>style.visibility</p:attrName>
                                        </p:attrNameLst>
                                      </p:cBhvr>
                                      <p:to>
                                        <p:strVal val="hidden"/>
                                      </p:to>
                                    </p:set>
                                  </p:childTnLst>
                                </p:cTn>
                              </p:par>
                              <p:par>
                                <p:cTn id="46" presetID="42" presetClass="exit" presetSubtype="0" fill="hold" grpId="0" nodeType="withEffect">
                                  <p:stCondLst>
                                    <p:cond delay="0"/>
                                  </p:stCondLst>
                                  <p:childTnLst>
                                    <p:animEffect transition="out" filter="fade">
                                      <p:cBhvr>
                                        <p:cTn id="47" dur="1000"/>
                                        <p:tgtEl>
                                          <p:spTgt spid="1077"/>
                                        </p:tgtEl>
                                      </p:cBhvr>
                                    </p:animEffect>
                                    <p:anim calcmode="lin" valueType="num">
                                      <p:cBhvr>
                                        <p:cTn id="48" dur="1000"/>
                                        <p:tgtEl>
                                          <p:spTgt spid="1077"/>
                                        </p:tgtEl>
                                        <p:attrNameLst>
                                          <p:attrName>ppt_x</p:attrName>
                                        </p:attrNameLst>
                                      </p:cBhvr>
                                      <p:tavLst>
                                        <p:tav tm="0">
                                          <p:val>
                                            <p:strVal val="ppt_x"/>
                                          </p:val>
                                        </p:tav>
                                        <p:tav tm="100000">
                                          <p:val>
                                            <p:strVal val="ppt_x"/>
                                          </p:val>
                                        </p:tav>
                                      </p:tavLst>
                                    </p:anim>
                                    <p:anim calcmode="lin" valueType="num">
                                      <p:cBhvr>
                                        <p:cTn id="49" dur="1000"/>
                                        <p:tgtEl>
                                          <p:spTgt spid="1077"/>
                                        </p:tgtEl>
                                        <p:attrNameLst>
                                          <p:attrName>ppt_y</p:attrName>
                                        </p:attrNameLst>
                                      </p:cBhvr>
                                      <p:tavLst>
                                        <p:tav tm="0">
                                          <p:val>
                                            <p:strVal val="ppt_y"/>
                                          </p:val>
                                        </p:tav>
                                        <p:tav tm="100000">
                                          <p:val>
                                            <p:strVal val="ppt_y+.1"/>
                                          </p:val>
                                        </p:tav>
                                      </p:tavLst>
                                    </p:anim>
                                    <p:set>
                                      <p:cBhvr>
                                        <p:cTn id="50" dur="1" fill="hold">
                                          <p:stCondLst>
                                            <p:cond delay="999"/>
                                          </p:stCondLst>
                                        </p:cTn>
                                        <p:tgtEl>
                                          <p:spTgt spid="1077"/>
                                        </p:tgtEl>
                                        <p:attrNameLst>
                                          <p:attrName>style.visibility</p:attrName>
                                        </p:attrNameLst>
                                      </p:cBhvr>
                                      <p:to>
                                        <p:strVal val="hidden"/>
                                      </p:to>
                                    </p:set>
                                  </p:childTnLst>
                                </p:cTn>
                              </p:par>
                              <p:par>
                                <p:cTn id="51" presetID="42" presetClass="exit" presetSubtype="0" fill="hold" grpId="0" nodeType="withEffect">
                                  <p:stCondLst>
                                    <p:cond delay="0"/>
                                  </p:stCondLst>
                                  <p:childTnLst>
                                    <p:animEffect transition="out" filter="fade">
                                      <p:cBhvr>
                                        <p:cTn id="52" dur="1000"/>
                                        <p:tgtEl>
                                          <p:spTgt spid="1078"/>
                                        </p:tgtEl>
                                      </p:cBhvr>
                                    </p:animEffect>
                                    <p:anim calcmode="lin" valueType="num">
                                      <p:cBhvr>
                                        <p:cTn id="53" dur="1000"/>
                                        <p:tgtEl>
                                          <p:spTgt spid="1078"/>
                                        </p:tgtEl>
                                        <p:attrNameLst>
                                          <p:attrName>ppt_x</p:attrName>
                                        </p:attrNameLst>
                                      </p:cBhvr>
                                      <p:tavLst>
                                        <p:tav tm="0">
                                          <p:val>
                                            <p:strVal val="ppt_x"/>
                                          </p:val>
                                        </p:tav>
                                        <p:tav tm="100000">
                                          <p:val>
                                            <p:strVal val="ppt_x"/>
                                          </p:val>
                                        </p:tav>
                                      </p:tavLst>
                                    </p:anim>
                                    <p:anim calcmode="lin" valueType="num">
                                      <p:cBhvr>
                                        <p:cTn id="54" dur="1000"/>
                                        <p:tgtEl>
                                          <p:spTgt spid="1078"/>
                                        </p:tgtEl>
                                        <p:attrNameLst>
                                          <p:attrName>ppt_y</p:attrName>
                                        </p:attrNameLst>
                                      </p:cBhvr>
                                      <p:tavLst>
                                        <p:tav tm="0">
                                          <p:val>
                                            <p:strVal val="ppt_y"/>
                                          </p:val>
                                        </p:tav>
                                        <p:tav tm="100000">
                                          <p:val>
                                            <p:strVal val="ppt_y+.1"/>
                                          </p:val>
                                        </p:tav>
                                      </p:tavLst>
                                    </p:anim>
                                    <p:set>
                                      <p:cBhvr>
                                        <p:cTn id="55" dur="1" fill="hold">
                                          <p:stCondLst>
                                            <p:cond delay="999"/>
                                          </p:stCondLst>
                                        </p:cTn>
                                        <p:tgtEl>
                                          <p:spTgt spid="1078"/>
                                        </p:tgtEl>
                                        <p:attrNameLst>
                                          <p:attrName>style.visibility</p:attrName>
                                        </p:attrNameLst>
                                      </p:cBhvr>
                                      <p:to>
                                        <p:strVal val="hidden"/>
                                      </p:to>
                                    </p:set>
                                  </p:childTnLst>
                                </p:cTn>
                              </p:par>
                              <p:par>
                                <p:cTn id="56" presetID="42" presetClass="exit" presetSubtype="0" fill="hold" grpId="0" nodeType="withEffect">
                                  <p:stCondLst>
                                    <p:cond delay="0"/>
                                  </p:stCondLst>
                                  <p:childTnLst>
                                    <p:animEffect transition="out" filter="fade">
                                      <p:cBhvr>
                                        <p:cTn id="57" dur="1000"/>
                                        <p:tgtEl>
                                          <p:spTgt spid="1079"/>
                                        </p:tgtEl>
                                      </p:cBhvr>
                                    </p:animEffect>
                                    <p:anim calcmode="lin" valueType="num">
                                      <p:cBhvr>
                                        <p:cTn id="58" dur="1000"/>
                                        <p:tgtEl>
                                          <p:spTgt spid="1079"/>
                                        </p:tgtEl>
                                        <p:attrNameLst>
                                          <p:attrName>ppt_x</p:attrName>
                                        </p:attrNameLst>
                                      </p:cBhvr>
                                      <p:tavLst>
                                        <p:tav tm="0">
                                          <p:val>
                                            <p:strVal val="ppt_x"/>
                                          </p:val>
                                        </p:tav>
                                        <p:tav tm="100000">
                                          <p:val>
                                            <p:strVal val="ppt_x"/>
                                          </p:val>
                                        </p:tav>
                                      </p:tavLst>
                                    </p:anim>
                                    <p:anim calcmode="lin" valueType="num">
                                      <p:cBhvr>
                                        <p:cTn id="59" dur="1000"/>
                                        <p:tgtEl>
                                          <p:spTgt spid="1079"/>
                                        </p:tgtEl>
                                        <p:attrNameLst>
                                          <p:attrName>ppt_y</p:attrName>
                                        </p:attrNameLst>
                                      </p:cBhvr>
                                      <p:tavLst>
                                        <p:tav tm="0">
                                          <p:val>
                                            <p:strVal val="ppt_y"/>
                                          </p:val>
                                        </p:tav>
                                        <p:tav tm="100000">
                                          <p:val>
                                            <p:strVal val="ppt_y+.1"/>
                                          </p:val>
                                        </p:tav>
                                      </p:tavLst>
                                    </p:anim>
                                    <p:set>
                                      <p:cBhvr>
                                        <p:cTn id="60" dur="1" fill="hold">
                                          <p:stCondLst>
                                            <p:cond delay="999"/>
                                          </p:stCondLst>
                                        </p:cTn>
                                        <p:tgtEl>
                                          <p:spTgt spid="1079"/>
                                        </p:tgtEl>
                                        <p:attrNameLst>
                                          <p:attrName>style.visibility</p:attrName>
                                        </p:attrNameLst>
                                      </p:cBhvr>
                                      <p:to>
                                        <p:strVal val="hidden"/>
                                      </p:to>
                                    </p:set>
                                  </p:childTnLst>
                                </p:cTn>
                              </p:par>
                              <p:par>
                                <p:cTn id="61" presetID="42" presetClass="exit" presetSubtype="0" fill="hold" grpId="0" nodeType="withEffect">
                                  <p:stCondLst>
                                    <p:cond delay="0"/>
                                  </p:stCondLst>
                                  <p:childTnLst>
                                    <p:animEffect transition="out" filter="fade">
                                      <p:cBhvr>
                                        <p:cTn id="62" dur="1000"/>
                                        <p:tgtEl>
                                          <p:spTgt spid="1080"/>
                                        </p:tgtEl>
                                      </p:cBhvr>
                                    </p:animEffect>
                                    <p:anim calcmode="lin" valueType="num">
                                      <p:cBhvr>
                                        <p:cTn id="63" dur="1000"/>
                                        <p:tgtEl>
                                          <p:spTgt spid="1080"/>
                                        </p:tgtEl>
                                        <p:attrNameLst>
                                          <p:attrName>ppt_x</p:attrName>
                                        </p:attrNameLst>
                                      </p:cBhvr>
                                      <p:tavLst>
                                        <p:tav tm="0">
                                          <p:val>
                                            <p:strVal val="ppt_x"/>
                                          </p:val>
                                        </p:tav>
                                        <p:tav tm="100000">
                                          <p:val>
                                            <p:strVal val="ppt_x"/>
                                          </p:val>
                                        </p:tav>
                                      </p:tavLst>
                                    </p:anim>
                                    <p:anim calcmode="lin" valueType="num">
                                      <p:cBhvr>
                                        <p:cTn id="64" dur="1000"/>
                                        <p:tgtEl>
                                          <p:spTgt spid="1080"/>
                                        </p:tgtEl>
                                        <p:attrNameLst>
                                          <p:attrName>ppt_y</p:attrName>
                                        </p:attrNameLst>
                                      </p:cBhvr>
                                      <p:tavLst>
                                        <p:tav tm="0">
                                          <p:val>
                                            <p:strVal val="ppt_y"/>
                                          </p:val>
                                        </p:tav>
                                        <p:tav tm="100000">
                                          <p:val>
                                            <p:strVal val="ppt_y+.1"/>
                                          </p:val>
                                        </p:tav>
                                      </p:tavLst>
                                    </p:anim>
                                    <p:set>
                                      <p:cBhvr>
                                        <p:cTn id="65" dur="1" fill="hold">
                                          <p:stCondLst>
                                            <p:cond delay="999"/>
                                          </p:stCondLst>
                                        </p:cTn>
                                        <p:tgtEl>
                                          <p:spTgt spid="1080"/>
                                        </p:tgtEl>
                                        <p:attrNameLst>
                                          <p:attrName>style.visibility</p:attrName>
                                        </p:attrNameLst>
                                      </p:cBhvr>
                                      <p:to>
                                        <p:strVal val="hidden"/>
                                      </p:to>
                                    </p:set>
                                  </p:childTnLst>
                                </p:cTn>
                              </p:par>
                              <p:par>
                                <p:cTn id="66" presetID="42" presetClass="exit" presetSubtype="0" fill="hold" grpId="0" nodeType="withEffect">
                                  <p:stCondLst>
                                    <p:cond delay="0"/>
                                  </p:stCondLst>
                                  <p:childTnLst>
                                    <p:animEffect transition="out" filter="fade">
                                      <p:cBhvr>
                                        <p:cTn id="67" dur="1000"/>
                                        <p:tgtEl>
                                          <p:spTgt spid="1081"/>
                                        </p:tgtEl>
                                      </p:cBhvr>
                                    </p:animEffect>
                                    <p:anim calcmode="lin" valueType="num">
                                      <p:cBhvr>
                                        <p:cTn id="68" dur="1000"/>
                                        <p:tgtEl>
                                          <p:spTgt spid="1081"/>
                                        </p:tgtEl>
                                        <p:attrNameLst>
                                          <p:attrName>ppt_x</p:attrName>
                                        </p:attrNameLst>
                                      </p:cBhvr>
                                      <p:tavLst>
                                        <p:tav tm="0">
                                          <p:val>
                                            <p:strVal val="ppt_x"/>
                                          </p:val>
                                        </p:tav>
                                        <p:tav tm="100000">
                                          <p:val>
                                            <p:strVal val="ppt_x"/>
                                          </p:val>
                                        </p:tav>
                                      </p:tavLst>
                                    </p:anim>
                                    <p:anim calcmode="lin" valueType="num">
                                      <p:cBhvr>
                                        <p:cTn id="69" dur="1000"/>
                                        <p:tgtEl>
                                          <p:spTgt spid="1081"/>
                                        </p:tgtEl>
                                        <p:attrNameLst>
                                          <p:attrName>ppt_y</p:attrName>
                                        </p:attrNameLst>
                                      </p:cBhvr>
                                      <p:tavLst>
                                        <p:tav tm="0">
                                          <p:val>
                                            <p:strVal val="ppt_y"/>
                                          </p:val>
                                        </p:tav>
                                        <p:tav tm="100000">
                                          <p:val>
                                            <p:strVal val="ppt_y+.1"/>
                                          </p:val>
                                        </p:tav>
                                      </p:tavLst>
                                    </p:anim>
                                    <p:set>
                                      <p:cBhvr>
                                        <p:cTn id="70" dur="1" fill="hold">
                                          <p:stCondLst>
                                            <p:cond delay="999"/>
                                          </p:stCondLst>
                                        </p:cTn>
                                        <p:tgtEl>
                                          <p:spTgt spid="1081"/>
                                        </p:tgtEl>
                                        <p:attrNameLst>
                                          <p:attrName>style.visibility</p:attrName>
                                        </p:attrNameLst>
                                      </p:cBhvr>
                                      <p:to>
                                        <p:strVal val="hidden"/>
                                      </p:to>
                                    </p:set>
                                  </p:childTnLst>
                                </p:cTn>
                              </p:par>
                              <p:par>
                                <p:cTn id="71" presetID="42" presetClass="exit" presetSubtype="0" fill="hold" grpId="0" nodeType="withEffect">
                                  <p:stCondLst>
                                    <p:cond delay="0"/>
                                  </p:stCondLst>
                                  <p:childTnLst>
                                    <p:animEffect transition="out" filter="fade">
                                      <p:cBhvr>
                                        <p:cTn id="72" dur="1000"/>
                                        <p:tgtEl>
                                          <p:spTgt spid="1082"/>
                                        </p:tgtEl>
                                      </p:cBhvr>
                                    </p:animEffect>
                                    <p:anim calcmode="lin" valueType="num">
                                      <p:cBhvr>
                                        <p:cTn id="73" dur="1000"/>
                                        <p:tgtEl>
                                          <p:spTgt spid="1082"/>
                                        </p:tgtEl>
                                        <p:attrNameLst>
                                          <p:attrName>ppt_x</p:attrName>
                                        </p:attrNameLst>
                                      </p:cBhvr>
                                      <p:tavLst>
                                        <p:tav tm="0">
                                          <p:val>
                                            <p:strVal val="ppt_x"/>
                                          </p:val>
                                        </p:tav>
                                        <p:tav tm="100000">
                                          <p:val>
                                            <p:strVal val="ppt_x"/>
                                          </p:val>
                                        </p:tav>
                                      </p:tavLst>
                                    </p:anim>
                                    <p:anim calcmode="lin" valueType="num">
                                      <p:cBhvr>
                                        <p:cTn id="74" dur="1000"/>
                                        <p:tgtEl>
                                          <p:spTgt spid="1082"/>
                                        </p:tgtEl>
                                        <p:attrNameLst>
                                          <p:attrName>ppt_y</p:attrName>
                                        </p:attrNameLst>
                                      </p:cBhvr>
                                      <p:tavLst>
                                        <p:tav tm="0">
                                          <p:val>
                                            <p:strVal val="ppt_y"/>
                                          </p:val>
                                        </p:tav>
                                        <p:tav tm="100000">
                                          <p:val>
                                            <p:strVal val="ppt_y+.1"/>
                                          </p:val>
                                        </p:tav>
                                      </p:tavLst>
                                    </p:anim>
                                    <p:set>
                                      <p:cBhvr>
                                        <p:cTn id="75" dur="1" fill="hold">
                                          <p:stCondLst>
                                            <p:cond delay="999"/>
                                          </p:stCondLst>
                                        </p:cTn>
                                        <p:tgtEl>
                                          <p:spTgt spid="1082"/>
                                        </p:tgtEl>
                                        <p:attrNameLst>
                                          <p:attrName>style.visibility</p:attrName>
                                        </p:attrNameLst>
                                      </p:cBhvr>
                                      <p:to>
                                        <p:strVal val="hidden"/>
                                      </p:to>
                                    </p:set>
                                  </p:childTnLst>
                                </p:cTn>
                              </p:par>
                              <p:par>
                                <p:cTn id="76" presetID="42" presetClass="exit" presetSubtype="0" fill="hold" grpId="0" nodeType="withEffect">
                                  <p:stCondLst>
                                    <p:cond delay="0"/>
                                  </p:stCondLst>
                                  <p:childTnLst>
                                    <p:animEffect transition="out" filter="fade">
                                      <p:cBhvr>
                                        <p:cTn id="77" dur="1000"/>
                                        <p:tgtEl>
                                          <p:spTgt spid="1083"/>
                                        </p:tgtEl>
                                      </p:cBhvr>
                                    </p:animEffect>
                                    <p:anim calcmode="lin" valueType="num">
                                      <p:cBhvr>
                                        <p:cTn id="78" dur="1000"/>
                                        <p:tgtEl>
                                          <p:spTgt spid="1083"/>
                                        </p:tgtEl>
                                        <p:attrNameLst>
                                          <p:attrName>ppt_x</p:attrName>
                                        </p:attrNameLst>
                                      </p:cBhvr>
                                      <p:tavLst>
                                        <p:tav tm="0">
                                          <p:val>
                                            <p:strVal val="ppt_x"/>
                                          </p:val>
                                        </p:tav>
                                        <p:tav tm="100000">
                                          <p:val>
                                            <p:strVal val="ppt_x"/>
                                          </p:val>
                                        </p:tav>
                                      </p:tavLst>
                                    </p:anim>
                                    <p:anim calcmode="lin" valueType="num">
                                      <p:cBhvr>
                                        <p:cTn id="79" dur="1000"/>
                                        <p:tgtEl>
                                          <p:spTgt spid="1083"/>
                                        </p:tgtEl>
                                        <p:attrNameLst>
                                          <p:attrName>ppt_y</p:attrName>
                                        </p:attrNameLst>
                                      </p:cBhvr>
                                      <p:tavLst>
                                        <p:tav tm="0">
                                          <p:val>
                                            <p:strVal val="ppt_y"/>
                                          </p:val>
                                        </p:tav>
                                        <p:tav tm="100000">
                                          <p:val>
                                            <p:strVal val="ppt_y+.1"/>
                                          </p:val>
                                        </p:tav>
                                      </p:tavLst>
                                    </p:anim>
                                    <p:set>
                                      <p:cBhvr>
                                        <p:cTn id="80" dur="1" fill="hold">
                                          <p:stCondLst>
                                            <p:cond delay="999"/>
                                          </p:stCondLst>
                                        </p:cTn>
                                        <p:tgtEl>
                                          <p:spTgt spid="1083"/>
                                        </p:tgtEl>
                                        <p:attrNameLst>
                                          <p:attrName>style.visibility</p:attrName>
                                        </p:attrNameLst>
                                      </p:cBhvr>
                                      <p:to>
                                        <p:strVal val="hidden"/>
                                      </p:to>
                                    </p:set>
                                  </p:childTnLst>
                                </p:cTn>
                              </p:par>
                              <p:par>
                                <p:cTn id="81" presetID="42" presetClass="exit" presetSubtype="0" fill="hold" grpId="0" nodeType="withEffect">
                                  <p:stCondLst>
                                    <p:cond delay="0"/>
                                  </p:stCondLst>
                                  <p:childTnLst>
                                    <p:animEffect transition="out" filter="fade">
                                      <p:cBhvr>
                                        <p:cTn id="82" dur="1000"/>
                                        <p:tgtEl>
                                          <p:spTgt spid="1084"/>
                                        </p:tgtEl>
                                      </p:cBhvr>
                                    </p:animEffect>
                                    <p:anim calcmode="lin" valueType="num">
                                      <p:cBhvr>
                                        <p:cTn id="83" dur="1000"/>
                                        <p:tgtEl>
                                          <p:spTgt spid="1084"/>
                                        </p:tgtEl>
                                        <p:attrNameLst>
                                          <p:attrName>ppt_x</p:attrName>
                                        </p:attrNameLst>
                                      </p:cBhvr>
                                      <p:tavLst>
                                        <p:tav tm="0">
                                          <p:val>
                                            <p:strVal val="ppt_x"/>
                                          </p:val>
                                        </p:tav>
                                        <p:tav tm="100000">
                                          <p:val>
                                            <p:strVal val="ppt_x"/>
                                          </p:val>
                                        </p:tav>
                                      </p:tavLst>
                                    </p:anim>
                                    <p:anim calcmode="lin" valueType="num">
                                      <p:cBhvr>
                                        <p:cTn id="84" dur="1000"/>
                                        <p:tgtEl>
                                          <p:spTgt spid="1084"/>
                                        </p:tgtEl>
                                        <p:attrNameLst>
                                          <p:attrName>ppt_y</p:attrName>
                                        </p:attrNameLst>
                                      </p:cBhvr>
                                      <p:tavLst>
                                        <p:tav tm="0">
                                          <p:val>
                                            <p:strVal val="ppt_y"/>
                                          </p:val>
                                        </p:tav>
                                        <p:tav tm="100000">
                                          <p:val>
                                            <p:strVal val="ppt_y+.1"/>
                                          </p:val>
                                        </p:tav>
                                      </p:tavLst>
                                    </p:anim>
                                    <p:set>
                                      <p:cBhvr>
                                        <p:cTn id="85" dur="1" fill="hold">
                                          <p:stCondLst>
                                            <p:cond delay="999"/>
                                          </p:stCondLst>
                                        </p:cTn>
                                        <p:tgtEl>
                                          <p:spTgt spid="1084"/>
                                        </p:tgtEl>
                                        <p:attrNameLst>
                                          <p:attrName>style.visibility</p:attrName>
                                        </p:attrNameLst>
                                      </p:cBhvr>
                                      <p:to>
                                        <p:strVal val="hidden"/>
                                      </p:to>
                                    </p:set>
                                  </p:childTnLst>
                                </p:cTn>
                              </p:par>
                              <p:par>
                                <p:cTn id="86" presetID="42" presetClass="exit" presetSubtype="0" fill="hold" grpId="0" nodeType="withEffect">
                                  <p:stCondLst>
                                    <p:cond delay="0"/>
                                  </p:stCondLst>
                                  <p:childTnLst>
                                    <p:animEffect transition="out" filter="fade">
                                      <p:cBhvr>
                                        <p:cTn id="87" dur="1000"/>
                                        <p:tgtEl>
                                          <p:spTgt spid="1085"/>
                                        </p:tgtEl>
                                      </p:cBhvr>
                                    </p:animEffect>
                                    <p:anim calcmode="lin" valueType="num">
                                      <p:cBhvr>
                                        <p:cTn id="88" dur="1000"/>
                                        <p:tgtEl>
                                          <p:spTgt spid="1085"/>
                                        </p:tgtEl>
                                        <p:attrNameLst>
                                          <p:attrName>ppt_x</p:attrName>
                                        </p:attrNameLst>
                                      </p:cBhvr>
                                      <p:tavLst>
                                        <p:tav tm="0">
                                          <p:val>
                                            <p:strVal val="ppt_x"/>
                                          </p:val>
                                        </p:tav>
                                        <p:tav tm="100000">
                                          <p:val>
                                            <p:strVal val="ppt_x"/>
                                          </p:val>
                                        </p:tav>
                                      </p:tavLst>
                                    </p:anim>
                                    <p:anim calcmode="lin" valueType="num">
                                      <p:cBhvr>
                                        <p:cTn id="89" dur="1000"/>
                                        <p:tgtEl>
                                          <p:spTgt spid="1085"/>
                                        </p:tgtEl>
                                        <p:attrNameLst>
                                          <p:attrName>ppt_y</p:attrName>
                                        </p:attrNameLst>
                                      </p:cBhvr>
                                      <p:tavLst>
                                        <p:tav tm="0">
                                          <p:val>
                                            <p:strVal val="ppt_y"/>
                                          </p:val>
                                        </p:tav>
                                        <p:tav tm="100000">
                                          <p:val>
                                            <p:strVal val="ppt_y+.1"/>
                                          </p:val>
                                        </p:tav>
                                      </p:tavLst>
                                    </p:anim>
                                    <p:set>
                                      <p:cBhvr>
                                        <p:cTn id="90" dur="1" fill="hold">
                                          <p:stCondLst>
                                            <p:cond delay="999"/>
                                          </p:stCondLst>
                                        </p:cTn>
                                        <p:tgtEl>
                                          <p:spTgt spid="1085"/>
                                        </p:tgtEl>
                                        <p:attrNameLst>
                                          <p:attrName>style.visibility</p:attrName>
                                        </p:attrNameLst>
                                      </p:cBhvr>
                                      <p:to>
                                        <p:strVal val="hidden"/>
                                      </p:to>
                                    </p:set>
                                  </p:childTnLst>
                                </p:cTn>
                              </p:par>
                              <p:par>
                                <p:cTn id="91" presetID="42" presetClass="exit" presetSubtype="0" fill="hold" grpId="0" nodeType="withEffect">
                                  <p:stCondLst>
                                    <p:cond delay="0"/>
                                  </p:stCondLst>
                                  <p:childTnLst>
                                    <p:animEffect transition="out" filter="fade">
                                      <p:cBhvr>
                                        <p:cTn id="92" dur="1000"/>
                                        <p:tgtEl>
                                          <p:spTgt spid="1086"/>
                                        </p:tgtEl>
                                      </p:cBhvr>
                                    </p:animEffect>
                                    <p:anim calcmode="lin" valueType="num">
                                      <p:cBhvr>
                                        <p:cTn id="93" dur="1000"/>
                                        <p:tgtEl>
                                          <p:spTgt spid="1086"/>
                                        </p:tgtEl>
                                        <p:attrNameLst>
                                          <p:attrName>ppt_x</p:attrName>
                                        </p:attrNameLst>
                                      </p:cBhvr>
                                      <p:tavLst>
                                        <p:tav tm="0">
                                          <p:val>
                                            <p:strVal val="ppt_x"/>
                                          </p:val>
                                        </p:tav>
                                        <p:tav tm="100000">
                                          <p:val>
                                            <p:strVal val="ppt_x"/>
                                          </p:val>
                                        </p:tav>
                                      </p:tavLst>
                                    </p:anim>
                                    <p:anim calcmode="lin" valueType="num">
                                      <p:cBhvr>
                                        <p:cTn id="94" dur="1000"/>
                                        <p:tgtEl>
                                          <p:spTgt spid="1086"/>
                                        </p:tgtEl>
                                        <p:attrNameLst>
                                          <p:attrName>ppt_y</p:attrName>
                                        </p:attrNameLst>
                                      </p:cBhvr>
                                      <p:tavLst>
                                        <p:tav tm="0">
                                          <p:val>
                                            <p:strVal val="ppt_y"/>
                                          </p:val>
                                        </p:tav>
                                        <p:tav tm="100000">
                                          <p:val>
                                            <p:strVal val="ppt_y+.1"/>
                                          </p:val>
                                        </p:tav>
                                      </p:tavLst>
                                    </p:anim>
                                    <p:set>
                                      <p:cBhvr>
                                        <p:cTn id="95" dur="1" fill="hold">
                                          <p:stCondLst>
                                            <p:cond delay="999"/>
                                          </p:stCondLst>
                                        </p:cTn>
                                        <p:tgtEl>
                                          <p:spTgt spid="1086"/>
                                        </p:tgtEl>
                                        <p:attrNameLst>
                                          <p:attrName>style.visibility</p:attrName>
                                        </p:attrNameLst>
                                      </p:cBhvr>
                                      <p:to>
                                        <p:strVal val="hidden"/>
                                      </p:to>
                                    </p:set>
                                  </p:childTnLst>
                                </p:cTn>
                              </p:par>
                              <p:par>
                                <p:cTn id="96" presetID="42" presetClass="exit" presetSubtype="0" fill="hold" grpId="0" nodeType="withEffect">
                                  <p:stCondLst>
                                    <p:cond delay="0"/>
                                  </p:stCondLst>
                                  <p:childTnLst>
                                    <p:animEffect transition="out" filter="fade">
                                      <p:cBhvr>
                                        <p:cTn id="97" dur="1000"/>
                                        <p:tgtEl>
                                          <p:spTgt spid="1087"/>
                                        </p:tgtEl>
                                      </p:cBhvr>
                                    </p:animEffect>
                                    <p:anim calcmode="lin" valueType="num">
                                      <p:cBhvr>
                                        <p:cTn id="98" dur="1000"/>
                                        <p:tgtEl>
                                          <p:spTgt spid="1087"/>
                                        </p:tgtEl>
                                        <p:attrNameLst>
                                          <p:attrName>ppt_x</p:attrName>
                                        </p:attrNameLst>
                                      </p:cBhvr>
                                      <p:tavLst>
                                        <p:tav tm="0">
                                          <p:val>
                                            <p:strVal val="ppt_x"/>
                                          </p:val>
                                        </p:tav>
                                        <p:tav tm="100000">
                                          <p:val>
                                            <p:strVal val="ppt_x"/>
                                          </p:val>
                                        </p:tav>
                                      </p:tavLst>
                                    </p:anim>
                                    <p:anim calcmode="lin" valueType="num">
                                      <p:cBhvr>
                                        <p:cTn id="99" dur="1000"/>
                                        <p:tgtEl>
                                          <p:spTgt spid="1087"/>
                                        </p:tgtEl>
                                        <p:attrNameLst>
                                          <p:attrName>ppt_y</p:attrName>
                                        </p:attrNameLst>
                                      </p:cBhvr>
                                      <p:tavLst>
                                        <p:tav tm="0">
                                          <p:val>
                                            <p:strVal val="ppt_y"/>
                                          </p:val>
                                        </p:tav>
                                        <p:tav tm="100000">
                                          <p:val>
                                            <p:strVal val="ppt_y+.1"/>
                                          </p:val>
                                        </p:tav>
                                      </p:tavLst>
                                    </p:anim>
                                    <p:set>
                                      <p:cBhvr>
                                        <p:cTn id="100" dur="1" fill="hold">
                                          <p:stCondLst>
                                            <p:cond delay="999"/>
                                          </p:stCondLst>
                                        </p:cTn>
                                        <p:tgtEl>
                                          <p:spTgt spid="1087"/>
                                        </p:tgtEl>
                                        <p:attrNameLst>
                                          <p:attrName>style.visibility</p:attrName>
                                        </p:attrNameLst>
                                      </p:cBhvr>
                                      <p:to>
                                        <p:strVal val="hidden"/>
                                      </p:to>
                                    </p:set>
                                  </p:childTnLst>
                                </p:cTn>
                              </p:par>
                              <p:par>
                                <p:cTn id="101" presetID="42" presetClass="exit" presetSubtype="0" fill="hold" grpId="0" nodeType="withEffect">
                                  <p:stCondLst>
                                    <p:cond delay="0"/>
                                  </p:stCondLst>
                                  <p:childTnLst>
                                    <p:animEffect transition="out" filter="fade">
                                      <p:cBhvr>
                                        <p:cTn id="102" dur="1000"/>
                                        <p:tgtEl>
                                          <p:spTgt spid="1088"/>
                                        </p:tgtEl>
                                      </p:cBhvr>
                                    </p:animEffect>
                                    <p:anim calcmode="lin" valueType="num">
                                      <p:cBhvr>
                                        <p:cTn id="103" dur="1000"/>
                                        <p:tgtEl>
                                          <p:spTgt spid="1088"/>
                                        </p:tgtEl>
                                        <p:attrNameLst>
                                          <p:attrName>ppt_x</p:attrName>
                                        </p:attrNameLst>
                                      </p:cBhvr>
                                      <p:tavLst>
                                        <p:tav tm="0">
                                          <p:val>
                                            <p:strVal val="ppt_x"/>
                                          </p:val>
                                        </p:tav>
                                        <p:tav tm="100000">
                                          <p:val>
                                            <p:strVal val="ppt_x"/>
                                          </p:val>
                                        </p:tav>
                                      </p:tavLst>
                                    </p:anim>
                                    <p:anim calcmode="lin" valueType="num">
                                      <p:cBhvr>
                                        <p:cTn id="104" dur="1000"/>
                                        <p:tgtEl>
                                          <p:spTgt spid="1088"/>
                                        </p:tgtEl>
                                        <p:attrNameLst>
                                          <p:attrName>ppt_y</p:attrName>
                                        </p:attrNameLst>
                                      </p:cBhvr>
                                      <p:tavLst>
                                        <p:tav tm="0">
                                          <p:val>
                                            <p:strVal val="ppt_y"/>
                                          </p:val>
                                        </p:tav>
                                        <p:tav tm="100000">
                                          <p:val>
                                            <p:strVal val="ppt_y+.1"/>
                                          </p:val>
                                        </p:tav>
                                      </p:tavLst>
                                    </p:anim>
                                    <p:set>
                                      <p:cBhvr>
                                        <p:cTn id="105" dur="1" fill="hold">
                                          <p:stCondLst>
                                            <p:cond delay="999"/>
                                          </p:stCondLst>
                                        </p:cTn>
                                        <p:tgtEl>
                                          <p:spTgt spid="1088"/>
                                        </p:tgtEl>
                                        <p:attrNameLst>
                                          <p:attrName>style.visibility</p:attrName>
                                        </p:attrNameLst>
                                      </p:cBhvr>
                                      <p:to>
                                        <p:strVal val="hidden"/>
                                      </p:to>
                                    </p:set>
                                  </p:childTnLst>
                                </p:cTn>
                              </p:par>
                              <p:par>
                                <p:cTn id="106" presetID="42" presetClass="exit" presetSubtype="0" fill="hold" grpId="0" nodeType="withEffect">
                                  <p:stCondLst>
                                    <p:cond delay="0"/>
                                  </p:stCondLst>
                                  <p:childTnLst>
                                    <p:animEffect transition="out" filter="fade">
                                      <p:cBhvr>
                                        <p:cTn id="107" dur="1000"/>
                                        <p:tgtEl>
                                          <p:spTgt spid="1089"/>
                                        </p:tgtEl>
                                      </p:cBhvr>
                                    </p:animEffect>
                                    <p:anim calcmode="lin" valueType="num">
                                      <p:cBhvr>
                                        <p:cTn id="108" dur="1000"/>
                                        <p:tgtEl>
                                          <p:spTgt spid="1089"/>
                                        </p:tgtEl>
                                        <p:attrNameLst>
                                          <p:attrName>ppt_x</p:attrName>
                                        </p:attrNameLst>
                                      </p:cBhvr>
                                      <p:tavLst>
                                        <p:tav tm="0">
                                          <p:val>
                                            <p:strVal val="ppt_x"/>
                                          </p:val>
                                        </p:tav>
                                        <p:tav tm="100000">
                                          <p:val>
                                            <p:strVal val="ppt_x"/>
                                          </p:val>
                                        </p:tav>
                                      </p:tavLst>
                                    </p:anim>
                                    <p:anim calcmode="lin" valueType="num">
                                      <p:cBhvr>
                                        <p:cTn id="109" dur="1000"/>
                                        <p:tgtEl>
                                          <p:spTgt spid="1089"/>
                                        </p:tgtEl>
                                        <p:attrNameLst>
                                          <p:attrName>ppt_y</p:attrName>
                                        </p:attrNameLst>
                                      </p:cBhvr>
                                      <p:tavLst>
                                        <p:tav tm="0">
                                          <p:val>
                                            <p:strVal val="ppt_y"/>
                                          </p:val>
                                        </p:tav>
                                        <p:tav tm="100000">
                                          <p:val>
                                            <p:strVal val="ppt_y+.1"/>
                                          </p:val>
                                        </p:tav>
                                      </p:tavLst>
                                    </p:anim>
                                    <p:set>
                                      <p:cBhvr>
                                        <p:cTn id="110" dur="1" fill="hold">
                                          <p:stCondLst>
                                            <p:cond delay="999"/>
                                          </p:stCondLst>
                                        </p:cTn>
                                        <p:tgtEl>
                                          <p:spTgt spid="1089"/>
                                        </p:tgtEl>
                                        <p:attrNameLst>
                                          <p:attrName>style.visibility</p:attrName>
                                        </p:attrNameLst>
                                      </p:cBhvr>
                                      <p:to>
                                        <p:strVal val="hidden"/>
                                      </p:to>
                                    </p:set>
                                  </p:childTnLst>
                                </p:cTn>
                              </p:par>
                              <p:par>
                                <p:cTn id="111" presetID="42" presetClass="exit" presetSubtype="0" fill="hold" grpId="0" nodeType="withEffect">
                                  <p:stCondLst>
                                    <p:cond delay="0"/>
                                  </p:stCondLst>
                                  <p:childTnLst>
                                    <p:animEffect transition="out" filter="fade">
                                      <p:cBhvr>
                                        <p:cTn id="112" dur="1000"/>
                                        <p:tgtEl>
                                          <p:spTgt spid="1090"/>
                                        </p:tgtEl>
                                      </p:cBhvr>
                                    </p:animEffect>
                                    <p:anim calcmode="lin" valueType="num">
                                      <p:cBhvr>
                                        <p:cTn id="113" dur="1000"/>
                                        <p:tgtEl>
                                          <p:spTgt spid="1090"/>
                                        </p:tgtEl>
                                        <p:attrNameLst>
                                          <p:attrName>ppt_x</p:attrName>
                                        </p:attrNameLst>
                                      </p:cBhvr>
                                      <p:tavLst>
                                        <p:tav tm="0">
                                          <p:val>
                                            <p:strVal val="ppt_x"/>
                                          </p:val>
                                        </p:tav>
                                        <p:tav tm="100000">
                                          <p:val>
                                            <p:strVal val="ppt_x"/>
                                          </p:val>
                                        </p:tav>
                                      </p:tavLst>
                                    </p:anim>
                                    <p:anim calcmode="lin" valueType="num">
                                      <p:cBhvr>
                                        <p:cTn id="114" dur="1000"/>
                                        <p:tgtEl>
                                          <p:spTgt spid="1090"/>
                                        </p:tgtEl>
                                        <p:attrNameLst>
                                          <p:attrName>ppt_y</p:attrName>
                                        </p:attrNameLst>
                                      </p:cBhvr>
                                      <p:tavLst>
                                        <p:tav tm="0">
                                          <p:val>
                                            <p:strVal val="ppt_y"/>
                                          </p:val>
                                        </p:tav>
                                        <p:tav tm="100000">
                                          <p:val>
                                            <p:strVal val="ppt_y+.1"/>
                                          </p:val>
                                        </p:tav>
                                      </p:tavLst>
                                    </p:anim>
                                    <p:set>
                                      <p:cBhvr>
                                        <p:cTn id="115" dur="1" fill="hold">
                                          <p:stCondLst>
                                            <p:cond delay="999"/>
                                          </p:stCondLst>
                                        </p:cTn>
                                        <p:tgtEl>
                                          <p:spTgt spid="1090"/>
                                        </p:tgtEl>
                                        <p:attrNameLst>
                                          <p:attrName>style.visibility</p:attrName>
                                        </p:attrNameLst>
                                      </p:cBhvr>
                                      <p:to>
                                        <p:strVal val="hidden"/>
                                      </p:to>
                                    </p:set>
                                  </p:childTnLst>
                                </p:cTn>
                              </p:par>
                              <p:par>
                                <p:cTn id="116" presetID="42" presetClass="exit" presetSubtype="0" fill="hold" grpId="0" nodeType="withEffect">
                                  <p:stCondLst>
                                    <p:cond delay="0"/>
                                  </p:stCondLst>
                                  <p:childTnLst>
                                    <p:animEffect transition="out" filter="fade">
                                      <p:cBhvr>
                                        <p:cTn id="117" dur="1000"/>
                                        <p:tgtEl>
                                          <p:spTgt spid="1100"/>
                                        </p:tgtEl>
                                      </p:cBhvr>
                                    </p:animEffect>
                                    <p:anim calcmode="lin" valueType="num">
                                      <p:cBhvr>
                                        <p:cTn id="118" dur="1000"/>
                                        <p:tgtEl>
                                          <p:spTgt spid="1100"/>
                                        </p:tgtEl>
                                        <p:attrNameLst>
                                          <p:attrName>ppt_x</p:attrName>
                                        </p:attrNameLst>
                                      </p:cBhvr>
                                      <p:tavLst>
                                        <p:tav tm="0">
                                          <p:val>
                                            <p:strVal val="ppt_x"/>
                                          </p:val>
                                        </p:tav>
                                        <p:tav tm="100000">
                                          <p:val>
                                            <p:strVal val="ppt_x"/>
                                          </p:val>
                                        </p:tav>
                                      </p:tavLst>
                                    </p:anim>
                                    <p:anim calcmode="lin" valueType="num">
                                      <p:cBhvr>
                                        <p:cTn id="119" dur="1000"/>
                                        <p:tgtEl>
                                          <p:spTgt spid="1100"/>
                                        </p:tgtEl>
                                        <p:attrNameLst>
                                          <p:attrName>ppt_y</p:attrName>
                                        </p:attrNameLst>
                                      </p:cBhvr>
                                      <p:tavLst>
                                        <p:tav tm="0">
                                          <p:val>
                                            <p:strVal val="ppt_y"/>
                                          </p:val>
                                        </p:tav>
                                        <p:tav tm="100000">
                                          <p:val>
                                            <p:strVal val="ppt_y+.1"/>
                                          </p:val>
                                        </p:tav>
                                      </p:tavLst>
                                    </p:anim>
                                    <p:set>
                                      <p:cBhvr>
                                        <p:cTn id="120" dur="1" fill="hold">
                                          <p:stCondLst>
                                            <p:cond delay="999"/>
                                          </p:stCondLst>
                                        </p:cTn>
                                        <p:tgtEl>
                                          <p:spTgt spid="1100"/>
                                        </p:tgtEl>
                                        <p:attrNameLst>
                                          <p:attrName>style.visibility</p:attrName>
                                        </p:attrNameLst>
                                      </p:cBhvr>
                                      <p:to>
                                        <p:strVal val="hidden"/>
                                      </p:to>
                                    </p:set>
                                  </p:childTnLst>
                                </p:cTn>
                              </p:par>
                              <p:par>
                                <p:cTn id="121" presetID="42" presetClass="exit" presetSubtype="0" fill="hold" grpId="0" nodeType="withEffect">
                                  <p:stCondLst>
                                    <p:cond delay="0"/>
                                  </p:stCondLst>
                                  <p:childTnLst>
                                    <p:animEffect transition="out" filter="fade">
                                      <p:cBhvr>
                                        <p:cTn id="122" dur="1000"/>
                                        <p:tgtEl>
                                          <p:spTgt spid="1109"/>
                                        </p:tgtEl>
                                      </p:cBhvr>
                                    </p:animEffect>
                                    <p:anim calcmode="lin" valueType="num">
                                      <p:cBhvr>
                                        <p:cTn id="123" dur="1000"/>
                                        <p:tgtEl>
                                          <p:spTgt spid="1109"/>
                                        </p:tgtEl>
                                        <p:attrNameLst>
                                          <p:attrName>ppt_x</p:attrName>
                                        </p:attrNameLst>
                                      </p:cBhvr>
                                      <p:tavLst>
                                        <p:tav tm="0">
                                          <p:val>
                                            <p:strVal val="ppt_x"/>
                                          </p:val>
                                        </p:tav>
                                        <p:tav tm="100000">
                                          <p:val>
                                            <p:strVal val="ppt_x"/>
                                          </p:val>
                                        </p:tav>
                                      </p:tavLst>
                                    </p:anim>
                                    <p:anim calcmode="lin" valueType="num">
                                      <p:cBhvr>
                                        <p:cTn id="124" dur="1000"/>
                                        <p:tgtEl>
                                          <p:spTgt spid="1109"/>
                                        </p:tgtEl>
                                        <p:attrNameLst>
                                          <p:attrName>ppt_y</p:attrName>
                                        </p:attrNameLst>
                                      </p:cBhvr>
                                      <p:tavLst>
                                        <p:tav tm="0">
                                          <p:val>
                                            <p:strVal val="ppt_y"/>
                                          </p:val>
                                        </p:tav>
                                        <p:tav tm="100000">
                                          <p:val>
                                            <p:strVal val="ppt_y+.1"/>
                                          </p:val>
                                        </p:tav>
                                      </p:tavLst>
                                    </p:anim>
                                    <p:set>
                                      <p:cBhvr>
                                        <p:cTn id="125" dur="1" fill="hold">
                                          <p:stCondLst>
                                            <p:cond delay="999"/>
                                          </p:stCondLst>
                                        </p:cTn>
                                        <p:tgtEl>
                                          <p:spTgt spid="1109"/>
                                        </p:tgtEl>
                                        <p:attrNameLst>
                                          <p:attrName>style.visibility</p:attrName>
                                        </p:attrNameLst>
                                      </p:cBhvr>
                                      <p:to>
                                        <p:strVal val="hidden"/>
                                      </p:to>
                                    </p:set>
                                  </p:childTnLst>
                                </p:cTn>
                              </p:par>
                              <p:par>
                                <p:cTn id="126" presetID="42" presetClass="exit" presetSubtype="0" fill="hold" grpId="0" nodeType="withEffect">
                                  <p:stCondLst>
                                    <p:cond delay="0"/>
                                  </p:stCondLst>
                                  <p:childTnLst>
                                    <p:animEffect transition="out" filter="fade">
                                      <p:cBhvr>
                                        <p:cTn id="127" dur="1000"/>
                                        <p:tgtEl>
                                          <p:spTgt spid="1099"/>
                                        </p:tgtEl>
                                      </p:cBhvr>
                                    </p:animEffect>
                                    <p:anim calcmode="lin" valueType="num">
                                      <p:cBhvr>
                                        <p:cTn id="128" dur="1000"/>
                                        <p:tgtEl>
                                          <p:spTgt spid="1099"/>
                                        </p:tgtEl>
                                        <p:attrNameLst>
                                          <p:attrName>ppt_x</p:attrName>
                                        </p:attrNameLst>
                                      </p:cBhvr>
                                      <p:tavLst>
                                        <p:tav tm="0">
                                          <p:val>
                                            <p:strVal val="ppt_x"/>
                                          </p:val>
                                        </p:tav>
                                        <p:tav tm="100000">
                                          <p:val>
                                            <p:strVal val="ppt_x"/>
                                          </p:val>
                                        </p:tav>
                                      </p:tavLst>
                                    </p:anim>
                                    <p:anim calcmode="lin" valueType="num">
                                      <p:cBhvr>
                                        <p:cTn id="129" dur="1000"/>
                                        <p:tgtEl>
                                          <p:spTgt spid="1099"/>
                                        </p:tgtEl>
                                        <p:attrNameLst>
                                          <p:attrName>ppt_y</p:attrName>
                                        </p:attrNameLst>
                                      </p:cBhvr>
                                      <p:tavLst>
                                        <p:tav tm="0">
                                          <p:val>
                                            <p:strVal val="ppt_y"/>
                                          </p:val>
                                        </p:tav>
                                        <p:tav tm="100000">
                                          <p:val>
                                            <p:strVal val="ppt_y+.1"/>
                                          </p:val>
                                        </p:tav>
                                      </p:tavLst>
                                    </p:anim>
                                    <p:set>
                                      <p:cBhvr>
                                        <p:cTn id="130" dur="1" fill="hold">
                                          <p:stCondLst>
                                            <p:cond delay="999"/>
                                          </p:stCondLst>
                                        </p:cTn>
                                        <p:tgtEl>
                                          <p:spTgt spid="1099"/>
                                        </p:tgtEl>
                                        <p:attrNameLst>
                                          <p:attrName>style.visibility</p:attrName>
                                        </p:attrNameLst>
                                      </p:cBhvr>
                                      <p:to>
                                        <p:strVal val="hidden"/>
                                      </p:to>
                                    </p:set>
                                  </p:childTnLst>
                                </p:cTn>
                              </p:par>
                              <p:par>
                                <p:cTn id="131" presetID="42" presetClass="exit" presetSubtype="0" fill="hold" grpId="0" nodeType="withEffect">
                                  <p:stCondLst>
                                    <p:cond delay="0"/>
                                  </p:stCondLst>
                                  <p:childTnLst>
                                    <p:animEffect transition="out" filter="fade">
                                      <p:cBhvr>
                                        <p:cTn id="132" dur="1000"/>
                                        <p:tgtEl>
                                          <p:spTgt spid="1108"/>
                                        </p:tgtEl>
                                      </p:cBhvr>
                                    </p:animEffect>
                                    <p:anim calcmode="lin" valueType="num">
                                      <p:cBhvr>
                                        <p:cTn id="133" dur="1000"/>
                                        <p:tgtEl>
                                          <p:spTgt spid="1108"/>
                                        </p:tgtEl>
                                        <p:attrNameLst>
                                          <p:attrName>ppt_x</p:attrName>
                                        </p:attrNameLst>
                                      </p:cBhvr>
                                      <p:tavLst>
                                        <p:tav tm="0">
                                          <p:val>
                                            <p:strVal val="ppt_x"/>
                                          </p:val>
                                        </p:tav>
                                        <p:tav tm="100000">
                                          <p:val>
                                            <p:strVal val="ppt_x"/>
                                          </p:val>
                                        </p:tav>
                                      </p:tavLst>
                                    </p:anim>
                                    <p:anim calcmode="lin" valueType="num">
                                      <p:cBhvr>
                                        <p:cTn id="134" dur="1000"/>
                                        <p:tgtEl>
                                          <p:spTgt spid="1108"/>
                                        </p:tgtEl>
                                        <p:attrNameLst>
                                          <p:attrName>ppt_y</p:attrName>
                                        </p:attrNameLst>
                                      </p:cBhvr>
                                      <p:tavLst>
                                        <p:tav tm="0">
                                          <p:val>
                                            <p:strVal val="ppt_y"/>
                                          </p:val>
                                        </p:tav>
                                        <p:tav tm="100000">
                                          <p:val>
                                            <p:strVal val="ppt_y+.1"/>
                                          </p:val>
                                        </p:tav>
                                      </p:tavLst>
                                    </p:anim>
                                    <p:set>
                                      <p:cBhvr>
                                        <p:cTn id="135" dur="1" fill="hold">
                                          <p:stCondLst>
                                            <p:cond delay="999"/>
                                          </p:stCondLst>
                                        </p:cTn>
                                        <p:tgtEl>
                                          <p:spTgt spid="1108"/>
                                        </p:tgtEl>
                                        <p:attrNameLst>
                                          <p:attrName>style.visibility</p:attrName>
                                        </p:attrNameLst>
                                      </p:cBhvr>
                                      <p:to>
                                        <p:strVal val="hidden"/>
                                      </p:to>
                                    </p:set>
                                  </p:childTnLst>
                                </p:cTn>
                              </p:par>
                              <p:par>
                                <p:cTn id="136" presetID="42" presetClass="exit" presetSubtype="0" fill="hold" grpId="0" nodeType="withEffect">
                                  <p:stCondLst>
                                    <p:cond delay="0"/>
                                  </p:stCondLst>
                                  <p:childTnLst>
                                    <p:animEffect transition="out" filter="fade">
                                      <p:cBhvr>
                                        <p:cTn id="137" dur="1000"/>
                                        <p:tgtEl>
                                          <p:spTgt spid="1098"/>
                                        </p:tgtEl>
                                      </p:cBhvr>
                                    </p:animEffect>
                                    <p:anim calcmode="lin" valueType="num">
                                      <p:cBhvr>
                                        <p:cTn id="138" dur="1000"/>
                                        <p:tgtEl>
                                          <p:spTgt spid="1098"/>
                                        </p:tgtEl>
                                        <p:attrNameLst>
                                          <p:attrName>ppt_x</p:attrName>
                                        </p:attrNameLst>
                                      </p:cBhvr>
                                      <p:tavLst>
                                        <p:tav tm="0">
                                          <p:val>
                                            <p:strVal val="ppt_x"/>
                                          </p:val>
                                        </p:tav>
                                        <p:tav tm="100000">
                                          <p:val>
                                            <p:strVal val="ppt_x"/>
                                          </p:val>
                                        </p:tav>
                                      </p:tavLst>
                                    </p:anim>
                                    <p:anim calcmode="lin" valueType="num">
                                      <p:cBhvr>
                                        <p:cTn id="139" dur="1000"/>
                                        <p:tgtEl>
                                          <p:spTgt spid="1098"/>
                                        </p:tgtEl>
                                        <p:attrNameLst>
                                          <p:attrName>ppt_y</p:attrName>
                                        </p:attrNameLst>
                                      </p:cBhvr>
                                      <p:tavLst>
                                        <p:tav tm="0">
                                          <p:val>
                                            <p:strVal val="ppt_y"/>
                                          </p:val>
                                        </p:tav>
                                        <p:tav tm="100000">
                                          <p:val>
                                            <p:strVal val="ppt_y+.1"/>
                                          </p:val>
                                        </p:tav>
                                      </p:tavLst>
                                    </p:anim>
                                    <p:set>
                                      <p:cBhvr>
                                        <p:cTn id="140" dur="1" fill="hold">
                                          <p:stCondLst>
                                            <p:cond delay="999"/>
                                          </p:stCondLst>
                                        </p:cTn>
                                        <p:tgtEl>
                                          <p:spTgt spid="1098"/>
                                        </p:tgtEl>
                                        <p:attrNameLst>
                                          <p:attrName>style.visibility</p:attrName>
                                        </p:attrNameLst>
                                      </p:cBhvr>
                                      <p:to>
                                        <p:strVal val="hidden"/>
                                      </p:to>
                                    </p:set>
                                  </p:childTnLst>
                                </p:cTn>
                              </p:par>
                              <p:par>
                                <p:cTn id="141" presetID="42" presetClass="exit" presetSubtype="0" fill="hold" grpId="0" nodeType="withEffect">
                                  <p:stCondLst>
                                    <p:cond delay="0"/>
                                  </p:stCondLst>
                                  <p:childTnLst>
                                    <p:animEffect transition="out" filter="fade">
                                      <p:cBhvr>
                                        <p:cTn id="142" dur="1000"/>
                                        <p:tgtEl>
                                          <p:spTgt spid="1107"/>
                                        </p:tgtEl>
                                      </p:cBhvr>
                                    </p:animEffect>
                                    <p:anim calcmode="lin" valueType="num">
                                      <p:cBhvr>
                                        <p:cTn id="143" dur="1000"/>
                                        <p:tgtEl>
                                          <p:spTgt spid="1107"/>
                                        </p:tgtEl>
                                        <p:attrNameLst>
                                          <p:attrName>ppt_x</p:attrName>
                                        </p:attrNameLst>
                                      </p:cBhvr>
                                      <p:tavLst>
                                        <p:tav tm="0">
                                          <p:val>
                                            <p:strVal val="ppt_x"/>
                                          </p:val>
                                        </p:tav>
                                        <p:tav tm="100000">
                                          <p:val>
                                            <p:strVal val="ppt_x"/>
                                          </p:val>
                                        </p:tav>
                                      </p:tavLst>
                                    </p:anim>
                                    <p:anim calcmode="lin" valueType="num">
                                      <p:cBhvr>
                                        <p:cTn id="144" dur="1000"/>
                                        <p:tgtEl>
                                          <p:spTgt spid="1107"/>
                                        </p:tgtEl>
                                        <p:attrNameLst>
                                          <p:attrName>ppt_y</p:attrName>
                                        </p:attrNameLst>
                                      </p:cBhvr>
                                      <p:tavLst>
                                        <p:tav tm="0">
                                          <p:val>
                                            <p:strVal val="ppt_y"/>
                                          </p:val>
                                        </p:tav>
                                        <p:tav tm="100000">
                                          <p:val>
                                            <p:strVal val="ppt_y+.1"/>
                                          </p:val>
                                        </p:tav>
                                      </p:tavLst>
                                    </p:anim>
                                    <p:set>
                                      <p:cBhvr>
                                        <p:cTn id="145" dur="1" fill="hold">
                                          <p:stCondLst>
                                            <p:cond delay="999"/>
                                          </p:stCondLst>
                                        </p:cTn>
                                        <p:tgtEl>
                                          <p:spTgt spid="1107"/>
                                        </p:tgtEl>
                                        <p:attrNameLst>
                                          <p:attrName>style.visibility</p:attrName>
                                        </p:attrNameLst>
                                      </p:cBhvr>
                                      <p:to>
                                        <p:strVal val="hidden"/>
                                      </p:to>
                                    </p:set>
                                  </p:childTnLst>
                                </p:cTn>
                              </p:par>
                              <p:par>
                                <p:cTn id="146" presetID="42" presetClass="exit" presetSubtype="0" fill="hold" grpId="0" nodeType="withEffect">
                                  <p:stCondLst>
                                    <p:cond delay="0"/>
                                  </p:stCondLst>
                                  <p:childTnLst>
                                    <p:animEffect transition="out" filter="fade">
                                      <p:cBhvr>
                                        <p:cTn id="147" dur="1000"/>
                                        <p:tgtEl>
                                          <p:spTgt spid="1097"/>
                                        </p:tgtEl>
                                      </p:cBhvr>
                                    </p:animEffect>
                                    <p:anim calcmode="lin" valueType="num">
                                      <p:cBhvr>
                                        <p:cTn id="148" dur="1000"/>
                                        <p:tgtEl>
                                          <p:spTgt spid="1097"/>
                                        </p:tgtEl>
                                        <p:attrNameLst>
                                          <p:attrName>ppt_x</p:attrName>
                                        </p:attrNameLst>
                                      </p:cBhvr>
                                      <p:tavLst>
                                        <p:tav tm="0">
                                          <p:val>
                                            <p:strVal val="ppt_x"/>
                                          </p:val>
                                        </p:tav>
                                        <p:tav tm="100000">
                                          <p:val>
                                            <p:strVal val="ppt_x"/>
                                          </p:val>
                                        </p:tav>
                                      </p:tavLst>
                                    </p:anim>
                                    <p:anim calcmode="lin" valueType="num">
                                      <p:cBhvr>
                                        <p:cTn id="149" dur="1000"/>
                                        <p:tgtEl>
                                          <p:spTgt spid="1097"/>
                                        </p:tgtEl>
                                        <p:attrNameLst>
                                          <p:attrName>ppt_y</p:attrName>
                                        </p:attrNameLst>
                                      </p:cBhvr>
                                      <p:tavLst>
                                        <p:tav tm="0">
                                          <p:val>
                                            <p:strVal val="ppt_y"/>
                                          </p:val>
                                        </p:tav>
                                        <p:tav tm="100000">
                                          <p:val>
                                            <p:strVal val="ppt_y+.1"/>
                                          </p:val>
                                        </p:tav>
                                      </p:tavLst>
                                    </p:anim>
                                    <p:set>
                                      <p:cBhvr>
                                        <p:cTn id="150" dur="1" fill="hold">
                                          <p:stCondLst>
                                            <p:cond delay="999"/>
                                          </p:stCondLst>
                                        </p:cTn>
                                        <p:tgtEl>
                                          <p:spTgt spid="1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 grpId="0" animBg="1"/>
      <p:bldP spid="1108" grpId="0" animBg="1"/>
      <p:bldP spid="1109" grpId="0" animBg="1"/>
      <p:bldP spid="1097" grpId="0" animBg="1"/>
      <p:bldP spid="1098" grpId="0" animBg="1"/>
      <p:bldP spid="1099" grpId="0" animBg="1"/>
      <p:bldP spid="1100"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72" grpId="0" animBg="1"/>
      <p:bldP spid="1153" grpId="0"/>
      <p:bldP spid="1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010065" y="1126006"/>
            <a:ext cx="3536177" cy="1754326"/>
          </a:xfrm>
          <a:prstGeom prst="rect">
            <a:avLst/>
          </a:prstGeom>
          <a:noFill/>
        </p:spPr>
        <p:txBody>
          <a:bodyPr wrap="square" rtlCol="0">
            <a:spAutoFit/>
          </a:bodyPr>
          <a:lstStyle/>
          <a:p>
            <a:r>
              <a:rPr lang="en-US" dirty="0">
                <a:solidFill>
                  <a:schemeClr val="bg1"/>
                </a:solidFill>
                <a:latin typeface="Calibri" panose="020F0502020204030204" pitchFamily="34" charset="0"/>
              </a:rPr>
              <a:t>The Lord had previously commanded Israel to “utterly destroy” the inhabitants of the promised land to prevent their sins from spreading to the children of Israel </a:t>
            </a:r>
          </a:p>
        </p:txBody>
      </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Utterly Destroy</a:t>
            </a:r>
          </a:p>
        </p:txBody>
      </p:sp>
      <p:grpSp>
        <p:nvGrpSpPr>
          <p:cNvPr id="9" name="Group 8"/>
          <p:cNvGrpSpPr/>
          <p:nvPr/>
        </p:nvGrpSpPr>
        <p:grpSpPr>
          <a:xfrm>
            <a:off x="247290" y="5095508"/>
            <a:ext cx="11450372" cy="1272974"/>
            <a:chOff x="96736" y="5112412"/>
            <a:chExt cx="11450372" cy="1272974"/>
          </a:xfrm>
        </p:grpSpPr>
        <p:grpSp>
          <p:nvGrpSpPr>
            <p:cNvPr id="10" name="Group 9"/>
            <p:cNvGrpSpPr/>
            <p:nvPr/>
          </p:nvGrpSpPr>
          <p:grpSpPr>
            <a:xfrm>
              <a:off x="103357" y="5745951"/>
              <a:ext cx="11417518" cy="639435"/>
              <a:chOff x="103357" y="5745951"/>
              <a:chExt cx="11417518" cy="639435"/>
            </a:xfrm>
          </p:grpSpPr>
          <p:grpSp>
            <p:nvGrpSpPr>
              <p:cNvPr id="33" name="Group 32"/>
              <p:cNvGrpSpPr/>
              <p:nvPr/>
            </p:nvGrpSpPr>
            <p:grpSpPr>
              <a:xfrm>
                <a:off x="103357" y="6061727"/>
                <a:ext cx="11417518" cy="323659"/>
                <a:chOff x="-248358" y="888412"/>
                <a:chExt cx="11417518" cy="323659"/>
              </a:xfrm>
            </p:grpSpPr>
            <p:sp>
              <p:nvSpPr>
                <p:cNvPr id="45" name="Rounded Rectangle 44"/>
                <p:cNvSpPr/>
                <p:nvPr/>
              </p:nvSpPr>
              <p:spPr>
                <a:xfrm>
                  <a:off x="-248358" y="890815"/>
                  <a:ext cx="178038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with</a:t>
                  </a:r>
                </a:p>
              </p:txBody>
            </p:sp>
            <p:sp>
              <p:nvSpPr>
                <p:cNvPr id="46" name="Rounded Rectangle 45"/>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and</a:t>
                  </a:r>
                </a:p>
              </p:txBody>
            </p:sp>
            <p:sp>
              <p:nvSpPr>
                <p:cNvPr id="47" name="Rounded Rectangle 46"/>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 us</a:t>
                  </a:r>
                </a:p>
              </p:txBody>
            </p:sp>
            <p:sp>
              <p:nvSpPr>
                <p:cNvPr id="48" name="Rounded Rectangle 47"/>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things</a:t>
                  </a:r>
                </a:p>
              </p:txBody>
            </p:sp>
            <p:sp>
              <p:nvSpPr>
                <p:cNvPr id="49" name="Rounded Rectangle 48"/>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t>
                  </a:r>
                </a:p>
              </p:txBody>
            </p:sp>
            <p:sp>
              <p:nvSpPr>
                <p:cNvPr id="50" name="Rounded Rectangle 49"/>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could not</a:t>
                  </a:r>
                </a:p>
              </p:txBody>
            </p:sp>
            <p:sp>
              <p:nvSpPr>
                <p:cNvPr id="51" name="Rounded Rectangle 50"/>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a:t>
                  </a:r>
                </a:p>
              </p:txBody>
            </p:sp>
            <p:sp>
              <p:nvSpPr>
                <p:cNvPr id="52" name="Rounded Rectangle 51"/>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a:t>
                  </a:r>
                </a:p>
              </p:txBody>
            </p:sp>
            <p:sp>
              <p:nvSpPr>
                <p:cNvPr id="53" name="Rounded Rectangle 52"/>
                <p:cNvSpPr/>
                <p:nvPr/>
              </p:nvSpPr>
              <p:spPr>
                <a:xfrm>
                  <a:off x="9956547" y="88841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ourselves</a:t>
                  </a:r>
                </a:p>
              </p:txBody>
            </p:sp>
          </p:grpSp>
          <p:grpSp>
            <p:nvGrpSpPr>
              <p:cNvPr id="34" name="Group 33"/>
              <p:cNvGrpSpPr/>
              <p:nvPr/>
            </p:nvGrpSpPr>
            <p:grpSpPr>
              <a:xfrm>
                <a:off x="1114746" y="5745951"/>
                <a:ext cx="10397240" cy="323659"/>
                <a:chOff x="319412" y="888412"/>
                <a:chExt cx="10397240" cy="323659"/>
              </a:xfrm>
            </p:grpSpPr>
            <p:sp>
              <p:nvSpPr>
                <p:cNvPr id="36" name="Rounded Rectangle 35"/>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as</a:t>
                  </a:r>
                </a:p>
              </p:txBody>
            </p:sp>
            <p:sp>
              <p:nvSpPr>
                <p:cNvPr id="37" name="Rounded Rectangle 36"/>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act</a:t>
                  </a:r>
                </a:p>
              </p:txBody>
            </p:sp>
            <p:sp>
              <p:nvSpPr>
                <p:cNvPr id="38" name="Rounded Rectangle 37"/>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faith</a:t>
                  </a:r>
                </a:p>
              </p:txBody>
            </p:sp>
            <p:sp>
              <p:nvSpPr>
                <p:cNvPr id="39" name="Rounded Rectangle 38"/>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obey</a:t>
                  </a:r>
                </a:p>
              </p:txBody>
            </p:sp>
            <p:sp>
              <p:nvSpPr>
                <p:cNvPr id="40" name="Rounded Rectangle 39"/>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a:t>
                  </a:r>
                </a:p>
              </p:txBody>
            </p:sp>
            <p:sp>
              <p:nvSpPr>
                <p:cNvPr id="41" name="Rounded Rectangle 40"/>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with</a:t>
                  </a:r>
                </a:p>
              </p:txBody>
            </p:sp>
            <p:sp>
              <p:nvSpPr>
                <p:cNvPr id="42" name="Rounded Rectangle 41"/>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exactness,</a:t>
                  </a:r>
                </a:p>
              </p:txBody>
            </p:sp>
            <p:sp>
              <p:nvSpPr>
                <p:cNvPr id="43" name="Rounded Rectangle 42"/>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t>
                  </a:r>
                </a:p>
              </p:txBody>
            </p:sp>
            <p:sp>
              <p:nvSpPr>
                <p:cNvPr id="44" name="Rounded Rectangle 43"/>
                <p:cNvSpPr/>
                <p:nvPr/>
              </p:nvSpPr>
              <p:spPr>
                <a:xfrm>
                  <a:off x="9956547" y="888412"/>
                  <a:ext cx="76010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a:t>
                  </a:r>
                </a:p>
              </p:txBody>
            </p:sp>
          </p:grpSp>
          <p:sp>
            <p:nvSpPr>
              <p:cNvPr id="35" name="Rounded Rectangle 34"/>
              <p:cNvSpPr/>
              <p:nvPr/>
            </p:nvSpPr>
            <p:spPr>
              <a:xfrm>
                <a:off x="103357" y="5747124"/>
                <a:ext cx="1012208"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them</a:t>
                </a:r>
              </a:p>
            </p:txBody>
          </p:sp>
        </p:grpSp>
        <p:grpSp>
          <p:nvGrpSpPr>
            <p:cNvPr id="11" name="Group 10"/>
            <p:cNvGrpSpPr/>
            <p:nvPr/>
          </p:nvGrpSpPr>
          <p:grpSpPr>
            <a:xfrm>
              <a:off x="96736" y="5112412"/>
              <a:ext cx="11450372" cy="639435"/>
              <a:chOff x="70503" y="5745951"/>
              <a:chExt cx="11450372" cy="639435"/>
            </a:xfrm>
          </p:grpSpPr>
          <p:grpSp>
            <p:nvGrpSpPr>
              <p:cNvPr id="12" name="Group 11"/>
              <p:cNvGrpSpPr/>
              <p:nvPr/>
            </p:nvGrpSpPr>
            <p:grpSpPr>
              <a:xfrm>
                <a:off x="79391" y="6061727"/>
                <a:ext cx="11441484" cy="323659"/>
                <a:chOff x="-272324" y="888412"/>
                <a:chExt cx="11441484" cy="323659"/>
              </a:xfrm>
            </p:grpSpPr>
            <p:sp>
              <p:nvSpPr>
                <p:cNvPr id="24" name="Rounded Rectangle 23"/>
                <p:cNvSpPr/>
                <p:nvPr/>
              </p:nvSpPr>
              <p:spPr>
                <a:xfrm>
                  <a:off x="-272324" y="890815"/>
                  <a:ext cx="1804350"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commandments</a:t>
                  </a:r>
                </a:p>
              </p:txBody>
            </p:sp>
            <p:sp>
              <p:nvSpPr>
                <p:cNvPr id="25" name="Rounded Rectangle 24"/>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a:t>
                  </a:r>
                </a:p>
              </p:txBody>
            </p:sp>
            <p:sp>
              <p:nvSpPr>
                <p:cNvPr id="26" name="Rounded Rectangle 25"/>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a:t>
                  </a:r>
                </a:p>
              </p:txBody>
            </p:sp>
            <p:sp>
              <p:nvSpPr>
                <p:cNvPr id="27" name="Rounded Rectangle 26"/>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do</a:t>
                  </a:r>
                </a:p>
              </p:txBody>
            </p:sp>
            <p:sp>
              <p:nvSpPr>
                <p:cNvPr id="28" name="Rounded Rectangle 27"/>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a:t>
                  </a:r>
                </a:p>
              </p:txBody>
            </p:sp>
            <p:sp>
              <p:nvSpPr>
                <p:cNvPr id="29" name="Rounded Rectangle 28"/>
                <p:cNvSpPr/>
                <p:nvPr/>
              </p:nvSpPr>
              <p:spPr>
                <a:xfrm>
                  <a:off x="6113451" y="889585"/>
                  <a:ext cx="1422776"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understand</a:t>
                  </a:r>
                </a:p>
              </p:txBody>
            </p:sp>
            <p:sp>
              <p:nvSpPr>
                <p:cNvPr id="30" name="Rounded Rectangle 29"/>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a:t>
                  </a:r>
                </a:p>
              </p:txBody>
            </p:sp>
            <p:sp>
              <p:nvSpPr>
                <p:cNvPr id="31" name="Rounded Rectangle 30"/>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purpose</a:t>
                  </a:r>
                </a:p>
              </p:txBody>
            </p:sp>
            <p:sp>
              <p:nvSpPr>
                <p:cNvPr id="32" name="Rounded Rectangle 31"/>
                <p:cNvSpPr/>
                <p:nvPr/>
              </p:nvSpPr>
              <p:spPr>
                <a:xfrm>
                  <a:off x="9956547" y="888412"/>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a:t>
                  </a:r>
                </a:p>
              </p:txBody>
            </p:sp>
          </p:grpSp>
          <p:grpSp>
            <p:nvGrpSpPr>
              <p:cNvPr id="13" name="Group 12"/>
              <p:cNvGrpSpPr/>
              <p:nvPr/>
            </p:nvGrpSpPr>
            <p:grpSpPr>
              <a:xfrm>
                <a:off x="1114746" y="5745951"/>
                <a:ext cx="10397240" cy="323659"/>
                <a:chOff x="319412" y="888412"/>
                <a:chExt cx="10397240" cy="323659"/>
              </a:xfrm>
            </p:grpSpPr>
            <p:sp>
              <p:nvSpPr>
                <p:cNvPr id="15" name="Rounded Rectangle 14"/>
                <p:cNvSpPr/>
                <p:nvPr/>
              </p:nvSpPr>
              <p:spPr>
                <a:xfrm>
                  <a:off x="319412"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t>
                  </a:r>
                </a:p>
              </p:txBody>
            </p:sp>
            <p:sp>
              <p:nvSpPr>
                <p:cNvPr id="16" name="Rounded Rectangle 15"/>
                <p:cNvSpPr/>
                <p:nvPr/>
              </p:nvSpPr>
              <p:spPr>
                <a:xfrm>
                  <a:off x="1519233" y="89081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a:t>
                  </a:r>
                </a:p>
              </p:txBody>
            </p:sp>
            <p:sp>
              <p:nvSpPr>
                <p:cNvPr id="17" name="Rounded Rectangle 16"/>
                <p:cNvSpPr/>
                <p:nvPr/>
              </p:nvSpPr>
              <p:spPr>
                <a:xfrm>
                  <a:off x="2734114" y="890758"/>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show</a:t>
                  </a:r>
                </a:p>
              </p:txBody>
            </p:sp>
            <p:sp>
              <p:nvSpPr>
                <p:cNvPr id="18" name="Rounded Rectangle 17"/>
                <p:cNvSpPr/>
                <p:nvPr/>
              </p:nvSpPr>
              <p:spPr>
                <a:xfrm>
                  <a:off x="3901657" y="890367"/>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faith in</a:t>
                  </a:r>
                </a:p>
              </p:txBody>
            </p:sp>
            <p:sp>
              <p:nvSpPr>
                <p:cNvPr id="19" name="Rounded Rectangle 18"/>
                <p:cNvSpPr/>
                <p:nvPr/>
              </p:nvSpPr>
              <p:spPr>
                <a:xfrm>
                  <a:off x="5112635" y="889976"/>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a:t>
                  </a:r>
                </a:p>
              </p:txBody>
            </p:sp>
            <p:sp>
              <p:nvSpPr>
                <p:cNvPr id="20" name="Rounded Rectangle 19"/>
                <p:cNvSpPr/>
                <p:nvPr/>
              </p:nvSpPr>
              <p:spPr>
                <a:xfrm>
                  <a:off x="6323613" y="889585"/>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a:t>
                  </a:r>
                </a:p>
              </p:txBody>
            </p:sp>
            <p:sp>
              <p:nvSpPr>
                <p:cNvPr id="21" name="Rounded Rectangle 20"/>
                <p:cNvSpPr/>
                <p:nvPr/>
              </p:nvSpPr>
              <p:spPr>
                <a:xfrm>
                  <a:off x="7534591" y="889194"/>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choosing</a:t>
                  </a:r>
                </a:p>
              </p:txBody>
            </p:sp>
            <p:sp>
              <p:nvSpPr>
                <p:cNvPr id="22" name="Rounded Rectangle 21"/>
                <p:cNvSpPr/>
                <p:nvPr/>
              </p:nvSpPr>
              <p:spPr>
                <a:xfrm>
                  <a:off x="8745569" y="888803"/>
                  <a:ext cx="1212613"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obey</a:t>
                  </a:r>
                </a:p>
              </p:txBody>
            </p:sp>
            <p:sp>
              <p:nvSpPr>
                <p:cNvPr id="23" name="Rounded Rectangle 22"/>
                <p:cNvSpPr/>
                <p:nvPr/>
              </p:nvSpPr>
              <p:spPr>
                <a:xfrm>
                  <a:off x="9956547" y="888412"/>
                  <a:ext cx="760105"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a:t>
                  </a:r>
                </a:p>
              </p:txBody>
            </p:sp>
          </p:grpSp>
          <p:sp>
            <p:nvSpPr>
              <p:cNvPr id="14" name="Rounded Rectangle 13"/>
              <p:cNvSpPr/>
              <p:nvPr/>
            </p:nvSpPr>
            <p:spPr>
              <a:xfrm>
                <a:off x="70503" y="5747124"/>
                <a:ext cx="1045062" cy="321256"/>
              </a:xfrm>
              <a:prstGeom prst="roundRect">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4" name="Picture 2" descr="http://www.godsoutreachministryint.org/JerichoWalls7Pries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215" y="1015663"/>
            <a:ext cx="3958940" cy="16123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2828836"/>
            <a:ext cx="6096000" cy="1200329"/>
          </a:xfrm>
          <a:prstGeom prst="rect">
            <a:avLst/>
          </a:prstGeom>
        </p:spPr>
        <p:txBody>
          <a:bodyPr>
            <a:spAutoFit/>
          </a:bodyPr>
          <a:lstStyle/>
          <a:p>
            <a:r>
              <a:rPr lang="en-US" b="0" i="1" dirty="0">
                <a:solidFill>
                  <a:srgbClr val="FFFF00"/>
                </a:solidFill>
                <a:effectLst/>
                <a:latin typeface="Calibri" panose="020F0502020204030204" pitchFamily="34" charset="0"/>
              </a:rPr>
              <a:t>But thou shalt utterly destroy them; namely, the Hittites, and the Amorites, the Canaanites, and the </a:t>
            </a:r>
            <a:r>
              <a:rPr lang="en-US" b="0" i="1" dirty="0" err="1">
                <a:solidFill>
                  <a:srgbClr val="FFFF00"/>
                </a:solidFill>
                <a:effectLst/>
                <a:latin typeface="Calibri" panose="020F0502020204030204" pitchFamily="34" charset="0"/>
              </a:rPr>
              <a:t>Perizzites</a:t>
            </a:r>
            <a:r>
              <a:rPr lang="en-US" b="0" i="1" dirty="0">
                <a:solidFill>
                  <a:srgbClr val="FFFF00"/>
                </a:solidFill>
                <a:effectLst/>
                <a:latin typeface="Calibri" panose="020F0502020204030204" pitchFamily="34" charset="0"/>
              </a:rPr>
              <a:t>, the </a:t>
            </a:r>
            <a:r>
              <a:rPr lang="en-US" b="0" i="1" dirty="0" err="1">
                <a:solidFill>
                  <a:srgbClr val="FFFF00"/>
                </a:solidFill>
                <a:effectLst/>
                <a:latin typeface="Calibri" panose="020F0502020204030204" pitchFamily="34" charset="0"/>
              </a:rPr>
              <a:t>Hivites</a:t>
            </a:r>
            <a:r>
              <a:rPr lang="en-US" b="0" i="1" dirty="0">
                <a:solidFill>
                  <a:srgbClr val="FFFF00"/>
                </a:solidFill>
                <a:effectLst/>
                <a:latin typeface="Calibri" panose="020F0502020204030204" pitchFamily="34" charset="0"/>
              </a:rPr>
              <a:t>, and the </a:t>
            </a:r>
            <a:r>
              <a:rPr lang="en-US" b="0" i="1" dirty="0" err="1">
                <a:solidFill>
                  <a:srgbClr val="FFFF00"/>
                </a:solidFill>
                <a:effectLst/>
                <a:latin typeface="Calibri" panose="020F0502020204030204" pitchFamily="34" charset="0"/>
              </a:rPr>
              <a:t>Jebusites</a:t>
            </a:r>
            <a:r>
              <a:rPr lang="en-US" b="0" i="1" dirty="0">
                <a:solidFill>
                  <a:srgbClr val="FFFF00"/>
                </a:solidFill>
                <a:effectLst/>
                <a:latin typeface="Calibri" panose="020F0502020204030204" pitchFamily="34" charset="0"/>
              </a:rPr>
              <a:t>; as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thy God hath commanded thee: </a:t>
            </a:r>
            <a:r>
              <a:rPr lang="en-US" b="0" i="1" dirty="0" err="1">
                <a:solidFill>
                  <a:srgbClr val="FFFF00"/>
                </a:solidFill>
                <a:effectLst/>
                <a:latin typeface="Calibri" panose="020F0502020204030204" pitchFamily="34" charset="0"/>
              </a:rPr>
              <a:t>Deut</a:t>
            </a:r>
            <a:r>
              <a:rPr lang="en-US" b="0" i="1" dirty="0">
                <a:solidFill>
                  <a:srgbClr val="FFFF00"/>
                </a:solidFill>
                <a:effectLst/>
                <a:latin typeface="Calibri" panose="020F0502020204030204" pitchFamily="34" charset="0"/>
              </a:rPr>
              <a:t>: 20:17</a:t>
            </a:r>
            <a:endParaRPr lang="en-US" i="1" dirty="0">
              <a:solidFill>
                <a:srgbClr val="FFFF00"/>
              </a:solidFill>
            </a:endParaRPr>
          </a:p>
        </p:txBody>
      </p:sp>
    </p:spTree>
    <p:extLst>
      <p:ext uri="{BB962C8B-B14F-4D97-AF65-F5344CB8AC3E}">
        <p14:creationId xmlns:p14="http://schemas.microsoft.com/office/powerpoint/2010/main" val="18190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ounded Rectangle 56"/>
          <p:cNvSpPr/>
          <p:nvPr/>
        </p:nvSpPr>
        <p:spPr>
          <a:xfrm>
            <a:off x="2799801" y="4561792"/>
            <a:ext cx="7048674" cy="1751478"/>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60516" y="4743609"/>
            <a:ext cx="6796901" cy="1200329"/>
          </a:xfrm>
          <a:prstGeom prst="rect">
            <a:avLst/>
          </a:prstGeom>
          <a:noFill/>
        </p:spPr>
        <p:txBody>
          <a:bodyPr wrap="square" rtlCol="0">
            <a:spAutoFit/>
          </a:bodyPr>
          <a:lstStyle/>
          <a:p>
            <a:pPr fontAlgn="base"/>
            <a:r>
              <a:rPr lang="en-US" sz="2400" dirty="0">
                <a:latin typeface="Calibri" panose="020F0502020204030204" pitchFamily="34" charset="0"/>
              </a:rPr>
              <a:t>When have you shown faith in the Lord by choosing to obey His commandments even when you did not understand the purposes for them?</a:t>
            </a:r>
          </a:p>
        </p:txBody>
      </p:sp>
      <p:sp>
        <p:nvSpPr>
          <p:cNvPr id="58" name="Rounded Rectangle 57"/>
          <p:cNvSpPr/>
          <p:nvPr/>
        </p:nvSpPr>
        <p:spPr>
          <a:xfrm>
            <a:off x="3208499" y="1687132"/>
            <a:ext cx="3282544" cy="2874660"/>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455117" y="1977735"/>
            <a:ext cx="3187888" cy="2308324"/>
          </a:xfrm>
          <a:prstGeom prst="rect">
            <a:avLst/>
          </a:prstGeom>
          <a:noFill/>
        </p:spPr>
        <p:txBody>
          <a:bodyPr wrap="square" rtlCol="0">
            <a:spAutoFit/>
          </a:bodyPr>
          <a:lstStyle/>
          <a:p>
            <a:pPr fontAlgn="base"/>
            <a:r>
              <a:rPr lang="en-US" sz="2400" dirty="0">
                <a:latin typeface="Calibri" panose="020F0502020204030204" pitchFamily="34" charset="0"/>
              </a:rPr>
              <a:t>What are some examples of how people might only partially obey the standards and commandments?</a:t>
            </a:r>
          </a:p>
        </p:txBody>
      </p:sp>
      <p:sp>
        <p:nvSpPr>
          <p:cNvPr id="59" name="Rounded Rectangle 58"/>
          <p:cNvSpPr/>
          <p:nvPr/>
        </p:nvSpPr>
        <p:spPr>
          <a:xfrm>
            <a:off x="6469529" y="2601492"/>
            <a:ext cx="3328169" cy="1933296"/>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586399" y="2783310"/>
            <a:ext cx="3211299" cy="1569660"/>
          </a:xfrm>
          <a:prstGeom prst="rect">
            <a:avLst/>
          </a:prstGeom>
          <a:noFill/>
        </p:spPr>
        <p:txBody>
          <a:bodyPr wrap="square" rtlCol="0">
            <a:spAutoFit/>
          </a:bodyPr>
          <a:lstStyle/>
          <a:p>
            <a:pPr fontAlgn="base"/>
            <a:r>
              <a:rPr lang="en-US" sz="2400" dirty="0">
                <a:latin typeface="Calibri" panose="020F0502020204030204" pitchFamily="34" charset="0"/>
              </a:rPr>
              <a:t>How have you felt blessed as you have sought to obey the Lord with exactness?</a:t>
            </a:r>
          </a:p>
        </p:txBody>
      </p:sp>
      <p:grpSp>
        <p:nvGrpSpPr>
          <p:cNvPr id="83" name="Group 82"/>
          <p:cNvGrpSpPr/>
          <p:nvPr/>
        </p:nvGrpSpPr>
        <p:grpSpPr>
          <a:xfrm>
            <a:off x="7472936" y="27429"/>
            <a:ext cx="1476233" cy="2568723"/>
            <a:chOff x="7472936" y="27429"/>
            <a:chExt cx="1476233" cy="2568723"/>
          </a:xfrm>
        </p:grpSpPr>
        <p:sp>
          <p:nvSpPr>
            <p:cNvPr id="64" name="Rounded Rectangle 63"/>
            <p:cNvSpPr/>
            <p:nvPr/>
          </p:nvSpPr>
          <p:spPr>
            <a:xfrm>
              <a:off x="7472936" y="27429"/>
              <a:ext cx="1398159" cy="2568723"/>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descr="http://www.uni.edu/becker/anImated%20question%20mark%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0886" y="143373"/>
              <a:ext cx="1458283" cy="23358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2097074" y="3572400"/>
            <a:ext cx="1090624" cy="3062264"/>
            <a:chOff x="393789" y="3641726"/>
            <a:chExt cx="1090624" cy="3062264"/>
          </a:xfrm>
        </p:grpSpPr>
        <p:sp>
          <p:nvSpPr>
            <p:cNvPr id="67" name="Rounded Rectangle 66"/>
            <p:cNvSpPr/>
            <p:nvPr/>
          </p:nvSpPr>
          <p:spPr>
            <a:xfrm>
              <a:off x="680022" y="4456181"/>
              <a:ext cx="526702" cy="13045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6200000">
              <a:off x="777200" y="4072770"/>
              <a:ext cx="323802" cy="109062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412482" y="4496066"/>
              <a:ext cx="178083"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27823" y="3641726"/>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977172" y="5600691"/>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294442" y="4511306"/>
              <a:ext cx="178083"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704962" y="5614605"/>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9663016" y="3455540"/>
            <a:ext cx="1116857" cy="3062264"/>
            <a:chOff x="2007342" y="3663572"/>
            <a:chExt cx="1116857" cy="3062264"/>
          </a:xfrm>
        </p:grpSpPr>
        <p:sp>
          <p:nvSpPr>
            <p:cNvPr id="75" name="Rounded Rectangle 74"/>
            <p:cNvSpPr/>
            <p:nvPr/>
          </p:nvSpPr>
          <p:spPr>
            <a:xfrm>
              <a:off x="2293575" y="4478027"/>
              <a:ext cx="526702" cy="13045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6200000">
              <a:off x="2403870" y="4081499"/>
              <a:ext cx="323802" cy="111685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2076124" y="4517912"/>
              <a:ext cx="178083"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141376" y="3663572"/>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590725" y="5622537"/>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853822" y="4533152"/>
              <a:ext cx="178083"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2318515" y="5636451"/>
              <a:ext cx="200206" cy="10893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2190638" y="5166351"/>
              <a:ext cx="717357" cy="8382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8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122200" y="1015663"/>
            <a:ext cx="7399839" cy="369332"/>
          </a:xfrm>
          <a:prstGeom prst="rect">
            <a:avLst/>
          </a:prstGeom>
          <a:noFill/>
        </p:spPr>
        <p:txBody>
          <a:bodyPr wrap="square" rtlCol="0">
            <a:spAutoFit/>
          </a:bodyPr>
          <a:lstStyle/>
          <a:p>
            <a:r>
              <a:rPr lang="en-US" dirty="0">
                <a:solidFill>
                  <a:schemeClr val="bg1"/>
                </a:solidFill>
                <a:latin typeface="Calibri" panose="020F0502020204030204" pitchFamily="34" charset="0"/>
              </a:rPr>
              <a:t>All things associated with wickedness and disobedience</a:t>
            </a:r>
          </a:p>
        </p:txBody>
      </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Everything Was Accursed</a:t>
            </a:r>
          </a:p>
        </p:txBody>
      </p:sp>
      <p:sp>
        <p:nvSpPr>
          <p:cNvPr id="55" name="TextBox 54"/>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6:17-19</a:t>
            </a:r>
          </a:p>
        </p:txBody>
      </p:sp>
      <p:grpSp>
        <p:nvGrpSpPr>
          <p:cNvPr id="3" name="Group 2"/>
          <p:cNvGrpSpPr/>
          <p:nvPr/>
        </p:nvGrpSpPr>
        <p:grpSpPr>
          <a:xfrm>
            <a:off x="443619" y="1618989"/>
            <a:ext cx="4737575" cy="1414728"/>
            <a:chOff x="443619" y="1618989"/>
            <a:chExt cx="4737575" cy="1414728"/>
          </a:xfrm>
        </p:grpSpPr>
        <p:sp>
          <p:nvSpPr>
            <p:cNvPr id="2" name="Rectangle 1"/>
            <p:cNvSpPr/>
            <p:nvPr/>
          </p:nvSpPr>
          <p:spPr>
            <a:xfrm>
              <a:off x="1870351" y="1983491"/>
              <a:ext cx="3310843" cy="369332"/>
            </a:xfrm>
            <a:prstGeom prst="rect">
              <a:avLst/>
            </a:prstGeom>
          </p:spPr>
          <p:txBody>
            <a:bodyPr wrap="none">
              <a:spAutoFit/>
            </a:bodyPr>
            <a:lstStyle/>
            <a:p>
              <a:r>
                <a:rPr lang="en-US" dirty="0">
                  <a:solidFill>
                    <a:schemeClr val="bg1"/>
                  </a:solidFill>
                  <a:latin typeface="Calibri" panose="020F0502020204030204" pitchFamily="34" charset="0"/>
                </a:rPr>
                <a:t>E</a:t>
              </a:r>
              <a:r>
                <a:rPr lang="en-US" b="0" i="0" dirty="0">
                  <a:solidFill>
                    <a:schemeClr val="bg1"/>
                  </a:solidFill>
                  <a:effectLst/>
                  <a:latin typeface="Calibri" panose="020F0502020204030204" pitchFamily="34" charset="0"/>
                </a:rPr>
                <a:t>xcept for Rahab and her kindred</a:t>
              </a:r>
              <a:endParaRPr lang="en-US" dirty="0">
                <a:solidFill>
                  <a:schemeClr val="bg1"/>
                </a:solidFill>
              </a:endParaRPr>
            </a:p>
          </p:txBody>
        </p:sp>
        <p:grpSp>
          <p:nvGrpSpPr>
            <p:cNvPr id="63" name="Group 62"/>
            <p:cNvGrpSpPr/>
            <p:nvPr/>
          </p:nvGrpSpPr>
          <p:grpSpPr>
            <a:xfrm>
              <a:off x="443619" y="1618989"/>
              <a:ext cx="1412204" cy="1414728"/>
              <a:chOff x="2637552" y="807080"/>
              <a:chExt cx="1756235" cy="1772204"/>
            </a:xfrm>
          </p:grpSpPr>
          <p:grpSp>
            <p:nvGrpSpPr>
              <p:cNvPr id="69" name="Group 68"/>
              <p:cNvGrpSpPr/>
              <p:nvPr/>
            </p:nvGrpSpPr>
            <p:grpSpPr>
              <a:xfrm>
                <a:off x="2637552" y="807080"/>
                <a:ext cx="1756235" cy="1772204"/>
                <a:chOff x="2637552" y="807080"/>
                <a:chExt cx="1756235" cy="1772204"/>
              </a:xfrm>
            </p:grpSpPr>
            <p:sp>
              <p:nvSpPr>
                <p:cNvPr id="95" name="Rectangle 94"/>
                <p:cNvSpPr/>
                <p:nvPr/>
              </p:nvSpPr>
              <p:spPr>
                <a:xfrm>
                  <a:off x="2805639" y="894022"/>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ame 95"/>
                <p:cNvSpPr/>
                <p:nvPr/>
              </p:nvSpPr>
              <p:spPr>
                <a:xfrm>
                  <a:off x="2637552" y="807080"/>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a:off x="2891216" y="1095634"/>
                <a:ext cx="1219608" cy="1303924"/>
                <a:chOff x="6271588" y="553998"/>
                <a:chExt cx="2022382" cy="2162198"/>
              </a:xfrm>
            </p:grpSpPr>
            <p:sp>
              <p:nvSpPr>
                <p:cNvPr id="71" name="Cloud 70"/>
                <p:cNvSpPr/>
                <p:nvPr/>
              </p:nvSpPr>
              <p:spPr>
                <a:xfrm rot="10800000">
                  <a:off x="6392471" y="611603"/>
                  <a:ext cx="1730753" cy="210259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6840178" y="1496996"/>
                  <a:ext cx="805783" cy="1219200"/>
                  <a:chOff x="6859404" y="1496996"/>
                  <a:chExt cx="920895" cy="1219200"/>
                </a:xfrm>
              </p:grpSpPr>
              <p:sp>
                <p:nvSpPr>
                  <p:cNvPr id="93" name="Oval 92"/>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6781800" y="553998"/>
                  <a:ext cx="1143000" cy="8938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6553201" y="990600"/>
                  <a:ext cx="1447800" cy="279400"/>
                  <a:chOff x="4950691" y="2343727"/>
                  <a:chExt cx="1208937" cy="279400"/>
                </a:xfrm>
              </p:grpSpPr>
              <p:sp>
                <p:nvSpPr>
                  <p:cNvPr id="79" name="Cross 7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5029200" y="2362200"/>
                    <a:ext cx="1066800" cy="228600"/>
                    <a:chOff x="5562600" y="5257800"/>
                    <a:chExt cx="2743200" cy="533400"/>
                  </a:xfrm>
                </p:grpSpPr>
                <p:grpSp>
                  <p:nvGrpSpPr>
                    <p:cNvPr id="81" name="Group 335"/>
                    <p:cNvGrpSpPr/>
                    <p:nvPr/>
                  </p:nvGrpSpPr>
                  <p:grpSpPr>
                    <a:xfrm>
                      <a:off x="5562600" y="5257800"/>
                      <a:ext cx="685800" cy="533400"/>
                      <a:chOff x="5562600" y="5257800"/>
                      <a:chExt cx="685800" cy="533400"/>
                    </a:xfrm>
                  </p:grpSpPr>
                  <p:sp>
                    <p:nvSpPr>
                      <p:cNvPr id="91" name="Hexagon 9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336"/>
                    <p:cNvGrpSpPr/>
                    <p:nvPr/>
                  </p:nvGrpSpPr>
                  <p:grpSpPr>
                    <a:xfrm>
                      <a:off x="6248400" y="5257800"/>
                      <a:ext cx="685800" cy="533400"/>
                      <a:chOff x="5562600" y="5257800"/>
                      <a:chExt cx="685800" cy="533400"/>
                    </a:xfrm>
                  </p:grpSpPr>
                  <p:sp>
                    <p:nvSpPr>
                      <p:cNvPr id="89" name="Hexagon 8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39"/>
                    <p:cNvGrpSpPr/>
                    <p:nvPr/>
                  </p:nvGrpSpPr>
                  <p:grpSpPr>
                    <a:xfrm>
                      <a:off x="6934200" y="5257800"/>
                      <a:ext cx="685800" cy="533400"/>
                      <a:chOff x="5562600" y="5257800"/>
                      <a:chExt cx="685800" cy="533400"/>
                    </a:xfrm>
                  </p:grpSpPr>
                  <p:sp>
                    <p:nvSpPr>
                      <p:cNvPr id="87" name="Hexagon 8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ross 8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342"/>
                    <p:cNvGrpSpPr/>
                    <p:nvPr/>
                  </p:nvGrpSpPr>
                  <p:grpSpPr>
                    <a:xfrm>
                      <a:off x="7620000" y="5257800"/>
                      <a:ext cx="685800" cy="533400"/>
                      <a:chOff x="5562600" y="5257800"/>
                      <a:chExt cx="685800" cy="533400"/>
                    </a:xfrm>
                  </p:grpSpPr>
                  <p:sp>
                    <p:nvSpPr>
                      <p:cNvPr id="85" name="Hexagon 8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ross 8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7" name="Isosceles Triangle 76"/>
                <p:cNvSpPr/>
                <p:nvPr/>
              </p:nvSpPr>
              <p:spPr>
                <a:xfrm>
                  <a:off x="7912970" y="1148134"/>
                  <a:ext cx="381000" cy="1471460"/>
                </a:xfrm>
                <a:prstGeom prst="triangle">
                  <a:avLst>
                    <a:gd name="adj" fmla="val 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6271588" y="1167856"/>
                  <a:ext cx="390139" cy="1451738"/>
                </a:xfrm>
                <a:prstGeom prst="triangle">
                  <a:avLst>
                    <a:gd name="adj" fmla="val 1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7" name="Rectangle 96"/>
          <p:cNvSpPr/>
          <p:nvPr/>
        </p:nvSpPr>
        <p:spPr>
          <a:xfrm>
            <a:off x="1870351" y="3272781"/>
            <a:ext cx="6096000" cy="1477328"/>
          </a:xfrm>
          <a:prstGeom prst="rect">
            <a:avLst/>
          </a:prstGeom>
        </p:spPr>
        <p:txBody>
          <a:bodyPr>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ll the objects in Jericho were considered accursed.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Israelites were not to keep anything in the city for themselves but were to turn the wealth of the city over to Joshua to be consecrated to the Lord.</a:t>
            </a:r>
            <a:endParaRPr lang="en-US" dirty="0">
              <a:solidFill>
                <a:schemeClr val="bg1"/>
              </a:solidFill>
            </a:endParaRPr>
          </a:p>
        </p:txBody>
      </p:sp>
      <p:pic>
        <p:nvPicPr>
          <p:cNvPr id="2050" name="Picture 2" descr="http://www.israel-a-history-of.com/images/ruinsofHerodsPal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507" y="2573092"/>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2147507" y="5266171"/>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And ye, in any wise keep yourselves from the accursed thing, lest ye make yourselves accursed, when ye take of the accursed thing, and make the camp of Israel a curse, and trouble it.</a:t>
            </a:r>
            <a:endParaRPr lang="en-US" i="1" dirty="0">
              <a:solidFill>
                <a:srgbClr val="FFFF00"/>
              </a:solidFill>
            </a:endParaRPr>
          </a:p>
        </p:txBody>
      </p:sp>
    </p:spTree>
    <p:extLst>
      <p:ext uri="{BB962C8B-B14F-4D97-AF65-F5344CB8AC3E}">
        <p14:creationId xmlns:p14="http://schemas.microsoft.com/office/powerpoint/2010/main" val="260476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7">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2" cy="6858000"/>
            <a:chOff x="-1" y="0"/>
            <a:chExt cx="12192002" cy="6858000"/>
          </a:xfrm>
        </p:grpSpPr>
        <p:pic>
          <p:nvPicPr>
            <p:cNvPr id="5"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6498493" y="4737309"/>
            <a:ext cx="4821031" cy="1200329"/>
          </a:xfrm>
          <a:prstGeom prst="rect">
            <a:avLst/>
          </a:prstGeom>
          <a:noFill/>
        </p:spPr>
        <p:txBody>
          <a:bodyPr wrap="square" rtlCol="0">
            <a:spAutoFit/>
          </a:bodyPr>
          <a:lstStyle/>
          <a:p>
            <a:r>
              <a:rPr lang="en-US" i="1" dirty="0">
                <a:solidFill>
                  <a:srgbClr val="FFFF00"/>
                </a:solidFill>
                <a:latin typeface="Calibri" panose="020F0502020204030204" pitchFamily="34" charset="0"/>
              </a:rPr>
              <a:t>Achan, the son of Carmi, the son of Zabdi, the son of Zerah, of the tribe of Judah, took of the accursed thing: and the anger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was kindled against the children of Israel.</a:t>
            </a:r>
          </a:p>
        </p:txBody>
      </p:sp>
      <p:sp>
        <p:nvSpPr>
          <p:cNvPr id="8" name="TextBox 7"/>
          <p:cNvSpPr txBox="1"/>
          <p:nvPr/>
        </p:nvSpPr>
        <p:spPr>
          <a:xfrm>
            <a:off x="105623"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Trespass Against </a:t>
            </a:r>
          </a:p>
        </p:txBody>
      </p:sp>
      <p:sp>
        <p:nvSpPr>
          <p:cNvPr id="55" name="TextBox 54"/>
          <p:cNvSpPr txBox="1"/>
          <p:nvPr/>
        </p:nvSpPr>
        <p:spPr>
          <a:xfrm>
            <a:off x="119646" y="6466500"/>
            <a:ext cx="2815658" cy="369332"/>
          </a:xfrm>
          <a:prstGeom prst="rect">
            <a:avLst/>
          </a:prstGeom>
          <a:noFill/>
        </p:spPr>
        <p:txBody>
          <a:bodyPr wrap="square" rtlCol="0">
            <a:spAutoFit/>
          </a:bodyPr>
          <a:lstStyle/>
          <a:p>
            <a:r>
              <a:rPr lang="en-US" dirty="0">
                <a:solidFill>
                  <a:schemeClr val="bg1"/>
                </a:solidFill>
              </a:rPr>
              <a:t>Joshua 7:1-5</a:t>
            </a:r>
          </a:p>
        </p:txBody>
      </p:sp>
      <p:grpSp>
        <p:nvGrpSpPr>
          <p:cNvPr id="41" name="Group 40"/>
          <p:cNvGrpSpPr/>
          <p:nvPr/>
        </p:nvGrpSpPr>
        <p:grpSpPr>
          <a:xfrm>
            <a:off x="7816160" y="1037994"/>
            <a:ext cx="1355763" cy="3344532"/>
            <a:chOff x="7172181" y="281037"/>
            <a:chExt cx="1355763" cy="3344532"/>
          </a:xfrm>
        </p:grpSpPr>
        <p:sp>
          <p:nvSpPr>
            <p:cNvPr id="42" name="Round Diagonal Corner Rectangle 41"/>
            <p:cNvSpPr/>
            <p:nvPr/>
          </p:nvSpPr>
          <p:spPr>
            <a:xfrm rot="18747550">
              <a:off x="7257103" y="552530"/>
              <a:ext cx="1123491" cy="1153313"/>
            </a:xfrm>
            <a:prstGeom prst="round2DiagRect">
              <a:avLst>
                <a:gd name="adj1" fmla="val 38101"/>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1"/>
            <p:cNvGrpSpPr/>
            <p:nvPr/>
          </p:nvGrpSpPr>
          <p:grpSpPr>
            <a:xfrm>
              <a:off x="7172181" y="281037"/>
              <a:ext cx="1355763" cy="3344532"/>
              <a:chOff x="4812027" y="836392"/>
              <a:chExt cx="1355763" cy="3344532"/>
            </a:xfrm>
          </p:grpSpPr>
          <p:sp>
            <p:nvSpPr>
              <p:cNvPr id="46" name="Oval 45"/>
              <p:cNvSpPr/>
              <p:nvPr/>
            </p:nvSpPr>
            <p:spPr>
              <a:xfrm rot="19671902">
                <a:off x="5899063" y="2506961"/>
                <a:ext cx="268727"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647766">
                <a:off x="4812027" y="2452952"/>
                <a:ext cx="278261"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169292">
                <a:off x="5532668" y="1851040"/>
                <a:ext cx="535898" cy="104056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790291">
                <a:off x="4947748" y="1816946"/>
                <a:ext cx="535898" cy="104056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5105400" y="1984946"/>
                <a:ext cx="799476" cy="1901253"/>
              </a:xfrm>
              <a:prstGeom prst="trapezoid">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348029" y="1660356"/>
                <a:ext cx="290771"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 Diagonal Corner Rectangle 43"/>
            <p:cNvSpPr/>
            <p:nvPr/>
          </p:nvSpPr>
          <p:spPr>
            <a:xfrm rot="2225767">
              <a:off x="7578755" y="1120168"/>
              <a:ext cx="549626" cy="478597"/>
            </a:xfrm>
            <a:prstGeom prst="round2DiagRect">
              <a:avLst>
                <a:gd name="adj1" fmla="val 38101"/>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56483" y="1202061"/>
              <a:ext cx="180141" cy="1466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86656" y="3417621"/>
            <a:ext cx="2165984" cy="1067848"/>
            <a:chOff x="1192039" y="4705779"/>
            <a:chExt cx="2165984" cy="1067848"/>
          </a:xfrm>
        </p:grpSpPr>
        <p:sp>
          <p:nvSpPr>
            <p:cNvPr id="64" name="Can 63"/>
            <p:cNvSpPr/>
            <p:nvPr/>
          </p:nvSpPr>
          <p:spPr>
            <a:xfrm>
              <a:off x="1620518" y="4705779"/>
              <a:ext cx="914401" cy="381000"/>
            </a:xfrm>
            <a:prstGeom prst="can">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an 64"/>
            <p:cNvSpPr/>
            <p:nvPr/>
          </p:nvSpPr>
          <p:spPr>
            <a:xfrm>
              <a:off x="2405372" y="4829976"/>
              <a:ext cx="914401" cy="308087"/>
            </a:xfrm>
            <a:prstGeom prst="can">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an 65"/>
            <p:cNvSpPr/>
            <p:nvPr/>
          </p:nvSpPr>
          <p:spPr>
            <a:xfrm>
              <a:off x="1866636" y="4955193"/>
              <a:ext cx="914401" cy="342900"/>
            </a:xfrm>
            <a:prstGeom prst="can">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n 66"/>
            <p:cNvSpPr/>
            <p:nvPr/>
          </p:nvSpPr>
          <p:spPr>
            <a:xfrm>
              <a:off x="2443622" y="5160231"/>
              <a:ext cx="914401" cy="342900"/>
            </a:xfrm>
            <a:prstGeom prst="can">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n 67"/>
            <p:cNvSpPr/>
            <p:nvPr/>
          </p:nvSpPr>
          <p:spPr>
            <a:xfrm>
              <a:off x="1192039" y="5203938"/>
              <a:ext cx="914401" cy="342900"/>
            </a:xfrm>
            <a:prstGeom prst="can">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n 98"/>
            <p:cNvSpPr/>
            <p:nvPr/>
          </p:nvSpPr>
          <p:spPr>
            <a:xfrm>
              <a:off x="1506925" y="5430727"/>
              <a:ext cx="914401" cy="342900"/>
            </a:xfrm>
            <a:prstGeom prst="can">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019628" y="1408751"/>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If you had been in the position of an Israelite soldier, what might you have wanted to do if you saw some valuable items in Jericho?</a:t>
            </a:r>
            <a:endParaRPr lang="en-US" dirty="0">
              <a:solidFill>
                <a:schemeClr val="bg1"/>
              </a:solidFill>
            </a:endParaRPr>
          </a:p>
        </p:txBody>
      </p:sp>
      <p:sp>
        <p:nvSpPr>
          <p:cNvPr id="100" name="Rectangle 99"/>
          <p:cNvSpPr/>
          <p:nvPr/>
        </p:nvSpPr>
        <p:spPr>
          <a:xfrm>
            <a:off x="2180025" y="6093917"/>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What was the effect of </a:t>
            </a:r>
            <a:r>
              <a:rPr lang="en-US" b="0" i="0" dirty="0" err="1">
                <a:solidFill>
                  <a:schemeClr val="bg1"/>
                </a:solidFill>
                <a:effectLst/>
                <a:latin typeface="Calibri" panose="020F0502020204030204" pitchFamily="34" charset="0"/>
              </a:rPr>
              <a:t>Achan’s</a:t>
            </a:r>
            <a:r>
              <a:rPr lang="en-US" b="0" i="0" dirty="0">
                <a:solidFill>
                  <a:schemeClr val="bg1"/>
                </a:solidFill>
                <a:effectLst/>
                <a:latin typeface="Calibri" panose="020F0502020204030204" pitchFamily="34" charset="0"/>
              </a:rPr>
              <a:t> choice?</a:t>
            </a:r>
            <a:endParaRPr lang="en-US" dirty="0">
              <a:solidFill>
                <a:schemeClr val="bg1"/>
              </a:solidFill>
            </a:endParaRPr>
          </a:p>
        </p:txBody>
      </p:sp>
      <p:grpSp>
        <p:nvGrpSpPr>
          <p:cNvPr id="15" name="Group 14">
            <a:extLst>
              <a:ext uri="{FF2B5EF4-FFF2-40B4-BE49-F238E27FC236}">
                <a16:creationId xmlns:a16="http://schemas.microsoft.com/office/drawing/2014/main" id="{CEF3F398-EF90-A244-41ED-B6B8235BD0F5}"/>
              </a:ext>
            </a:extLst>
          </p:cNvPr>
          <p:cNvGrpSpPr/>
          <p:nvPr/>
        </p:nvGrpSpPr>
        <p:grpSpPr>
          <a:xfrm>
            <a:off x="3964839" y="3131888"/>
            <a:ext cx="1587503" cy="2214352"/>
            <a:chOff x="3964839" y="3131888"/>
            <a:chExt cx="1587503" cy="2214352"/>
          </a:xfrm>
        </p:grpSpPr>
        <p:grpSp>
          <p:nvGrpSpPr>
            <p:cNvPr id="2" name="Group 1">
              <a:extLst>
                <a:ext uri="{FF2B5EF4-FFF2-40B4-BE49-F238E27FC236}">
                  <a16:creationId xmlns:a16="http://schemas.microsoft.com/office/drawing/2014/main" id="{E4041E80-D343-A2B5-C081-CF9E6B29D1A5}"/>
                </a:ext>
              </a:extLst>
            </p:cNvPr>
            <p:cNvGrpSpPr/>
            <p:nvPr/>
          </p:nvGrpSpPr>
          <p:grpSpPr>
            <a:xfrm>
              <a:off x="3964839" y="3131888"/>
              <a:ext cx="1587503" cy="2214352"/>
              <a:chOff x="409377" y="5219051"/>
              <a:chExt cx="858443" cy="1340439"/>
            </a:xfrm>
          </p:grpSpPr>
          <p:grpSp>
            <p:nvGrpSpPr>
              <p:cNvPr id="10" name="Group 9">
                <a:extLst>
                  <a:ext uri="{FF2B5EF4-FFF2-40B4-BE49-F238E27FC236}">
                    <a16:creationId xmlns:a16="http://schemas.microsoft.com/office/drawing/2014/main" id="{FDCC011E-FDC3-FCFD-90BF-061E36DAA07D}"/>
                  </a:ext>
                </a:extLst>
              </p:cNvPr>
              <p:cNvGrpSpPr/>
              <p:nvPr/>
            </p:nvGrpSpPr>
            <p:grpSpPr>
              <a:xfrm>
                <a:off x="409377" y="5450798"/>
                <a:ext cx="858443" cy="1108692"/>
                <a:chOff x="409377" y="5450798"/>
                <a:chExt cx="858443" cy="1108692"/>
              </a:xfrm>
            </p:grpSpPr>
            <p:sp>
              <p:nvSpPr>
                <p:cNvPr id="12" name="Freeform: Shape 11">
                  <a:extLst>
                    <a:ext uri="{FF2B5EF4-FFF2-40B4-BE49-F238E27FC236}">
                      <a16:creationId xmlns:a16="http://schemas.microsoft.com/office/drawing/2014/main" id="{B3968EBC-8013-227C-CCEE-67811EC110D6}"/>
                    </a:ext>
                  </a:extLst>
                </p:cNvPr>
                <p:cNvSpPr/>
                <p:nvPr/>
              </p:nvSpPr>
              <p:spPr>
                <a:xfrm>
                  <a:off x="409377" y="5450798"/>
                  <a:ext cx="858443" cy="1108692"/>
                </a:xfrm>
                <a:custGeom>
                  <a:avLst/>
                  <a:gdLst>
                    <a:gd name="connsiteX0" fmla="*/ 313830 w 631340"/>
                    <a:gd name="connsiteY0" fmla="*/ 0 h 815385"/>
                    <a:gd name="connsiteX1" fmla="*/ 459492 w 631340"/>
                    <a:gd name="connsiteY1" fmla="*/ 139542 h 815385"/>
                    <a:gd name="connsiteX2" fmla="*/ 448045 w 631340"/>
                    <a:gd name="connsiteY2" fmla="*/ 193858 h 815385"/>
                    <a:gd name="connsiteX3" fmla="*/ 422843 w 631340"/>
                    <a:gd name="connsiteY3" fmla="*/ 229667 h 815385"/>
                    <a:gd name="connsiteX4" fmla="*/ 438543 w 631340"/>
                    <a:gd name="connsiteY4" fmla="*/ 234336 h 815385"/>
                    <a:gd name="connsiteX5" fmla="*/ 631340 w 631340"/>
                    <a:gd name="connsiteY5" fmla="*/ 512978 h 815385"/>
                    <a:gd name="connsiteX6" fmla="*/ 315670 w 631340"/>
                    <a:gd name="connsiteY6" fmla="*/ 815385 h 815385"/>
                    <a:gd name="connsiteX7" fmla="*/ 0 w 631340"/>
                    <a:gd name="connsiteY7" fmla="*/ 512978 h 815385"/>
                    <a:gd name="connsiteX8" fmla="*/ 192797 w 631340"/>
                    <a:gd name="connsiteY8" fmla="*/ 234336 h 815385"/>
                    <a:gd name="connsiteX9" fmla="*/ 205454 w 631340"/>
                    <a:gd name="connsiteY9" fmla="*/ 230572 h 815385"/>
                    <a:gd name="connsiteX10" fmla="*/ 179615 w 631340"/>
                    <a:gd name="connsiteY10" fmla="*/ 193858 h 815385"/>
                    <a:gd name="connsiteX11" fmla="*/ 168168 w 631340"/>
                    <a:gd name="connsiteY11" fmla="*/ 139542 h 815385"/>
                    <a:gd name="connsiteX12" fmla="*/ 313830 w 631340"/>
                    <a:gd name="connsiteY12" fmla="*/ 0 h 81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40" h="815385">
                      <a:moveTo>
                        <a:pt x="313830" y="0"/>
                      </a:moveTo>
                      <a:cubicBezTo>
                        <a:pt x="394277" y="0"/>
                        <a:pt x="459492" y="62475"/>
                        <a:pt x="459492" y="139542"/>
                      </a:cubicBezTo>
                      <a:cubicBezTo>
                        <a:pt x="459492" y="158809"/>
                        <a:pt x="455416" y="177164"/>
                        <a:pt x="448045" y="193858"/>
                      </a:cubicBezTo>
                      <a:lnTo>
                        <a:pt x="422843" y="229667"/>
                      </a:lnTo>
                      <a:lnTo>
                        <a:pt x="438543" y="234336"/>
                      </a:lnTo>
                      <a:cubicBezTo>
                        <a:pt x="551842" y="280244"/>
                        <a:pt x="631340" y="387717"/>
                        <a:pt x="631340" y="512978"/>
                      </a:cubicBezTo>
                      <a:cubicBezTo>
                        <a:pt x="631340" y="679993"/>
                        <a:pt x="490010" y="815385"/>
                        <a:pt x="315670" y="815385"/>
                      </a:cubicBezTo>
                      <a:cubicBezTo>
                        <a:pt x="141330" y="815385"/>
                        <a:pt x="0" y="679993"/>
                        <a:pt x="0" y="512978"/>
                      </a:cubicBezTo>
                      <a:cubicBezTo>
                        <a:pt x="0" y="387717"/>
                        <a:pt x="79498" y="280244"/>
                        <a:pt x="192797" y="234336"/>
                      </a:cubicBezTo>
                      <a:lnTo>
                        <a:pt x="205454" y="230572"/>
                      </a:lnTo>
                      <a:lnTo>
                        <a:pt x="179615" y="193858"/>
                      </a:lnTo>
                      <a:cubicBezTo>
                        <a:pt x="172244" y="177164"/>
                        <a:pt x="168168" y="158809"/>
                        <a:pt x="168168" y="139542"/>
                      </a:cubicBezTo>
                      <a:cubicBezTo>
                        <a:pt x="168168" y="62475"/>
                        <a:pt x="233383" y="0"/>
                        <a:pt x="313830" y="0"/>
                      </a:cubicBezTo>
                      <a:close/>
                    </a:path>
                  </a:pathLst>
                </a:custGeom>
                <a:solidFill>
                  <a:srgbClr val="FFC0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11F9E817-5316-CD29-E1EE-63930BFFBC0B}"/>
                    </a:ext>
                  </a:extLst>
                </p:cNvPr>
                <p:cNvSpPr/>
                <p:nvPr/>
              </p:nvSpPr>
              <p:spPr>
                <a:xfrm>
                  <a:off x="731490" y="5510749"/>
                  <a:ext cx="210413" cy="1402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7526B6A8-C6AE-C318-3679-928E5EFC55E0}"/>
                  </a:ext>
                </a:extLst>
              </p:cNvPr>
              <p:cNvSpPr/>
              <p:nvPr/>
            </p:nvSpPr>
            <p:spPr>
              <a:xfrm>
                <a:off x="738189" y="5219051"/>
                <a:ext cx="197014" cy="407349"/>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24070CC6-7C90-E21B-719D-72349E5FB363}"/>
                </a:ext>
              </a:extLst>
            </p:cNvPr>
            <p:cNvSpPr/>
            <p:nvPr/>
          </p:nvSpPr>
          <p:spPr>
            <a:xfrm>
              <a:off x="4587556" y="4214973"/>
              <a:ext cx="350982" cy="923330"/>
            </a:xfrm>
            <a:prstGeom prst="diamond">
              <a:avLst/>
            </a:prstGeom>
            <a:solidFill>
              <a:schemeClr val="accent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52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3996</Words>
  <Application>Microsoft Office PowerPoint</Application>
  <PresentationFormat>Widescreen</PresentationFormat>
  <Paragraphs>237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Arial</vt:lpstr>
      <vt:lpstr>Bodoni MT Black</vt:lpstr>
      <vt:lpstr>Calibri Light</vt:lpstr>
      <vt:lpstr>AR ESSENCE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50</cp:revision>
  <dcterms:created xsi:type="dcterms:W3CDTF">2015-11-22T14:30:15Z</dcterms:created>
  <dcterms:modified xsi:type="dcterms:W3CDTF">2025-09-08T15:11:51Z</dcterms:modified>
</cp:coreProperties>
</file>