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63" r:id="rId3"/>
    <p:sldId id="258" r:id="rId4"/>
    <p:sldId id="264" r:id="rId5"/>
    <p:sldId id="259" r:id="rId6"/>
    <p:sldId id="265" r:id="rId7"/>
    <p:sldId id="266" r:id="rId8"/>
    <p:sldId id="272" r:id="rId9"/>
    <p:sldId id="273" r:id="rId10"/>
    <p:sldId id="274" r:id="rId11"/>
    <p:sldId id="267" r:id="rId12"/>
    <p:sldId id="276" r:id="rId13"/>
    <p:sldId id="269" r:id="rId14"/>
    <p:sldId id="270" r:id="rId15"/>
    <p:sldId id="271" r:id="rId16"/>
  </p:sldIdLst>
  <p:sldSz cx="12192000" cy="6858000"/>
  <p:notesSz cx="6858000" cy="9144000"/>
  <p:embeddedFontLst>
    <p:embeddedFont>
      <p:font typeface="Abadi"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89" d="100"/>
          <a:sy n="89" d="100"/>
        </p:scale>
        <p:origin x="90"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ECEC-A495-47B8-8531-6B239BDC7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FEB9B4-BE04-4200-A9FF-B296EF876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9FAC56-1F2B-473A-BA37-8F1A3ED8CF60}"/>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5" name="Footer Placeholder 4">
            <a:extLst>
              <a:ext uri="{FF2B5EF4-FFF2-40B4-BE49-F238E27FC236}">
                <a16:creationId xmlns:a16="http://schemas.microsoft.com/office/drawing/2014/main" id="{331E5FB0-7FA2-4535-8F20-C596A1A18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7462F-AC4B-4006-B65C-C34B380130F0}"/>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381740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E4AA-7676-461F-8C76-F81038B2C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AE0084-E3E6-4A9A-9438-971252CAD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B7978-F71D-4A1C-A6AF-5BA03CB48468}"/>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5" name="Footer Placeholder 4">
            <a:extLst>
              <a:ext uri="{FF2B5EF4-FFF2-40B4-BE49-F238E27FC236}">
                <a16:creationId xmlns:a16="http://schemas.microsoft.com/office/drawing/2014/main" id="{BCF652D7-6054-4188-A5C0-1E29D4C35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3330C-4015-403C-B98B-E120A289A98D}"/>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351525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A451F-236B-42E1-95FD-A66E22B429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986027-114D-432E-820A-403F49BA28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ADB11-C6D3-4E48-AF8B-C0B4214B775C}"/>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5" name="Footer Placeholder 4">
            <a:extLst>
              <a:ext uri="{FF2B5EF4-FFF2-40B4-BE49-F238E27FC236}">
                <a16:creationId xmlns:a16="http://schemas.microsoft.com/office/drawing/2014/main" id="{53B6C0CC-DDD4-45A2-B97B-2FA73E326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01E3D-5B75-447A-B65F-098C8DF73C08}"/>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5249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C63E-9E92-407E-B102-3C80102F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060EC-1841-4264-9C40-35636A732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0A8A8-0D11-4646-B424-0D01F285F11B}"/>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5" name="Footer Placeholder 4">
            <a:extLst>
              <a:ext uri="{FF2B5EF4-FFF2-40B4-BE49-F238E27FC236}">
                <a16:creationId xmlns:a16="http://schemas.microsoft.com/office/drawing/2014/main" id="{3A536587-821C-415B-A5C0-79B16FC1F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DB40D-3E4B-4F2B-BE70-7EA8630294F5}"/>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37882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23F7-D6CD-4D76-9860-BB56B51F5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53E7D2-A9CE-4D73-80CA-CB968EE3D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3205B-B068-40B0-9A8A-626611CF246C}"/>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5" name="Footer Placeholder 4">
            <a:extLst>
              <a:ext uri="{FF2B5EF4-FFF2-40B4-BE49-F238E27FC236}">
                <a16:creationId xmlns:a16="http://schemas.microsoft.com/office/drawing/2014/main" id="{52CDE184-02AE-4095-B2BB-E2A03C8E7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EE4D9-5FED-4650-9110-A5AA209CC6BD}"/>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173161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3F11-8071-4AB6-9DD5-80274454FF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843F7-2067-47ED-9854-03F7894776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D227F-F286-4151-B9ED-98D3FE048A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B5D8C4-E27F-4183-AEC2-BA4CC62FA965}"/>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6" name="Footer Placeholder 5">
            <a:extLst>
              <a:ext uri="{FF2B5EF4-FFF2-40B4-BE49-F238E27FC236}">
                <a16:creationId xmlns:a16="http://schemas.microsoft.com/office/drawing/2014/main" id="{609D7432-E3A1-4A53-9602-3B41D709A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9F5C0-4224-4EA7-B8FD-E4E17D2F4B5D}"/>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127884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5B50-A4D5-48AF-89DF-278F1BBF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62639B-ABD3-4278-867E-6007C5D1C4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B16124-9D83-4DD3-9ED9-C00E882262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FB6901-6D09-4395-90BE-F7B6DE925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ABA88-F19B-4810-9F22-C28ED1DA70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09861B-7D48-4746-8F1B-CE5826547638}"/>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8" name="Footer Placeholder 7">
            <a:extLst>
              <a:ext uri="{FF2B5EF4-FFF2-40B4-BE49-F238E27FC236}">
                <a16:creationId xmlns:a16="http://schemas.microsoft.com/office/drawing/2014/main" id="{26282FA8-6105-43FB-BA87-32899BC5C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21C30-D28A-4E7B-825C-379638A55414}"/>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100831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976F-5312-4A74-9280-4B1CE5BAAB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AE669B-E2C9-461B-93D2-81BE614621F6}"/>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4" name="Footer Placeholder 3">
            <a:extLst>
              <a:ext uri="{FF2B5EF4-FFF2-40B4-BE49-F238E27FC236}">
                <a16:creationId xmlns:a16="http://schemas.microsoft.com/office/drawing/2014/main" id="{3B40ED48-2DC8-4CFF-B775-CC794B18BE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AC7A8-BAFB-4835-BE13-957989BE6B55}"/>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319993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5357A-0268-48A6-AC28-CEC777F985F0}"/>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3" name="Footer Placeholder 2">
            <a:extLst>
              <a:ext uri="{FF2B5EF4-FFF2-40B4-BE49-F238E27FC236}">
                <a16:creationId xmlns:a16="http://schemas.microsoft.com/office/drawing/2014/main" id="{254F07ED-503F-48D9-A335-0BD6094A49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34AF1F-D7F6-42C3-9B95-BA154982DB78}"/>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262125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50CD-F07C-4C40-AD89-2F04F545E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72D325-AA10-4612-B159-036AD6866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07F1D8-2013-413B-A759-9EBD60147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213498-7A94-4902-A30E-1B334884D9E1}"/>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6" name="Footer Placeholder 5">
            <a:extLst>
              <a:ext uri="{FF2B5EF4-FFF2-40B4-BE49-F238E27FC236}">
                <a16:creationId xmlns:a16="http://schemas.microsoft.com/office/drawing/2014/main" id="{97E09817-2825-4E3D-8662-5FEFFE4C1C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07810-68DE-4E10-9440-7D3740DD0026}"/>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422423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B5BA-8B17-438F-8AD6-C30669FB7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2173C1-0F2B-4C94-8AF4-F2A0C1C9D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D3FE41-1D9B-4C02-BF6D-D2A5E0520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F5211-55FF-4EE7-BAB1-9A841427FB9B}"/>
              </a:ext>
            </a:extLst>
          </p:cNvPr>
          <p:cNvSpPr>
            <a:spLocks noGrp="1"/>
          </p:cNvSpPr>
          <p:nvPr>
            <p:ph type="dt" sz="half" idx="10"/>
          </p:nvPr>
        </p:nvSpPr>
        <p:spPr/>
        <p:txBody>
          <a:bodyPr/>
          <a:lstStyle/>
          <a:p>
            <a:fld id="{474BFE77-80B8-495C-B481-546785844373}" type="datetimeFigureOut">
              <a:rPr lang="en-US" smtClean="0"/>
              <a:t>10/9/2025</a:t>
            </a:fld>
            <a:endParaRPr lang="en-US"/>
          </a:p>
        </p:txBody>
      </p:sp>
      <p:sp>
        <p:nvSpPr>
          <p:cNvPr id="6" name="Footer Placeholder 5">
            <a:extLst>
              <a:ext uri="{FF2B5EF4-FFF2-40B4-BE49-F238E27FC236}">
                <a16:creationId xmlns:a16="http://schemas.microsoft.com/office/drawing/2014/main" id="{AF9D82AD-2320-4E08-9D0C-EE604A129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D4ADA-63E8-4A09-ABE4-748D17B17CA9}"/>
              </a:ext>
            </a:extLst>
          </p:cNvPr>
          <p:cNvSpPr>
            <a:spLocks noGrp="1"/>
          </p:cNvSpPr>
          <p:nvPr>
            <p:ph type="sldNum" sz="quarter" idx="12"/>
          </p:nvPr>
        </p:nvSpPr>
        <p:spPr/>
        <p:txBody>
          <a:bodyPr/>
          <a:lstStyle/>
          <a:p>
            <a:fld id="{5DC240F1-3489-422C-8D01-9CBD4164ECB2}" type="slidenum">
              <a:rPr lang="en-US" smtClean="0"/>
              <a:t>‹#›</a:t>
            </a:fld>
            <a:endParaRPr lang="en-US"/>
          </a:p>
        </p:txBody>
      </p:sp>
    </p:spTree>
    <p:extLst>
      <p:ext uri="{BB962C8B-B14F-4D97-AF65-F5344CB8AC3E}">
        <p14:creationId xmlns:p14="http://schemas.microsoft.com/office/powerpoint/2010/main" val="88215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5627E-F3EC-4D14-8764-CB43BB318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3992B-A538-4BBB-B92A-B68B0BC26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30B60-F780-4F25-BDEE-814349269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BFE77-80B8-495C-B481-546785844373}" type="datetimeFigureOut">
              <a:rPr lang="en-US" smtClean="0"/>
              <a:t>10/9/2025</a:t>
            </a:fld>
            <a:endParaRPr lang="en-US"/>
          </a:p>
        </p:txBody>
      </p:sp>
      <p:sp>
        <p:nvSpPr>
          <p:cNvPr id="5" name="Footer Placeholder 4">
            <a:extLst>
              <a:ext uri="{FF2B5EF4-FFF2-40B4-BE49-F238E27FC236}">
                <a16:creationId xmlns:a16="http://schemas.microsoft.com/office/drawing/2014/main" id="{06599BE3-18C4-4DEC-A509-0779817571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A6ECA6-E77F-4896-939F-9CABA4EE5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240F1-3489-422C-8D01-9CBD4164ECB2}" type="slidenum">
              <a:rPr lang="en-US" smtClean="0"/>
              <a:t>‹#›</a:t>
            </a:fld>
            <a:endParaRPr lang="en-US"/>
          </a:p>
        </p:txBody>
      </p:sp>
    </p:spTree>
    <p:extLst>
      <p:ext uri="{BB962C8B-B14F-4D97-AF65-F5344CB8AC3E}">
        <p14:creationId xmlns:p14="http://schemas.microsoft.com/office/powerpoint/2010/main" val="176857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E0832F-E6C7-1EB9-5ED2-8FA4CFC40D5C}"/>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B2AC8245-AC2F-8A5C-9B81-BBE7991AF310}"/>
              </a:ext>
            </a:extLst>
          </p:cNvPr>
          <p:cNvGrpSpPr/>
          <p:nvPr/>
        </p:nvGrpSpPr>
        <p:grpSpPr>
          <a:xfrm>
            <a:off x="1416721" y="1920193"/>
            <a:ext cx="1952367" cy="3940023"/>
            <a:chOff x="1716284" y="513070"/>
            <a:chExt cx="2445026" cy="4934245"/>
          </a:xfrm>
        </p:grpSpPr>
        <p:sp>
          <p:nvSpPr>
            <p:cNvPr id="4" name="Oval 3">
              <a:extLst>
                <a:ext uri="{FF2B5EF4-FFF2-40B4-BE49-F238E27FC236}">
                  <a16:creationId xmlns:a16="http://schemas.microsoft.com/office/drawing/2014/main" id="{FCF26D5E-189A-5C52-27FB-91FA662A5978}"/>
                </a:ext>
              </a:extLst>
            </p:cNvPr>
            <p:cNvSpPr/>
            <p:nvPr/>
          </p:nvSpPr>
          <p:spPr>
            <a:xfrm>
              <a:off x="1988604" y="513070"/>
              <a:ext cx="1818854" cy="2679826"/>
            </a:xfrm>
            <a:prstGeom prst="ellips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a:extLst>
                <a:ext uri="{FF2B5EF4-FFF2-40B4-BE49-F238E27FC236}">
                  <a16:creationId xmlns:a16="http://schemas.microsoft.com/office/drawing/2014/main" id="{463D78C1-1963-7C26-348C-E14553E34353}"/>
                </a:ext>
              </a:extLst>
            </p:cNvPr>
            <p:cNvSpPr/>
            <p:nvPr/>
          </p:nvSpPr>
          <p:spPr>
            <a:xfrm rot="601563" flipH="1">
              <a:off x="3049825" y="1667599"/>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813D4D81-B94C-8CAD-2318-4783E81563E3}"/>
                </a:ext>
              </a:extLst>
            </p:cNvPr>
            <p:cNvSpPr/>
            <p:nvPr/>
          </p:nvSpPr>
          <p:spPr>
            <a:xfrm rot="20998437">
              <a:off x="2089775" y="1683059"/>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a:extLst>
                <a:ext uri="{FF2B5EF4-FFF2-40B4-BE49-F238E27FC236}">
                  <a16:creationId xmlns:a16="http://schemas.microsoft.com/office/drawing/2014/main" id="{07E340E6-1E51-D4C3-4684-2A191D38A3E9}"/>
                </a:ext>
              </a:extLst>
            </p:cNvPr>
            <p:cNvSpPr/>
            <p:nvPr/>
          </p:nvSpPr>
          <p:spPr>
            <a:xfrm rot="601563" flipH="1">
              <a:off x="3386079" y="1145469"/>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a:extLst>
                <a:ext uri="{FF2B5EF4-FFF2-40B4-BE49-F238E27FC236}">
                  <a16:creationId xmlns:a16="http://schemas.microsoft.com/office/drawing/2014/main" id="{FA301384-30B1-D4CA-F81E-E7399118812C}"/>
                </a:ext>
              </a:extLst>
            </p:cNvPr>
            <p:cNvSpPr/>
            <p:nvPr/>
          </p:nvSpPr>
          <p:spPr>
            <a:xfrm rot="20998437">
              <a:off x="2076102" y="1148005"/>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DF74AE-BCA7-4C0F-4F19-620476B81756}"/>
                </a:ext>
              </a:extLst>
            </p:cNvPr>
            <p:cNvSpPr/>
            <p:nvPr/>
          </p:nvSpPr>
          <p:spPr>
            <a:xfrm rot="19907266">
              <a:off x="3739694" y="3233615"/>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06B5C05-B7F3-95A0-44DF-3ECF700DA7EB}"/>
                </a:ext>
              </a:extLst>
            </p:cNvPr>
            <p:cNvSpPr/>
            <p:nvPr/>
          </p:nvSpPr>
          <p:spPr>
            <a:xfrm rot="1645044">
              <a:off x="1716284" y="3248591"/>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77E2370-F877-7846-FF79-62CF7244E5E5}"/>
                </a:ext>
              </a:extLst>
            </p:cNvPr>
            <p:cNvSpPr/>
            <p:nvPr/>
          </p:nvSpPr>
          <p:spPr>
            <a:xfrm rot="1442075">
              <a:off x="2456399" y="4747463"/>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DB394C-9647-4D17-6CE1-A4C06973F5FA}"/>
                </a:ext>
              </a:extLst>
            </p:cNvPr>
            <p:cNvSpPr/>
            <p:nvPr/>
          </p:nvSpPr>
          <p:spPr>
            <a:xfrm rot="18928376">
              <a:off x="3122728" y="4761515"/>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D1257F9A-7B5D-55A0-F037-982C2452A3C8}"/>
                </a:ext>
              </a:extLst>
            </p:cNvPr>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D12B2654-5F66-D1B3-3A6E-D81A15767A18}"/>
                </a:ext>
              </a:extLst>
            </p:cNvPr>
            <p:cNvSpPr/>
            <p:nvPr/>
          </p:nvSpPr>
          <p:spPr>
            <a:xfrm rot="1585184">
              <a:off x="1872672" y="2084557"/>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AA4E8077-D046-2A97-3A17-6A22A3E94F0F}"/>
                </a:ext>
              </a:extLst>
            </p:cNvPr>
            <p:cNvSpPr/>
            <p:nvPr/>
          </p:nvSpPr>
          <p:spPr>
            <a:xfrm rot="19870960">
              <a:off x="3301112" y="2313689"/>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C4D64FA2-79E6-63DA-D4A4-FC793592A768}"/>
                </a:ext>
              </a:extLst>
            </p:cNvPr>
            <p:cNvSpPr/>
            <p:nvPr/>
          </p:nvSpPr>
          <p:spPr>
            <a:xfrm rot="20036208">
              <a:off x="2947455" y="2097736"/>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19A521B9-FE00-D499-60C7-C68E16FF9FCC}"/>
                </a:ext>
              </a:extLst>
            </p:cNvPr>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6EFC5B37-4A81-F728-FEF2-46FF8F29092C}"/>
                </a:ext>
              </a:extLst>
            </p:cNvPr>
            <p:cNvSpPr/>
            <p:nvPr/>
          </p:nvSpPr>
          <p:spPr>
            <a:xfrm rot="21186724">
              <a:off x="2963096" y="1987049"/>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F16AEF0B-A4FF-DEA4-7697-D2969E2863F7}"/>
                </a:ext>
              </a:extLst>
            </p:cNvPr>
            <p:cNvSpPr/>
            <p:nvPr/>
          </p:nvSpPr>
          <p:spPr>
            <a:xfrm rot="353417">
              <a:off x="2187146" y="2050706"/>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918CFDB-0F22-569D-DBC0-FD56734E4679}"/>
                </a:ext>
              </a:extLst>
            </p:cNvPr>
            <p:cNvSpPr/>
            <p:nvPr/>
          </p:nvSpPr>
          <p:spPr>
            <a:xfrm rot="10800000">
              <a:off x="2771372" y="1947207"/>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
              <a:extLst>
                <a:ext uri="{FF2B5EF4-FFF2-40B4-BE49-F238E27FC236}">
                  <a16:creationId xmlns:a16="http://schemas.microsoft.com/office/drawing/2014/main" id="{B7BB8B6E-93FA-4770-5842-B801525DF78E}"/>
                </a:ext>
              </a:extLst>
            </p:cNvPr>
            <p:cNvGrpSpPr/>
            <p:nvPr/>
          </p:nvGrpSpPr>
          <p:grpSpPr>
            <a:xfrm>
              <a:off x="2215331" y="711527"/>
              <a:ext cx="1400061" cy="1544052"/>
              <a:chOff x="2816664" y="1199148"/>
              <a:chExt cx="1866748" cy="1544052"/>
            </a:xfrm>
          </p:grpSpPr>
          <p:sp>
            <p:nvSpPr>
              <p:cNvPr id="86" name="Oval 85">
                <a:extLst>
                  <a:ext uri="{FF2B5EF4-FFF2-40B4-BE49-F238E27FC236}">
                    <a16:creationId xmlns:a16="http://schemas.microsoft.com/office/drawing/2014/main" id="{1CF976A1-ACD1-1116-77CA-BF16463B092C}"/>
                  </a:ext>
                </a:extLst>
              </p:cNvPr>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E9A7CE9-D154-ECE0-63F1-F112CE335035}"/>
                  </a:ext>
                </a:extLst>
              </p:cNvPr>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50DEF45-B1B1-F82E-688D-CC0DD53E361B}"/>
                </a:ext>
              </a:extLst>
            </p:cNvPr>
            <p:cNvGrpSpPr/>
            <p:nvPr/>
          </p:nvGrpSpPr>
          <p:grpSpPr>
            <a:xfrm>
              <a:off x="2123416" y="630518"/>
              <a:ext cx="1534771" cy="1160209"/>
              <a:chOff x="5148189" y="2884583"/>
              <a:chExt cx="1202145" cy="1160209"/>
            </a:xfrm>
            <a:solidFill>
              <a:schemeClr val="bg2">
                <a:lumMod val="75000"/>
              </a:schemeClr>
            </a:solidFill>
          </p:grpSpPr>
          <p:sp>
            <p:nvSpPr>
              <p:cNvPr id="84" name="Chord 83">
                <a:extLst>
                  <a:ext uri="{FF2B5EF4-FFF2-40B4-BE49-F238E27FC236}">
                    <a16:creationId xmlns:a16="http://schemas.microsoft.com/office/drawing/2014/main" id="{B8D3D187-13E1-2CB5-30FD-454ABEB06F50}"/>
                  </a:ext>
                </a:extLst>
              </p:cNvPr>
              <p:cNvSpPr/>
              <p:nvPr/>
            </p:nvSpPr>
            <p:spPr>
              <a:xfrm rot="4451877">
                <a:off x="5147312" y="2891018"/>
                <a:ext cx="1160209" cy="1147340"/>
              </a:xfrm>
              <a:prstGeom prst="chord">
                <a:avLst>
                  <a:gd name="adj1" fmla="val 7288814"/>
                  <a:gd name="adj2" fmla="val 162000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Stored Data 84">
                <a:extLst>
                  <a:ext uri="{FF2B5EF4-FFF2-40B4-BE49-F238E27FC236}">
                    <a16:creationId xmlns:a16="http://schemas.microsoft.com/office/drawing/2014/main" id="{8FCC033B-F73D-7F5B-13AF-601F6803DF4C}"/>
                  </a:ext>
                </a:extLst>
              </p:cNvPr>
              <p:cNvSpPr/>
              <p:nvPr/>
            </p:nvSpPr>
            <p:spPr>
              <a:xfrm rot="5400000">
                <a:off x="5603915" y="2798785"/>
                <a:ext cx="290693" cy="1202145"/>
              </a:xfrm>
              <a:prstGeom prst="flowChartOnlineStorag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F228B4D1-BACD-C68D-5233-9A2CE3CCDE45}"/>
                </a:ext>
              </a:extLst>
            </p:cNvPr>
            <p:cNvSpPr/>
            <p:nvPr/>
          </p:nvSpPr>
          <p:spPr>
            <a:xfrm rot="20659949">
              <a:off x="2234208" y="1791835"/>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2C8AC70-70CA-8E9F-FA20-36FE15A650DA}"/>
                </a:ext>
              </a:extLst>
            </p:cNvPr>
            <p:cNvSpPr/>
            <p:nvPr/>
          </p:nvSpPr>
          <p:spPr>
            <a:xfrm rot="1487189">
              <a:off x="3515448" y="1537972"/>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0D949A7-C042-443E-BBA1-2E6BE8D63605}"/>
                </a:ext>
              </a:extLst>
            </p:cNvPr>
            <p:cNvGrpSpPr/>
            <p:nvPr/>
          </p:nvGrpSpPr>
          <p:grpSpPr>
            <a:xfrm rot="16543144">
              <a:off x="1908042" y="2791953"/>
              <a:ext cx="1362267" cy="393777"/>
              <a:chOff x="4953000" y="1968708"/>
              <a:chExt cx="5056682" cy="1751350"/>
            </a:xfrm>
          </p:grpSpPr>
          <p:grpSp>
            <p:nvGrpSpPr>
              <p:cNvPr id="71" name="Group 70">
                <a:extLst>
                  <a:ext uri="{FF2B5EF4-FFF2-40B4-BE49-F238E27FC236}">
                    <a16:creationId xmlns:a16="http://schemas.microsoft.com/office/drawing/2014/main" id="{82C1E2DC-5CD4-CC87-1F7E-D934FE5BA492}"/>
                  </a:ext>
                </a:extLst>
              </p:cNvPr>
              <p:cNvGrpSpPr/>
              <p:nvPr/>
            </p:nvGrpSpPr>
            <p:grpSpPr>
              <a:xfrm>
                <a:off x="4953000" y="1981200"/>
                <a:ext cx="1681397" cy="1721370"/>
                <a:chOff x="4953000" y="1981200"/>
                <a:chExt cx="1681397" cy="1721370"/>
              </a:xfrm>
            </p:grpSpPr>
            <p:sp>
              <p:nvSpPr>
                <p:cNvPr id="82" name="Quad Arrow 166">
                  <a:extLst>
                    <a:ext uri="{FF2B5EF4-FFF2-40B4-BE49-F238E27FC236}">
                      <a16:creationId xmlns:a16="http://schemas.microsoft.com/office/drawing/2014/main" id="{A02E6682-45F5-60B6-D032-8B33AFC4CBB7}"/>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2E4C2BF-8E5D-DAC4-3DAB-720E6F4E1B08}"/>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B1E29FDB-3DF8-5305-2F8A-293140B51292}"/>
                  </a:ext>
                </a:extLst>
              </p:cNvPr>
              <p:cNvGrpSpPr/>
              <p:nvPr/>
            </p:nvGrpSpPr>
            <p:grpSpPr>
              <a:xfrm>
                <a:off x="6634397" y="1968708"/>
                <a:ext cx="1681397" cy="1721370"/>
                <a:chOff x="4953000" y="1981200"/>
                <a:chExt cx="1681397" cy="1721370"/>
              </a:xfrm>
            </p:grpSpPr>
            <p:sp>
              <p:nvSpPr>
                <p:cNvPr id="80" name="Quad Arrow 164">
                  <a:extLst>
                    <a:ext uri="{FF2B5EF4-FFF2-40B4-BE49-F238E27FC236}">
                      <a16:creationId xmlns:a16="http://schemas.microsoft.com/office/drawing/2014/main" id="{2504AD78-A4A8-1DB9-1270-5D4642B96DFA}"/>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7DE3327D-96BA-BC84-2012-20F8C08478A4}"/>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07483E0C-AA41-E0C6-77A5-585DA120DC1C}"/>
                  </a:ext>
                </a:extLst>
              </p:cNvPr>
              <p:cNvGrpSpPr/>
              <p:nvPr/>
            </p:nvGrpSpPr>
            <p:grpSpPr>
              <a:xfrm>
                <a:off x="8328285" y="1998688"/>
                <a:ext cx="1681397" cy="1721370"/>
                <a:chOff x="4953000" y="1981200"/>
                <a:chExt cx="1681397" cy="1721370"/>
              </a:xfrm>
            </p:grpSpPr>
            <p:sp>
              <p:nvSpPr>
                <p:cNvPr id="78" name="Quad Arrow 162">
                  <a:extLst>
                    <a:ext uri="{FF2B5EF4-FFF2-40B4-BE49-F238E27FC236}">
                      <a16:creationId xmlns:a16="http://schemas.microsoft.com/office/drawing/2014/main" id="{5FDDAFDE-DFB4-AF23-AF83-2EBA19539A98}"/>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BEED6BA5-D975-5C83-E284-CB404EBE21D7}"/>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Isosceles Triangle 73">
                <a:extLst>
                  <a:ext uri="{FF2B5EF4-FFF2-40B4-BE49-F238E27FC236}">
                    <a16:creationId xmlns:a16="http://schemas.microsoft.com/office/drawing/2014/main" id="{1A0038A1-F6A8-6949-6A30-FAF5000085AD}"/>
                  </a:ext>
                </a:extLst>
              </p:cNvPr>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6BA2E7B8-0428-E7D0-EA68-74C31CC156C5}"/>
                  </a:ext>
                </a:extLst>
              </p:cNvPr>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0A217F21-6E79-E230-1E60-814AC0F8BC84}"/>
                  </a:ext>
                </a:extLst>
              </p:cNvPr>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A2EC7831-6666-B676-B666-9FEC22C5F639}"/>
                  </a:ext>
                </a:extLst>
              </p:cNvPr>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9EB029A-04B6-2218-3AEC-C0F520393411}"/>
                </a:ext>
              </a:extLst>
            </p:cNvPr>
            <p:cNvGrpSpPr/>
            <p:nvPr/>
          </p:nvGrpSpPr>
          <p:grpSpPr>
            <a:xfrm rot="15820934">
              <a:off x="2566240" y="2806178"/>
              <a:ext cx="1362267" cy="393777"/>
              <a:chOff x="4953000" y="1968708"/>
              <a:chExt cx="5056682" cy="1751350"/>
            </a:xfrm>
          </p:grpSpPr>
          <p:grpSp>
            <p:nvGrpSpPr>
              <p:cNvPr id="58" name="Group 57">
                <a:extLst>
                  <a:ext uri="{FF2B5EF4-FFF2-40B4-BE49-F238E27FC236}">
                    <a16:creationId xmlns:a16="http://schemas.microsoft.com/office/drawing/2014/main" id="{87216F5A-720A-417C-AD51-F2527B8411C7}"/>
                  </a:ext>
                </a:extLst>
              </p:cNvPr>
              <p:cNvGrpSpPr/>
              <p:nvPr/>
            </p:nvGrpSpPr>
            <p:grpSpPr>
              <a:xfrm>
                <a:off x="4953000" y="1981200"/>
                <a:ext cx="1681397" cy="1721370"/>
                <a:chOff x="4953000" y="1981200"/>
                <a:chExt cx="1681397" cy="1721370"/>
              </a:xfrm>
            </p:grpSpPr>
            <p:sp>
              <p:nvSpPr>
                <p:cNvPr id="69" name="Quad Arrow 180">
                  <a:extLst>
                    <a:ext uri="{FF2B5EF4-FFF2-40B4-BE49-F238E27FC236}">
                      <a16:creationId xmlns:a16="http://schemas.microsoft.com/office/drawing/2014/main" id="{6CF11D1B-E1EE-0CA1-D96A-558DD513CA62}"/>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8268EC22-75CB-89CF-2BD3-F7321F4AB934}"/>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598C924-1287-AE4B-5786-7B60925F8634}"/>
                  </a:ext>
                </a:extLst>
              </p:cNvPr>
              <p:cNvGrpSpPr/>
              <p:nvPr/>
            </p:nvGrpSpPr>
            <p:grpSpPr>
              <a:xfrm>
                <a:off x="6634397" y="1968708"/>
                <a:ext cx="1681397" cy="1721370"/>
                <a:chOff x="4953000" y="1981200"/>
                <a:chExt cx="1681397" cy="1721370"/>
              </a:xfrm>
            </p:grpSpPr>
            <p:sp>
              <p:nvSpPr>
                <p:cNvPr id="67" name="Quad Arrow 178">
                  <a:extLst>
                    <a:ext uri="{FF2B5EF4-FFF2-40B4-BE49-F238E27FC236}">
                      <a16:creationId xmlns:a16="http://schemas.microsoft.com/office/drawing/2014/main" id="{B4567C03-85BF-CC5B-AA94-ED4D9FAE8D09}"/>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B71D502B-B891-8B17-D536-BCEBA931CBD2}"/>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FF36C960-2C9C-8FA2-8279-F359071DD0D0}"/>
                  </a:ext>
                </a:extLst>
              </p:cNvPr>
              <p:cNvGrpSpPr/>
              <p:nvPr/>
            </p:nvGrpSpPr>
            <p:grpSpPr>
              <a:xfrm>
                <a:off x="8328285" y="1998688"/>
                <a:ext cx="1681397" cy="1721370"/>
                <a:chOff x="4953000" y="1981200"/>
                <a:chExt cx="1681397" cy="1721370"/>
              </a:xfrm>
            </p:grpSpPr>
            <p:sp>
              <p:nvSpPr>
                <p:cNvPr id="65" name="Quad Arrow 176">
                  <a:extLst>
                    <a:ext uri="{FF2B5EF4-FFF2-40B4-BE49-F238E27FC236}">
                      <a16:creationId xmlns:a16="http://schemas.microsoft.com/office/drawing/2014/main" id="{CAC6B359-5968-60C7-6C77-F035FDDDC0BC}"/>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0871CBDF-E5DC-2701-B92D-1B7482217D12}"/>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Isosceles Triangle 60">
                <a:extLst>
                  <a:ext uri="{FF2B5EF4-FFF2-40B4-BE49-F238E27FC236}">
                    <a16:creationId xmlns:a16="http://schemas.microsoft.com/office/drawing/2014/main" id="{8402FDFA-0094-87FA-6F90-73F135502C67}"/>
                  </a:ext>
                </a:extLst>
              </p:cNvPr>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45E6F7BF-6227-B7FF-C219-2DDF7C1A09B7}"/>
                  </a:ext>
                </a:extLst>
              </p:cNvPr>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8AB0DBFA-59DF-B804-FBA7-11E085FEFCF9}"/>
                  </a:ext>
                </a:extLst>
              </p:cNvPr>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02A68D22-7C98-7864-98EF-8F39029DAB6B}"/>
                  </a:ext>
                </a:extLst>
              </p:cNvPr>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8">
              <a:extLst>
                <a:ext uri="{FF2B5EF4-FFF2-40B4-BE49-F238E27FC236}">
                  <a16:creationId xmlns:a16="http://schemas.microsoft.com/office/drawing/2014/main" id="{7B56D6EF-18FA-A499-C82B-B0E1CF13DA39}"/>
                </a:ext>
              </a:extLst>
            </p:cNvPr>
            <p:cNvSpPr/>
            <p:nvPr/>
          </p:nvSpPr>
          <p:spPr>
            <a:xfrm>
              <a:off x="2221056" y="3533678"/>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A3947B5-FEA9-68B1-2F03-D43F437801C9}"/>
                </a:ext>
              </a:extLst>
            </p:cNvPr>
            <p:cNvGrpSpPr/>
            <p:nvPr/>
          </p:nvGrpSpPr>
          <p:grpSpPr>
            <a:xfrm>
              <a:off x="2326035" y="3555001"/>
              <a:ext cx="1127934" cy="240085"/>
              <a:chOff x="4953000" y="1968708"/>
              <a:chExt cx="5056682" cy="1751350"/>
            </a:xfrm>
            <a:solidFill>
              <a:srgbClr val="BA7816"/>
            </a:solidFill>
          </p:grpSpPr>
          <p:grpSp>
            <p:nvGrpSpPr>
              <p:cNvPr id="45" name="Group 44">
                <a:extLst>
                  <a:ext uri="{FF2B5EF4-FFF2-40B4-BE49-F238E27FC236}">
                    <a16:creationId xmlns:a16="http://schemas.microsoft.com/office/drawing/2014/main" id="{3B87F7CA-A1BD-D909-A45E-F960C0B7EAD7}"/>
                  </a:ext>
                </a:extLst>
              </p:cNvPr>
              <p:cNvGrpSpPr/>
              <p:nvPr/>
            </p:nvGrpSpPr>
            <p:grpSpPr>
              <a:xfrm>
                <a:off x="4953000" y="1981200"/>
                <a:ext cx="1681397" cy="1721370"/>
                <a:chOff x="4953000" y="1981200"/>
                <a:chExt cx="1681397" cy="1721370"/>
              </a:xfrm>
              <a:grpFill/>
            </p:grpSpPr>
            <p:sp>
              <p:nvSpPr>
                <p:cNvPr id="56" name="Quad Arrow 194">
                  <a:extLst>
                    <a:ext uri="{FF2B5EF4-FFF2-40B4-BE49-F238E27FC236}">
                      <a16:creationId xmlns:a16="http://schemas.microsoft.com/office/drawing/2014/main" id="{937F6EFC-769D-2028-4CF7-C02799D74FDE}"/>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D6A67C79-10B2-F848-DC33-3DB0A911E1D5}"/>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F07F1A51-8275-8A4B-83EF-1FDEAFA4C31A}"/>
                  </a:ext>
                </a:extLst>
              </p:cNvPr>
              <p:cNvGrpSpPr/>
              <p:nvPr/>
            </p:nvGrpSpPr>
            <p:grpSpPr>
              <a:xfrm>
                <a:off x="6634397" y="1968708"/>
                <a:ext cx="1681397" cy="1721370"/>
                <a:chOff x="4953000" y="1981200"/>
                <a:chExt cx="1681397" cy="1721370"/>
              </a:xfrm>
              <a:grpFill/>
            </p:grpSpPr>
            <p:sp>
              <p:nvSpPr>
                <p:cNvPr id="54" name="Quad Arrow 192">
                  <a:extLst>
                    <a:ext uri="{FF2B5EF4-FFF2-40B4-BE49-F238E27FC236}">
                      <a16:creationId xmlns:a16="http://schemas.microsoft.com/office/drawing/2014/main" id="{82B71C92-A07B-19A8-B235-F383BD370E82}"/>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CBEF1C56-48CF-12B8-96E5-2E97CD2BEEC1}"/>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1D2CC8E2-AC53-F63B-6171-5792844E0BAF}"/>
                  </a:ext>
                </a:extLst>
              </p:cNvPr>
              <p:cNvGrpSpPr/>
              <p:nvPr/>
            </p:nvGrpSpPr>
            <p:grpSpPr>
              <a:xfrm>
                <a:off x="8328285" y="1998688"/>
                <a:ext cx="1681397" cy="1721370"/>
                <a:chOff x="4953000" y="1981200"/>
                <a:chExt cx="1681397" cy="1721370"/>
              </a:xfrm>
              <a:grpFill/>
            </p:grpSpPr>
            <p:sp>
              <p:nvSpPr>
                <p:cNvPr id="52" name="Quad Arrow 190">
                  <a:extLst>
                    <a:ext uri="{FF2B5EF4-FFF2-40B4-BE49-F238E27FC236}">
                      <a16:creationId xmlns:a16="http://schemas.microsoft.com/office/drawing/2014/main" id="{6FAA8A27-F215-291F-A177-C5BE1048C4B8}"/>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DAC0718D-595E-844D-E79C-B354E64404B5}"/>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Isosceles Triangle 47">
                <a:extLst>
                  <a:ext uri="{FF2B5EF4-FFF2-40B4-BE49-F238E27FC236}">
                    <a16:creationId xmlns:a16="http://schemas.microsoft.com/office/drawing/2014/main" id="{2A67F445-4CEA-1C77-2059-5C3906A0E1D0}"/>
                  </a:ext>
                </a:extLst>
              </p:cNvPr>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C428DDF5-7591-0FB4-68E6-CF99F4B41677}"/>
                  </a:ext>
                </a:extLst>
              </p:cNvPr>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7BB23F91-0EDA-3795-4FD2-A35FB9716235}"/>
                  </a:ext>
                </a:extLst>
              </p:cNvPr>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2B7C1409-B16E-126C-85F8-8B789976F893}"/>
                  </a:ext>
                </a:extLst>
              </p:cNvPr>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16083B9-C5FB-4F7C-2F87-94FD6134472A}"/>
                </a:ext>
              </a:extLst>
            </p:cNvPr>
            <p:cNvGrpSpPr/>
            <p:nvPr/>
          </p:nvGrpSpPr>
          <p:grpSpPr>
            <a:xfrm>
              <a:off x="2351074" y="1017182"/>
              <a:ext cx="1127934" cy="240085"/>
              <a:chOff x="4953000" y="1968708"/>
              <a:chExt cx="5056682" cy="1751350"/>
            </a:xfrm>
            <a:solidFill>
              <a:srgbClr val="BA7816"/>
            </a:solidFill>
          </p:grpSpPr>
          <p:grpSp>
            <p:nvGrpSpPr>
              <p:cNvPr id="32" name="Group 31">
                <a:extLst>
                  <a:ext uri="{FF2B5EF4-FFF2-40B4-BE49-F238E27FC236}">
                    <a16:creationId xmlns:a16="http://schemas.microsoft.com/office/drawing/2014/main" id="{AE73A575-3C80-717A-FA80-C0ED5938B1D8}"/>
                  </a:ext>
                </a:extLst>
              </p:cNvPr>
              <p:cNvGrpSpPr/>
              <p:nvPr/>
            </p:nvGrpSpPr>
            <p:grpSpPr>
              <a:xfrm>
                <a:off x="4953000" y="1981200"/>
                <a:ext cx="1681397" cy="1721370"/>
                <a:chOff x="4953000" y="1981200"/>
                <a:chExt cx="1681397" cy="1721370"/>
              </a:xfrm>
              <a:grpFill/>
            </p:grpSpPr>
            <p:sp>
              <p:nvSpPr>
                <p:cNvPr id="43" name="Quad Arrow 208">
                  <a:extLst>
                    <a:ext uri="{FF2B5EF4-FFF2-40B4-BE49-F238E27FC236}">
                      <a16:creationId xmlns:a16="http://schemas.microsoft.com/office/drawing/2014/main" id="{4A4A6853-BEFB-1406-24B2-42E4E14966D2}"/>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6EDD7EA1-39EF-3CBB-9FE0-EB082124761A}"/>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A405E37-C34C-749A-253E-5DF34902055D}"/>
                  </a:ext>
                </a:extLst>
              </p:cNvPr>
              <p:cNvGrpSpPr/>
              <p:nvPr/>
            </p:nvGrpSpPr>
            <p:grpSpPr>
              <a:xfrm>
                <a:off x="6634397" y="1968708"/>
                <a:ext cx="1681397" cy="1721370"/>
                <a:chOff x="4953000" y="1981200"/>
                <a:chExt cx="1681397" cy="1721370"/>
              </a:xfrm>
              <a:grpFill/>
            </p:grpSpPr>
            <p:sp>
              <p:nvSpPr>
                <p:cNvPr id="41" name="Quad Arrow 206">
                  <a:extLst>
                    <a:ext uri="{FF2B5EF4-FFF2-40B4-BE49-F238E27FC236}">
                      <a16:creationId xmlns:a16="http://schemas.microsoft.com/office/drawing/2014/main" id="{74B99E63-CFD1-7BB2-378D-B4D57583B853}"/>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8422B1DE-8387-2131-A6D9-DD7B328AA863}"/>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D05F3EDA-43E7-AE87-40D5-E582FB323F52}"/>
                  </a:ext>
                </a:extLst>
              </p:cNvPr>
              <p:cNvGrpSpPr/>
              <p:nvPr/>
            </p:nvGrpSpPr>
            <p:grpSpPr>
              <a:xfrm>
                <a:off x="8328285" y="1998688"/>
                <a:ext cx="1681397" cy="1721370"/>
                <a:chOff x="4953000" y="1981200"/>
                <a:chExt cx="1681397" cy="1721370"/>
              </a:xfrm>
              <a:grpFill/>
            </p:grpSpPr>
            <p:sp>
              <p:nvSpPr>
                <p:cNvPr id="39" name="Quad Arrow 204">
                  <a:extLst>
                    <a:ext uri="{FF2B5EF4-FFF2-40B4-BE49-F238E27FC236}">
                      <a16:creationId xmlns:a16="http://schemas.microsoft.com/office/drawing/2014/main" id="{EDD86BA4-4B95-6F71-208A-A6EAFA6D07D8}"/>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B23591E2-2CBC-911D-F80D-2C6845132E85}"/>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Isosceles Triangle 34">
                <a:extLst>
                  <a:ext uri="{FF2B5EF4-FFF2-40B4-BE49-F238E27FC236}">
                    <a16:creationId xmlns:a16="http://schemas.microsoft.com/office/drawing/2014/main" id="{E264C5E7-EDA1-713D-87D5-268DD576682E}"/>
                  </a:ext>
                </a:extLst>
              </p:cNvPr>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C9BF5BC9-6102-C452-0694-5D1FDFC5F510}"/>
                  </a:ext>
                </a:extLst>
              </p:cNvPr>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173110F1-543B-EE30-3E9D-86460CA7E8BA}"/>
                  </a:ext>
                </a:extLst>
              </p:cNvPr>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407963EA-501B-5007-4EBB-969AEBBBA3AE}"/>
                  </a:ext>
                </a:extLst>
              </p:cNvPr>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3AEF8391-53D3-BFF7-F597-6FBC2B8DB964}"/>
                </a:ext>
              </a:extLst>
            </p:cNvPr>
            <p:cNvSpPr/>
            <p:nvPr/>
          </p:nvSpPr>
          <p:spPr>
            <a:xfrm>
              <a:off x="2551439" y="2006312"/>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16F9698-0124-2AD4-6B34-ACDE7E517BAE}"/>
                </a:ext>
              </a:extLst>
            </p:cNvPr>
            <p:cNvSpPr/>
            <p:nvPr/>
          </p:nvSpPr>
          <p:spPr>
            <a:xfrm>
              <a:off x="2749449" y="2062623"/>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a:extLst>
              <a:ext uri="{FF2B5EF4-FFF2-40B4-BE49-F238E27FC236}">
                <a16:creationId xmlns:a16="http://schemas.microsoft.com/office/drawing/2014/main" id="{4D4DCDC9-0CBE-17EE-52DF-1BA94DF7A5F5}"/>
              </a:ext>
            </a:extLst>
          </p:cNvPr>
          <p:cNvSpPr txBox="1"/>
          <p:nvPr/>
        </p:nvSpPr>
        <p:spPr>
          <a:xfrm>
            <a:off x="1853571" y="979825"/>
            <a:ext cx="9059917" cy="1754326"/>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Saul As King</a:t>
            </a:r>
          </a:p>
          <a:p>
            <a:pPr algn="ctr"/>
            <a:r>
              <a:rPr lang="en-US" sz="4800" dirty="0">
                <a:solidFill>
                  <a:schemeClr val="bg1"/>
                </a:solidFill>
                <a:latin typeface="Abadi" panose="020B0604020104020204" pitchFamily="34" charset="0"/>
              </a:rPr>
              <a:t>1 Samuel 9-11</a:t>
            </a:r>
          </a:p>
        </p:txBody>
      </p:sp>
      <p:pic>
        <p:nvPicPr>
          <p:cNvPr id="89" name="Picture 88">
            <a:extLst>
              <a:ext uri="{FF2B5EF4-FFF2-40B4-BE49-F238E27FC236}">
                <a16:creationId xmlns:a16="http://schemas.microsoft.com/office/drawing/2014/main" id="{A550BE30-0772-A6FA-0095-3678DD69EDB7}"/>
              </a:ext>
            </a:extLst>
          </p:cNvPr>
          <p:cNvPicPr>
            <a:picLocks noChangeAspect="1"/>
          </p:cNvPicPr>
          <p:nvPr/>
        </p:nvPicPr>
        <p:blipFill>
          <a:blip r:embed="rId3">
            <a:extLst>
              <a:ext uri="{28A0092B-C50C-407E-A947-70E740481C1C}">
                <a14:useLocalDpi xmlns:a14="http://schemas.microsoft.com/office/drawing/2010/main" val="0"/>
              </a:ext>
            </a:extLst>
          </a:blip>
          <a:srcRect l="36276" t="43265" r="13521" b="31293"/>
          <a:stretch>
            <a:fillRect/>
          </a:stretch>
        </p:blipFill>
        <p:spPr>
          <a:xfrm>
            <a:off x="4422710" y="2967134"/>
            <a:ext cx="6120882" cy="1744825"/>
          </a:xfrm>
          <a:prstGeom prst="rect">
            <a:avLst/>
          </a:prstGeom>
        </p:spPr>
      </p:pic>
    </p:spTree>
    <p:extLst>
      <p:ext uri="{BB962C8B-B14F-4D97-AF65-F5344CB8AC3E}">
        <p14:creationId xmlns:p14="http://schemas.microsoft.com/office/powerpoint/2010/main" val="347353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Saul’s Success As King</a:t>
            </a:r>
          </a:p>
        </p:txBody>
      </p:sp>
      <p:sp>
        <p:nvSpPr>
          <p:cNvPr id="10" name="TextBox 9">
            <a:extLst>
              <a:ext uri="{FF2B5EF4-FFF2-40B4-BE49-F238E27FC236}">
                <a16:creationId xmlns:a16="http://schemas.microsoft.com/office/drawing/2014/main" id="{CC85AEAD-2CF5-4D91-B1FE-AFAC71660172}"/>
              </a:ext>
            </a:extLst>
          </p:cNvPr>
          <p:cNvSpPr txBox="1"/>
          <p:nvPr/>
        </p:nvSpPr>
        <p:spPr>
          <a:xfrm>
            <a:off x="407947" y="1781767"/>
            <a:ext cx="2724136" cy="1938992"/>
          </a:xfrm>
          <a:prstGeom prst="rect">
            <a:avLst/>
          </a:prstGeom>
          <a:noFill/>
        </p:spPr>
        <p:txBody>
          <a:bodyPr wrap="square" rtlCol="0">
            <a:spAutoFit/>
          </a:bodyPr>
          <a:lstStyle/>
          <a:p>
            <a:r>
              <a:rPr lang="en-US" sz="2000" dirty="0">
                <a:solidFill>
                  <a:schemeClr val="bg1"/>
                </a:solidFill>
              </a:rPr>
              <a:t>Sometime after Saul's appointment as king of Israel, the Ammonites threatened to attack some Israelites living east of the Jordan River.</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11</a:t>
            </a:r>
          </a:p>
        </p:txBody>
      </p:sp>
      <p:sp>
        <p:nvSpPr>
          <p:cNvPr id="18" name="TextBox 17">
            <a:extLst>
              <a:ext uri="{FF2B5EF4-FFF2-40B4-BE49-F238E27FC236}">
                <a16:creationId xmlns:a16="http://schemas.microsoft.com/office/drawing/2014/main" id="{23A81DF8-911B-43D6-9358-5A89E78CC312}"/>
              </a:ext>
            </a:extLst>
          </p:cNvPr>
          <p:cNvSpPr txBox="1"/>
          <p:nvPr/>
        </p:nvSpPr>
        <p:spPr>
          <a:xfrm>
            <a:off x="8053407" y="999163"/>
            <a:ext cx="3975770" cy="5355312"/>
          </a:xfrm>
          <a:prstGeom prst="rect">
            <a:avLst/>
          </a:prstGeom>
          <a:noFill/>
        </p:spPr>
        <p:txBody>
          <a:bodyPr wrap="square" rtlCol="0">
            <a:spAutoFit/>
          </a:bodyPr>
          <a:lstStyle/>
          <a:p>
            <a:r>
              <a:rPr lang="en-US" dirty="0">
                <a:solidFill>
                  <a:schemeClr val="bg1"/>
                </a:solidFill>
              </a:rPr>
              <a:t>He slew his oxen and sent the pieces thereof to every tribe to dramatize that this crisis called for a united Israel.</a:t>
            </a:r>
          </a:p>
          <a:p>
            <a:endParaRPr lang="en-US" dirty="0">
              <a:solidFill>
                <a:schemeClr val="bg1"/>
              </a:solidFill>
            </a:endParaRPr>
          </a:p>
          <a:p>
            <a:r>
              <a:rPr lang="en-US" dirty="0">
                <a:solidFill>
                  <a:schemeClr val="bg1"/>
                </a:solidFill>
              </a:rPr>
              <a:t>He joined his authority with that of Samuel in the message.</a:t>
            </a:r>
          </a:p>
          <a:p>
            <a:endParaRPr lang="en-US" dirty="0">
              <a:solidFill>
                <a:schemeClr val="bg1"/>
              </a:solidFill>
            </a:endParaRPr>
          </a:p>
          <a:p>
            <a:r>
              <a:rPr lang="en-US" dirty="0">
                <a:solidFill>
                  <a:schemeClr val="bg1"/>
                </a:solidFill>
              </a:rPr>
              <a:t>Under this leadership, the armies of Israel dealt a stunning defeat to the Ammonites, and Saul gave all credit to the Lord.</a:t>
            </a:r>
          </a:p>
          <a:p>
            <a:endParaRPr lang="en-US" dirty="0">
              <a:solidFill>
                <a:schemeClr val="bg1"/>
              </a:solidFill>
            </a:endParaRPr>
          </a:p>
          <a:p>
            <a:r>
              <a:rPr lang="en-US" dirty="0">
                <a:solidFill>
                  <a:schemeClr val="bg1"/>
                </a:solidFill>
              </a:rPr>
              <a:t>The victory provided the catalyst for uniting the tribes into one nation for the first time. So strong was the support for Saul that some suggested that those who had earlier questioned his right to rule be put to death. Saul rejected this proposal. (2)</a:t>
            </a:r>
          </a:p>
        </p:txBody>
      </p:sp>
      <p:sp>
        <p:nvSpPr>
          <p:cNvPr id="11" name="TextBox 10">
            <a:extLst>
              <a:ext uri="{FF2B5EF4-FFF2-40B4-BE49-F238E27FC236}">
                <a16:creationId xmlns:a16="http://schemas.microsoft.com/office/drawing/2014/main" id="{E66EE28C-E5B2-4813-A432-5489C5C440C1}"/>
              </a:ext>
            </a:extLst>
          </p:cNvPr>
          <p:cNvSpPr txBox="1"/>
          <p:nvPr/>
        </p:nvSpPr>
        <p:spPr>
          <a:xfrm>
            <a:off x="969261" y="5325569"/>
            <a:ext cx="6837970" cy="707886"/>
          </a:xfrm>
          <a:prstGeom prst="rect">
            <a:avLst/>
          </a:prstGeom>
          <a:noFill/>
        </p:spPr>
        <p:txBody>
          <a:bodyPr wrap="square" rtlCol="0">
            <a:spAutoFit/>
          </a:bodyPr>
          <a:lstStyle/>
          <a:p>
            <a:r>
              <a:rPr lang="en-US" sz="2000" i="1" dirty="0">
                <a:solidFill>
                  <a:srgbClr val="FFFF00"/>
                </a:solidFill>
              </a:rPr>
              <a:t>“And all the people went to Gilgal; and there they made Saul king before the LORD in Gilgal;</a:t>
            </a:r>
          </a:p>
        </p:txBody>
      </p:sp>
      <p:pic>
        <p:nvPicPr>
          <p:cNvPr id="6" name="Picture 5">
            <a:extLst>
              <a:ext uri="{FF2B5EF4-FFF2-40B4-BE49-F238E27FC236}">
                <a16:creationId xmlns:a16="http://schemas.microsoft.com/office/drawing/2014/main" id="{04854C6E-92D2-FABA-FD75-143EE9A43ECA}"/>
              </a:ext>
            </a:extLst>
          </p:cNvPr>
          <p:cNvPicPr>
            <a:picLocks noChangeAspect="1"/>
          </p:cNvPicPr>
          <p:nvPr/>
        </p:nvPicPr>
        <p:blipFill>
          <a:blip r:embed="rId3"/>
          <a:stretch>
            <a:fillRect/>
          </a:stretch>
        </p:blipFill>
        <p:spPr>
          <a:xfrm>
            <a:off x="3378259" y="1924823"/>
            <a:ext cx="4210638" cy="2391109"/>
          </a:xfrm>
          <a:prstGeom prst="rect">
            <a:avLst/>
          </a:prstGeom>
        </p:spPr>
      </p:pic>
    </p:spTree>
    <p:extLst>
      <p:ext uri="{BB962C8B-B14F-4D97-AF65-F5344CB8AC3E}">
        <p14:creationId xmlns:p14="http://schemas.microsoft.com/office/powerpoint/2010/main" val="871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1E1E7E-24B1-41B6-929A-5C12BD969F1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A8E1900-C76A-42C1-81A1-15D243E3D27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3923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6E90-CF56-BF48-DCE7-8267C0CE82F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737617E-BDA8-7135-09E1-4E9B98AAE0E8}"/>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5" name="TextBox 4">
            <a:extLst>
              <a:ext uri="{FF2B5EF4-FFF2-40B4-BE49-F238E27FC236}">
                <a16:creationId xmlns:a16="http://schemas.microsoft.com/office/drawing/2014/main" id="{076CA73A-519B-7865-252A-9C9303F61A18}"/>
              </a:ext>
            </a:extLst>
          </p:cNvPr>
          <p:cNvSpPr txBox="1"/>
          <p:nvPr/>
        </p:nvSpPr>
        <p:spPr>
          <a:xfrm>
            <a:off x="195942" y="0"/>
            <a:ext cx="8360229" cy="286232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Who’s Who in the Old Testament by Ed J. Pinegar and Richard J. Allen pg. 166-167</a:t>
            </a:r>
          </a:p>
          <a:p>
            <a:r>
              <a:rPr lang="en-US" dirty="0">
                <a:solidFill>
                  <a:schemeClr val="bg1"/>
                </a:solidFill>
              </a:rPr>
              <a:t>Presentation by http://fashionsbylynda.com/blog/</a:t>
            </a:r>
          </a:p>
          <a:p>
            <a:r>
              <a:rPr lang="en-US" dirty="0">
                <a:solidFill>
                  <a:schemeClr val="bg1"/>
                </a:solidFill>
              </a:rPr>
              <a:t>2. Old Testament Institute Manual</a:t>
            </a:r>
          </a:p>
          <a:p>
            <a:r>
              <a:rPr lang="en-US" dirty="0">
                <a:solidFill>
                  <a:schemeClr val="bg1"/>
                </a:solidFill>
              </a:rPr>
              <a:t>3. The Tragic Dimensions of Sal by Richard G. Ellsworth June 1990 Ensign</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4112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744169-9D94-48AE-A77D-AC46E974804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26F85F8-0CD7-4D2C-A78C-C6AC30542AA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7723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17241D-51BB-4F60-95E8-8B9FA45BFEE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BC60C76-B6AC-4042-A997-96BFED3C044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618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869D83-D38B-44E7-BAF3-697051D746B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8DA9BCC-EFC9-40EE-BAEA-873BFA4AD4D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310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4932E13D-010B-4C70-A4D0-81E1DD30591C}"/>
              </a:ext>
            </a:extLst>
          </p:cNvPr>
          <p:cNvGrpSpPr/>
          <p:nvPr/>
        </p:nvGrpSpPr>
        <p:grpSpPr>
          <a:xfrm>
            <a:off x="5052972" y="1259224"/>
            <a:ext cx="2175643" cy="4449438"/>
            <a:chOff x="5334000" y="548928"/>
            <a:chExt cx="2445026" cy="4972565"/>
          </a:xfrm>
        </p:grpSpPr>
        <p:grpSp>
          <p:nvGrpSpPr>
            <p:cNvPr id="5" name="Group 4">
              <a:extLst>
                <a:ext uri="{FF2B5EF4-FFF2-40B4-BE49-F238E27FC236}">
                  <a16:creationId xmlns:a16="http://schemas.microsoft.com/office/drawing/2014/main" id="{6525708B-E76B-4C20-B21A-122EBD2E5E48}"/>
                </a:ext>
              </a:extLst>
            </p:cNvPr>
            <p:cNvGrpSpPr/>
            <p:nvPr/>
          </p:nvGrpSpPr>
          <p:grpSpPr>
            <a:xfrm flipH="1">
              <a:off x="6794531" y="1192982"/>
              <a:ext cx="664589" cy="1652378"/>
              <a:chOff x="4580952" y="1323647"/>
              <a:chExt cx="664589" cy="792389"/>
            </a:xfrm>
            <a:solidFill>
              <a:schemeClr val="bg1">
                <a:lumMod val="50000"/>
              </a:schemeClr>
            </a:solidFill>
          </p:grpSpPr>
          <p:sp>
            <p:nvSpPr>
              <p:cNvPr id="75" name="Moon 74">
                <a:extLst>
                  <a:ext uri="{FF2B5EF4-FFF2-40B4-BE49-F238E27FC236}">
                    <a16:creationId xmlns:a16="http://schemas.microsoft.com/office/drawing/2014/main" id="{D699F92F-E0EE-40B2-A8E3-3A3171E6FBC0}"/>
                  </a:ext>
                </a:extLst>
              </p:cNvPr>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a:extLst>
                  <a:ext uri="{FF2B5EF4-FFF2-40B4-BE49-F238E27FC236}">
                    <a16:creationId xmlns:a16="http://schemas.microsoft.com/office/drawing/2014/main" id="{9C5E6BCA-0A97-4513-8645-E3963DBD5CE3}"/>
                  </a:ext>
                </a:extLst>
              </p:cNvPr>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A5A20C6-E54A-44AD-A27F-B1C08A4BE883}"/>
                </a:ext>
              </a:extLst>
            </p:cNvPr>
            <p:cNvGrpSpPr/>
            <p:nvPr/>
          </p:nvGrpSpPr>
          <p:grpSpPr>
            <a:xfrm>
              <a:off x="5613025" y="1195518"/>
              <a:ext cx="664589" cy="1681250"/>
              <a:chOff x="4580952" y="1323647"/>
              <a:chExt cx="664589" cy="792389"/>
            </a:xfrm>
            <a:solidFill>
              <a:schemeClr val="bg1">
                <a:lumMod val="50000"/>
              </a:schemeClr>
            </a:solidFill>
          </p:grpSpPr>
          <p:sp>
            <p:nvSpPr>
              <p:cNvPr id="73" name="Moon 72">
                <a:extLst>
                  <a:ext uri="{FF2B5EF4-FFF2-40B4-BE49-F238E27FC236}">
                    <a16:creationId xmlns:a16="http://schemas.microsoft.com/office/drawing/2014/main" id="{6A767F2C-6FA0-45B8-90BE-09D57877256A}"/>
                  </a:ext>
                </a:extLst>
              </p:cNvPr>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a:extLst>
                  <a:ext uri="{FF2B5EF4-FFF2-40B4-BE49-F238E27FC236}">
                    <a16:creationId xmlns:a16="http://schemas.microsoft.com/office/drawing/2014/main" id="{19EBCD7C-43AF-4401-AF9F-49F61246C765}"/>
                  </a:ext>
                </a:extLst>
              </p:cNvPr>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6D0CEF13-F66B-48E9-9CAF-53EE0BE19264}"/>
                </a:ext>
              </a:extLst>
            </p:cNvPr>
            <p:cNvSpPr/>
            <p:nvPr/>
          </p:nvSpPr>
          <p:spPr>
            <a:xfrm rot="20403615">
              <a:off x="5664259" y="1791112"/>
              <a:ext cx="313380" cy="6549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559FC03-3F07-4014-A23D-ADFF9736DFB7}"/>
                </a:ext>
              </a:extLst>
            </p:cNvPr>
            <p:cNvSpPr/>
            <p:nvPr/>
          </p:nvSpPr>
          <p:spPr>
            <a:xfrm rot="1466315">
              <a:off x="7102637" y="1814253"/>
              <a:ext cx="313380" cy="6088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5D756C-A696-4217-850C-8E459DC64F12}"/>
                </a:ext>
              </a:extLst>
            </p:cNvPr>
            <p:cNvSpPr/>
            <p:nvPr/>
          </p:nvSpPr>
          <p:spPr>
            <a:xfrm rot="19907266">
              <a:off x="7357410" y="3307793"/>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D3A0CA-0617-434F-BC9E-4A3C11EC42BF}"/>
                </a:ext>
              </a:extLst>
            </p:cNvPr>
            <p:cNvSpPr/>
            <p:nvPr/>
          </p:nvSpPr>
          <p:spPr>
            <a:xfrm rot="1645044">
              <a:off x="5334000" y="3322769"/>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480F54-B79B-4D3B-8FB3-AD2021989099}"/>
                </a:ext>
              </a:extLst>
            </p:cNvPr>
            <p:cNvSpPr/>
            <p:nvPr/>
          </p:nvSpPr>
          <p:spPr>
            <a:xfrm rot="1442075">
              <a:off x="6074115" y="4821641"/>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F75AC42-5D30-439F-8DFA-4DC1BE0C830F}"/>
                </a:ext>
              </a:extLst>
            </p:cNvPr>
            <p:cNvSpPr/>
            <p:nvPr/>
          </p:nvSpPr>
          <p:spPr>
            <a:xfrm rot="18928376">
              <a:off x="6740444" y="4835693"/>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968E652A-19AA-4DB4-A15F-94ED22927770}"/>
                </a:ext>
              </a:extLst>
            </p:cNvPr>
            <p:cNvSpPr/>
            <p:nvPr/>
          </p:nvSpPr>
          <p:spPr>
            <a:xfrm rot="1440561">
              <a:off x="5349583" y="2404840"/>
              <a:ext cx="1009860" cy="1443356"/>
            </a:xfrm>
            <a:prstGeom prst="trapezoid">
              <a:avLst>
                <a:gd name="adj" fmla="val 3007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9DD3F926-C2A9-442E-8413-613712139583}"/>
                </a:ext>
              </a:extLst>
            </p:cNvPr>
            <p:cNvSpPr/>
            <p:nvPr/>
          </p:nvSpPr>
          <p:spPr>
            <a:xfrm rot="1585184">
              <a:off x="5490388" y="2158735"/>
              <a:ext cx="1003899" cy="1436005"/>
            </a:xfrm>
            <a:prstGeom prst="trapezoid">
              <a:avLst>
                <a:gd name="adj" fmla="val 310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A1FA29E7-0C71-41E7-B534-693B3644B8CB}"/>
                </a:ext>
              </a:extLst>
            </p:cNvPr>
            <p:cNvSpPr/>
            <p:nvPr/>
          </p:nvSpPr>
          <p:spPr>
            <a:xfrm rot="19870960">
              <a:off x="6768767" y="2408608"/>
              <a:ext cx="948562" cy="14433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CC1130F2-C86D-437B-BD81-5916AA970E12}"/>
                </a:ext>
              </a:extLst>
            </p:cNvPr>
            <p:cNvSpPr/>
            <p:nvPr/>
          </p:nvSpPr>
          <p:spPr>
            <a:xfrm rot="20036208">
              <a:off x="6565171" y="2171914"/>
              <a:ext cx="972511" cy="139705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0EBFC364-E7ED-4E7B-9587-545B691EBAAF}"/>
                </a:ext>
              </a:extLst>
            </p:cNvPr>
            <p:cNvSpPr/>
            <p:nvPr/>
          </p:nvSpPr>
          <p:spPr>
            <a:xfrm>
              <a:off x="5827516" y="2202250"/>
              <a:ext cx="1447800" cy="28956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63A0556E-D821-4737-99A8-D785735DA554}"/>
                </a:ext>
              </a:extLst>
            </p:cNvPr>
            <p:cNvSpPr/>
            <p:nvPr/>
          </p:nvSpPr>
          <p:spPr>
            <a:xfrm rot="21186724">
              <a:off x="6580812" y="2061227"/>
              <a:ext cx="699099" cy="2898914"/>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38862B55-1E1C-48E1-9613-89C1E7E2C550}"/>
                </a:ext>
              </a:extLst>
            </p:cNvPr>
            <p:cNvSpPr/>
            <p:nvPr/>
          </p:nvSpPr>
          <p:spPr>
            <a:xfrm rot="353417">
              <a:off x="5804862" y="2124884"/>
              <a:ext cx="699099" cy="28799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413E78EE-71EB-4282-9E9F-1CFC5512B362}"/>
                </a:ext>
              </a:extLst>
            </p:cNvPr>
            <p:cNvSpPr/>
            <p:nvPr/>
          </p:nvSpPr>
          <p:spPr>
            <a:xfrm rot="10800000">
              <a:off x="6389409" y="2108529"/>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
              <a:extLst>
                <a:ext uri="{FF2B5EF4-FFF2-40B4-BE49-F238E27FC236}">
                  <a16:creationId xmlns:a16="http://schemas.microsoft.com/office/drawing/2014/main" id="{A11C61D5-A094-4D30-9061-501D2BD350F6}"/>
                </a:ext>
              </a:extLst>
            </p:cNvPr>
            <p:cNvGrpSpPr/>
            <p:nvPr/>
          </p:nvGrpSpPr>
          <p:grpSpPr>
            <a:xfrm>
              <a:off x="5835099" y="653357"/>
              <a:ext cx="1371600" cy="1676400"/>
              <a:chOff x="2819400" y="1066800"/>
              <a:chExt cx="1828800" cy="1676400"/>
            </a:xfrm>
            <a:solidFill>
              <a:schemeClr val="bg1">
                <a:lumMod val="50000"/>
              </a:schemeClr>
            </a:solidFill>
          </p:grpSpPr>
          <p:sp>
            <p:nvSpPr>
              <p:cNvPr id="67" name="Oval 66">
                <a:extLst>
                  <a:ext uri="{FF2B5EF4-FFF2-40B4-BE49-F238E27FC236}">
                    <a16:creationId xmlns:a16="http://schemas.microsoft.com/office/drawing/2014/main" id="{5DE29DA6-FF03-4783-89BF-568C1075B61C}"/>
                  </a:ext>
                </a:extLst>
              </p:cNvPr>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a:extLst>
                  <a:ext uri="{FF2B5EF4-FFF2-40B4-BE49-F238E27FC236}">
                    <a16:creationId xmlns:a16="http://schemas.microsoft.com/office/drawing/2014/main" id="{5FAD5961-8AEA-4277-B1CE-49C98CC92265}"/>
                  </a:ext>
                </a:extLst>
              </p:cNvPr>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a:extLst>
                  <a:ext uri="{FF2B5EF4-FFF2-40B4-BE49-F238E27FC236}">
                    <a16:creationId xmlns:a16="http://schemas.microsoft.com/office/drawing/2014/main" id="{4A849D73-7426-4405-8AB6-A6E4E8D698CA}"/>
                  </a:ext>
                </a:extLst>
              </p:cNvPr>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a:extLst>
                  <a:ext uri="{FF2B5EF4-FFF2-40B4-BE49-F238E27FC236}">
                    <a16:creationId xmlns:a16="http://schemas.microsoft.com/office/drawing/2014/main" id="{BE9EC34D-2F23-4895-BB1E-8D015A73E999}"/>
                  </a:ext>
                </a:extLst>
              </p:cNvPr>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a:extLst>
                  <a:ext uri="{FF2B5EF4-FFF2-40B4-BE49-F238E27FC236}">
                    <a16:creationId xmlns:a16="http://schemas.microsoft.com/office/drawing/2014/main" id="{0BE96170-40E6-4880-892F-F2E9A274AE49}"/>
                  </a:ext>
                </a:extLst>
              </p:cNvPr>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EEF48A1-4A6A-4FD3-AE92-03042BFC68C6}"/>
                  </a:ext>
                </a:extLst>
              </p:cNvPr>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29C5416-0779-4FD2-82AB-CD006F704756}"/>
                </a:ext>
              </a:extLst>
            </p:cNvPr>
            <p:cNvGrpSpPr/>
            <p:nvPr/>
          </p:nvGrpSpPr>
          <p:grpSpPr>
            <a:xfrm>
              <a:off x="5820039" y="548928"/>
              <a:ext cx="1423008" cy="1136740"/>
              <a:chOff x="5209995" y="2728815"/>
              <a:chExt cx="1114604" cy="1136740"/>
            </a:xfrm>
            <a:solidFill>
              <a:schemeClr val="bg2">
                <a:lumMod val="90000"/>
              </a:schemeClr>
            </a:solidFill>
          </p:grpSpPr>
          <p:sp>
            <p:nvSpPr>
              <p:cNvPr id="65" name="Chord 64">
                <a:extLst>
                  <a:ext uri="{FF2B5EF4-FFF2-40B4-BE49-F238E27FC236}">
                    <a16:creationId xmlns:a16="http://schemas.microsoft.com/office/drawing/2014/main" id="{E088283A-96EA-49BE-B52C-2FA4698DF467}"/>
                  </a:ext>
                </a:extLst>
              </p:cNvPr>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tored Data 65">
                <a:extLst>
                  <a:ext uri="{FF2B5EF4-FFF2-40B4-BE49-F238E27FC236}">
                    <a16:creationId xmlns:a16="http://schemas.microsoft.com/office/drawing/2014/main" id="{95520594-EE99-4EAC-BEDB-AA6EF113344B}"/>
                  </a:ext>
                </a:extLst>
              </p:cNvPr>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3A1EA4BA-D829-4A7C-B084-57FFF68C3491}"/>
                </a:ext>
              </a:extLst>
            </p:cNvPr>
            <p:cNvGrpSpPr/>
            <p:nvPr/>
          </p:nvGrpSpPr>
          <p:grpSpPr>
            <a:xfrm>
              <a:off x="6108548" y="2937183"/>
              <a:ext cx="883164" cy="180706"/>
              <a:chOff x="4876800" y="2662262"/>
              <a:chExt cx="2595154" cy="678668"/>
            </a:xfrm>
          </p:grpSpPr>
          <p:grpSp>
            <p:nvGrpSpPr>
              <p:cNvPr id="54" name="Group 53">
                <a:extLst>
                  <a:ext uri="{FF2B5EF4-FFF2-40B4-BE49-F238E27FC236}">
                    <a16:creationId xmlns:a16="http://schemas.microsoft.com/office/drawing/2014/main" id="{05218C53-82E9-432E-9E8D-CA33DBB63D61}"/>
                  </a:ext>
                </a:extLst>
              </p:cNvPr>
              <p:cNvGrpSpPr/>
              <p:nvPr/>
            </p:nvGrpSpPr>
            <p:grpSpPr>
              <a:xfrm>
                <a:off x="4876800" y="2662262"/>
                <a:ext cx="914400" cy="656897"/>
                <a:chOff x="4876800" y="2662262"/>
                <a:chExt cx="914400" cy="656897"/>
              </a:xfrm>
            </p:grpSpPr>
            <p:sp>
              <p:nvSpPr>
                <p:cNvPr id="62" name="Hexagon 61">
                  <a:extLst>
                    <a:ext uri="{FF2B5EF4-FFF2-40B4-BE49-F238E27FC236}">
                      <a16:creationId xmlns:a16="http://schemas.microsoft.com/office/drawing/2014/main" id="{3BDB25FB-9541-49A9-9472-27D72BA83BE7}"/>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127">
                  <a:extLst>
                    <a:ext uri="{FF2B5EF4-FFF2-40B4-BE49-F238E27FC236}">
                      <a16:creationId xmlns:a16="http://schemas.microsoft.com/office/drawing/2014/main" id="{78B66ED4-9437-4E85-8EDD-2FFFC31DEF77}"/>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18D0493A-80A5-4216-9B35-8C63BE8AEF63}"/>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A4590A30-7F70-48AD-8537-21602E22684B}"/>
                  </a:ext>
                </a:extLst>
              </p:cNvPr>
              <p:cNvGrpSpPr/>
              <p:nvPr/>
            </p:nvGrpSpPr>
            <p:grpSpPr>
              <a:xfrm>
                <a:off x="5786846" y="2666616"/>
                <a:ext cx="914400" cy="656897"/>
                <a:chOff x="4876800" y="2662262"/>
                <a:chExt cx="914400" cy="656897"/>
              </a:xfrm>
            </p:grpSpPr>
            <p:sp>
              <p:nvSpPr>
                <p:cNvPr id="59" name="Hexagon 58">
                  <a:extLst>
                    <a:ext uri="{FF2B5EF4-FFF2-40B4-BE49-F238E27FC236}">
                      <a16:creationId xmlns:a16="http://schemas.microsoft.com/office/drawing/2014/main" id="{7F7FC7F5-7717-4FCB-B3CA-80A248A3B2C8}"/>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124">
                  <a:extLst>
                    <a:ext uri="{FF2B5EF4-FFF2-40B4-BE49-F238E27FC236}">
                      <a16:creationId xmlns:a16="http://schemas.microsoft.com/office/drawing/2014/main" id="{A9328812-F1C5-4C34-8D7C-7F48A647FD82}"/>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03421E1D-9F8B-4E0F-B927-352DD0E6EDEF}"/>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0612942-1874-48DC-A334-AEB3EB8A496D}"/>
                  </a:ext>
                </a:extLst>
              </p:cNvPr>
              <p:cNvGrpSpPr/>
              <p:nvPr/>
            </p:nvGrpSpPr>
            <p:grpSpPr>
              <a:xfrm>
                <a:off x="6709954" y="2684033"/>
                <a:ext cx="762000" cy="656897"/>
                <a:chOff x="4876800" y="2662262"/>
                <a:chExt cx="762000" cy="656897"/>
              </a:xfrm>
            </p:grpSpPr>
            <p:sp>
              <p:nvSpPr>
                <p:cNvPr id="57" name="Hexagon 56">
                  <a:extLst>
                    <a:ext uri="{FF2B5EF4-FFF2-40B4-BE49-F238E27FC236}">
                      <a16:creationId xmlns:a16="http://schemas.microsoft.com/office/drawing/2014/main" id="{3A233267-AA6F-486B-A194-3311C950A03A}"/>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122">
                  <a:extLst>
                    <a:ext uri="{FF2B5EF4-FFF2-40B4-BE49-F238E27FC236}">
                      <a16:creationId xmlns:a16="http://schemas.microsoft.com/office/drawing/2014/main" id="{37B130C6-7EB6-4EFB-B170-0AF8737A4850}"/>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244A3DF6-1EE1-4D39-9C5C-A9CA541AFB1C}"/>
                </a:ext>
              </a:extLst>
            </p:cNvPr>
            <p:cNvGrpSpPr/>
            <p:nvPr/>
          </p:nvGrpSpPr>
          <p:grpSpPr>
            <a:xfrm>
              <a:off x="6113073" y="3132824"/>
              <a:ext cx="883164" cy="180706"/>
              <a:chOff x="4876800" y="2662262"/>
              <a:chExt cx="2595154" cy="678668"/>
            </a:xfrm>
          </p:grpSpPr>
          <p:grpSp>
            <p:nvGrpSpPr>
              <p:cNvPr id="43" name="Group 42">
                <a:extLst>
                  <a:ext uri="{FF2B5EF4-FFF2-40B4-BE49-F238E27FC236}">
                    <a16:creationId xmlns:a16="http://schemas.microsoft.com/office/drawing/2014/main" id="{C4D3905F-DD4D-433B-8697-9A7802E6B761}"/>
                  </a:ext>
                </a:extLst>
              </p:cNvPr>
              <p:cNvGrpSpPr/>
              <p:nvPr/>
            </p:nvGrpSpPr>
            <p:grpSpPr>
              <a:xfrm>
                <a:off x="4876800" y="2662262"/>
                <a:ext cx="914400" cy="656897"/>
                <a:chOff x="4876800" y="2662262"/>
                <a:chExt cx="914400" cy="656897"/>
              </a:xfrm>
            </p:grpSpPr>
            <p:sp>
              <p:nvSpPr>
                <p:cNvPr id="51" name="Hexagon 50">
                  <a:extLst>
                    <a:ext uri="{FF2B5EF4-FFF2-40B4-BE49-F238E27FC236}">
                      <a16:creationId xmlns:a16="http://schemas.microsoft.com/office/drawing/2014/main" id="{2C1EA1B8-9202-45D3-AB16-4F5F7518C258}"/>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116">
                  <a:extLst>
                    <a:ext uri="{FF2B5EF4-FFF2-40B4-BE49-F238E27FC236}">
                      <a16:creationId xmlns:a16="http://schemas.microsoft.com/office/drawing/2014/main" id="{486FADE4-89D5-4AC2-8CF6-B6A50ADA20B3}"/>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80990143-3E9E-4E82-907F-B8DF004E536E}"/>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B216B087-19A0-4F17-A570-B517F329948D}"/>
                  </a:ext>
                </a:extLst>
              </p:cNvPr>
              <p:cNvGrpSpPr/>
              <p:nvPr/>
            </p:nvGrpSpPr>
            <p:grpSpPr>
              <a:xfrm>
                <a:off x="5786846" y="2666616"/>
                <a:ext cx="914400" cy="656897"/>
                <a:chOff x="4876800" y="2662262"/>
                <a:chExt cx="914400" cy="656897"/>
              </a:xfrm>
            </p:grpSpPr>
            <p:sp>
              <p:nvSpPr>
                <p:cNvPr id="48" name="Hexagon 47">
                  <a:extLst>
                    <a:ext uri="{FF2B5EF4-FFF2-40B4-BE49-F238E27FC236}">
                      <a16:creationId xmlns:a16="http://schemas.microsoft.com/office/drawing/2014/main" id="{89E5C85B-0232-41E0-BEF6-E5A24051E6A1}"/>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113">
                  <a:extLst>
                    <a:ext uri="{FF2B5EF4-FFF2-40B4-BE49-F238E27FC236}">
                      <a16:creationId xmlns:a16="http://schemas.microsoft.com/office/drawing/2014/main" id="{C6E22C89-3F2B-45B0-B824-FE1CC96AFC21}"/>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8E204396-C584-4BEF-9AC6-5B17E8862588}"/>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FE5C379-1B1D-4805-8ECB-AFBD028956DF}"/>
                  </a:ext>
                </a:extLst>
              </p:cNvPr>
              <p:cNvGrpSpPr/>
              <p:nvPr/>
            </p:nvGrpSpPr>
            <p:grpSpPr>
              <a:xfrm>
                <a:off x="6709954" y="2684033"/>
                <a:ext cx="762000" cy="656897"/>
                <a:chOff x="4876800" y="2662262"/>
                <a:chExt cx="762000" cy="656897"/>
              </a:xfrm>
            </p:grpSpPr>
            <p:sp>
              <p:nvSpPr>
                <p:cNvPr id="46" name="Hexagon 45">
                  <a:extLst>
                    <a:ext uri="{FF2B5EF4-FFF2-40B4-BE49-F238E27FC236}">
                      <a16:creationId xmlns:a16="http://schemas.microsoft.com/office/drawing/2014/main" id="{5ABFD798-58F6-4CB6-9D52-748095244756}"/>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111">
                  <a:extLst>
                    <a:ext uri="{FF2B5EF4-FFF2-40B4-BE49-F238E27FC236}">
                      <a16:creationId xmlns:a16="http://schemas.microsoft.com/office/drawing/2014/main" id="{8DFAE9EB-5912-4D2E-B55F-764F968D92B0}"/>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B4DDBCC2-87DE-439C-BB4E-329E67D7207D}"/>
                </a:ext>
              </a:extLst>
            </p:cNvPr>
            <p:cNvGrpSpPr/>
            <p:nvPr/>
          </p:nvGrpSpPr>
          <p:grpSpPr>
            <a:xfrm>
              <a:off x="6114707" y="3335837"/>
              <a:ext cx="883164" cy="180706"/>
              <a:chOff x="4876800" y="2662262"/>
              <a:chExt cx="2595154" cy="678668"/>
            </a:xfrm>
          </p:grpSpPr>
          <p:grpSp>
            <p:nvGrpSpPr>
              <p:cNvPr id="32" name="Group 31">
                <a:extLst>
                  <a:ext uri="{FF2B5EF4-FFF2-40B4-BE49-F238E27FC236}">
                    <a16:creationId xmlns:a16="http://schemas.microsoft.com/office/drawing/2014/main" id="{099D2AF7-54E7-47B1-86A6-65F0183DD6B3}"/>
                  </a:ext>
                </a:extLst>
              </p:cNvPr>
              <p:cNvGrpSpPr/>
              <p:nvPr/>
            </p:nvGrpSpPr>
            <p:grpSpPr>
              <a:xfrm>
                <a:off x="4876800" y="2662262"/>
                <a:ext cx="914400" cy="656897"/>
                <a:chOff x="4876800" y="2662262"/>
                <a:chExt cx="914400" cy="656897"/>
              </a:xfrm>
            </p:grpSpPr>
            <p:sp>
              <p:nvSpPr>
                <p:cNvPr id="40" name="Hexagon 39">
                  <a:extLst>
                    <a:ext uri="{FF2B5EF4-FFF2-40B4-BE49-F238E27FC236}">
                      <a16:creationId xmlns:a16="http://schemas.microsoft.com/office/drawing/2014/main" id="{EBE32FD0-36D6-4AE3-9A66-F735AD8169B8}"/>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105">
                  <a:extLst>
                    <a:ext uri="{FF2B5EF4-FFF2-40B4-BE49-F238E27FC236}">
                      <a16:creationId xmlns:a16="http://schemas.microsoft.com/office/drawing/2014/main" id="{106F1BCB-8AF5-4B59-9532-1134F1D3509B}"/>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53C7B8DD-1EB8-4ACA-AABF-ABCFBB22EF96}"/>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8E0C37F-06EC-4CC4-932C-9C5747205853}"/>
                  </a:ext>
                </a:extLst>
              </p:cNvPr>
              <p:cNvGrpSpPr/>
              <p:nvPr/>
            </p:nvGrpSpPr>
            <p:grpSpPr>
              <a:xfrm>
                <a:off x="5786846" y="2666616"/>
                <a:ext cx="914400" cy="656897"/>
                <a:chOff x="4876800" y="2662262"/>
                <a:chExt cx="914400" cy="656897"/>
              </a:xfrm>
            </p:grpSpPr>
            <p:sp>
              <p:nvSpPr>
                <p:cNvPr id="37" name="Hexagon 36">
                  <a:extLst>
                    <a:ext uri="{FF2B5EF4-FFF2-40B4-BE49-F238E27FC236}">
                      <a16:creationId xmlns:a16="http://schemas.microsoft.com/office/drawing/2014/main" id="{7267E889-C0EC-472B-ADEF-DBAA4F4CBD82}"/>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102">
                  <a:extLst>
                    <a:ext uri="{FF2B5EF4-FFF2-40B4-BE49-F238E27FC236}">
                      <a16:creationId xmlns:a16="http://schemas.microsoft.com/office/drawing/2014/main" id="{566CE2A6-9F72-47D0-8429-1EB8E6C41B81}"/>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7B1B54E7-03A2-4D92-B71C-7823E179C424}"/>
                    </a:ext>
                  </a:extLst>
                </p:cNvPr>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C7920C30-1C9D-4FC0-8910-BC17105CADFD}"/>
                  </a:ext>
                </a:extLst>
              </p:cNvPr>
              <p:cNvGrpSpPr/>
              <p:nvPr/>
            </p:nvGrpSpPr>
            <p:grpSpPr>
              <a:xfrm>
                <a:off x="6709954" y="2684033"/>
                <a:ext cx="762000" cy="656897"/>
                <a:chOff x="4876800" y="2662262"/>
                <a:chExt cx="762000" cy="656897"/>
              </a:xfrm>
            </p:grpSpPr>
            <p:sp>
              <p:nvSpPr>
                <p:cNvPr id="35" name="Hexagon 34">
                  <a:extLst>
                    <a:ext uri="{FF2B5EF4-FFF2-40B4-BE49-F238E27FC236}">
                      <a16:creationId xmlns:a16="http://schemas.microsoft.com/office/drawing/2014/main" id="{98B9EF93-03B5-44C4-B093-5102A2669001}"/>
                    </a:ext>
                  </a:extLst>
                </p:cNvPr>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100">
                  <a:extLst>
                    <a:ext uri="{FF2B5EF4-FFF2-40B4-BE49-F238E27FC236}">
                      <a16:creationId xmlns:a16="http://schemas.microsoft.com/office/drawing/2014/main" id="{981FE1C5-6942-4D9A-801F-902D77913F65}"/>
                    </a:ext>
                  </a:extLst>
                </p:cNvPr>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a:extLst>
                <a:ext uri="{FF2B5EF4-FFF2-40B4-BE49-F238E27FC236}">
                  <a16:creationId xmlns:a16="http://schemas.microsoft.com/office/drawing/2014/main" id="{F9071268-8E48-48C7-AB66-FAD831E11943}"/>
                </a:ext>
              </a:extLst>
            </p:cNvPr>
            <p:cNvSpPr/>
            <p:nvPr/>
          </p:nvSpPr>
          <p:spPr>
            <a:xfrm>
              <a:off x="6228782" y="1898575"/>
              <a:ext cx="591144" cy="934251"/>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616DCA2-9300-4861-ACE8-18F8CF7CF385}"/>
                </a:ext>
              </a:extLst>
            </p:cNvPr>
            <p:cNvSpPr/>
            <p:nvPr/>
          </p:nvSpPr>
          <p:spPr>
            <a:xfrm>
              <a:off x="6370462" y="2006879"/>
              <a:ext cx="275276" cy="1590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46">
              <a:extLst>
                <a:ext uri="{FF2B5EF4-FFF2-40B4-BE49-F238E27FC236}">
                  <a16:creationId xmlns:a16="http://schemas.microsoft.com/office/drawing/2014/main" id="{42ACE544-68C5-404D-88A9-6B7F388F60C1}"/>
                </a:ext>
              </a:extLst>
            </p:cNvPr>
            <p:cNvSpPr/>
            <p:nvPr/>
          </p:nvSpPr>
          <p:spPr>
            <a:xfrm>
              <a:off x="5847905" y="3637398"/>
              <a:ext cx="1395143" cy="1877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47">
              <a:extLst>
                <a:ext uri="{FF2B5EF4-FFF2-40B4-BE49-F238E27FC236}">
                  <a16:creationId xmlns:a16="http://schemas.microsoft.com/office/drawing/2014/main" id="{7EB275B8-1212-484D-94BB-13A4357ECFB7}"/>
                </a:ext>
              </a:extLst>
            </p:cNvPr>
            <p:cNvSpPr/>
            <p:nvPr/>
          </p:nvSpPr>
          <p:spPr>
            <a:xfrm>
              <a:off x="7002111" y="3657810"/>
              <a:ext cx="140481" cy="75797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48">
              <a:extLst>
                <a:ext uri="{FF2B5EF4-FFF2-40B4-BE49-F238E27FC236}">
                  <a16:creationId xmlns:a16="http://schemas.microsoft.com/office/drawing/2014/main" id="{3F2D9007-5885-4AA3-A3B7-680E0DF94DCD}"/>
                </a:ext>
              </a:extLst>
            </p:cNvPr>
            <p:cNvSpPr/>
            <p:nvPr/>
          </p:nvSpPr>
          <p:spPr>
            <a:xfrm rot="20860497">
              <a:off x="7133002" y="3673462"/>
              <a:ext cx="138038" cy="70638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49">
              <a:extLst>
                <a:ext uri="{FF2B5EF4-FFF2-40B4-BE49-F238E27FC236}">
                  <a16:creationId xmlns:a16="http://schemas.microsoft.com/office/drawing/2014/main" id="{ABC3D2EF-8A57-4FD1-B1AE-1C8B1007723F}"/>
                </a:ext>
              </a:extLst>
            </p:cNvPr>
            <p:cNvSpPr/>
            <p:nvPr/>
          </p:nvSpPr>
          <p:spPr>
            <a:xfrm>
              <a:off x="6989182" y="3637175"/>
              <a:ext cx="235545" cy="2252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B88C1846-E133-4909-9D04-F8084A5D89EF}"/>
              </a:ext>
            </a:extLst>
          </p:cNvPr>
          <p:cNvSpPr txBox="1"/>
          <p:nvPr/>
        </p:nvSpPr>
        <p:spPr>
          <a:xfrm>
            <a:off x="976941" y="1373481"/>
            <a:ext cx="3241607" cy="1231106"/>
          </a:xfrm>
          <a:prstGeom prst="rect">
            <a:avLst/>
          </a:prstGeom>
          <a:noFill/>
        </p:spPr>
        <p:txBody>
          <a:bodyPr wrap="square" rtlCol="0">
            <a:spAutoFit/>
          </a:bodyPr>
          <a:lstStyle/>
          <a:p>
            <a:r>
              <a:rPr lang="en-US" sz="2000" dirty="0">
                <a:solidFill>
                  <a:schemeClr val="bg1"/>
                </a:solidFill>
              </a:rPr>
              <a:t>Samuel is aging and his sons Joel and Abiah are taking bribes and judging unwisely</a:t>
            </a:r>
          </a:p>
          <a:p>
            <a:r>
              <a:rPr lang="en-US" sz="1400" dirty="0">
                <a:solidFill>
                  <a:schemeClr val="bg1"/>
                </a:solidFill>
              </a:rPr>
              <a:t>1 Samuel 8:2</a:t>
            </a:r>
          </a:p>
        </p:txBody>
      </p:sp>
      <p:sp>
        <p:nvSpPr>
          <p:cNvPr id="79" name="TextBox 78">
            <a:extLst>
              <a:ext uri="{FF2B5EF4-FFF2-40B4-BE49-F238E27FC236}">
                <a16:creationId xmlns:a16="http://schemas.microsoft.com/office/drawing/2014/main" id="{1857E7A1-C254-40D0-A01D-BF0A8AA82007}"/>
              </a:ext>
            </a:extLst>
          </p:cNvPr>
          <p:cNvSpPr txBox="1"/>
          <p:nvPr/>
        </p:nvSpPr>
        <p:spPr>
          <a:xfrm>
            <a:off x="7683507" y="1881312"/>
            <a:ext cx="3975234" cy="707886"/>
          </a:xfrm>
          <a:prstGeom prst="rect">
            <a:avLst/>
          </a:prstGeom>
          <a:noFill/>
        </p:spPr>
        <p:txBody>
          <a:bodyPr wrap="square" rtlCol="0">
            <a:spAutoFit/>
          </a:bodyPr>
          <a:lstStyle/>
          <a:p>
            <a:r>
              <a:rPr lang="en-US" sz="2000" dirty="0">
                <a:solidFill>
                  <a:schemeClr val="bg1"/>
                </a:solidFill>
              </a:rPr>
              <a:t>The people are discouraged and asks Samuel to appoint a king</a:t>
            </a:r>
          </a:p>
        </p:txBody>
      </p:sp>
      <p:sp>
        <p:nvSpPr>
          <p:cNvPr id="81" name="TextBox 80">
            <a:extLst>
              <a:ext uri="{FF2B5EF4-FFF2-40B4-BE49-F238E27FC236}">
                <a16:creationId xmlns:a16="http://schemas.microsoft.com/office/drawing/2014/main" id="{E17D7C7B-837B-4134-83B5-AD0DC0CADDCC}"/>
              </a:ext>
            </a:extLst>
          </p:cNvPr>
          <p:cNvSpPr txBox="1"/>
          <p:nvPr/>
        </p:nvSpPr>
        <p:spPr>
          <a:xfrm>
            <a:off x="7576464" y="3556554"/>
            <a:ext cx="3443248" cy="1323439"/>
          </a:xfrm>
          <a:prstGeom prst="rect">
            <a:avLst/>
          </a:prstGeom>
          <a:noFill/>
        </p:spPr>
        <p:txBody>
          <a:bodyPr wrap="square" rtlCol="0">
            <a:spAutoFit/>
          </a:bodyPr>
          <a:lstStyle/>
          <a:p>
            <a:r>
              <a:rPr lang="en-US" sz="2000" dirty="0">
                <a:solidFill>
                  <a:schemeClr val="bg1"/>
                </a:solidFill>
              </a:rPr>
              <a:t>Samuel emphasizes the things that could happen under a kingship, especially under an unrighteous king</a:t>
            </a:r>
          </a:p>
        </p:txBody>
      </p:sp>
      <p:sp>
        <p:nvSpPr>
          <p:cNvPr id="85" name="TextBox 84">
            <a:extLst>
              <a:ext uri="{FF2B5EF4-FFF2-40B4-BE49-F238E27FC236}">
                <a16:creationId xmlns:a16="http://schemas.microsoft.com/office/drawing/2014/main" id="{589895D0-3A90-42B2-9FAE-B9D97E215C0E}"/>
              </a:ext>
            </a:extLst>
          </p:cNvPr>
          <p:cNvSpPr txBox="1"/>
          <p:nvPr/>
        </p:nvSpPr>
        <p:spPr>
          <a:xfrm>
            <a:off x="2851309" y="5949740"/>
            <a:ext cx="7566013" cy="523220"/>
          </a:xfrm>
          <a:prstGeom prst="rect">
            <a:avLst/>
          </a:prstGeom>
          <a:noFill/>
        </p:spPr>
        <p:txBody>
          <a:bodyPr wrap="square" rtlCol="0">
            <a:spAutoFit/>
          </a:bodyPr>
          <a:lstStyle/>
          <a:p>
            <a:r>
              <a:rPr lang="en-US" sz="2800" dirty="0">
                <a:solidFill>
                  <a:srgbClr val="FFFF00"/>
                </a:solidFill>
              </a:rPr>
              <a:t>A whole new era begins for the Israelites</a:t>
            </a:r>
          </a:p>
        </p:txBody>
      </p:sp>
      <p:sp>
        <p:nvSpPr>
          <p:cNvPr id="87" name="TextBox 86">
            <a:extLst>
              <a:ext uri="{FF2B5EF4-FFF2-40B4-BE49-F238E27FC236}">
                <a16:creationId xmlns:a16="http://schemas.microsoft.com/office/drawing/2014/main" id="{7D73F979-6780-4267-9267-5A2EC172D005}"/>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Previously…</a:t>
            </a:r>
          </a:p>
        </p:txBody>
      </p:sp>
      <p:grpSp>
        <p:nvGrpSpPr>
          <p:cNvPr id="77" name="Group 76">
            <a:extLst>
              <a:ext uri="{FF2B5EF4-FFF2-40B4-BE49-F238E27FC236}">
                <a16:creationId xmlns:a16="http://schemas.microsoft.com/office/drawing/2014/main" id="{4CCDC8C5-67F2-4370-CD9E-3F68099F412E}"/>
              </a:ext>
            </a:extLst>
          </p:cNvPr>
          <p:cNvGrpSpPr/>
          <p:nvPr/>
        </p:nvGrpSpPr>
        <p:grpSpPr>
          <a:xfrm>
            <a:off x="1250491" y="2780229"/>
            <a:ext cx="1341802" cy="3160635"/>
            <a:chOff x="9096475" y="571608"/>
            <a:chExt cx="2518715" cy="5884498"/>
          </a:xfrm>
        </p:grpSpPr>
        <p:sp>
          <p:nvSpPr>
            <p:cNvPr id="78" name="Oval 77">
              <a:extLst>
                <a:ext uri="{FF2B5EF4-FFF2-40B4-BE49-F238E27FC236}">
                  <a16:creationId xmlns:a16="http://schemas.microsoft.com/office/drawing/2014/main" id="{6C969267-2AA1-BB25-42E7-FBE84E64A377}"/>
                </a:ext>
              </a:extLst>
            </p:cNvPr>
            <p:cNvSpPr/>
            <p:nvPr/>
          </p:nvSpPr>
          <p:spPr>
            <a:xfrm rot="208670" flipH="1">
              <a:off x="9405434" y="839235"/>
              <a:ext cx="2008576" cy="16651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0B1E444-2029-42D9-3FF5-C832ABE8296F}"/>
                </a:ext>
              </a:extLst>
            </p:cNvPr>
            <p:cNvSpPr/>
            <p:nvPr/>
          </p:nvSpPr>
          <p:spPr>
            <a:xfrm rot="1928098" flipH="1">
              <a:off x="9096475" y="3532319"/>
              <a:ext cx="542143" cy="10218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3682C0C-7BF1-9E60-089A-87D3AC3B83BC}"/>
                </a:ext>
              </a:extLst>
            </p:cNvPr>
            <p:cNvSpPr/>
            <p:nvPr/>
          </p:nvSpPr>
          <p:spPr>
            <a:xfrm rot="18952234" flipH="1">
              <a:off x="11099385" y="3425203"/>
              <a:ext cx="515805" cy="10218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3172B18-5B33-9641-6C68-EFCAB91E11F7}"/>
                </a:ext>
              </a:extLst>
            </p:cNvPr>
            <p:cNvSpPr/>
            <p:nvPr/>
          </p:nvSpPr>
          <p:spPr>
            <a:xfrm rot="2247591" flipH="1">
              <a:off x="9758711" y="5434300"/>
              <a:ext cx="465569" cy="102180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12A9644-E7ED-AF69-7C54-D46D16C04F8C}"/>
                </a:ext>
              </a:extLst>
            </p:cNvPr>
            <p:cNvSpPr/>
            <p:nvPr/>
          </p:nvSpPr>
          <p:spPr>
            <a:xfrm rot="18952234" flipH="1">
              <a:off x="10296171" y="5414089"/>
              <a:ext cx="463341" cy="102180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53B3D21B-C558-3255-A215-D8330969AC09}"/>
                </a:ext>
              </a:extLst>
            </p:cNvPr>
            <p:cNvSpPr/>
            <p:nvPr/>
          </p:nvSpPr>
          <p:spPr>
            <a:xfrm rot="1430708" flipH="1">
              <a:off x="9257344" y="2369595"/>
              <a:ext cx="994289" cy="195296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a:extLst>
                <a:ext uri="{FF2B5EF4-FFF2-40B4-BE49-F238E27FC236}">
                  <a16:creationId xmlns:a16="http://schemas.microsoft.com/office/drawing/2014/main" id="{3E3C09AF-94CF-2AD1-B278-DBDD61737B4D}"/>
                </a:ext>
              </a:extLst>
            </p:cNvPr>
            <p:cNvSpPr/>
            <p:nvPr/>
          </p:nvSpPr>
          <p:spPr>
            <a:xfrm rot="19809709" flipH="1">
              <a:off x="10403876" y="2306265"/>
              <a:ext cx="994289" cy="1961066"/>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id="{08AB828B-25F2-1F65-CECF-D65C6F62D624}"/>
                </a:ext>
              </a:extLst>
            </p:cNvPr>
            <p:cNvSpPr/>
            <p:nvPr/>
          </p:nvSpPr>
          <p:spPr>
            <a:xfrm flipH="1">
              <a:off x="9587617" y="2609705"/>
              <a:ext cx="1483325" cy="3330170"/>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0B70662-6725-FE4D-6959-A23B6B1DDB33}"/>
                </a:ext>
              </a:extLst>
            </p:cNvPr>
            <p:cNvSpPr/>
            <p:nvPr/>
          </p:nvSpPr>
          <p:spPr>
            <a:xfrm flipH="1">
              <a:off x="10081285" y="734573"/>
              <a:ext cx="706896" cy="66734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a:extLst>
                <a:ext uri="{FF2B5EF4-FFF2-40B4-BE49-F238E27FC236}">
                  <a16:creationId xmlns:a16="http://schemas.microsoft.com/office/drawing/2014/main" id="{976F4C50-E363-8EF5-5235-0D0EC6BE6FD3}"/>
                </a:ext>
              </a:extLst>
            </p:cNvPr>
            <p:cNvSpPr/>
            <p:nvPr/>
          </p:nvSpPr>
          <p:spPr>
            <a:xfrm rot="21333240" flipH="1">
              <a:off x="10223131" y="2423671"/>
              <a:ext cx="994289" cy="3400133"/>
            </a:xfrm>
            <a:prstGeom prst="trapezoid">
              <a:avLst>
                <a:gd name="adj" fmla="val 3448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DA38A09F-D279-B6DE-0E6D-763BE222EC82}"/>
                </a:ext>
              </a:extLst>
            </p:cNvPr>
            <p:cNvSpPr/>
            <p:nvPr/>
          </p:nvSpPr>
          <p:spPr>
            <a:xfrm rot="301939" flipH="1">
              <a:off x="9383122" y="2548938"/>
              <a:ext cx="994289" cy="3274678"/>
            </a:xfrm>
            <a:prstGeom prst="trapezoid">
              <a:avLst>
                <a:gd name="adj" fmla="val 3448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5A3245FE-7E35-1A3E-C03E-D490FBFBCEA4}"/>
                </a:ext>
              </a:extLst>
            </p:cNvPr>
            <p:cNvSpPr/>
            <p:nvPr/>
          </p:nvSpPr>
          <p:spPr>
            <a:xfrm flipH="1">
              <a:off x="9657147" y="868043"/>
              <a:ext cx="1413792" cy="19096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01470EBB-293A-4430-BFD8-5B7A1C1D5E2A}"/>
                </a:ext>
              </a:extLst>
            </p:cNvPr>
            <p:cNvSpPr/>
            <p:nvPr/>
          </p:nvSpPr>
          <p:spPr>
            <a:xfrm rot="16523337" flipH="1">
              <a:off x="9913971" y="202482"/>
              <a:ext cx="1006282" cy="1744534"/>
            </a:xfrm>
            <a:custGeom>
              <a:avLst/>
              <a:gdLst>
                <a:gd name="connsiteX0" fmla="*/ 578 w 1006282"/>
                <a:gd name="connsiteY0" fmla="*/ 1149516 h 1744534"/>
                <a:gd name="connsiteX1" fmla="*/ 227660 w 1006282"/>
                <a:gd name="connsiteY1" fmla="*/ 1535580 h 1744534"/>
                <a:gd name="connsiteX2" fmla="*/ 656120 w 1006282"/>
                <a:gd name="connsiteY2" fmla="*/ 1744534 h 1744534"/>
                <a:gd name="connsiteX3" fmla="*/ 833721 w 1006282"/>
                <a:gd name="connsiteY3" fmla="*/ 1380362 h 1744534"/>
                <a:gd name="connsiteX4" fmla="*/ 774947 w 1006282"/>
                <a:gd name="connsiteY4" fmla="*/ 936338 h 1744534"/>
                <a:gd name="connsiteX5" fmla="*/ 748587 w 1006282"/>
                <a:gd name="connsiteY5" fmla="*/ 911546 h 1744534"/>
                <a:gd name="connsiteX6" fmla="*/ 772667 w 1006282"/>
                <a:gd name="connsiteY6" fmla="*/ 904072 h 1744534"/>
                <a:gd name="connsiteX7" fmla="*/ 1006282 w 1006282"/>
                <a:gd name="connsiteY7" fmla="*/ 551628 h 1744534"/>
                <a:gd name="connsiteX8" fmla="*/ 1006282 w 1006282"/>
                <a:gd name="connsiteY8" fmla="*/ 0 h 1744534"/>
                <a:gd name="connsiteX9" fmla="*/ 623780 w 1006282"/>
                <a:gd name="connsiteY9" fmla="*/ 0 h 1744534"/>
                <a:gd name="connsiteX10" fmla="*/ 241277 w 1006282"/>
                <a:gd name="connsiteY10" fmla="*/ 382503 h 1744534"/>
                <a:gd name="connsiteX11" fmla="*/ 241277 w 1006282"/>
                <a:gd name="connsiteY11" fmla="*/ 640650 h 1744534"/>
                <a:gd name="connsiteX12" fmla="*/ 218692 w 1006282"/>
                <a:gd name="connsiteY12" fmla="*/ 629635 h 1744534"/>
                <a:gd name="connsiteX13" fmla="*/ 41090 w 1006282"/>
                <a:gd name="connsiteY13" fmla="*/ 993807 h 1744534"/>
                <a:gd name="connsiteX14" fmla="*/ 578 w 1006282"/>
                <a:gd name="connsiteY14" fmla="*/ 1149516 h 174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282" h="1744534">
                  <a:moveTo>
                    <a:pt x="578" y="1149516"/>
                  </a:moveTo>
                  <a:cubicBezTo>
                    <a:pt x="-7882" y="1307184"/>
                    <a:pt x="76815" y="1462015"/>
                    <a:pt x="227660" y="1535580"/>
                  </a:cubicBezTo>
                  <a:lnTo>
                    <a:pt x="656120" y="1744534"/>
                  </a:lnTo>
                  <a:lnTo>
                    <a:pt x="833721" y="1380362"/>
                  </a:lnTo>
                  <a:cubicBezTo>
                    <a:pt x="907286" y="1229516"/>
                    <a:pt x="878692" y="1055365"/>
                    <a:pt x="774947" y="936338"/>
                  </a:cubicBezTo>
                  <a:lnTo>
                    <a:pt x="748587" y="911546"/>
                  </a:lnTo>
                  <a:lnTo>
                    <a:pt x="772667" y="904072"/>
                  </a:lnTo>
                  <a:cubicBezTo>
                    <a:pt x="909953" y="846005"/>
                    <a:pt x="1006282" y="710067"/>
                    <a:pt x="1006282" y="551628"/>
                  </a:cubicBezTo>
                  <a:lnTo>
                    <a:pt x="1006282" y="0"/>
                  </a:lnTo>
                  <a:lnTo>
                    <a:pt x="623780" y="0"/>
                  </a:lnTo>
                  <a:cubicBezTo>
                    <a:pt x="412529" y="0"/>
                    <a:pt x="241277" y="171252"/>
                    <a:pt x="241277" y="382503"/>
                  </a:cubicBezTo>
                  <a:lnTo>
                    <a:pt x="241277" y="640650"/>
                  </a:lnTo>
                  <a:lnTo>
                    <a:pt x="218692" y="629635"/>
                  </a:lnTo>
                  <a:lnTo>
                    <a:pt x="41090" y="993807"/>
                  </a:lnTo>
                  <a:cubicBezTo>
                    <a:pt x="16568" y="1044088"/>
                    <a:pt x="3398" y="1096960"/>
                    <a:pt x="578" y="114951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5" name="Group 94">
            <a:extLst>
              <a:ext uri="{FF2B5EF4-FFF2-40B4-BE49-F238E27FC236}">
                <a16:creationId xmlns:a16="http://schemas.microsoft.com/office/drawing/2014/main" id="{B19A020D-9460-2127-381E-81CA2917E5F4}"/>
              </a:ext>
            </a:extLst>
          </p:cNvPr>
          <p:cNvGrpSpPr/>
          <p:nvPr/>
        </p:nvGrpSpPr>
        <p:grpSpPr>
          <a:xfrm>
            <a:off x="3049854" y="2806442"/>
            <a:ext cx="1459742" cy="3058495"/>
            <a:chOff x="4699830" y="914774"/>
            <a:chExt cx="2688724" cy="5633494"/>
          </a:xfrm>
        </p:grpSpPr>
        <p:sp>
          <p:nvSpPr>
            <p:cNvPr id="96" name="Round Diagonal Corner Rectangle 187">
              <a:extLst>
                <a:ext uri="{FF2B5EF4-FFF2-40B4-BE49-F238E27FC236}">
                  <a16:creationId xmlns:a16="http://schemas.microsoft.com/office/drawing/2014/main" id="{0528E1B9-9E9C-988C-15B0-B0C3A7C3A038}"/>
                </a:ext>
              </a:extLst>
            </p:cNvPr>
            <p:cNvSpPr/>
            <p:nvPr/>
          </p:nvSpPr>
          <p:spPr>
            <a:xfrm rot="14246484" flipH="1">
              <a:off x="5009238" y="1181571"/>
              <a:ext cx="1255798" cy="1236878"/>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ound Diagonal Corner Rectangle 188">
              <a:extLst>
                <a:ext uri="{FF2B5EF4-FFF2-40B4-BE49-F238E27FC236}">
                  <a16:creationId xmlns:a16="http://schemas.microsoft.com/office/drawing/2014/main" id="{AE3B617E-9637-C2AB-0361-5B913E768B64}"/>
                </a:ext>
              </a:extLst>
            </p:cNvPr>
            <p:cNvSpPr/>
            <p:nvPr/>
          </p:nvSpPr>
          <p:spPr>
            <a:xfrm rot="18163770">
              <a:off x="5948429" y="1238858"/>
              <a:ext cx="1282250" cy="1236878"/>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8" name="Oval 97">
              <a:extLst>
                <a:ext uri="{FF2B5EF4-FFF2-40B4-BE49-F238E27FC236}">
                  <a16:creationId xmlns:a16="http://schemas.microsoft.com/office/drawing/2014/main" id="{B5F8435A-15A7-D785-8C11-33E30F2AE96E}"/>
                </a:ext>
              </a:extLst>
            </p:cNvPr>
            <p:cNvSpPr/>
            <p:nvPr/>
          </p:nvSpPr>
          <p:spPr>
            <a:xfrm rot="20028610">
              <a:off x="6875488" y="4009353"/>
              <a:ext cx="513066" cy="9027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76E07B0-BEE7-54E8-3AC6-401B5FD0D2E7}"/>
                </a:ext>
              </a:extLst>
            </p:cNvPr>
            <p:cNvSpPr/>
            <p:nvPr/>
          </p:nvSpPr>
          <p:spPr>
            <a:xfrm rot="1538320">
              <a:off x="4699830" y="3993770"/>
              <a:ext cx="472558" cy="9027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BBB7030-BE7B-2087-162F-BA390D09739F}"/>
                </a:ext>
              </a:extLst>
            </p:cNvPr>
            <p:cNvSpPr/>
            <p:nvPr/>
          </p:nvSpPr>
          <p:spPr>
            <a:xfrm rot="3039363">
              <a:off x="5515224" y="5894585"/>
              <a:ext cx="472559" cy="8124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FB9988A-4DE8-3359-82B0-BEEF21A9A926}"/>
                </a:ext>
              </a:extLst>
            </p:cNvPr>
            <p:cNvSpPr/>
            <p:nvPr/>
          </p:nvSpPr>
          <p:spPr>
            <a:xfrm rot="18422559">
              <a:off x="6167972" y="5894585"/>
              <a:ext cx="494896" cy="8124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8BB434BE-3CD8-FB6C-9358-033D3C377594}"/>
                </a:ext>
              </a:extLst>
            </p:cNvPr>
            <p:cNvSpPr/>
            <p:nvPr/>
          </p:nvSpPr>
          <p:spPr>
            <a:xfrm rot="1996156">
              <a:off x="4885995" y="2962651"/>
              <a:ext cx="894671" cy="1709949"/>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1D43D33A-1036-905F-153C-0BFC428E02BA}"/>
                </a:ext>
              </a:extLst>
            </p:cNvPr>
            <p:cNvSpPr/>
            <p:nvPr/>
          </p:nvSpPr>
          <p:spPr>
            <a:xfrm rot="2041752">
              <a:off x="5020339" y="2754687"/>
              <a:ext cx="889391" cy="1547760"/>
            </a:xfrm>
            <a:prstGeom prst="trapezoid">
              <a:avLst/>
            </a:prstGeom>
            <a:solidFill>
              <a:srgbClr val="FFE2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a:extLst>
                <a:ext uri="{FF2B5EF4-FFF2-40B4-BE49-F238E27FC236}">
                  <a16:creationId xmlns:a16="http://schemas.microsoft.com/office/drawing/2014/main" id="{D2C4DEF7-CEFD-86C7-7C2B-06C407B9DEAF}"/>
                </a:ext>
              </a:extLst>
            </p:cNvPr>
            <p:cNvSpPr/>
            <p:nvPr/>
          </p:nvSpPr>
          <p:spPr>
            <a:xfrm rot="19870960">
              <a:off x="6360983" y="2967403"/>
              <a:ext cx="840366" cy="1709949"/>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37B8F94E-0A49-9077-1780-ACF715DF25BF}"/>
                </a:ext>
              </a:extLst>
            </p:cNvPr>
            <p:cNvSpPr/>
            <p:nvPr/>
          </p:nvSpPr>
          <p:spPr>
            <a:xfrm rot="20036208">
              <a:off x="6196828" y="2780696"/>
              <a:ext cx="889391" cy="1547760"/>
            </a:xfrm>
            <a:prstGeom prst="trapezoid">
              <a:avLst/>
            </a:prstGeom>
            <a:solidFill>
              <a:srgbClr val="FFE2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a:extLst>
                <a:ext uri="{FF2B5EF4-FFF2-40B4-BE49-F238E27FC236}">
                  <a16:creationId xmlns:a16="http://schemas.microsoft.com/office/drawing/2014/main" id="{AEBA2171-57FB-19B5-71FC-0C8BE4001477}"/>
                </a:ext>
              </a:extLst>
            </p:cNvPr>
            <p:cNvSpPr/>
            <p:nvPr/>
          </p:nvSpPr>
          <p:spPr>
            <a:xfrm>
              <a:off x="5447717" y="2825254"/>
              <a:ext cx="1282659" cy="3430429"/>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F238AB9-D459-74C2-1A8A-BB235B8AB3B6}"/>
                </a:ext>
              </a:extLst>
            </p:cNvPr>
            <p:cNvSpPr/>
            <p:nvPr/>
          </p:nvSpPr>
          <p:spPr>
            <a:xfrm>
              <a:off x="5802966" y="2554431"/>
              <a:ext cx="531211" cy="6211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a:extLst>
                <a:ext uri="{FF2B5EF4-FFF2-40B4-BE49-F238E27FC236}">
                  <a16:creationId xmlns:a16="http://schemas.microsoft.com/office/drawing/2014/main" id="{DCEFBE08-E114-BCF8-F851-6952D4E410BB}"/>
                </a:ext>
              </a:extLst>
            </p:cNvPr>
            <p:cNvSpPr/>
            <p:nvPr/>
          </p:nvSpPr>
          <p:spPr>
            <a:xfrm rot="21335299">
              <a:off x="6138491" y="2643896"/>
              <a:ext cx="619357" cy="3434354"/>
            </a:xfrm>
            <a:prstGeom prst="trapezoid">
              <a:avLst/>
            </a:prstGeom>
            <a:solidFill>
              <a:srgbClr val="FFE2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BEC69322-A037-E5DC-3886-53190D7C1CF3}"/>
                </a:ext>
              </a:extLst>
            </p:cNvPr>
            <p:cNvSpPr/>
            <p:nvPr/>
          </p:nvSpPr>
          <p:spPr>
            <a:xfrm rot="353417">
              <a:off x="5432596" y="2733940"/>
              <a:ext cx="619357" cy="3282846"/>
            </a:xfrm>
            <a:prstGeom prst="trapezoid">
              <a:avLst/>
            </a:prstGeom>
            <a:solidFill>
              <a:srgbClr val="FFE2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C472B768-7DD2-F15C-706F-85820C77022E}"/>
                </a:ext>
              </a:extLst>
            </p:cNvPr>
            <p:cNvSpPr/>
            <p:nvPr/>
          </p:nvSpPr>
          <p:spPr>
            <a:xfrm>
              <a:off x="5456717" y="1086283"/>
              <a:ext cx="1282659" cy="18292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DD9D03F0-6FC1-8096-05A1-1C5CA867CE24}"/>
                </a:ext>
              </a:extLst>
            </p:cNvPr>
            <p:cNvSpPr/>
            <p:nvPr/>
          </p:nvSpPr>
          <p:spPr>
            <a:xfrm>
              <a:off x="5390685" y="914774"/>
              <a:ext cx="1368169" cy="72219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a:extLst>
                <a:ext uri="{FF2B5EF4-FFF2-40B4-BE49-F238E27FC236}">
                  <a16:creationId xmlns:a16="http://schemas.microsoft.com/office/drawing/2014/main" id="{722E8E55-69D6-B7E8-E4FB-30FD808D4A4B}"/>
                </a:ext>
              </a:extLst>
            </p:cNvPr>
            <p:cNvGrpSpPr/>
            <p:nvPr/>
          </p:nvGrpSpPr>
          <p:grpSpPr>
            <a:xfrm>
              <a:off x="5082732" y="1181210"/>
              <a:ext cx="2012628" cy="292778"/>
              <a:chOff x="7479242" y="1698356"/>
              <a:chExt cx="4019982" cy="666283"/>
            </a:xfrm>
          </p:grpSpPr>
          <p:grpSp>
            <p:nvGrpSpPr>
              <p:cNvPr id="137" name="Group 136">
                <a:extLst>
                  <a:ext uri="{FF2B5EF4-FFF2-40B4-BE49-F238E27FC236}">
                    <a16:creationId xmlns:a16="http://schemas.microsoft.com/office/drawing/2014/main" id="{92E933DD-9501-B83C-A820-7695BCA77125}"/>
                  </a:ext>
                </a:extLst>
              </p:cNvPr>
              <p:cNvGrpSpPr/>
              <p:nvPr/>
            </p:nvGrpSpPr>
            <p:grpSpPr>
              <a:xfrm>
                <a:off x="7479242" y="1698356"/>
                <a:ext cx="1473278" cy="628163"/>
                <a:chOff x="7479242" y="1698356"/>
                <a:chExt cx="1473278" cy="628163"/>
              </a:xfrm>
            </p:grpSpPr>
            <p:sp>
              <p:nvSpPr>
                <p:cNvPr id="142" name="Oval 141">
                  <a:extLst>
                    <a:ext uri="{FF2B5EF4-FFF2-40B4-BE49-F238E27FC236}">
                      <a16:creationId xmlns:a16="http://schemas.microsoft.com/office/drawing/2014/main" id="{7E5E9293-853E-0BC1-2E9C-5C946565BB62}"/>
                    </a:ext>
                  </a:extLst>
                </p:cNvPr>
                <p:cNvSpPr/>
                <p:nvPr/>
              </p:nvSpPr>
              <p:spPr>
                <a:xfrm>
                  <a:off x="7479242" y="169835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D95F5C73-533C-385C-F606-1E0339661669}"/>
                    </a:ext>
                  </a:extLst>
                </p:cNvPr>
                <p:cNvSpPr/>
                <p:nvPr/>
              </p:nvSpPr>
              <p:spPr>
                <a:xfrm>
                  <a:off x="8552668" y="1838552"/>
                  <a:ext cx="399852" cy="380354"/>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B72F7442-492E-873D-0F1A-A363BC71074E}"/>
                  </a:ext>
                </a:extLst>
              </p:cNvPr>
              <p:cNvGrpSpPr/>
              <p:nvPr/>
            </p:nvGrpSpPr>
            <p:grpSpPr>
              <a:xfrm>
                <a:off x="8952520" y="1720185"/>
                <a:ext cx="1473278" cy="628163"/>
                <a:chOff x="7479242" y="1698356"/>
                <a:chExt cx="1473278" cy="628163"/>
              </a:xfrm>
            </p:grpSpPr>
            <p:sp>
              <p:nvSpPr>
                <p:cNvPr id="140" name="Oval 139">
                  <a:extLst>
                    <a:ext uri="{FF2B5EF4-FFF2-40B4-BE49-F238E27FC236}">
                      <a16:creationId xmlns:a16="http://schemas.microsoft.com/office/drawing/2014/main" id="{64F10914-BEEE-C0B5-FAAF-B920664583AD}"/>
                    </a:ext>
                  </a:extLst>
                </p:cNvPr>
                <p:cNvSpPr/>
                <p:nvPr/>
              </p:nvSpPr>
              <p:spPr>
                <a:xfrm>
                  <a:off x="7479242" y="169835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3A78937-6726-A546-A249-5E091D0957A8}"/>
                    </a:ext>
                  </a:extLst>
                </p:cNvPr>
                <p:cNvSpPr/>
                <p:nvPr/>
              </p:nvSpPr>
              <p:spPr>
                <a:xfrm>
                  <a:off x="8552668" y="1838552"/>
                  <a:ext cx="399852" cy="380354"/>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Oval 138">
                <a:extLst>
                  <a:ext uri="{FF2B5EF4-FFF2-40B4-BE49-F238E27FC236}">
                    <a16:creationId xmlns:a16="http://schemas.microsoft.com/office/drawing/2014/main" id="{55589EC4-EAF7-5EF3-E681-6100841C33B0}"/>
                  </a:ext>
                </a:extLst>
              </p:cNvPr>
              <p:cNvSpPr/>
              <p:nvPr/>
            </p:nvSpPr>
            <p:spPr>
              <a:xfrm>
                <a:off x="10425798" y="173647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696E0A64-B084-ED32-24A8-2EC55B403F72}"/>
                </a:ext>
              </a:extLst>
            </p:cNvPr>
            <p:cNvGrpSpPr/>
            <p:nvPr/>
          </p:nvGrpSpPr>
          <p:grpSpPr>
            <a:xfrm>
              <a:off x="5600733" y="3729645"/>
              <a:ext cx="1029951" cy="149827"/>
              <a:chOff x="7479242" y="1698356"/>
              <a:chExt cx="4019982" cy="666283"/>
            </a:xfrm>
          </p:grpSpPr>
          <p:grpSp>
            <p:nvGrpSpPr>
              <p:cNvPr id="130" name="Group 129">
                <a:extLst>
                  <a:ext uri="{FF2B5EF4-FFF2-40B4-BE49-F238E27FC236}">
                    <a16:creationId xmlns:a16="http://schemas.microsoft.com/office/drawing/2014/main" id="{5E37213E-A77C-D0FF-1E4C-2A1A4A22686B}"/>
                  </a:ext>
                </a:extLst>
              </p:cNvPr>
              <p:cNvGrpSpPr/>
              <p:nvPr/>
            </p:nvGrpSpPr>
            <p:grpSpPr>
              <a:xfrm>
                <a:off x="7479242" y="1698356"/>
                <a:ext cx="1473278" cy="628163"/>
                <a:chOff x="7479242" y="1698356"/>
                <a:chExt cx="1473278" cy="628163"/>
              </a:xfrm>
            </p:grpSpPr>
            <p:sp>
              <p:nvSpPr>
                <p:cNvPr id="135" name="Oval 134">
                  <a:extLst>
                    <a:ext uri="{FF2B5EF4-FFF2-40B4-BE49-F238E27FC236}">
                      <a16:creationId xmlns:a16="http://schemas.microsoft.com/office/drawing/2014/main" id="{0AC441D2-8C0B-EBCE-58C3-F94DF1858245}"/>
                    </a:ext>
                  </a:extLst>
                </p:cNvPr>
                <p:cNvSpPr/>
                <p:nvPr/>
              </p:nvSpPr>
              <p:spPr>
                <a:xfrm>
                  <a:off x="7479242" y="169835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A6FE1874-24AF-DBE6-C384-10C10F3AAD6C}"/>
                    </a:ext>
                  </a:extLst>
                </p:cNvPr>
                <p:cNvSpPr/>
                <p:nvPr/>
              </p:nvSpPr>
              <p:spPr>
                <a:xfrm>
                  <a:off x="8552668" y="1838552"/>
                  <a:ext cx="399852" cy="380354"/>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6876AE3F-B5F1-6DB8-7C71-15B05A24B8B9}"/>
                  </a:ext>
                </a:extLst>
              </p:cNvPr>
              <p:cNvGrpSpPr/>
              <p:nvPr/>
            </p:nvGrpSpPr>
            <p:grpSpPr>
              <a:xfrm>
                <a:off x="8952520" y="1720185"/>
                <a:ext cx="1473278" cy="628163"/>
                <a:chOff x="7479242" y="1698356"/>
                <a:chExt cx="1473278" cy="628163"/>
              </a:xfrm>
            </p:grpSpPr>
            <p:sp>
              <p:nvSpPr>
                <p:cNvPr id="133" name="Oval 132">
                  <a:extLst>
                    <a:ext uri="{FF2B5EF4-FFF2-40B4-BE49-F238E27FC236}">
                      <a16:creationId xmlns:a16="http://schemas.microsoft.com/office/drawing/2014/main" id="{7FCC600A-B43D-439C-527A-15400361A723}"/>
                    </a:ext>
                  </a:extLst>
                </p:cNvPr>
                <p:cNvSpPr/>
                <p:nvPr/>
              </p:nvSpPr>
              <p:spPr>
                <a:xfrm>
                  <a:off x="7479242" y="169835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5A328B1-4FBE-E548-6EBA-2CFBDAE0F090}"/>
                    </a:ext>
                  </a:extLst>
                </p:cNvPr>
                <p:cNvSpPr/>
                <p:nvPr/>
              </p:nvSpPr>
              <p:spPr>
                <a:xfrm>
                  <a:off x="8552668" y="1838552"/>
                  <a:ext cx="399852" cy="380354"/>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Oval 131">
                <a:extLst>
                  <a:ext uri="{FF2B5EF4-FFF2-40B4-BE49-F238E27FC236}">
                    <a16:creationId xmlns:a16="http://schemas.microsoft.com/office/drawing/2014/main" id="{19B4A13D-81FE-0384-C2CE-2A22EF690410}"/>
                  </a:ext>
                </a:extLst>
              </p:cNvPr>
              <p:cNvSpPr/>
              <p:nvPr/>
            </p:nvSpPr>
            <p:spPr>
              <a:xfrm>
                <a:off x="10425798" y="173647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E079F4F6-2461-5A8C-E9F3-5FA0E67E1C25}"/>
                </a:ext>
              </a:extLst>
            </p:cNvPr>
            <p:cNvGrpSpPr/>
            <p:nvPr/>
          </p:nvGrpSpPr>
          <p:grpSpPr>
            <a:xfrm>
              <a:off x="5592575" y="4212606"/>
              <a:ext cx="1029951" cy="149827"/>
              <a:chOff x="7479242" y="1698356"/>
              <a:chExt cx="4019982" cy="666283"/>
            </a:xfrm>
          </p:grpSpPr>
          <p:grpSp>
            <p:nvGrpSpPr>
              <p:cNvPr id="123" name="Group 122">
                <a:extLst>
                  <a:ext uri="{FF2B5EF4-FFF2-40B4-BE49-F238E27FC236}">
                    <a16:creationId xmlns:a16="http://schemas.microsoft.com/office/drawing/2014/main" id="{AD61807C-94DC-717A-EB70-212A5DF74E3F}"/>
                  </a:ext>
                </a:extLst>
              </p:cNvPr>
              <p:cNvGrpSpPr/>
              <p:nvPr/>
            </p:nvGrpSpPr>
            <p:grpSpPr>
              <a:xfrm>
                <a:off x="7479242" y="1698356"/>
                <a:ext cx="1473278" cy="628163"/>
                <a:chOff x="7479242" y="1698356"/>
                <a:chExt cx="1473278" cy="628163"/>
              </a:xfrm>
            </p:grpSpPr>
            <p:sp>
              <p:nvSpPr>
                <p:cNvPr id="128" name="Oval 127">
                  <a:extLst>
                    <a:ext uri="{FF2B5EF4-FFF2-40B4-BE49-F238E27FC236}">
                      <a16:creationId xmlns:a16="http://schemas.microsoft.com/office/drawing/2014/main" id="{E066636C-9B1F-CBB6-05EB-B71EABAF09D7}"/>
                    </a:ext>
                  </a:extLst>
                </p:cNvPr>
                <p:cNvSpPr/>
                <p:nvPr/>
              </p:nvSpPr>
              <p:spPr>
                <a:xfrm>
                  <a:off x="7479242" y="169835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C2BF465-224B-2901-BF35-DAA1C0917054}"/>
                    </a:ext>
                  </a:extLst>
                </p:cNvPr>
                <p:cNvSpPr/>
                <p:nvPr/>
              </p:nvSpPr>
              <p:spPr>
                <a:xfrm>
                  <a:off x="8552668" y="1838552"/>
                  <a:ext cx="399852" cy="380354"/>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21A98996-9957-9DCE-8303-3A547B437B8E}"/>
                  </a:ext>
                </a:extLst>
              </p:cNvPr>
              <p:cNvGrpSpPr/>
              <p:nvPr/>
            </p:nvGrpSpPr>
            <p:grpSpPr>
              <a:xfrm>
                <a:off x="8952520" y="1720185"/>
                <a:ext cx="1473278" cy="628163"/>
                <a:chOff x="7479242" y="1698356"/>
                <a:chExt cx="1473278" cy="628163"/>
              </a:xfrm>
            </p:grpSpPr>
            <p:sp>
              <p:nvSpPr>
                <p:cNvPr id="126" name="Oval 125">
                  <a:extLst>
                    <a:ext uri="{FF2B5EF4-FFF2-40B4-BE49-F238E27FC236}">
                      <a16:creationId xmlns:a16="http://schemas.microsoft.com/office/drawing/2014/main" id="{CB7921C8-D64E-70E0-7325-CAB70BF9F27F}"/>
                    </a:ext>
                  </a:extLst>
                </p:cNvPr>
                <p:cNvSpPr/>
                <p:nvPr/>
              </p:nvSpPr>
              <p:spPr>
                <a:xfrm>
                  <a:off x="7479242" y="169835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ECEE1DB-3112-4F2C-A746-6C88DA915CE5}"/>
                    </a:ext>
                  </a:extLst>
                </p:cNvPr>
                <p:cNvSpPr/>
                <p:nvPr/>
              </p:nvSpPr>
              <p:spPr>
                <a:xfrm>
                  <a:off x="8552668" y="1838552"/>
                  <a:ext cx="399852" cy="380354"/>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Oval 124">
                <a:extLst>
                  <a:ext uri="{FF2B5EF4-FFF2-40B4-BE49-F238E27FC236}">
                    <a16:creationId xmlns:a16="http://schemas.microsoft.com/office/drawing/2014/main" id="{F7CE957D-4886-D198-3225-6A2476A97A54}"/>
                  </a:ext>
                </a:extLst>
              </p:cNvPr>
              <p:cNvSpPr/>
              <p:nvPr/>
            </p:nvSpPr>
            <p:spPr>
              <a:xfrm>
                <a:off x="10425798" y="173647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BDE29260-0954-6C17-9198-47D5FB994A64}"/>
                </a:ext>
              </a:extLst>
            </p:cNvPr>
            <p:cNvGrpSpPr/>
            <p:nvPr/>
          </p:nvGrpSpPr>
          <p:grpSpPr>
            <a:xfrm>
              <a:off x="5593155" y="4628618"/>
              <a:ext cx="1029951" cy="149827"/>
              <a:chOff x="7479242" y="1698356"/>
              <a:chExt cx="4019982" cy="666283"/>
            </a:xfrm>
          </p:grpSpPr>
          <p:grpSp>
            <p:nvGrpSpPr>
              <p:cNvPr id="116" name="Group 115">
                <a:extLst>
                  <a:ext uri="{FF2B5EF4-FFF2-40B4-BE49-F238E27FC236}">
                    <a16:creationId xmlns:a16="http://schemas.microsoft.com/office/drawing/2014/main" id="{CDF17F79-EE52-8699-F99B-8FB9FDE23B60}"/>
                  </a:ext>
                </a:extLst>
              </p:cNvPr>
              <p:cNvGrpSpPr/>
              <p:nvPr/>
            </p:nvGrpSpPr>
            <p:grpSpPr>
              <a:xfrm>
                <a:off x="7479242" y="1698356"/>
                <a:ext cx="1473278" cy="628163"/>
                <a:chOff x="7479242" y="1698356"/>
                <a:chExt cx="1473278" cy="628163"/>
              </a:xfrm>
            </p:grpSpPr>
            <p:sp>
              <p:nvSpPr>
                <p:cNvPr id="121" name="Oval 120">
                  <a:extLst>
                    <a:ext uri="{FF2B5EF4-FFF2-40B4-BE49-F238E27FC236}">
                      <a16:creationId xmlns:a16="http://schemas.microsoft.com/office/drawing/2014/main" id="{CF5FC325-3DC7-1EB1-D224-77E5B7902099}"/>
                    </a:ext>
                  </a:extLst>
                </p:cNvPr>
                <p:cNvSpPr/>
                <p:nvPr/>
              </p:nvSpPr>
              <p:spPr>
                <a:xfrm>
                  <a:off x="7479242" y="169835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18128265-7209-B3F9-C6BD-0E81331A75AB}"/>
                    </a:ext>
                  </a:extLst>
                </p:cNvPr>
                <p:cNvSpPr/>
                <p:nvPr/>
              </p:nvSpPr>
              <p:spPr>
                <a:xfrm>
                  <a:off x="8552668" y="1838552"/>
                  <a:ext cx="399852" cy="380354"/>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9846D1B5-F011-E0D3-6BE7-9AFF591A588D}"/>
                  </a:ext>
                </a:extLst>
              </p:cNvPr>
              <p:cNvGrpSpPr/>
              <p:nvPr/>
            </p:nvGrpSpPr>
            <p:grpSpPr>
              <a:xfrm>
                <a:off x="8952520" y="1720185"/>
                <a:ext cx="1473278" cy="628163"/>
                <a:chOff x="7479242" y="1698356"/>
                <a:chExt cx="1473278" cy="628163"/>
              </a:xfrm>
            </p:grpSpPr>
            <p:sp>
              <p:nvSpPr>
                <p:cNvPr id="119" name="Oval 118">
                  <a:extLst>
                    <a:ext uri="{FF2B5EF4-FFF2-40B4-BE49-F238E27FC236}">
                      <a16:creationId xmlns:a16="http://schemas.microsoft.com/office/drawing/2014/main" id="{5D2CB88E-F537-47CE-CAC7-8AF7D35DC8C3}"/>
                    </a:ext>
                  </a:extLst>
                </p:cNvPr>
                <p:cNvSpPr/>
                <p:nvPr/>
              </p:nvSpPr>
              <p:spPr>
                <a:xfrm>
                  <a:off x="7479242" y="169835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EC84C2A-A53C-1D5D-0A9A-C81811310F06}"/>
                    </a:ext>
                  </a:extLst>
                </p:cNvPr>
                <p:cNvSpPr/>
                <p:nvPr/>
              </p:nvSpPr>
              <p:spPr>
                <a:xfrm>
                  <a:off x="8552668" y="1838552"/>
                  <a:ext cx="399852" cy="380354"/>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Oval 117">
                <a:extLst>
                  <a:ext uri="{FF2B5EF4-FFF2-40B4-BE49-F238E27FC236}">
                    <a16:creationId xmlns:a16="http://schemas.microsoft.com/office/drawing/2014/main" id="{20C13E6D-0145-F3E1-3C64-105CF8A00A91}"/>
                  </a:ext>
                </a:extLst>
              </p:cNvPr>
              <p:cNvSpPr/>
              <p:nvPr/>
            </p:nvSpPr>
            <p:spPr>
              <a:xfrm>
                <a:off x="10425798" y="1736476"/>
                <a:ext cx="1073426" cy="628163"/>
              </a:xfrm>
              <a:prstGeom prst="ellipse">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3571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1" grpId="0"/>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7" name="TextBox 6">
            <a:extLst>
              <a:ext uri="{FF2B5EF4-FFF2-40B4-BE49-F238E27FC236}">
                <a16:creationId xmlns:a16="http://schemas.microsoft.com/office/drawing/2014/main" id="{B286151E-586C-43F7-AFE9-3230C4216D99}"/>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a:t>
            </a:r>
          </a:p>
        </p:txBody>
      </p:sp>
      <p:grpSp>
        <p:nvGrpSpPr>
          <p:cNvPr id="8" name="Group 7">
            <a:extLst>
              <a:ext uri="{FF2B5EF4-FFF2-40B4-BE49-F238E27FC236}">
                <a16:creationId xmlns:a16="http://schemas.microsoft.com/office/drawing/2014/main" id="{9DEEAFD8-FFBE-4506-89A3-5D7247DCCAEA}"/>
              </a:ext>
            </a:extLst>
          </p:cNvPr>
          <p:cNvGrpSpPr/>
          <p:nvPr/>
        </p:nvGrpSpPr>
        <p:grpSpPr>
          <a:xfrm>
            <a:off x="9256300" y="1518385"/>
            <a:ext cx="2445026" cy="4934245"/>
            <a:chOff x="1716284" y="513070"/>
            <a:chExt cx="2445026" cy="4934245"/>
          </a:xfrm>
        </p:grpSpPr>
        <p:sp>
          <p:nvSpPr>
            <p:cNvPr id="9" name="Oval 8">
              <a:extLst>
                <a:ext uri="{FF2B5EF4-FFF2-40B4-BE49-F238E27FC236}">
                  <a16:creationId xmlns:a16="http://schemas.microsoft.com/office/drawing/2014/main" id="{7167F555-2A12-4D9B-90FA-176D3B73E777}"/>
                </a:ext>
              </a:extLst>
            </p:cNvPr>
            <p:cNvSpPr/>
            <p:nvPr/>
          </p:nvSpPr>
          <p:spPr>
            <a:xfrm>
              <a:off x="1988604" y="513070"/>
              <a:ext cx="1818854" cy="2679826"/>
            </a:xfrm>
            <a:prstGeom prst="ellips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on 9">
              <a:extLst>
                <a:ext uri="{FF2B5EF4-FFF2-40B4-BE49-F238E27FC236}">
                  <a16:creationId xmlns:a16="http://schemas.microsoft.com/office/drawing/2014/main" id="{0585F16F-AC07-4514-BCCE-F2436621D6B3}"/>
                </a:ext>
              </a:extLst>
            </p:cNvPr>
            <p:cNvSpPr/>
            <p:nvPr/>
          </p:nvSpPr>
          <p:spPr>
            <a:xfrm rot="601563" flipH="1">
              <a:off x="3049825" y="1667599"/>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a:extLst>
                <a:ext uri="{FF2B5EF4-FFF2-40B4-BE49-F238E27FC236}">
                  <a16:creationId xmlns:a16="http://schemas.microsoft.com/office/drawing/2014/main" id="{6CD12C51-11E8-4DE8-A175-CB736278A135}"/>
                </a:ext>
              </a:extLst>
            </p:cNvPr>
            <p:cNvSpPr/>
            <p:nvPr/>
          </p:nvSpPr>
          <p:spPr>
            <a:xfrm rot="20998437">
              <a:off x="2089775" y="1683059"/>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a:extLst>
                <a:ext uri="{FF2B5EF4-FFF2-40B4-BE49-F238E27FC236}">
                  <a16:creationId xmlns:a16="http://schemas.microsoft.com/office/drawing/2014/main" id="{E6F7FA5F-D742-42F1-A51B-87325DCC0E15}"/>
                </a:ext>
              </a:extLst>
            </p:cNvPr>
            <p:cNvSpPr/>
            <p:nvPr/>
          </p:nvSpPr>
          <p:spPr>
            <a:xfrm rot="601563" flipH="1">
              <a:off x="3386079" y="1145469"/>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a:extLst>
                <a:ext uri="{FF2B5EF4-FFF2-40B4-BE49-F238E27FC236}">
                  <a16:creationId xmlns:a16="http://schemas.microsoft.com/office/drawing/2014/main" id="{0C2A6CE0-B5B0-4B43-A21B-C1FEE1695D50}"/>
                </a:ext>
              </a:extLst>
            </p:cNvPr>
            <p:cNvSpPr/>
            <p:nvPr/>
          </p:nvSpPr>
          <p:spPr>
            <a:xfrm rot="20998437">
              <a:off x="2076102" y="1148005"/>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23FCE5-A0A4-4BDB-835A-E700811778DA}"/>
                </a:ext>
              </a:extLst>
            </p:cNvPr>
            <p:cNvSpPr/>
            <p:nvPr/>
          </p:nvSpPr>
          <p:spPr>
            <a:xfrm rot="19907266">
              <a:off x="3739694" y="3233615"/>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541CF85-D2A0-45A4-B05A-7436F508DE06}"/>
                </a:ext>
              </a:extLst>
            </p:cNvPr>
            <p:cNvSpPr/>
            <p:nvPr/>
          </p:nvSpPr>
          <p:spPr>
            <a:xfrm rot="1645044">
              <a:off x="1716284" y="3248591"/>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90F91A9-34B9-4124-A8B5-26D7BC11B053}"/>
                </a:ext>
              </a:extLst>
            </p:cNvPr>
            <p:cNvSpPr/>
            <p:nvPr/>
          </p:nvSpPr>
          <p:spPr>
            <a:xfrm rot="1442075">
              <a:off x="2456399" y="4747463"/>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5B6B14-48F1-4359-9E28-5FE0653E1463}"/>
                </a:ext>
              </a:extLst>
            </p:cNvPr>
            <p:cNvSpPr/>
            <p:nvPr/>
          </p:nvSpPr>
          <p:spPr>
            <a:xfrm rot="18928376">
              <a:off x="3122728" y="4761515"/>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EA0F4727-326A-40EE-87F7-98BC9DE56F57}"/>
                </a:ext>
              </a:extLst>
            </p:cNvPr>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55A47805-3D59-4DB5-8DFB-53ACA52A8AEA}"/>
                </a:ext>
              </a:extLst>
            </p:cNvPr>
            <p:cNvSpPr/>
            <p:nvPr/>
          </p:nvSpPr>
          <p:spPr>
            <a:xfrm rot="1585184">
              <a:off x="1872672" y="2084557"/>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F6D5FC30-C0C2-4239-B37F-2B5712224736}"/>
                </a:ext>
              </a:extLst>
            </p:cNvPr>
            <p:cNvSpPr/>
            <p:nvPr/>
          </p:nvSpPr>
          <p:spPr>
            <a:xfrm rot="19870960">
              <a:off x="3301112" y="2313689"/>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5E4862F5-0F3E-44DA-96CF-14FAEFAA33D5}"/>
                </a:ext>
              </a:extLst>
            </p:cNvPr>
            <p:cNvSpPr/>
            <p:nvPr/>
          </p:nvSpPr>
          <p:spPr>
            <a:xfrm rot="20036208">
              <a:off x="2947455" y="2097736"/>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2731D259-7D37-4E34-ABDC-5E071A4315E1}"/>
                </a:ext>
              </a:extLst>
            </p:cNvPr>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D197B592-ACE1-4BEE-904B-6CCEC9B22807}"/>
                </a:ext>
              </a:extLst>
            </p:cNvPr>
            <p:cNvSpPr/>
            <p:nvPr/>
          </p:nvSpPr>
          <p:spPr>
            <a:xfrm rot="21186724">
              <a:off x="2963096" y="1987049"/>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5F155D80-3F03-4BB2-A551-FCDB0770D942}"/>
                </a:ext>
              </a:extLst>
            </p:cNvPr>
            <p:cNvSpPr/>
            <p:nvPr/>
          </p:nvSpPr>
          <p:spPr>
            <a:xfrm rot="353417">
              <a:off x="2187146" y="2050706"/>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D48FA31-FF94-463B-A5CC-4D441A920E6D}"/>
                </a:ext>
              </a:extLst>
            </p:cNvPr>
            <p:cNvSpPr/>
            <p:nvPr/>
          </p:nvSpPr>
          <p:spPr>
            <a:xfrm rot="10800000">
              <a:off x="2771372" y="1947207"/>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8">
              <a:extLst>
                <a:ext uri="{FF2B5EF4-FFF2-40B4-BE49-F238E27FC236}">
                  <a16:creationId xmlns:a16="http://schemas.microsoft.com/office/drawing/2014/main" id="{42AC7679-A419-4781-9ED2-103D1C287AB7}"/>
                </a:ext>
              </a:extLst>
            </p:cNvPr>
            <p:cNvGrpSpPr/>
            <p:nvPr/>
          </p:nvGrpSpPr>
          <p:grpSpPr>
            <a:xfrm>
              <a:off x="2215331" y="711527"/>
              <a:ext cx="1400061" cy="1544052"/>
              <a:chOff x="2816664" y="1199148"/>
              <a:chExt cx="1866748" cy="1544052"/>
            </a:xfrm>
          </p:grpSpPr>
          <p:sp>
            <p:nvSpPr>
              <p:cNvPr id="91" name="Oval 90">
                <a:extLst>
                  <a:ext uri="{FF2B5EF4-FFF2-40B4-BE49-F238E27FC236}">
                    <a16:creationId xmlns:a16="http://schemas.microsoft.com/office/drawing/2014/main" id="{FC244F86-47B1-4AE0-8B21-6AB6D60889B8}"/>
                  </a:ext>
                </a:extLst>
              </p:cNvPr>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EAF4B58-B19D-4963-8658-0172CCEF855B}"/>
                  </a:ext>
                </a:extLst>
              </p:cNvPr>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A1E09AD-277E-46EE-AF44-D2E9D33C8B3A}"/>
                </a:ext>
              </a:extLst>
            </p:cNvPr>
            <p:cNvGrpSpPr/>
            <p:nvPr/>
          </p:nvGrpSpPr>
          <p:grpSpPr>
            <a:xfrm>
              <a:off x="2123416" y="630518"/>
              <a:ext cx="1534771" cy="1160209"/>
              <a:chOff x="5148189" y="2884583"/>
              <a:chExt cx="1202145" cy="1160209"/>
            </a:xfrm>
            <a:solidFill>
              <a:schemeClr val="bg2">
                <a:lumMod val="75000"/>
              </a:schemeClr>
            </a:solidFill>
          </p:grpSpPr>
          <p:sp>
            <p:nvSpPr>
              <p:cNvPr id="89" name="Chord 88">
                <a:extLst>
                  <a:ext uri="{FF2B5EF4-FFF2-40B4-BE49-F238E27FC236}">
                    <a16:creationId xmlns:a16="http://schemas.microsoft.com/office/drawing/2014/main" id="{31C00D45-D811-4192-AEC3-7FADE66D93EE}"/>
                  </a:ext>
                </a:extLst>
              </p:cNvPr>
              <p:cNvSpPr/>
              <p:nvPr/>
            </p:nvSpPr>
            <p:spPr>
              <a:xfrm rot="4451877">
                <a:off x="5147312" y="2891018"/>
                <a:ext cx="1160209" cy="1147340"/>
              </a:xfrm>
              <a:prstGeom prst="chord">
                <a:avLst>
                  <a:gd name="adj1" fmla="val 7288814"/>
                  <a:gd name="adj2" fmla="val 162000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Stored Data 89">
                <a:extLst>
                  <a:ext uri="{FF2B5EF4-FFF2-40B4-BE49-F238E27FC236}">
                    <a16:creationId xmlns:a16="http://schemas.microsoft.com/office/drawing/2014/main" id="{F02EC424-E60C-48BC-89AF-0FED04D32225}"/>
                  </a:ext>
                </a:extLst>
              </p:cNvPr>
              <p:cNvSpPr/>
              <p:nvPr/>
            </p:nvSpPr>
            <p:spPr>
              <a:xfrm rot="5400000">
                <a:off x="5603915" y="2798785"/>
                <a:ext cx="290693" cy="1202145"/>
              </a:xfrm>
              <a:prstGeom prst="flowChartOnlineStorag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0801013A-6A20-473D-8733-A357CF43C9A1}"/>
                </a:ext>
              </a:extLst>
            </p:cNvPr>
            <p:cNvSpPr/>
            <p:nvPr/>
          </p:nvSpPr>
          <p:spPr>
            <a:xfrm rot="20659949">
              <a:off x="2234208" y="1791835"/>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BAD7BF5-6FE3-47BB-AD89-1768C31E007A}"/>
                </a:ext>
              </a:extLst>
            </p:cNvPr>
            <p:cNvSpPr/>
            <p:nvPr/>
          </p:nvSpPr>
          <p:spPr>
            <a:xfrm rot="1487189">
              <a:off x="3515448" y="1537972"/>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CE8C88C-5DD8-47F3-AADD-FF18D75218C4}"/>
                </a:ext>
              </a:extLst>
            </p:cNvPr>
            <p:cNvGrpSpPr/>
            <p:nvPr/>
          </p:nvGrpSpPr>
          <p:grpSpPr>
            <a:xfrm rot="16543144">
              <a:off x="1908042" y="2791953"/>
              <a:ext cx="1362267" cy="393777"/>
              <a:chOff x="4953000" y="1968708"/>
              <a:chExt cx="5056682" cy="1751350"/>
            </a:xfrm>
          </p:grpSpPr>
          <p:grpSp>
            <p:nvGrpSpPr>
              <p:cNvPr id="76" name="Group 75">
                <a:extLst>
                  <a:ext uri="{FF2B5EF4-FFF2-40B4-BE49-F238E27FC236}">
                    <a16:creationId xmlns:a16="http://schemas.microsoft.com/office/drawing/2014/main" id="{1D9C0D1D-5914-48C4-A520-648EB86ACB4F}"/>
                  </a:ext>
                </a:extLst>
              </p:cNvPr>
              <p:cNvGrpSpPr/>
              <p:nvPr/>
            </p:nvGrpSpPr>
            <p:grpSpPr>
              <a:xfrm>
                <a:off x="4953000" y="1981200"/>
                <a:ext cx="1681397" cy="1721370"/>
                <a:chOff x="4953000" y="1981200"/>
                <a:chExt cx="1681397" cy="1721370"/>
              </a:xfrm>
            </p:grpSpPr>
            <p:sp>
              <p:nvSpPr>
                <p:cNvPr id="87" name="Quad Arrow 166">
                  <a:extLst>
                    <a:ext uri="{FF2B5EF4-FFF2-40B4-BE49-F238E27FC236}">
                      <a16:creationId xmlns:a16="http://schemas.microsoft.com/office/drawing/2014/main" id="{8D3D54CC-1810-4820-A0A6-5FAC7DBD6EF6}"/>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7E9DF532-76AB-46C8-9DE5-FE52F0381D85}"/>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73129C52-DEB1-4378-9F09-171896FC848E}"/>
                  </a:ext>
                </a:extLst>
              </p:cNvPr>
              <p:cNvGrpSpPr/>
              <p:nvPr/>
            </p:nvGrpSpPr>
            <p:grpSpPr>
              <a:xfrm>
                <a:off x="6634397" y="1968708"/>
                <a:ext cx="1681397" cy="1721370"/>
                <a:chOff x="4953000" y="1981200"/>
                <a:chExt cx="1681397" cy="1721370"/>
              </a:xfrm>
            </p:grpSpPr>
            <p:sp>
              <p:nvSpPr>
                <p:cNvPr id="85" name="Quad Arrow 164">
                  <a:extLst>
                    <a:ext uri="{FF2B5EF4-FFF2-40B4-BE49-F238E27FC236}">
                      <a16:creationId xmlns:a16="http://schemas.microsoft.com/office/drawing/2014/main" id="{E207F7D0-226A-4844-83A1-F57929715CF5}"/>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a:extLst>
                    <a:ext uri="{FF2B5EF4-FFF2-40B4-BE49-F238E27FC236}">
                      <a16:creationId xmlns:a16="http://schemas.microsoft.com/office/drawing/2014/main" id="{B884B573-3813-495A-AB0D-128D3C546567}"/>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831F63A8-A5ED-42C4-ABBE-FE129748F877}"/>
                  </a:ext>
                </a:extLst>
              </p:cNvPr>
              <p:cNvGrpSpPr/>
              <p:nvPr/>
            </p:nvGrpSpPr>
            <p:grpSpPr>
              <a:xfrm>
                <a:off x="8328285" y="1998688"/>
                <a:ext cx="1681397" cy="1721370"/>
                <a:chOff x="4953000" y="1981200"/>
                <a:chExt cx="1681397" cy="1721370"/>
              </a:xfrm>
            </p:grpSpPr>
            <p:sp>
              <p:nvSpPr>
                <p:cNvPr id="83" name="Quad Arrow 162">
                  <a:extLst>
                    <a:ext uri="{FF2B5EF4-FFF2-40B4-BE49-F238E27FC236}">
                      <a16:creationId xmlns:a16="http://schemas.microsoft.com/office/drawing/2014/main" id="{C2E085BA-FA68-40F5-846A-B572B443ED52}"/>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33DC6DB6-D774-404B-9726-5F929BD7534C}"/>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Isosceles Triangle 78">
                <a:extLst>
                  <a:ext uri="{FF2B5EF4-FFF2-40B4-BE49-F238E27FC236}">
                    <a16:creationId xmlns:a16="http://schemas.microsoft.com/office/drawing/2014/main" id="{739BA851-3804-4BBA-82C7-D9B208DB71F0}"/>
                  </a:ext>
                </a:extLst>
              </p:cNvPr>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29BD2E9A-8995-459E-824D-BE1E570BB680}"/>
                  </a:ext>
                </a:extLst>
              </p:cNvPr>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7CCB4E33-5138-42E1-A8B4-2A3ADBDAF916}"/>
                  </a:ext>
                </a:extLst>
              </p:cNvPr>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520E0F2B-EBFA-4DBA-87F5-1D3481B70957}"/>
                  </a:ext>
                </a:extLst>
              </p:cNvPr>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48F1033-3DF6-4FB8-98B2-C56FF474937E}"/>
                </a:ext>
              </a:extLst>
            </p:cNvPr>
            <p:cNvGrpSpPr/>
            <p:nvPr/>
          </p:nvGrpSpPr>
          <p:grpSpPr>
            <a:xfrm rot="15820934">
              <a:off x="2566240" y="2806178"/>
              <a:ext cx="1362267" cy="393777"/>
              <a:chOff x="4953000" y="1968708"/>
              <a:chExt cx="5056682" cy="1751350"/>
            </a:xfrm>
          </p:grpSpPr>
          <p:grpSp>
            <p:nvGrpSpPr>
              <p:cNvPr id="63" name="Group 62">
                <a:extLst>
                  <a:ext uri="{FF2B5EF4-FFF2-40B4-BE49-F238E27FC236}">
                    <a16:creationId xmlns:a16="http://schemas.microsoft.com/office/drawing/2014/main" id="{384B875C-1246-4818-A631-AD90AEF9A1DE}"/>
                  </a:ext>
                </a:extLst>
              </p:cNvPr>
              <p:cNvGrpSpPr/>
              <p:nvPr/>
            </p:nvGrpSpPr>
            <p:grpSpPr>
              <a:xfrm>
                <a:off x="4953000" y="1981200"/>
                <a:ext cx="1681397" cy="1721370"/>
                <a:chOff x="4953000" y="1981200"/>
                <a:chExt cx="1681397" cy="1721370"/>
              </a:xfrm>
            </p:grpSpPr>
            <p:sp>
              <p:nvSpPr>
                <p:cNvPr id="74" name="Quad Arrow 180">
                  <a:extLst>
                    <a:ext uri="{FF2B5EF4-FFF2-40B4-BE49-F238E27FC236}">
                      <a16:creationId xmlns:a16="http://schemas.microsoft.com/office/drawing/2014/main" id="{10642D4E-CDE6-4F3A-8A5C-BC80DDB54CCF}"/>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B343F288-B743-401B-9036-BBF3BEC7A264}"/>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9CBE6210-ABBB-4A72-B595-F3B181C26F89}"/>
                  </a:ext>
                </a:extLst>
              </p:cNvPr>
              <p:cNvGrpSpPr/>
              <p:nvPr/>
            </p:nvGrpSpPr>
            <p:grpSpPr>
              <a:xfrm>
                <a:off x="6634397" y="1968708"/>
                <a:ext cx="1681397" cy="1721370"/>
                <a:chOff x="4953000" y="1981200"/>
                <a:chExt cx="1681397" cy="1721370"/>
              </a:xfrm>
            </p:grpSpPr>
            <p:sp>
              <p:nvSpPr>
                <p:cNvPr id="72" name="Quad Arrow 178">
                  <a:extLst>
                    <a:ext uri="{FF2B5EF4-FFF2-40B4-BE49-F238E27FC236}">
                      <a16:creationId xmlns:a16="http://schemas.microsoft.com/office/drawing/2014/main" id="{40D754BC-20AA-443A-83C9-6CC6BC07A991}"/>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2D637A3B-F770-4724-890C-95571BCC8667}"/>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2A77660C-9618-4C02-9323-6DFC5D8B8C32}"/>
                  </a:ext>
                </a:extLst>
              </p:cNvPr>
              <p:cNvGrpSpPr/>
              <p:nvPr/>
            </p:nvGrpSpPr>
            <p:grpSpPr>
              <a:xfrm>
                <a:off x="8328285" y="1998688"/>
                <a:ext cx="1681397" cy="1721370"/>
                <a:chOff x="4953000" y="1981200"/>
                <a:chExt cx="1681397" cy="1721370"/>
              </a:xfrm>
            </p:grpSpPr>
            <p:sp>
              <p:nvSpPr>
                <p:cNvPr id="70" name="Quad Arrow 176">
                  <a:extLst>
                    <a:ext uri="{FF2B5EF4-FFF2-40B4-BE49-F238E27FC236}">
                      <a16:creationId xmlns:a16="http://schemas.microsoft.com/office/drawing/2014/main" id="{705623E4-A794-45BB-A95A-ADCE68A8FC64}"/>
                    </a:ext>
                  </a:extLst>
                </p:cNvPr>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3EF14D98-342F-408E-8A96-AA8B8993184E}"/>
                    </a:ext>
                  </a:extLst>
                </p:cNvPr>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Isosceles Triangle 65">
                <a:extLst>
                  <a:ext uri="{FF2B5EF4-FFF2-40B4-BE49-F238E27FC236}">
                    <a16:creationId xmlns:a16="http://schemas.microsoft.com/office/drawing/2014/main" id="{95D5675C-908F-4F3B-8BB4-FBF4E2E9EEA6}"/>
                  </a:ext>
                </a:extLst>
              </p:cNvPr>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FAB2C83E-2E61-4EAE-95F2-FC2DFB73B690}"/>
                  </a:ext>
                </a:extLst>
              </p:cNvPr>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700E2D17-411C-4476-8946-FF3D765D3BF7}"/>
                  </a:ext>
                </a:extLst>
              </p:cNvPr>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F9837C29-146E-4F92-BD4C-EC75C28BA2A4}"/>
                  </a:ext>
                </a:extLst>
              </p:cNvPr>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28">
              <a:extLst>
                <a:ext uri="{FF2B5EF4-FFF2-40B4-BE49-F238E27FC236}">
                  <a16:creationId xmlns:a16="http://schemas.microsoft.com/office/drawing/2014/main" id="{AEAEBDF5-057A-4AEB-A26E-DAAC5ED61875}"/>
                </a:ext>
              </a:extLst>
            </p:cNvPr>
            <p:cNvSpPr/>
            <p:nvPr/>
          </p:nvSpPr>
          <p:spPr>
            <a:xfrm>
              <a:off x="2221056" y="3533678"/>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B1BF8F1-774D-43A8-8FE3-F387DC6B16EF}"/>
                </a:ext>
              </a:extLst>
            </p:cNvPr>
            <p:cNvGrpSpPr/>
            <p:nvPr/>
          </p:nvGrpSpPr>
          <p:grpSpPr>
            <a:xfrm>
              <a:off x="2326035" y="3555001"/>
              <a:ext cx="1127934" cy="240085"/>
              <a:chOff x="4953000" y="1968708"/>
              <a:chExt cx="5056682" cy="1751350"/>
            </a:xfrm>
            <a:solidFill>
              <a:srgbClr val="BA7816"/>
            </a:solidFill>
          </p:grpSpPr>
          <p:grpSp>
            <p:nvGrpSpPr>
              <p:cNvPr id="50" name="Group 49">
                <a:extLst>
                  <a:ext uri="{FF2B5EF4-FFF2-40B4-BE49-F238E27FC236}">
                    <a16:creationId xmlns:a16="http://schemas.microsoft.com/office/drawing/2014/main" id="{74440027-AFE4-4541-AB3C-6BAA7FFABF55}"/>
                  </a:ext>
                </a:extLst>
              </p:cNvPr>
              <p:cNvGrpSpPr/>
              <p:nvPr/>
            </p:nvGrpSpPr>
            <p:grpSpPr>
              <a:xfrm>
                <a:off x="4953000" y="1981200"/>
                <a:ext cx="1681397" cy="1721370"/>
                <a:chOff x="4953000" y="1981200"/>
                <a:chExt cx="1681397" cy="1721370"/>
              </a:xfrm>
              <a:grpFill/>
            </p:grpSpPr>
            <p:sp>
              <p:nvSpPr>
                <p:cNvPr id="61" name="Quad Arrow 194">
                  <a:extLst>
                    <a:ext uri="{FF2B5EF4-FFF2-40B4-BE49-F238E27FC236}">
                      <a16:creationId xmlns:a16="http://schemas.microsoft.com/office/drawing/2014/main" id="{D4276EE5-7292-479A-8658-A38E9BFB9022}"/>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BA835AC0-4190-410A-8026-2CB8803E75BC}"/>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354A2C8B-870B-498A-9944-0A75EDF40006}"/>
                  </a:ext>
                </a:extLst>
              </p:cNvPr>
              <p:cNvGrpSpPr/>
              <p:nvPr/>
            </p:nvGrpSpPr>
            <p:grpSpPr>
              <a:xfrm>
                <a:off x="6634397" y="1968708"/>
                <a:ext cx="1681397" cy="1721370"/>
                <a:chOff x="4953000" y="1981200"/>
                <a:chExt cx="1681397" cy="1721370"/>
              </a:xfrm>
              <a:grpFill/>
            </p:grpSpPr>
            <p:sp>
              <p:nvSpPr>
                <p:cNvPr id="59" name="Quad Arrow 192">
                  <a:extLst>
                    <a:ext uri="{FF2B5EF4-FFF2-40B4-BE49-F238E27FC236}">
                      <a16:creationId xmlns:a16="http://schemas.microsoft.com/office/drawing/2014/main" id="{39BCC775-A65E-4BC6-85E2-D1F5CA7C16CE}"/>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98349054-1133-4ABD-94DD-0FE22ADAA54C}"/>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E896DC25-E0E8-418A-BE7E-364CC744711A}"/>
                  </a:ext>
                </a:extLst>
              </p:cNvPr>
              <p:cNvGrpSpPr/>
              <p:nvPr/>
            </p:nvGrpSpPr>
            <p:grpSpPr>
              <a:xfrm>
                <a:off x="8328285" y="1998688"/>
                <a:ext cx="1681397" cy="1721370"/>
                <a:chOff x="4953000" y="1981200"/>
                <a:chExt cx="1681397" cy="1721370"/>
              </a:xfrm>
              <a:grpFill/>
            </p:grpSpPr>
            <p:sp>
              <p:nvSpPr>
                <p:cNvPr id="57" name="Quad Arrow 190">
                  <a:extLst>
                    <a:ext uri="{FF2B5EF4-FFF2-40B4-BE49-F238E27FC236}">
                      <a16:creationId xmlns:a16="http://schemas.microsoft.com/office/drawing/2014/main" id="{54E395BD-1EBC-4E4E-84E7-4B460F1E8F1A}"/>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889909A0-5706-495F-B6FF-BD9EED22EA0A}"/>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52125A35-01FC-4A2F-BEED-EB96FF27FE43}"/>
                  </a:ext>
                </a:extLst>
              </p:cNvPr>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4E67281E-9FB8-4A69-B33F-F79570F0D748}"/>
                  </a:ext>
                </a:extLst>
              </p:cNvPr>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4517C30D-A49B-49C8-9E51-37EB34DC1615}"/>
                  </a:ext>
                </a:extLst>
              </p:cNvPr>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87A896E7-8966-4E5C-9B69-7989F98A4880}"/>
                  </a:ext>
                </a:extLst>
              </p:cNvPr>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2797340-74E2-49CE-8595-0B8D08F44636}"/>
                </a:ext>
              </a:extLst>
            </p:cNvPr>
            <p:cNvGrpSpPr/>
            <p:nvPr/>
          </p:nvGrpSpPr>
          <p:grpSpPr>
            <a:xfrm>
              <a:off x="2351074" y="1017182"/>
              <a:ext cx="1127934" cy="240085"/>
              <a:chOff x="4953000" y="1968708"/>
              <a:chExt cx="5056682" cy="1751350"/>
            </a:xfrm>
            <a:solidFill>
              <a:srgbClr val="BA7816"/>
            </a:solidFill>
          </p:grpSpPr>
          <p:grpSp>
            <p:nvGrpSpPr>
              <p:cNvPr id="37" name="Group 36">
                <a:extLst>
                  <a:ext uri="{FF2B5EF4-FFF2-40B4-BE49-F238E27FC236}">
                    <a16:creationId xmlns:a16="http://schemas.microsoft.com/office/drawing/2014/main" id="{845E1D51-99FB-4155-BAD1-57AD32536352}"/>
                  </a:ext>
                </a:extLst>
              </p:cNvPr>
              <p:cNvGrpSpPr/>
              <p:nvPr/>
            </p:nvGrpSpPr>
            <p:grpSpPr>
              <a:xfrm>
                <a:off x="4953000" y="1981200"/>
                <a:ext cx="1681397" cy="1721370"/>
                <a:chOff x="4953000" y="1981200"/>
                <a:chExt cx="1681397" cy="1721370"/>
              </a:xfrm>
              <a:grpFill/>
            </p:grpSpPr>
            <p:sp>
              <p:nvSpPr>
                <p:cNvPr id="48" name="Quad Arrow 208">
                  <a:extLst>
                    <a:ext uri="{FF2B5EF4-FFF2-40B4-BE49-F238E27FC236}">
                      <a16:creationId xmlns:a16="http://schemas.microsoft.com/office/drawing/2014/main" id="{987C7D87-A657-4228-9C63-1E4F6352EE14}"/>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43130556-E097-4378-A1F9-DDD585F9064D}"/>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ABE5E61A-E28B-4129-9136-D37C68010CC4}"/>
                  </a:ext>
                </a:extLst>
              </p:cNvPr>
              <p:cNvGrpSpPr/>
              <p:nvPr/>
            </p:nvGrpSpPr>
            <p:grpSpPr>
              <a:xfrm>
                <a:off x="6634397" y="1968708"/>
                <a:ext cx="1681397" cy="1721370"/>
                <a:chOff x="4953000" y="1981200"/>
                <a:chExt cx="1681397" cy="1721370"/>
              </a:xfrm>
              <a:grpFill/>
            </p:grpSpPr>
            <p:sp>
              <p:nvSpPr>
                <p:cNvPr id="46" name="Quad Arrow 206">
                  <a:extLst>
                    <a:ext uri="{FF2B5EF4-FFF2-40B4-BE49-F238E27FC236}">
                      <a16:creationId xmlns:a16="http://schemas.microsoft.com/office/drawing/2014/main" id="{91F808E0-D961-4B0D-90C1-E14F945A9745}"/>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F3B4EA4A-8B58-4515-9878-47D989153358}"/>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D35A4F8-D604-4DEC-9258-151F6E7AE6DB}"/>
                  </a:ext>
                </a:extLst>
              </p:cNvPr>
              <p:cNvGrpSpPr/>
              <p:nvPr/>
            </p:nvGrpSpPr>
            <p:grpSpPr>
              <a:xfrm>
                <a:off x="8328285" y="1998688"/>
                <a:ext cx="1681397" cy="1721370"/>
                <a:chOff x="4953000" y="1981200"/>
                <a:chExt cx="1681397" cy="1721370"/>
              </a:xfrm>
              <a:grpFill/>
            </p:grpSpPr>
            <p:sp>
              <p:nvSpPr>
                <p:cNvPr id="44" name="Quad Arrow 204">
                  <a:extLst>
                    <a:ext uri="{FF2B5EF4-FFF2-40B4-BE49-F238E27FC236}">
                      <a16:creationId xmlns:a16="http://schemas.microsoft.com/office/drawing/2014/main" id="{E98DCB83-978D-414C-8E7B-657A3938063B}"/>
                    </a:ext>
                  </a:extLst>
                </p:cNvPr>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DF54E2E3-83AE-4ED1-B371-E55284BA5ADC}"/>
                    </a:ext>
                  </a:extLst>
                </p:cNvPr>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Isosceles Triangle 39">
                <a:extLst>
                  <a:ext uri="{FF2B5EF4-FFF2-40B4-BE49-F238E27FC236}">
                    <a16:creationId xmlns:a16="http://schemas.microsoft.com/office/drawing/2014/main" id="{6E108E84-C121-40CD-9206-6D01A58F039F}"/>
                  </a:ext>
                </a:extLst>
              </p:cNvPr>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8087E4AC-63AB-4908-B082-13C9CE8EE842}"/>
                  </a:ext>
                </a:extLst>
              </p:cNvPr>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1A9AE524-E480-4E8E-8E83-DE46189F7806}"/>
                  </a:ext>
                </a:extLst>
              </p:cNvPr>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2F944206-9FA2-43F1-AD9E-8A040C2D5448}"/>
                  </a:ext>
                </a:extLst>
              </p:cNvPr>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F9DE4E3B-FC8C-4B5E-9F21-BC1D0FCDC52E}"/>
                </a:ext>
              </a:extLst>
            </p:cNvPr>
            <p:cNvSpPr/>
            <p:nvPr/>
          </p:nvSpPr>
          <p:spPr>
            <a:xfrm>
              <a:off x="2551439" y="2006312"/>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0E85310-CAD8-44A5-A822-BDDB7C2D2319}"/>
                </a:ext>
              </a:extLst>
            </p:cNvPr>
            <p:cNvSpPr/>
            <p:nvPr/>
          </p:nvSpPr>
          <p:spPr>
            <a:xfrm>
              <a:off x="2749449" y="2062623"/>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38ED876D-F58A-4629-9F1B-302FD6B85449}"/>
              </a:ext>
            </a:extLst>
          </p:cNvPr>
          <p:cNvSpPr txBox="1"/>
          <p:nvPr/>
        </p:nvSpPr>
        <p:spPr>
          <a:xfrm>
            <a:off x="212090" y="807938"/>
            <a:ext cx="9183031" cy="5909310"/>
          </a:xfrm>
          <a:prstGeom prst="rect">
            <a:avLst/>
          </a:prstGeom>
          <a:noFill/>
        </p:spPr>
        <p:txBody>
          <a:bodyPr wrap="square" rtlCol="0">
            <a:spAutoFit/>
          </a:bodyPr>
          <a:lstStyle/>
          <a:p>
            <a:r>
              <a:rPr lang="en-US" dirty="0">
                <a:solidFill>
                  <a:schemeClr val="bg1"/>
                </a:solidFill>
              </a:rPr>
              <a:t>He was from the tribe of Benjamin and his father, Kish, was a powerful man in </a:t>
            </a:r>
            <a:r>
              <a:rPr lang="en-US" dirty="0" err="1">
                <a:solidFill>
                  <a:schemeClr val="bg1"/>
                </a:solidFill>
              </a:rPr>
              <a:t>Gibiah</a:t>
            </a:r>
            <a:endParaRPr lang="en-US" dirty="0">
              <a:solidFill>
                <a:schemeClr val="bg1"/>
              </a:solidFill>
            </a:endParaRPr>
          </a:p>
          <a:p>
            <a:endParaRPr lang="en-US" dirty="0">
              <a:solidFill>
                <a:schemeClr val="bg1"/>
              </a:solidFill>
            </a:endParaRPr>
          </a:p>
          <a:p>
            <a:r>
              <a:rPr lang="en-US" dirty="0">
                <a:solidFill>
                  <a:schemeClr val="bg1"/>
                </a:solidFill>
              </a:rPr>
              <a:t>He was a big, strong, and righteous Israelite and his history is recorded in Samuel 1</a:t>
            </a:r>
          </a:p>
          <a:p>
            <a:endParaRPr lang="en-US" dirty="0">
              <a:solidFill>
                <a:schemeClr val="bg1"/>
              </a:solidFill>
            </a:endParaRPr>
          </a:p>
          <a:p>
            <a:r>
              <a:rPr lang="en-US" dirty="0">
                <a:solidFill>
                  <a:schemeClr val="bg1"/>
                </a:solidFill>
              </a:rPr>
              <a:t>His wife was named </a:t>
            </a:r>
            <a:r>
              <a:rPr lang="en-US" dirty="0" err="1">
                <a:solidFill>
                  <a:schemeClr val="bg1"/>
                </a:solidFill>
              </a:rPr>
              <a:t>Ahinoam</a:t>
            </a:r>
            <a:r>
              <a:rPr lang="en-US" dirty="0">
                <a:solidFill>
                  <a:schemeClr val="bg1"/>
                </a:solidFill>
              </a:rPr>
              <a:t>, the daughter of </a:t>
            </a:r>
            <a:r>
              <a:rPr lang="en-US" dirty="0" err="1">
                <a:solidFill>
                  <a:schemeClr val="bg1"/>
                </a:solidFill>
              </a:rPr>
              <a:t>Ahimaaz</a:t>
            </a:r>
            <a:r>
              <a:rPr lang="en-US" dirty="0">
                <a:solidFill>
                  <a:schemeClr val="bg1"/>
                </a:solidFill>
              </a:rPr>
              <a:t>. His sons were: Johnathan, </a:t>
            </a:r>
            <a:r>
              <a:rPr lang="en-US" dirty="0" err="1">
                <a:solidFill>
                  <a:schemeClr val="bg1"/>
                </a:solidFill>
              </a:rPr>
              <a:t>Ishui</a:t>
            </a:r>
            <a:r>
              <a:rPr lang="en-US" dirty="0">
                <a:solidFill>
                  <a:schemeClr val="bg1"/>
                </a:solidFill>
              </a:rPr>
              <a:t>, and </a:t>
            </a:r>
            <a:r>
              <a:rPr lang="en-US" dirty="0" err="1">
                <a:solidFill>
                  <a:schemeClr val="bg1"/>
                </a:solidFill>
              </a:rPr>
              <a:t>Melchi-shua</a:t>
            </a:r>
            <a:r>
              <a:rPr lang="en-US" dirty="0">
                <a:solidFill>
                  <a:schemeClr val="bg1"/>
                </a:solidFill>
              </a:rPr>
              <a:t>, and daughters Merab, and Michal (1 Samuel 14:49-50)</a:t>
            </a:r>
          </a:p>
          <a:p>
            <a:endParaRPr lang="en-US" dirty="0">
              <a:solidFill>
                <a:schemeClr val="bg1"/>
              </a:solidFill>
            </a:endParaRPr>
          </a:p>
          <a:p>
            <a:r>
              <a:rPr lang="en-US" dirty="0">
                <a:solidFill>
                  <a:schemeClr val="bg1"/>
                </a:solidFill>
              </a:rPr>
              <a:t>The Lord caused the prophet Samul to anoint young Saul to be king of Israel</a:t>
            </a:r>
          </a:p>
          <a:p>
            <a:endParaRPr lang="en-US" dirty="0">
              <a:solidFill>
                <a:schemeClr val="bg1"/>
              </a:solidFill>
            </a:endParaRPr>
          </a:p>
          <a:p>
            <a:r>
              <a:rPr lang="en-US" dirty="0">
                <a:solidFill>
                  <a:schemeClr val="bg1"/>
                </a:solidFill>
              </a:rPr>
              <a:t>He began as a humble servant, however, soon after assuming the role of king of Israel, he began to forget the Lord and take upon  priestly duties and was rejected of the Lord</a:t>
            </a:r>
          </a:p>
          <a:p>
            <a:endParaRPr lang="en-US" dirty="0">
              <a:solidFill>
                <a:schemeClr val="bg1"/>
              </a:solidFill>
            </a:endParaRPr>
          </a:p>
          <a:p>
            <a:r>
              <a:rPr lang="en-US" dirty="0">
                <a:solidFill>
                  <a:schemeClr val="bg1"/>
                </a:solidFill>
              </a:rPr>
              <a:t>He disobeyed the Lord by saving the spoils from the battle of the Amalekites</a:t>
            </a:r>
          </a:p>
          <a:p>
            <a:endParaRPr lang="en-US" dirty="0">
              <a:solidFill>
                <a:schemeClr val="bg1"/>
              </a:solidFill>
            </a:endParaRPr>
          </a:p>
          <a:p>
            <a:r>
              <a:rPr lang="en-US" dirty="0">
                <a:solidFill>
                  <a:schemeClr val="bg1"/>
                </a:solidFill>
              </a:rPr>
              <a:t>Samuel told him that the Lord would choose another king</a:t>
            </a:r>
          </a:p>
          <a:p>
            <a:endParaRPr lang="en-US" dirty="0">
              <a:solidFill>
                <a:schemeClr val="bg1"/>
              </a:solidFill>
            </a:endParaRPr>
          </a:p>
          <a:p>
            <a:r>
              <a:rPr lang="en-US" dirty="0">
                <a:solidFill>
                  <a:schemeClr val="bg1"/>
                </a:solidFill>
              </a:rPr>
              <a:t>He was an eyewitness to the process of his own dethronement</a:t>
            </a:r>
          </a:p>
          <a:p>
            <a:endParaRPr lang="en-US" dirty="0">
              <a:solidFill>
                <a:schemeClr val="bg1"/>
              </a:solidFill>
            </a:endParaRPr>
          </a:p>
          <a:p>
            <a:r>
              <a:rPr lang="en-US" dirty="0">
                <a:solidFill>
                  <a:schemeClr val="bg1"/>
                </a:solidFill>
              </a:rPr>
              <a:t>He was plagued by the spirit of jealousy and continually plotted for the death of David</a:t>
            </a:r>
          </a:p>
          <a:p>
            <a:endParaRPr lang="en-US" dirty="0">
              <a:solidFill>
                <a:schemeClr val="bg1"/>
              </a:solidFill>
            </a:endParaRPr>
          </a:p>
          <a:p>
            <a:r>
              <a:rPr lang="en-US" dirty="0">
                <a:solidFill>
                  <a:schemeClr val="bg1"/>
                </a:solidFill>
              </a:rPr>
              <a:t>He lost his life in a battle at Mount </a:t>
            </a:r>
            <a:r>
              <a:rPr lang="en-US" dirty="0" err="1">
                <a:solidFill>
                  <a:schemeClr val="bg1"/>
                </a:solidFill>
              </a:rPr>
              <a:t>Giboa</a:t>
            </a:r>
            <a:endParaRPr lang="en-US" dirty="0">
              <a:solidFill>
                <a:schemeClr val="bg1"/>
              </a:solidFill>
            </a:endParaRPr>
          </a:p>
        </p:txBody>
      </p:sp>
      <p:sp>
        <p:nvSpPr>
          <p:cNvPr id="99" name="TextBox 98">
            <a:extLst>
              <a:ext uri="{FF2B5EF4-FFF2-40B4-BE49-F238E27FC236}">
                <a16:creationId xmlns:a16="http://schemas.microsoft.com/office/drawing/2014/main" id="{3D2B96E3-564B-4BB9-8491-A7D8761632BA}"/>
              </a:ext>
            </a:extLst>
          </p:cNvPr>
          <p:cNvSpPr txBox="1"/>
          <p:nvPr/>
        </p:nvSpPr>
        <p:spPr>
          <a:xfrm>
            <a:off x="11487807" y="6493327"/>
            <a:ext cx="658186"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39541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59805E-7F3D-491C-BE81-0369325FB9A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1D13624-9746-4FE7-94FD-C99767F6363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559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 Meets Samuel</a:t>
            </a:r>
          </a:p>
        </p:txBody>
      </p:sp>
      <p:sp>
        <p:nvSpPr>
          <p:cNvPr id="6" name="TextBox 5">
            <a:extLst>
              <a:ext uri="{FF2B5EF4-FFF2-40B4-BE49-F238E27FC236}">
                <a16:creationId xmlns:a16="http://schemas.microsoft.com/office/drawing/2014/main" id="{B49DA98A-0081-4BCF-A982-2BE94108B5C3}"/>
              </a:ext>
            </a:extLst>
          </p:cNvPr>
          <p:cNvSpPr txBox="1"/>
          <p:nvPr/>
        </p:nvSpPr>
        <p:spPr>
          <a:xfrm>
            <a:off x="3047999" y="999163"/>
            <a:ext cx="6096000" cy="646331"/>
          </a:xfrm>
          <a:prstGeom prst="rect">
            <a:avLst/>
          </a:prstGeom>
          <a:noFill/>
        </p:spPr>
        <p:txBody>
          <a:bodyPr wrap="square">
            <a:spAutoFit/>
          </a:bodyPr>
          <a:lstStyle/>
          <a:p>
            <a:pPr algn="ctr"/>
            <a:r>
              <a:rPr lang="en-US" b="0" i="1" dirty="0">
                <a:solidFill>
                  <a:srgbClr val="FFFF00"/>
                </a:solidFill>
                <a:effectLst/>
                <a:latin typeface="Calibri" panose="020F0502020204030204" pitchFamily="34" charset="0"/>
              </a:rPr>
              <a:t>Behold now, there is in this city a man of God, and he is an </a:t>
            </a:r>
            <a:r>
              <a:rPr lang="en-US" b="0" i="1" dirty="0" err="1">
                <a:solidFill>
                  <a:srgbClr val="FFFF00"/>
                </a:solidFill>
                <a:effectLst/>
                <a:latin typeface="Calibri" panose="020F0502020204030204" pitchFamily="34" charset="0"/>
              </a:rPr>
              <a:t>honourable</a:t>
            </a:r>
            <a:endParaRPr lang="en-US" i="1" dirty="0">
              <a:solidFill>
                <a:srgbClr val="FFFF00"/>
              </a:solidFill>
            </a:endParaRPr>
          </a:p>
        </p:txBody>
      </p:sp>
      <p:sp>
        <p:nvSpPr>
          <p:cNvPr id="10" name="TextBox 9">
            <a:extLst>
              <a:ext uri="{FF2B5EF4-FFF2-40B4-BE49-F238E27FC236}">
                <a16:creationId xmlns:a16="http://schemas.microsoft.com/office/drawing/2014/main" id="{CC85AEAD-2CF5-4D91-B1FE-AFAC71660172}"/>
              </a:ext>
            </a:extLst>
          </p:cNvPr>
          <p:cNvSpPr txBox="1"/>
          <p:nvPr/>
        </p:nvSpPr>
        <p:spPr>
          <a:xfrm>
            <a:off x="260569" y="1938864"/>
            <a:ext cx="3192140" cy="1938992"/>
          </a:xfrm>
          <a:prstGeom prst="rect">
            <a:avLst/>
          </a:prstGeom>
          <a:noFill/>
        </p:spPr>
        <p:txBody>
          <a:bodyPr wrap="square" rtlCol="0">
            <a:spAutoFit/>
          </a:bodyPr>
          <a:lstStyle/>
          <a:p>
            <a:r>
              <a:rPr lang="en-US" sz="2400" i="1" dirty="0">
                <a:solidFill>
                  <a:schemeClr val="bg1"/>
                </a:solidFill>
              </a:rPr>
              <a:t>Seer</a:t>
            </a:r>
            <a:r>
              <a:rPr lang="en-US" sz="2400" dirty="0">
                <a:solidFill>
                  <a:schemeClr val="bg1"/>
                </a:solidFill>
              </a:rPr>
              <a:t> = a man of God who can see or know of things in the past, present, or future that others may not perceive</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9:6-17</a:t>
            </a:r>
          </a:p>
        </p:txBody>
      </p:sp>
      <p:sp>
        <p:nvSpPr>
          <p:cNvPr id="18" name="TextBox 17">
            <a:extLst>
              <a:ext uri="{FF2B5EF4-FFF2-40B4-BE49-F238E27FC236}">
                <a16:creationId xmlns:a16="http://schemas.microsoft.com/office/drawing/2014/main" id="{23A81DF8-911B-43D6-9358-5A89E78CC312}"/>
              </a:ext>
            </a:extLst>
          </p:cNvPr>
          <p:cNvSpPr txBox="1"/>
          <p:nvPr/>
        </p:nvSpPr>
        <p:spPr>
          <a:xfrm>
            <a:off x="2186152" y="4874944"/>
            <a:ext cx="3975770" cy="1323439"/>
          </a:xfrm>
          <a:prstGeom prst="rect">
            <a:avLst/>
          </a:prstGeom>
          <a:noFill/>
        </p:spPr>
        <p:txBody>
          <a:bodyPr wrap="square" rtlCol="0">
            <a:spAutoFit/>
          </a:bodyPr>
          <a:lstStyle/>
          <a:p>
            <a:r>
              <a:rPr lang="en-US" sz="2000" dirty="0">
                <a:solidFill>
                  <a:schemeClr val="bg1"/>
                </a:solidFill>
              </a:rPr>
              <a:t>Upon their arrival in the city, the man of God came toward them as he was going to bless a sacrifice on behalf of the people.</a:t>
            </a:r>
          </a:p>
        </p:txBody>
      </p:sp>
      <p:grpSp>
        <p:nvGrpSpPr>
          <p:cNvPr id="19" name="Group 18">
            <a:extLst>
              <a:ext uri="{FF2B5EF4-FFF2-40B4-BE49-F238E27FC236}">
                <a16:creationId xmlns:a16="http://schemas.microsoft.com/office/drawing/2014/main" id="{8899316C-6B2E-44F8-9523-9F4480B0A744}"/>
              </a:ext>
            </a:extLst>
          </p:cNvPr>
          <p:cNvGrpSpPr/>
          <p:nvPr/>
        </p:nvGrpSpPr>
        <p:grpSpPr>
          <a:xfrm>
            <a:off x="7391465" y="1376325"/>
            <a:ext cx="3505068" cy="2501531"/>
            <a:chOff x="228600" y="381000"/>
            <a:chExt cx="3505068" cy="2501531"/>
          </a:xfrm>
        </p:grpSpPr>
        <p:grpSp>
          <p:nvGrpSpPr>
            <p:cNvPr id="20" name="Group 19">
              <a:extLst>
                <a:ext uri="{FF2B5EF4-FFF2-40B4-BE49-F238E27FC236}">
                  <a16:creationId xmlns:a16="http://schemas.microsoft.com/office/drawing/2014/main" id="{559286B9-0866-4A3A-99E6-B5487271DBC2}"/>
                </a:ext>
              </a:extLst>
            </p:cNvPr>
            <p:cNvGrpSpPr/>
            <p:nvPr/>
          </p:nvGrpSpPr>
          <p:grpSpPr>
            <a:xfrm>
              <a:off x="228600" y="381000"/>
              <a:ext cx="3505068" cy="2501531"/>
              <a:chOff x="534986" y="381000"/>
              <a:chExt cx="2637111" cy="2501531"/>
            </a:xfrm>
          </p:grpSpPr>
          <p:sp>
            <p:nvSpPr>
              <p:cNvPr id="22" name="Rectangle 21">
                <a:extLst>
                  <a:ext uri="{FF2B5EF4-FFF2-40B4-BE49-F238E27FC236}">
                    <a16:creationId xmlns:a16="http://schemas.microsoft.com/office/drawing/2014/main" id="{6596D193-7844-4EDF-94D9-EA3ED2AB96D7}"/>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CA955B3-9B05-476C-80A2-A52914E6ECAD}"/>
                  </a:ext>
                </a:extLst>
              </p:cNvPr>
              <p:cNvGrpSpPr/>
              <p:nvPr/>
            </p:nvGrpSpPr>
            <p:grpSpPr>
              <a:xfrm>
                <a:off x="534986" y="384805"/>
                <a:ext cx="457200" cy="2497726"/>
                <a:chOff x="533400" y="381000"/>
                <a:chExt cx="457200" cy="2497726"/>
              </a:xfrm>
            </p:grpSpPr>
            <p:sp>
              <p:nvSpPr>
                <p:cNvPr id="29" name="Oval 28">
                  <a:extLst>
                    <a:ext uri="{FF2B5EF4-FFF2-40B4-BE49-F238E27FC236}">
                      <a16:creationId xmlns:a16="http://schemas.microsoft.com/office/drawing/2014/main" id="{B3A90B63-30C8-4527-AB14-BC5259133B97}"/>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3">
                  <a:extLst>
                    <a:ext uri="{FF2B5EF4-FFF2-40B4-BE49-F238E27FC236}">
                      <a16:creationId xmlns:a16="http://schemas.microsoft.com/office/drawing/2014/main" id="{72428784-4D99-456D-BFFE-3CE8FC51835B}"/>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B7028671-5C51-49FB-B80F-C3E065633F1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2801003-37B4-40A2-91D2-F3FCC30D51A9}"/>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670129D-6328-41E5-9265-FF75D3E6E131}"/>
                  </a:ext>
                </a:extLst>
              </p:cNvPr>
              <p:cNvGrpSpPr/>
              <p:nvPr/>
            </p:nvGrpSpPr>
            <p:grpSpPr>
              <a:xfrm>
                <a:off x="2714897" y="381000"/>
                <a:ext cx="457200" cy="2497726"/>
                <a:chOff x="2714897" y="457200"/>
                <a:chExt cx="457200" cy="2497726"/>
              </a:xfrm>
            </p:grpSpPr>
            <p:sp>
              <p:nvSpPr>
                <p:cNvPr id="25" name="Oval 24">
                  <a:extLst>
                    <a:ext uri="{FF2B5EF4-FFF2-40B4-BE49-F238E27FC236}">
                      <a16:creationId xmlns:a16="http://schemas.microsoft.com/office/drawing/2014/main" id="{FD30B68E-8969-4741-9B5A-C916A7B30E08}"/>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
                  <a:extLst>
                    <a:ext uri="{FF2B5EF4-FFF2-40B4-BE49-F238E27FC236}">
                      <a16:creationId xmlns:a16="http://schemas.microsoft.com/office/drawing/2014/main" id="{8F6737B0-2E13-4B5B-87A9-34BE915C384A}"/>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80E74E-E71E-486A-9CB8-6A18DD762CF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BC77495-B631-478C-8CB0-37C116B14622}"/>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a:extLst>
                <a:ext uri="{FF2B5EF4-FFF2-40B4-BE49-F238E27FC236}">
                  <a16:creationId xmlns:a16="http://schemas.microsoft.com/office/drawing/2014/main" id="{8A814D59-7FCD-4C47-9370-8D43D1B91DAD}"/>
                </a:ext>
              </a:extLst>
            </p:cNvPr>
            <p:cNvSpPr/>
            <p:nvPr/>
          </p:nvSpPr>
          <p:spPr>
            <a:xfrm>
              <a:off x="842492" y="972693"/>
              <a:ext cx="2293346" cy="1477328"/>
            </a:xfrm>
            <a:prstGeom prst="rect">
              <a:avLst/>
            </a:prstGeom>
          </p:spPr>
          <p:txBody>
            <a:bodyPr wrap="square">
              <a:spAutoFit/>
            </a:bodyPr>
            <a:lstStyle/>
            <a:p>
              <a:pPr algn="ctr"/>
              <a:r>
                <a:rPr lang="en-US" i="1" dirty="0"/>
                <a:t>The Lord calls people to serve in His kingdom through inspiration to His authorized servants</a:t>
              </a:r>
            </a:p>
          </p:txBody>
        </p:sp>
      </p:grpSp>
      <p:pic>
        <p:nvPicPr>
          <p:cNvPr id="13" name="Picture 12">
            <a:extLst>
              <a:ext uri="{FF2B5EF4-FFF2-40B4-BE49-F238E27FC236}">
                <a16:creationId xmlns:a16="http://schemas.microsoft.com/office/drawing/2014/main" id="{30391858-96D9-B3D0-B893-0A25471E2664}"/>
              </a:ext>
            </a:extLst>
          </p:cNvPr>
          <p:cNvPicPr>
            <a:picLocks noChangeAspect="1"/>
          </p:cNvPicPr>
          <p:nvPr/>
        </p:nvPicPr>
        <p:blipFill>
          <a:blip r:embed="rId3"/>
          <a:stretch>
            <a:fillRect/>
          </a:stretch>
        </p:blipFill>
        <p:spPr>
          <a:xfrm>
            <a:off x="3718354" y="1772595"/>
            <a:ext cx="3192140" cy="2479151"/>
          </a:xfrm>
          <a:prstGeom prst="rect">
            <a:avLst/>
          </a:prstGeom>
        </p:spPr>
      </p:pic>
      <p:pic>
        <p:nvPicPr>
          <p:cNvPr id="35" name="Picture 34">
            <a:extLst>
              <a:ext uri="{FF2B5EF4-FFF2-40B4-BE49-F238E27FC236}">
                <a16:creationId xmlns:a16="http://schemas.microsoft.com/office/drawing/2014/main" id="{1A2230DD-D55E-D222-B29B-528804FA7363}"/>
              </a:ext>
            </a:extLst>
          </p:cNvPr>
          <p:cNvPicPr>
            <a:picLocks noChangeAspect="1"/>
          </p:cNvPicPr>
          <p:nvPr/>
        </p:nvPicPr>
        <p:blipFill>
          <a:blip r:embed="rId4"/>
          <a:stretch>
            <a:fillRect/>
          </a:stretch>
        </p:blipFill>
        <p:spPr>
          <a:xfrm>
            <a:off x="7391465" y="4137373"/>
            <a:ext cx="2386927" cy="2461110"/>
          </a:xfrm>
          <a:prstGeom prst="rect">
            <a:avLst/>
          </a:prstGeom>
        </p:spPr>
      </p:pic>
    </p:spTree>
    <p:extLst>
      <p:ext uri="{BB962C8B-B14F-4D97-AF65-F5344CB8AC3E}">
        <p14:creationId xmlns:p14="http://schemas.microsoft.com/office/powerpoint/2010/main" val="258114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out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 is Treated As A Guest</a:t>
            </a:r>
          </a:p>
        </p:txBody>
      </p:sp>
      <p:sp>
        <p:nvSpPr>
          <p:cNvPr id="10" name="TextBox 9">
            <a:extLst>
              <a:ext uri="{FF2B5EF4-FFF2-40B4-BE49-F238E27FC236}">
                <a16:creationId xmlns:a16="http://schemas.microsoft.com/office/drawing/2014/main" id="{CC85AEAD-2CF5-4D91-B1FE-AFAC71660172}"/>
              </a:ext>
            </a:extLst>
          </p:cNvPr>
          <p:cNvSpPr txBox="1"/>
          <p:nvPr/>
        </p:nvSpPr>
        <p:spPr>
          <a:xfrm>
            <a:off x="443611" y="1415103"/>
            <a:ext cx="3902478" cy="2308324"/>
          </a:xfrm>
          <a:prstGeom prst="rect">
            <a:avLst/>
          </a:prstGeom>
          <a:noFill/>
        </p:spPr>
        <p:txBody>
          <a:bodyPr wrap="square" rtlCol="0">
            <a:spAutoFit/>
          </a:bodyPr>
          <a:lstStyle/>
          <a:p>
            <a:r>
              <a:rPr lang="en-US" sz="2400" i="1" dirty="0">
                <a:solidFill>
                  <a:schemeClr val="bg1"/>
                </a:solidFill>
              </a:rPr>
              <a:t>Saul is worried over the donkeys: Samuel’s instruction regarding the donkeys was likely given to strengthen Saul’s faith in preparation for the call to be king</a:t>
            </a:r>
            <a:endParaRPr lang="en-US" sz="2400" dirty="0">
              <a:solidFill>
                <a:schemeClr val="bg1"/>
              </a:solidFill>
            </a:endParaRP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9:18-21</a:t>
            </a:r>
          </a:p>
        </p:txBody>
      </p:sp>
      <p:sp>
        <p:nvSpPr>
          <p:cNvPr id="18" name="TextBox 17">
            <a:extLst>
              <a:ext uri="{FF2B5EF4-FFF2-40B4-BE49-F238E27FC236}">
                <a16:creationId xmlns:a16="http://schemas.microsoft.com/office/drawing/2014/main" id="{23A81DF8-911B-43D6-9358-5A89E78CC312}"/>
              </a:ext>
            </a:extLst>
          </p:cNvPr>
          <p:cNvSpPr txBox="1"/>
          <p:nvPr/>
        </p:nvSpPr>
        <p:spPr>
          <a:xfrm>
            <a:off x="7772619" y="1845177"/>
            <a:ext cx="3975770" cy="1015663"/>
          </a:xfrm>
          <a:prstGeom prst="rect">
            <a:avLst/>
          </a:prstGeom>
          <a:noFill/>
        </p:spPr>
        <p:txBody>
          <a:bodyPr wrap="square" rtlCol="0">
            <a:spAutoFit/>
          </a:bodyPr>
          <a:lstStyle/>
          <a:p>
            <a:r>
              <a:rPr lang="en-US" sz="2000" dirty="0">
                <a:solidFill>
                  <a:schemeClr val="bg1"/>
                </a:solidFill>
              </a:rPr>
              <a:t>Samuel was saying that Saul was the man the Lord had chosen to fulfill Israel’s desire to have a king</a:t>
            </a:r>
          </a:p>
        </p:txBody>
      </p:sp>
      <p:grpSp>
        <p:nvGrpSpPr>
          <p:cNvPr id="19" name="Group 18">
            <a:extLst>
              <a:ext uri="{FF2B5EF4-FFF2-40B4-BE49-F238E27FC236}">
                <a16:creationId xmlns:a16="http://schemas.microsoft.com/office/drawing/2014/main" id="{8899316C-6B2E-44F8-9523-9F4480B0A744}"/>
              </a:ext>
            </a:extLst>
          </p:cNvPr>
          <p:cNvGrpSpPr/>
          <p:nvPr/>
        </p:nvGrpSpPr>
        <p:grpSpPr>
          <a:xfrm>
            <a:off x="8007970" y="3608654"/>
            <a:ext cx="3505068" cy="2501531"/>
            <a:chOff x="228600" y="381000"/>
            <a:chExt cx="3505068" cy="2501531"/>
          </a:xfrm>
        </p:grpSpPr>
        <p:grpSp>
          <p:nvGrpSpPr>
            <p:cNvPr id="20" name="Group 19">
              <a:extLst>
                <a:ext uri="{FF2B5EF4-FFF2-40B4-BE49-F238E27FC236}">
                  <a16:creationId xmlns:a16="http://schemas.microsoft.com/office/drawing/2014/main" id="{559286B9-0866-4A3A-99E6-B5487271DBC2}"/>
                </a:ext>
              </a:extLst>
            </p:cNvPr>
            <p:cNvGrpSpPr/>
            <p:nvPr/>
          </p:nvGrpSpPr>
          <p:grpSpPr>
            <a:xfrm>
              <a:off x="228600" y="381000"/>
              <a:ext cx="3505068" cy="2501531"/>
              <a:chOff x="534986" y="381000"/>
              <a:chExt cx="2637111" cy="2501531"/>
            </a:xfrm>
          </p:grpSpPr>
          <p:sp>
            <p:nvSpPr>
              <p:cNvPr id="22" name="Rectangle 21">
                <a:extLst>
                  <a:ext uri="{FF2B5EF4-FFF2-40B4-BE49-F238E27FC236}">
                    <a16:creationId xmlns:a16="http://schemas.microsoft.com/office/drawing/2014/main" id="{6596D193-7844-4EDF-94D9-EA3ED2AB96D7}"/>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CA955B3-9B05-476C-80A2-A52914E6ECAD}"/>
                  </a:ext>
                </a:extLst>
              </p:cNvPr>
              <p:cNvGrpSpPr/>
              <p:nvPr/>
            </p:nvGrpSpPr>
            <p:grpSpPr>
              <a:xfrm>
                <a:off x="534986" y="384805"/>
                <a:ext cx="457200" cy="2497726"/>
                <a:chOff x="533400" y="381000"/>
                <a:chExt cx="457200" cy="2497726"/>
              </a:xfrm>
            </p:grpSpPr>
            <p:sp>
              <p:nvSpPr>
                <p:cNvPr id="29" name="Oval 28">
                  <a:extLst>
                    <a:ext uri="{FF2B5EF4-FFF2-40B4-BE49-F238E27FC236}">
                      <a16:creationId xmlns:a16="http://schemas.microsoft.com/office/drawing/2014/main" id="{B3A90B63-30C8-4527-AB14-BC5259133B97}"/>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3">
                  <a:extLst>
                    <a:ext uri="{FF2B5EF4-FFF2-40B4-BE49-F238E27FC236}">
                      <a16:creationId xmlns:a16="http://schemas.microsoft.com/office/drawing/2014/main" id="{72428784-4D99-456D-BFFE-3CE8FC51835B}"/>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7028671-5C51-49FB-B80F-C3E065633F1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2801003-37B4-40A2-91D2-F3FCC30D51A9}"/>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670129D-6328-41E5-9265-FF75D3E6E131}"/>
                  </a:ext>
                </a:extLst>
              </p:cNvPr>
              <p:cNvGrpSpPr/>
              <p:nvPr/>
            </p:nvGrpSpPr>
            <p:grpSpPr>
              <a:xfrm>
                <a:off x="2714897" y="381000"/>
                <a:ext cx="457200" cy="2497726"/>
                <a:chOff x="2714897" y="457200"/>
                <a:chExt cx="457200" cy="2497726"/>
              </a:xfrm>
            </p:grpSpPr>
            <p:sp>
              <p:nvSpPr>
                <p:cNvPr id="25" name="Oval 24">
                  <a:extLst>
                    <a:ext uri="{FF2B5EF4-FFF2-40B4-BE49-F238E27FC236}">
                      <a16:creationId xmlns:a16="http://schemas.microsoft.com/office/drawing/2014/main" id="{FD30B68E-8969-4741-9B5A-C916A7B30E08}"/>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
                  <a:extLst>
                    <a:ext uri="{FF2B5EF4-FFF2-40B4-BE49-F238E27FC236}">
                      <a16:creationId xmlns:a16="http://schemas.microsoft.com/office/drawing/2014/main" id="{8F6737B0-2E13-4B5B-87A9-34BE915C384A}"/>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80E74E-E71E-486A-9CB8-6A18DD762CF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BC77495-B631-478C-8CB0-37C116B14622}"/>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a:extLst>
                <a:ext uri="{FF2B5EF4-FFF2-40B4-BE49-F238E27FC236}">
                  <a16:creationId xmlns:a16="http://schemas.microsoft.com/office/drawing/2014/main" id="{8A814D59-7FCD-4C47-9370-8D43D1B91DAD}"/>
                </a:ext>
              </a:extLst>
            </p:cNvPr>
            <p:cNvSpPr/>
            <p:nvPr/>
          </p:nvSpPr>
          <p:spPr>
            <a:xfrm>
              <a:off x="842492" y="972693"/>
              <a:ext cx="2293346" cy="1477328"/>
            </a:xfrm>
            <a:prstGeom prst="rect">
              <a:avLst/>
            </a:prstGeom>
          </p:spPr>
          <p:txBody>
            <a:bodyPr wrap="square">
              <a:spAutoFit/>
            </a:bodyPr>
            <a:lstStyle/>
            <a:p>
              <a:pPr algn="ctr"/>
              <a:r>
                <a:rPr lang="en-US" i="1" dirty="0"/>
                <a:t>If we seek the Lord’s direction through His prophets and seers, they will show us the way we should go</a:t>
              </a:r>
            </a:p>
          </p:txBody>
        </p:sp>
      </p:grpSp>
      <p:pic>
        <p:nvPicPr>
          <p:cNvPr id="6" name="Picture 5">
            <a:extLst>
              <a:ext uri="{FF2B5EF4-FFF2-40B4-BE49-F238E27FC236}">
                <a16:creationId xmlns:a16="http://schemas.microsoft.com/office/drawing/2014/main" id="{0A2FACA1-5900-4584-1E30-C5DEBC170ABF}"/>
              </a:ext>
            </a:extLst>
          </p:cNvPr>
          <p:cNvPicPr>
            <a:picLocks noChangeAspect="1"/>
          </p:cNvPicPr>
          <p:nvPr/>
        </p:nvPicPr>
        <p:blipFill>
          <a:blip r:embed="rId3"/>
          <a:stretch>
            <a:fillRect/>
          </a:stretch>
        </p:blipFill>
        <p:spPr>
          <a:xfrm>
            <a:off x="4631172" y="1231024"/>
            <a:ext cx="2929653" cy="2941586"/>
          </a:xfrm>
          <a:prstGeom prst="rect">
            <a:avLst/>
          </a:prstGeom>
        </p:spPr>
      </p:pic>
    </p:spTree>
    <p:extLst>
      <p:ext uri="{BB962C8B-B14F-4D97-AF65-F5344CB8AC3E}">
        <p14:creationId xmlns:p14="http://schemas.microsoft.com/office/powerpoint/2010/main" val="4826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 is Anointed</a:t>
            </a:r>
          </a:p>
        </p:txBody>
      </p:sp>
      <p:sp>
        <p:nvSpPr>
          <p:cNvPr id="10" name="TextBox 9">
            <a:extLst>
              <a:ext uri="{FF2B5EF4-FFF2-40B4-BE49-F238E27FC236}">
                <a16:creationId xmlns:a16="http://schemas.microsoft.com/office/drawing/2014/main" id="{CC85AEAD-2CF5-4D91-B1FE-AFAC71660172}"/>
              </a:ext>
            </a:extLst>
          </p:cNvPr>
          <p:cNvSpPr txBox="1"/>
          <p:nvPr/>
        </p:nvSpPr>
        <p:spPr>
          <a:xfrm>
            <a:off x="560288" y="1014178"/>
            <a:ext cx="3192140" cy="4524315"/>
          </a:xfrm>
          <a:prstGeom prst="rect">
            <a:avLst/>
          </a:prstGeom>
          <a:noFill/>
        </p:spPr>
        <p:txBody>
          <a:bodyPr wrap="square" rtlCol="0">
            <a:spAutoFit/>
          </a:bodyPr>
          <a:lstStyle/>
          <a:p>
            <a:r>
              <a:rPr lang="en-US" sz="2400" dirty="0">
                <a:solidFill>
                  <a:schemeClr val="bg1"/>
                </a:solidFill>
              </a:rPr>
              <a:t>Anointing with oil in a priesthood service is as old as Adam. </a:t>
            </a:r>
          </a:p>
          <a:p>
            <a:endParaRPr lang="en-US" sz="2400" dirty="0">
              <a:solidFill>
                <a:schemeClr val="bg1"/>
              </a:solidFill>
            </a:endParaRPr>
          </a:p>
          <a:p>
            <a:r>
              <a:rPr lang="en-US" sz="2400" dirty="0">
                <a:solidFill>
                  <a:schemeClr val="bg1"/>
                </a:solidFill>
              </a:rPr>
              <a:t>Since the Lord set up the kingdom of Israel and revealed the laws that were to govern their kings, it was altogether fitting that these kings be anointed with oil.</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10:1</a:t>
            </a:r>
          </a:p>
        </p:txBody>
      </p:sp>
      <p:sp>
        <p:nvSpPr>
          <p:cNvPr id="18" name="TextBox 17">
            <a:extLst>
              <a:ext uri="{FF2B5EF4-FFF2-40B4-BE49-F238E27FC236}">
                <a16:creationId xmlns:a16="http://schemas.microsoft.com/office/drawing/2014/main" id="{23A81DF8-911B-43D6-9358-5A89E78CC312}"/>
              </a:ext>
            </a:extLst>
          </p:cNvPr>
          <p:cNvSpPr txBox="1"/>
          <p:nvPr/>
        </p:nvSpPr>
        <p:spPr>
          <a:xfrm>
            <a:off x="8142131" y="1537397"/>
            <a:ext cx="3975770" cy="3477875"/>
          </a:xfrm>
          <a:prstGeom prst="rect">
            <a:avLst/>
          </a:prstGeom>
          <a:noFill/>
        </p:spPr>
        <p:txBody>
          <a:bodyPr wrap="square" rtlCol="0">
            <a:spAutoFit/>
          </a:bodyPr>
          <a:lstStyle/>
          <a:p>
            <a:r>
              <a:rPr lang="en-US" sz="2000" dirty="0">
                <a:solidFill>
                  <a:schemeClr val="bg1"/>
                </a:solidFill>
              </a:rPr>
              <a:t>“Anointing with oil was a symbol of endowment with the Spirit of God; as the oil itself, by virtue of the strength which it gives to the vital spirits, was a symbol of the Spirit of God as the principle of divine and spiritual power.</a:t>
            </a:r>
          </a:p>
          <a:p>
            <a:r>
              <a:rPr lang="en-US" sz="2000" dirty="0">
                <a:solidFill>
                  <a:schemeClr val="bg1"/>
                </a:solidFill>
              </a:rPr>
              <a:t>Hitherto there had been no other anointing among the people of God than that of the priests and sanctuary. (2)</a:t>
            </a:r>
          </a:p>
        </p:txBody>
      </p:sp>
      <p:pic>
        <p:nvPicPr>
          <p:cNvPr id="5" name="Picture 4">
            <a:extLst>
              <a:ext uri="{FF2B5EF4-FFF2-40B4-BE49-F238E27FC236}">
                <a16:creationId xmlns:a16="http://schemas.microsoft.com/office/drawing/2014/main" id="{F8D289D1-4BCA-632A-3A16-1206E39A7973}"/>
              </a:ext>
            </a:extLst>
          </p:cNvPr>
          <p:cNvPicPr>
            <a:picLocks noChangeAspect="1"/>
          </p:cNvPicPr>
          <p:nvPr/>
        </p:nvPicPr>
        <p:blipFill>
          <a:blip r:embed="rId3"/>
          <a:stretch>
            <a:fillRect/>
          </a:stretch>
        </p:blipFill>
        <p:spPr>
          <a:xfrm>
            <a:off x="4049870" y="999163"/>
            <a:ext cx="3705742" cy="5506218"/>
          </a:xfrm>
          <a:prstGeom prst="rect">
            <a:avLst/>
          </a:prstGeom>
        </p:spPr>
      </p:pic>
    </p:spTree>
    <p:extLst>
      <p:ext uri="{BB962C8B-B14F-4D97-AF65-F5344CB8AC3E}">
        <p14:creationId xmlns:p14="http://schemas.microsoft.com/office/powerpoint/2010/main" val="402697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Saul is Selected As King</a:t>
            </a:r>
          </a:p>
        </p:txBody>
      </p:sp>
      <p:sp>
        <p:nvSpPr>
          <p:cNvPr id="10" name="TextBox 9">
            <a:extLst>
              <a:ext uri="{FF2B5EF4-FFF2-40B4-BE49-F238E27FC236}">
                <a16:creationId xmlns:a16="http://schemas.microsoft.com/office/drawing/2014/main" id="{CC85AEAD-2CF5-4D91-B1FE-AFAC71660172}"/>
              </a:ext>
            </a:extLst>
          </p:cNvPr>
          <p:cNvSpPr txBox="1"/>
          <p:nvPr/>
        </p:nvSpPr>
        <p:spPr>
          <a:xfrm>
            <a:off x="348649" y="1200363"/>
            <a:ext cx="3425444" cy="4708981"/>
          </a:xfrm>
          <a:prstGeom prst="rect">
            <a:avLst/>
          </a:prstGeom>
          <a:noFill/>
        </p:spPr>
        <p:txBody>
          <a:bodyPr wrap="square" rtlCol="0">
            <a:spAutoFit/>
          </a:bodyPr>
          <a:lstStyle/>
          <a:p>
            <a:r>
              <a:rPr lang="en-US" sz="2000" dirty="0">
                <a:solidFill>
                  <a:schemeClr val="bg1"/>
                </a:solidFill>
              </a:rPr>
              <a:t>The people who knew Saul were surprised to see him prophesy with the group of prophets.</a:t>
            </a:r>
          </a:p>
          <a:p>
            <a:endParaRPr lang="en-US" sz="2000" dirty="0">
              <a:solidFill>
                <a:schemeClr val="bg1"/>
              </a:solidFill>
            </a:endParaRPr>
          </a:p>
          <a:p>
            <a:r>
              <a:rPr lang="en-US" sz="2000" dirty="0">
                <a:solidFill>
                  <a:schemeClr val="bg1"/>
                </a:solidFill>
              </a:rPr>
              <a:t>After this event, Samuel gathered the Israelites together and reminded them that they had rejected the Lord by seeking to have a king.</a:t>
            </a:r>
          </a:p>
          <a:p>
            <a:endParaRPr lang="en-US" sz="2000" dirty="0">
              <a:solidFill>
                <a:schemeClr val="bg1"/>
              </a:solidFill>
            </a:endParaRPr>
          </a:p>
          <a:p>
            <a:r>
              <a:rPr lang="en-US" sz="2000" dirty="0">
                <a:solidFill>
                  <a:schemeClr val="bg1"/>
                </a:solidFill>
              </a:rPr>
              <a:t>He then announced that Saul was the man whom the Lord had chosen to be the earthly leader of Israel.</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10:23-27</a:t>
            </a:r>
          </a:p>
        </p:txBody>
      </p:sp>
      <p:sp>
        <p:nvSpPr>
          <p:cNvPr id="18" name="TextBox 17">
            <a:extLst>
              <a:ext uri="{FF2B5EF4-FFF2-40B4-BE49-F238E27FC236}">
                <a16:creationId xmlns:a16="http://schemas.microsoft.com/office/drawing/2014/main" id="{23A81DF8-911B-43D6-9358-5A89E78CC312}"/>
              </a:ext>
            </a:extLst>
          </p:cNvPr>
          <p:cNvSpPr txBox="1"/>
          <p:nvPr/>
        </p:nvSpPr>
        <p:spPr>
          <a:xfrm>
            <a:off x="8142131" y="1537397"/>
            <a:ext cx="3975770" cy="1938992"/>
          </a:xfrm>
          <a:prstGeom prst="rect">
            <a:avLst/>
          </a:prstGeom>
          <a:noFill/>
        </p:spPr>
        <p:txBody>
          <a:bodyPr wrap="square" rtlCol="0">
            <a:spAutoFit/>
          </a:bodyPr>
          <a:lstStyle/>
          <a:p>
            <a:r>
              <a:rPr lang="en-US" sz="2000" dirty="0">
                <a:solidFill>
                  <a:schemeClr val="bg1"/>
                </a:solidFill>
              </a:rPr>
              <a:t>Not everyone supported Saul’s selection as king.</a:t>
            </a:r>
          </a:p>
          <a:p>
            <a:endParaRPr lang="en-US" sz="2000" dirty="0">
              <a:solidFill>
                <a:schemeClr val="bg1"/>
              </a:solidFill>
            </a:endParaRPr>
          </a:p>
          <a:p>
            <a:r>
              <a:rPr lang="en-US" sz="2000" dirty="0">
                <a:solidFill>
                  <a:schemeClr val="bg1"/>
                </a:solidFill>
              </a:rPr>
              <a:t>One group of people questioned Saul’s abilities and despised him, but Saul did not retaliate against them.</a:t>
            </a:r>
          </a:p>
        </p:txBody>
      </p:sp>
      <p:sp>
        <p:nvSpPr>
          <p:cNvPr id="11" name="TextBox 10">
            <a:extLst>
              <a:ext uri="{FF2B5EF4-FFF2-40B4-BE49-F238E27FC236}">
                <a16:creationId xmlns:a16="http://schemas.microsoft.com/office/drawing/2014/main" id="{E66EE28C-E5B2-4813-A432-5489C5C440C1}"/>
              </a:ext>
            </a:extLst>
          </p:cNvPr>
          <p:cNvSpPr txBox="1"/>
          <p:nvPr/>
        </p:nvSpPr>
        <p:spPr>
          <a:xfrm>
            <a:off x="8142131" y="4151531"/>
            <a:ext cx="3975770" cy="1015663"/>
          </a:xfrm>
          <a:prstGeom prst="rect">
            <a:avLst/>
          </a:prstGeom>
          <a:noFill/>
        </p:spPr>
        <p:txBody>
          <a:bodyPr wrap="square" rtlCol="0">
            <a:spAutoFit/>
          </a:bodyPr>
          <a:lstStyle/>
          <a:p>
            <a:r>
              <a:rPr lang="en-US" sz="2000" i="1" dirty="0">
                <a:solidFill>
                  <a:srgbClr val="FFFF00"/>
                </a:solidFill>
              </a:rPr>
              <a:t>“How shall this man save us? And they despised him and brough him no presents. But he held his peace.”</a:t>
            </a:r>
          </a:p>
        </p:txBody>
      </p:sp>
      <p:pic>
        <p:nvPicPr>
          <p:cNvPr id="6" name="Picture 5">
            <a:extLst>
              <a:ext uri="{FF2B5EF4-FFF2-40B4-BE49-F238E27FC236}">
                <a16:creationId xmlns:a16="http://schemas.microsoft.com/office/drawing/2014/main" id="{E16D14C1-256D-1935-A97C-3D2CDC267392}"/>
              </a:ext>
            </a:extLst>
          </p:cNvPr>
          <p:cNvPicPr>
            <a:picLocks noChangeAspect="1"/>
          </p:cNvPicPr>
          <p:nvPr/>
        </p:nvPicPr>
        <p:blipFill>
          <a:blip r:embed="rId3"/>
          <a:stretch>
            <a:fillRect/>
          </a:stretch>
        </p:blipFill>
        <p:spPr>
          <a:xfrm>
            <a:off x="4365853" y="1537397"/>
            <a:ext cx="3294996" cy="3430297"/>
          </a:xfrm>
          <a:prstGeom prst="rect">
            <a:avLst/>
          </a:prstGeom>
        </p:spPr>
      </p:pic>
    </p:spTree>
    <p:extLst>
      <p:ext uri="{BB962C8B-B14F-4D97-AF65-F5344CB8AC3E}">
        <p14:creationId xmlns:p14="http://schemas.microsoft.com/office/powerpoint/2010/main" val="17953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99196-D40B-4106-8BE7-B94699DDE8F9}"/>
              </a:ext>
            </a:extLst>
          </p:cNvPr>
          <p:cNvPicPr>
            <a:picLocks noChangeAspect="1"/>
          </p:cNvPicPr>
          <p:nvPr/>
        </p:nvPicPr>
        <p:blipFill rotWithShape="1">
          <a:blip r:embed="rId2">
            <a:extLst>
              <a:ext uri="{28A0092B-C50C-407E-A947-70E740481C1C}">
                <a14:useLocalDpi xmlns:a14="http://schemas.microsoft.com/office/drawing/2010/main" val="0"/>
              </a:ext>
            </a:extLst>
          </a:blip>
          <a:srcRect b="4981"/>
          <a:stretch/>
        </p:blipFill>
        <p:spPr>
          <a:xfrm>
            <a:off x="0" y="0"/>
            <a:ext cx="12192000" cy="6858000"/>
          </a:xfrm>
          <a:prstGeom prst="rect">
            <a:avLst/>
          </a:prstGeom>
        </p:spPr>
      </p:pic>
      <p:sp>
        <p:nvSpPr>
          <p:cNvPr id="2" name="TextBox 1">
            <a:extLst>
              <a:ext uri="{FF2B5EF4-FFF2-40B4-BE49-F238E27FC236}">
                <a16:creationId xmlns:a16="http://schemas.microsoft.com/office/drawing/2014/main" id="{D774CF4E-4492-4AC5-A4FF-5D135DA38EAC}"/>
              </a:ext>
            </a:extLst>
          </p:cNvPr>
          <p:cNvSpPr txBox="1"/>
          <p:nvPr/>
        </p:nvSpPr>
        <p:spPr>
          <a:xfrm>
            <a:off x="1566041" y="168166"/>
            <a:ext cx="9059917"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Writing It In A Book</a:t>
            </a:r>
          </a:p>
        </p:txBody>
      </p:sp>
      <p:sp>
        <p:nvSpPr>
          <p:cNvPr id="10" name="TextBox 9">
            <a:extLst>
              <a:ext uri="{FF2B5EF4-FFF2-40B4-BE49-F238E27FC236}">
                <a16:creationId xmlns:a16="http://schemas.microsoft.com/office/drawing/2014/main" id="{CC85AEAD-2CF5-4D91-B1FE-AFAC71660172}"/>
              </a:ext>
            </a:extLst>
          </p:cNvPr>
          <p:cNvSpPr txBox="1"/>
          <p:nvPr/>
        </p:nvSpPr>
        <p:spPr>
          <a:xfrm>
            <a:off x="471009" y="1883536"/>
            <a:ext cx="2175642" cy="1938992"/>
          </a:xfrm>
          <a:prstGeom prst="rect">
            <a:avLst/>
          </a:prstGeom>
          <a:noFill/>
        </p:spPr>
        <p:txBody>
          <a:bodyPr wrap="square" rtlCol="0">
            <a:spAutoFit/>
          </a:bodyPr>
          <a:lstStyle/>
          <a:p>
            <a:r>
              <a:rPr lang="en-US" sz="2000" dirty="0">
                <a:solidFill>
                  <a:schemeClr val="bg1"/>
                </a:solidFill>
              </a:rPr>
              <a:t>Several books are mentioned in the Old Testament which are not a part of the present canon of scripture.</a:t>
            </a:r>
          </a:p>
        </p:txBody>
      </p:sp>
      <p:sp>
        <p:nvSpPr>
          <p:cNvPr id="12" name="TextBox 11">
            <a:extLst>
              <a:ext uri="{FF2B5EF4-FFF2-40B4-BE49-F238E27FC236}">
                <a16:creationId xmlns:a16="http://schemas.microsoft.com/office/drawing/2014/main" id="{B220C23C-4E66-4737-9BF4-3697F18625B7}"/>
              </a:ext>
            </a:extLst>
          </p:cNvPr>
          <p:cNvSpPr txBox="1"/>
          <p:nvPr/>
        </p:nvSpPr>
        <p:spPr>
          <a:xfrm>
            <a:off x="10510" y="6447691"/>
            <a:ext cx="2175642" cy="369332"/>
          </a:xfrm>
          <a:prstGeom prst="rect">
            <a:avLst/>
          </a:prstGeom>
          <a:noFill/>
        </p:spPr>
        <p:txBody>
          <a:bodyPr wrap="square" rtlCol="0">
            <a:spAutoFit/>
          </a:bodyPr>
          <a:lstStyle/>
          <a:p>
            <a:r>
              <a:rPr lang="en-US" dirty="0">
                <a:solidFill>
                  <a:schemeClr val="bg1"/>
                </a:solidFill>
              </a:rPr>
              <a:t>1 Samuel 10:25</a:t>
            </a:r>
          </a:p>
        </p:txBody>
      </p:sp>
      <p:sp>
        <p:nvSpPr>
          <p:cNvPr id="18" name="TextBox 17">
            <a:extLst>
              <a:ext uri="{FF2B5EF4-FFF2-40B4-BE49-F238E27FC236}">
                <a16:creationId xmlns:a16="http://schemas.microsoft.com/office/drawing/2014/main" id="{23A81DF8-911B-43D6-9358-5A89E78CC312}"/>
              </a:ext>
            </a:extLst>
          </p:cNvPr>
          <p:cNvSpPr txBox="1"/>
          <p:nvPr/>
        </p:nvSpPr>
        <p:spPr>
          <a:xfrm>
            <a:off x="8142131" y="1537397"/>
            <a:ext cx="3975770" cy="3170099"/>
          </a:xfrm>
          <a:prstGeom prst="rect">
            <a:avLst/>
          </a:prstGeom>
          <a:noFill/>
        </p:spPr>
        <p:txBody>
          <a:bodyPr wrap="square" rtlCol="0">
            <a:spAutoFit/>
          </a:bodyPr>
          <a:lstStyle/>
          <a:p>
            <a:r>
              <a:rPr lang="en-US" sz="2000" dirty="0">
                <a:solidFill>
                  <a:schemeClr val="bg1"/>
                </a:solidFill>
              </a:rPr>
              <a:t>Certainly, the standard works do not contain all that God has ever spoken to His children, and those who say that the Bible is all there is are mistaken.</a:t>
            </a:r>
          </a:p>
          <a:p>
            <a:endParaRPr lang="en-US" sz="2000" dirty="0">
              <a:solidFill>
                <a:schemeClr val="bg1"/>
              </a:solidFill>
            </a:endParaRPr>
          </a:p>
          <a:p>
            <a:r>
              <a:rPr lang="en-US" sz="2000" dirty="0">
                <a:solidFill>
                  <a:schemeClr val="bg1"/>
                </a:solidFill>
              </a:rPr>
              <a:t>The Book of Mormon itself does not contain “even a hundredth part” of all that Mormon had at his disposal to make his abridgment. (2)</a:t>
            </a:r>
          </a:p>
        </p:txBody>
      </p:sp>
      <p:sp>
        <p:nvSpPr>
          <p:cNvPr id="11" name="TextBox 10">
            <a:extLst>
              <a:ext uri="{FF2B5EF4-FFF2-40B4-BE49-F238E27FC236}">
                <a16:creationId xmlns:a16="http://schemas.microsoft.com/office/drawing/2014/main" id="{E66EE28C-E5B2-4813-A432-5489C5C440C1}"/>
              </a:ext>
            </a:extLst>
          </p:cNvPr>
          <p:cNvSpPr txBox="1"/>
          <p:nvPr/>
        </p:nvSpPr>
        <p:spPr>
          <a:xfrm>
            <a:off x="2556322" y="5028419"/>
            <a:ext cx="6837970" cy="1631216"/>
          </a:xfrm>
          <a:prstGeom prst="rect">
            <a:avLst/>
          </a:prstGeom>
          <a:noFill/>
        </p:spPr>
        <p:txBody>
          <a:bodyPr wrap="square" rtlCol="0">
            <a:spAutoFit/>
          </a:bodyPr>
          <a:lstStyle/>
          <a:p>
            <a:r>
              <a:rPr lang="en-US" sz="2000" i="1" dirty="0">
                <a:solidFill>
                  <a:srgbClr val="FFFF00"/>
                </a:solidFill>
              </a:rPr>
              <a:t>“And there had many things transpired which, in the eyes of some, would be great and marvelous: nevertheless, they cannot all be written in this book; yea, this book cannot contain even a hundredth part of what was done among so many people in the space of twenty and five years; 3 Nephi 5:8</a:t>
            </a:r>
          </a:p>
        </p:txBody>
      </p:sp>
      <p:pic>
        <p:nvPicPr>
          <p:cNvPr id="6" name="Picture 5">
            <a:extLst>
              <a:ext uri="{FF2B5EF4-FFF2-40B4-BE49-F238E27FC236}">
                <a16:creationId xmlns:a16="http://schemas.microsoft.com/office/drawing/2014/main" id="{481722D9-C278-44D9-8C09-ACD1A946C6AC}"/>
              </a:ext>
            </a:extLst>
          </p:cNvPr>
          <p:cNvPicPr/>
          <p:nvPr/>
        </p:nvPicPr>
        <p:blipFill rotWithShape="1">
          <a:blip r:embed="rId3"/>
          <a:srcRect l="5302" t="35444" r="54612" b="14820"/>
          <a:stretch/>
        </p:blipFill>
        <p:spPr>
          <a:xfrm>
            <a:off x="3117660" y="1167329"/>
            <a:ext cx="4887310" cy="3410894"/>
          </a:xfrm>
          <a:prstGeom prst="rect">
            <a:avLst/>
          </a:prstGeom>
        </p:spPr>
      </p:pic>
    </p:spTree>
    <p:extLst>
      <p:ext uri="{BB962C8B-B14F-4D97-AF65-F5344CB8AC3E}">
        <p14:creationId xmlns:p14="http://schemas.microsoft.com/office/powerpoint/2010/main" val="5309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1029</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 Light</vt:lpstr>
      <vt:lpstr>Arial</vt:lpstr>
      <vt:lpstr>Calibri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12</cp:revision>
  <dcterms:created xsi:type="dcterms:W3CDTF">2020-11-15T15:08:45Z</dcterms:created>
  <dcterms:modified xsi:type="dcterms:W3CDTF">2025-10-09T16:19:48Z</dcterms:modified>
</cp:coreProperties>
</file>