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3" r:id="rId11"/>
  </p:sldIdLst>
  <p:sldSz cx="12192000" cy="6858000"/>
  <p:notesSz cx="6858000" cy="9144000"/>
  <p:embeddedFontLst>
    <p:embeddedFont>
      <p:font typeface="Rockwell" panose="02060603020205020403" pitchFamily="18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46A7C-B1B4-B775-0452-68B103C33E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D173F5-C64A-B9EC-3D8D-FA03A752BF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9742E-ABE0-7868-256A-C82DBB86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6979-1C0C-4C9A-9D56-59ED3D679A9B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96EB5-468C-41E2-AFC1-594835620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E406B-B23C-2B6D-08F0-14B5285E2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571D-7C2D-42B0-88F7-E169D85D7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5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CA322-B655-E0C8-59DB-FC4FEB0BD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272500-B53B-8C15-A3DA-9E7C2DAA8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B9D6B-E1C3-80DE-A440-D0D9E772A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6979-1C0C-4C9A-9D56-59ED3D679A9B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CB421-BBBB-BD5D-2919-E349D7090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0F4F9-6862-0A7A-75F8-D5D2FA341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571D-7C2D-42B0-88F7-E169D85D7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7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E9C126-C4ED-1749-5ACF-6AACC5A353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67767A-E503-1AA5-1A8D-87A40829A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802CE-CE47-1C98-4107-EEF95389E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6979-1C0C-4C9A-9D56-59ED3D679A9B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E7EEF-CE1C-8B05-4F1A-0DFC978E6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E14FB-4EEC-A743-40E5-5189FEE10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571D-7C2D-42B0-88F7-E169D85D7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EE5C6-D97B-AE81-3D7F-1AAFA7DD5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356D2-B35F-7D68-51FE-0BCBB2C30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A736D-2CCE-A4A1-7D7C-7082D1AF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6979-1C0C-4C9A-9D56-59ED3D679A9B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C06C3-598E-3986-A554-8AAD4AF04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E65CD-6C34-E063-B096-30899F48A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571D-7C2D-42B0-88F7-E169D85D7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0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DCE7B-2B99-FCA2-26CA-FD4E71145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4E6FA-6930-27DD-8E7D-781DCE04C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F5272-D43E-4779-5695-1745D051C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6979-1C0C-4C9A-9D56-59ED3D679A9B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5CF55-3A6D-9A87-C347-A011EB20D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77973-EBF0-2E0C-00A8-504AF15EA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571D-7C2D-42B0-88F7-E169D85D7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04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D0DAF-7EE5-95D1-CC52-7DC9433E8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C7D1A-BFD7-4962-62B3-30DCDB7EDC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47B4C4-9E03-0DDF-4883-EC3448C64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0B018-BA34-AC94-2FD1-2029D1FF6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6979-1C0C-4C9A-9D56-59ED3D679A9B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6481D-8D22-C203-F2B0-DCE9838E6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9327D-FF43-1E03-CA4C-6ACF4B06D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571D-7C2D-42B0-88F7-E169D85D7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70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1CE09-0553-D05F-BB76-ECA642A6E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8CC3D-106E-752C-306A-059AF171E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60B1E-E776-4859-31A7-68F70915A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41117C-6D74-1617-5B2F-60D650DCC3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267D5B-77E9-9452-F567-9CF9564DA4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E6B7F6-678F-1CD1-17E8-0250C1A6F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6979-1C0C-4C9A-9D56-59ED3D679A9B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1E52D4-E1F8-3BE6-3001-86E5F4887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FF7E54-6B33-8285-A900-FD25D075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571D-7C2D-42B0-88F7-E169D85D7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6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2BEDF-C1B7-CF0C-E5B8-74921018D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BC569F-5000-7311-37FF-E593B97F4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6979-1C0C-4C9A-9D56-59ED3D679A9B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B9E92D-D2E0-5742-64EC-B35C29E39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30D347-7EBC-4E83-204D-4A018582C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571D-7C2D-42B0-88F7-E169D85D7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1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CBFED0-DC40-0740-E2CF-5D5275BF7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6979-1C0C-4C9A-9D56-59ED3D679A9B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473DB4-C4B7-38AC-AFD1-59E595B1D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31D51-86A7-0994-35CC-C40838AE0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571D-7C2D-42B0-88F7-E169D85D7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5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F2EA3-ACA4-439D-81BA-E47ADCDDE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FCD8A-C651-F613-774C-5E16AD784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3263C-8A2B-E73B-1DE2-76EEAC9D3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2CB70-CBC1-A580-FA09-901C4EC7B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6979-1C0C-4C9A-9D56-59ED3D679A9B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D2655-7B56-F5FE-AC5B-96801F61E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DABE2-84BA-4AFF-90AC-E6BD65C2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571D-7C2D-42B0-88F7-E169D85D7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1ADDD-914E-3998-A6B2-BF84F9CA2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5C5599-DA81-BAAA-E33D-3BCF66D20F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B41AC-3CD4-974C-5D60-3972EBF2A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DF783-790D-9A0C-AE03-D9146FB5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6979-1C0C-4C9A-9D56-59ED3D679A9B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C49D4-392C-D11E-1331-6BCC30749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E842D-0DAF-EEE9-F419-312C3214C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571D-7C2D-42B0-88F7-E169D85D7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2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5D8644-BA30-B9F2-4765-8B17F1860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88105-3992-AA9C-91F6-F9F07DD35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BEA44-8D85-FAA5-C45E-F87C045877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266979-1C0C-4C9A-9D56-59ED3D679A9B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086B5-5395-F5B9-8C81-3A06F9E16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050C1-7469-57EA-9246-A6867AA3B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B9571D-7C2D-42B0-88F7-E169D85D7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4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E2F664-1F91-21B9-E513-AF748F945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9316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A6B1B9-2925-FB83-233D-E0FD68855910}"/>
              </a:ext>
            </a:extLst>
          </p:cNvPr>
          <p:cNvSpPr txBox="1"/>
          <p:nvPr/>
        </p:nvSpPr>
        <p:spPr>
          <a:xfrm>
            <a:off x="2275561" y="1014608"/>
            <a:ext cx="7640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Rockwell" panose="02060603020205020403" pitchFamily="18" charset="0"/>
              </a:rPr>
              <a:t>The Lord is My Shepherd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Rockwell" panose="02060603020205020403" pitchFamily="18" charset="0"/>
              </a:rPr>
              <a:t>Psalm 23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44BD1A6-0627-551D-BE2D-152FE77E8470}"/>
              </a:ext>
            </a:extLst>
          </p:cNvPr>
          <p:cNvGrpSpPr/>
          <p:nvPr/>
        </p:nvGrpSpPr>
        <p:grpSpPr>
          <a:xfrm>
            <a:off x="771389" y="1979542"/>
            <a:ext cx="2286778" cy="4588381"/>
            <a:chOff x="996858" y="1815977"/>
            <a:chExt cx="2286778" cy="458838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8BFA509-4579-9B77-C89C-07BFC703B789}"/>
                </a:ext>
              </a:extLst>
            </p:cNvPr>
            <p:cNvGrpSpPr/>
            <p:nvPr/>
          </p:nvGrpSpPr>
          <p:grpSpPr>
            <a:xfrm flipH="1">
              <a:off x="996858" y="1815977"/>
              <a:ext cx="1974608" cy="4588381"/>
              <a:chOff x="1519855" y="185879"/>
              <a:chExt cx="2746450" cy="6322670"/>
            </a:xfrm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D7AB7381-436C-9C97-ACEF-1EC838072AE2}"/>
                  </a:ext>
                </a:extLst>
              </p:cNvPr>
              <p:cNvSpPr/>
              <p:nvPr/>
            </p:nvSpPr>
            <p:spPr>
              <a:xfrm rot="9278200">
                <a:off x="1551418" y="349452"/>
                <a:ext cx="2714887" cy="2759669"/>
              </a:xfrm>
              <a:custGeom>
                <a:avLst/>
                <a:gdLst>
                  <a:gd name="connsiteX0" fmla="*/ 1656972 w 2588980"/>
                  <a:gd name="connsiteY0" fmla="*/ 2759669 h 2759669"/>
                  <a:gd name="connsiteX1" fmla="*/ 1288013 w 2588980"/>
                  <a:gd name="connsiteY1" fmla="*/ 2617194 h 2759669"/>
                  <a:gd name="connsiteX2" fmla="*/ 1256517 w 2588980"/>
                  <a:gd name="connsiteY2" fmla="*/ 2575051 h 2759669"/>
                  <a:gd name="connsiteX3" fmla="*/ 1225023 w 2588980"/>
                  <a:gd name="connsiteY3" fmla="*/ 2617193 h 2759669"/>
                  <a:gd name="connsiteX4" fmla="*/ 856063 w 2588980"/>
                  <a:gd name="connsiteY4" fmla="*/ 2759669 h 2759669"/>
                  <a:gd name="connsiteX5" fmla="*/ 411114 w 2588980"/>
                  <a:gd name="connsiteY5" fmla="*/ 2436513 h 2759669"/>
                  <a:gd name="connsiteX6" fmla="*/ 420154 w 2588980"/>
                  <a:gd name="connsiteY6" fmla="*/ 2371386 h 2759669"/>
                  <a:gd name="connsiteX7" fmla="*/ 420504 w 2588980"/>
                  <a:gd name="connsiteY7" fmla="*/ 2370568 h 2759669"/>
                  <a:gd name="connsiteX8" fmla="*/ 410857 w 2588980"/>
                  <a:gd name="connsiteY8" fmla="*/ 2354188 h 2759669"/>
                  <a:gd name="connsiteX9" fmla="*/ 380957 w 2588980"/>
                  <a:gd name="connsiteY9" fmla="*/ 2266634 h 2759669"/>
                  <a:gd name="connsiteX10" fmla="*/ 379983 w 2588980"/>
                  <a:gd name="connsiteY10" fmla="*/ 2266222 h 2759669"/>
                  <a:gd name="connsiteX11" fmla="*/ 304248 w 2588980"/>
                  <a:gd name="connsiteY11" fmla="*/ 2234205 h 2759669"/>
                  <a:gd name="connsiteX12" fmla="*/ 136290 w 2588980"/>
                  <a:gd name="connsiteY12" fmla="*/ 2014919 h 2759669"/>
                  <a:gd name="connsiteX13" fmla="*/ 117746 w 2588980"/>
                  <a:gd name="connsiteY13" fmla="*/ 1718328 h 2759669"/>
                  <a:gd name="connsiteX14" fmla="*/ 2978 w 2588980"/>
                  <a:gd name="connsiteY14" fmla="*/ 1273127 h 2759669"/>
                  <a:gd name="connsiteX15" fmla="*/ 299805 w 2588980"/>
                  <a:gd name="connsiteY15" fmla="*/ 845357 h 2759669"/>
                  <a:gd name="connsiteX16" fmla="*/ 387150 w 2588980"/>
                  <a:gd name="connsiteY16" fmla="*/ 494812 h 2759669"/>
                  <a:gd name="connsiteX17" fmla="*/ 791202 w 2588980"/>
                  <a:gd name="connsiteY17" fmla="*/ 414670 h 2759669"/>
                  <a:gd name="connsiteX18" fmla="*/ 1048100 w 2588980"/>
                  <a:gd name="connsiteY18" fmla="*/ 25019 h 2759669"/>
                  <a:gd name="connsiteX19" fmla="*/ 1497936 w 2588980"/>
                  <a:gd name="connsiteY19" fmla="*/ 204739 h 2759669"/>
                  <a:gd name="connsiteX20" fmla="*/ 2155625 w 2588980"/>
                  <a:gd name="connsiteY20" fmla="*/ 361875 h 2759669"/>
                  <a:gd name="connsiteX21" fmla="*/ 2458866 w 2588980"/>
                  <a:gd name="connsiteY21" fmla="*/ 577807 h 2759669"/>
                  <a:gd name="connsiteX22" fmla="*/ 2430434 w 2588980"/>
                  <a:gd name="connsiteY22" fmla="*/ 911218 h 2759669"/>
                  <a:gd name="connsiteX23" fmla="*/ 2588977 w 2588980"/>
                  <a:gd name="connsiteY23" fmla="*/ 1235303 h 2759669"/>
                  <a:gd name="connsiteX24" fmla="*/ 2386891 w 2588980"/>
                  <a:gd name="connsiteY24" fmla="*/ 1556223 h 2759669"/>
                  <a:gd name="connsiteX25" fmla="*/ 2385439 w 2588980"/>
                  <a:gd name="connsiteY25" fmla="*/ 1564313 h 2759669"/>
                  <a:gd name="connsiteX26" fmla="*/ 2323779 w 2588980"/>
                  <a:gd name="connsiteY26" fmla="*/ 2003264 h 2759669"/>
                  <a:gd name="connsiteX27" fmla="*/ 1968328 w 2588980"/>
                  <a:gd name="connsiteY27" fmla="*/ 2200239 h 2759669"/>
                  <a:gd name="connsiteX28" fmla="*/ 1951202 w 2588980"/>
                  <a:gd name="connsiteY28" fmla="*/ 2195785 h 2759669"/>
                  <a:gd name="connsiteX29" fmla="*/ 1971599 w 2588980"/>
                  <a:gd name="connsiteY29" fmla="*/ 2208008 h 2759669"/>
                  <a:gd name="connsiteX30" fmla="*/ 2101921 w 2588980"/>
                  <a:gd name="connsiteY30" fmla="*/ 2436514 h 2759669"/>
                  <a:gd name="connsiteX31" fmla="*/ 1656972 w 2588980"/>
                  <a:gd name="connsiteY31" fmla="*/ 2759669 h 2759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588980" h="2759669">
                    <a:moveTo>
                      <a:pt x="1656972" y="2759669"/>
                    </a:moveTo>
                    <a:cubicBezTo>
                      <a:pt x="1503385" y="2759669"/>
                      <a:pt x="1367974" y="2703154"/>
                      <a:pt x="1288013" y="2617194"/>
                    </a:cubicBezTo>
                    <a:lnTo>
                      <a:pt x="1256517" y="2575051"/>
                    </a:lnTo>
                    <a:lnTo>
                      <a:pt x="1225023" y="2617193"/>
                    </a:lnTo>
                    <a:cubicBezTo>
                      <a:pt x="1145062" y="2703153"/>
                      <a:pt x="1009651" y="2759669"/>
                      <a:pt x="856063" y="2759669"/>
                    </a:cubicBezTo>
                    <a:cubicBezTo>
                      <a:pt x="610325" y="2759669"/>
                      <a:pt x="411115" y="2614988"/>
                      <a:pt x="411114" y="2436513"/>
                    </a:cubicBezTo>
                    <a:cubicBezTo>
                      <a:pt x="411115" y="2414204"/>
                      <a:pt x="414228" y="2392423"/>
                      <a:pt x="420154" y="2371386"/>
                    </a:cubicBezTo>
                    <a:lnTo>
                      <a:pt x="420504" y="2370568"/>
                    </a:lnTo>
                    <a:lnTo>
                      <a:pt x="410857" y="2354188"/>
                    </a:lnTo>
                    <a:cubicBezTo>
                      <a:pt x="398345" y="2326860"/>
                      <a:pt x="388248" y="2297502"/>
                      <a:pt x="380957" y="2266634"/>
                    </a:cubicBezTo>
                    <a:lnTo>
                      <a:pt x="379983" y="2266222"/>
                    </a:lnTo>
                    <a:lnTo>
                      <a:pt x="304248" y="2234205"/>
                    </a:lnTo>
                    <a:cubicBezTo>
                      <a:pt x="231267" y="2190123"/>
                      <a:pt x="170926" y="2112565"/>
                      <a:pt x="136290" y="2014919"/>
                    </a:cubicBezTo>
                    <a:cubicBezTo>
                      <a:pt x="102736" y="1920419"/>
                      <a:pt x="96120" y="1814924"/>
                      <a:pt x="117746" y="1718328"/>
                    </a:cubicBezTo>
                    <a:cubicBezTo>
                      <a:pt x="30224" y="1597084"/>
                      <a:pt x="-12034" y="1433091"/>
                      <a:pt x="2978" y="1273127"/>
                    </a:cubicBezTo>
                    <a:cubicBezTo>
                      <a:pt x="22934" y="1060466"/>
                      <a:pt x="140247" y="891398"/>
                      <a:pt x="299805" y="845357"/>
                    </a:cubicBezTo>
                    <a:cubicBezTo>
                      <a:pt x="288092" y="714935"/>
                      <a:pt x="319969" y="587126"/>
                      <a:pt x="387150" y="494812"/>
                    </a:cubicBezTo>
                    <a:cubicBezTo>
                      <a:pt x="489224" y="354533"/>
                      <a:pt x="652973" y="322075"/>
                      <a:pt x="791202" y="414670"/>
                    </a:cubicBezTo>
                    <a:cubicBezTo>
                      <a:pt x="815398" y="230558"/>
                      <a:pt x="913207" y="82216"/>
                      <a:pt x="1048100" y="25019"/>
                    </a:cubicBezTo>
                    <a:cubicBezTo>
                      <a:pt x="1207057" y="-42376"/>
                      <a:pt x="1386565" y="29321"/>
                      <a:pt x="1497936" y="204739"/>
                    </a:cubicBezTo>
                    <a:cubicBezTo>
                      <a:pt x="1702338" y="8525"/>
                      <a:pt x="1999023" y="79383"/>
                      <a:pt x="2155625" y="361875"/>
                    </a:cubicBezTo>
                    <a:cubicBezTo>
                      <a:pt x="2279862" y="330418"/>
                      <a:pt x="2408094" y="421708"/>
                      <a:pt x="2458866" y="577807"/>
                    </a:cubicBezTo>
                    <a:cubicBezTo>
                      <a:pt x="2495629" y="690742"/>
                      <a:pt x="2484836" y="817459"/>
                      <a:pt x="2430434" y="911218"/>
                    </a:cubicBezTo>
                    <a:cubicBezTo>
                      <a:pt x="2526141" y="971505"/>
                      <a:pt x="2588421" y="1098823"/>
                      <a:pt x="2588977" y="1235303"/>
                    </a:cubicBezTo>
                    <a:cubicBezTo>
                      <a:pt x="2589599" y="1395104"/>
                      <a:pt x="2505694" y="1528362"/>
                      <a:pt x="2386891" y="1556223"/>
                    </a:cubicBezTo>
                    <a:cubicBezTo>
                      <a:pt x="2386429" y="1558938"/>
                      <a:pt x="2385901" y="1561599"/>
                      <a:pt x="2385439" y="1564313"/>
                    </a:cubicBezTo>
                    <a:cubicBezTo>
                      <a:pt x="2416548" y="1718756"/>
                      <a:pt x="2393924" y="1879681"/>
                      <a:pt x="2323779" y="2003264"/>
                    </a:cubicBezTo>
                    <a:cubicBezTo>
                      <a:pt x="2240652" y="2149663"/>
                      <a:pt x="2105006" y="2220408"/>
                      <a:pt x="1968328" y="2200239"/>
                    </a:cubicBezTo>
                    <a:lnTo>
                      <a:pt x="1951202" y="2195785"/>
                    </a:lnTo>
                    <a:lnTo>
                      <a:pt x="1971599" y="2208008"/>
                    </a:lnTo>
                    <a:cubicBezTo>
                      <a:pt x="2052118" y="2266487"/>
                      <a:pt x="2101921" y="2347276"/>
                      <a:pt x="2101921" y="2436514"/>
                    </a:cubicBezTo>
                    <a:cubicBezTo>
                      <a:pt x="2101921" y="2614987"/>
                      <a:pt x="1902711" y="2759670"/>
                      <a:pt x="1656972" y="2759669"/>
                    </a:cubicBezTo>
                    <a:close/>
                  </a:path>
                </a:pathLst>
              </a:cu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DDBEED51-F93B-AC25-498A-E7BC6675D6F8}"/>
                  </a:ext>
                </a:extLst>
              </p:cNvPr>
              <p:cNvSpPr/>
              <p:nvPr/>
            </p:nvSpPr>
            <p:spPr>
              <a:xfrm rot="976600">
                <a:off x="1532204" y="3793170"/>
                <a:ext cx="562732" cy="814699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rapezoid 6">
                <a:extLst>
                  <a:ext uri="{FF2B5EF4-FFF2-40B4-BE49-F238E27FC236}">
                    <a16:creationId xmlns:a16="http://schemas.microsoft.com/office/drawing/2014/main" id="{52225A96-552B-7609-9B74-26B08C00CCC4}"/>
                  </a:ext>
                </a:extLst>
              </p:cNvPr>
              <p:cNvSpPr/>
              <p:nvPr/>
            </p:nvSpPr>
            <p:spPr>
              <a:xfrm rot="808127">
                <a:off x="1559473" y="2126026"/>
                <a:ext cx="1407395" cy="2188537"/>
              </a:xfrm>
              <a:prstGeom prst="trapezoid">
                <a:avLst>
                  <a:gd name="adj" fmla="val 50000"/>
                </a:avLst>
              </a:prstGeom>
              <a:solidFill>
                <a:srgbClr val="DBAF5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rapezoid 7">
                <a:extLst>
                  <a:ext uri="{FF2B5EF4-FFF2-40B4-BE49-F238E27FC236}">
                    <a16:creationId xmlns:a16="http://schemas.microsoft.com/office/drawing/2014/main" id="{EA7AE4C1-806E-5111-695A-C84EAB13A2BB}"/>
                  </a:ext>
                </a:extLst>
              </p:cNvPr>
              <p:cNvSpPr/>
              <p:nvPr/>
            </p:nvSpPr>
            <p:spPr>
              <a:xfrm>
                <a:off x="2132755" y="2056936"/>
                <a:ext cx="1430103" cy="1536987"/>
              </a:xfrm>
              <a:prstGeom prst="trapezoid">
                <a:avLst>
                  <a:gd name="adj" fmla="val 24886"/>
                </a:avLst>
              </a:prstGeom>
              <a:solidFill>
                <a:srgbClr val="DBAF5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BBE1819-E9EE-1A52-2A9A-EF4FE34A28D0}"/>
                  </a:ext>
                </a:extLst>
              </p:cNvPr>
              <p:cNvSpPr/>
              <p:nvPr/>
            </p:nvSpPr>
            <p:spPr>
              <a:xfrm rot="886948" flipH="1">
                <a:off x="2810938" y="5911767"/>
                <a:ext cx="747999" cy="596782"/>
              </a:xfrm>
              <a:prstGeom prst="ellipse">
                <a:avLst/>
              </a:pr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630D742-60B8-8887-867C-FEB51CF9240D}"/>
                  </a:ext>
                </a:extLst>
              </p:cNvPr>
              <p:cNvSpPr/>
              <p:nvPr/>
            </p:nvSpPr>
            <p:spPr>
              <a:xfrm rot="20713052">
                <a:off x="1902937" y="5911767"/>
                <a:ext cx="747999" cy="596782"/>
              </a:xfrm>
              <a:prstGeom prst="ellipse">
                <a:avLst/>
              </a:pr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rapezoid 10">
                <a:extLst>
                  <a:ext uri="{FF2B5EF4-FFF2-40B4-BE49-F238E27FC236}">
                    <a16:creationId xmlns:a16="http://schemas.microsoft.com/office/drawing/2014/main" id="{DA40A5E4-B767-59ED-0D91-776AB414F2BD}"/>
                  </a:ext>
                </a:extLst>
              </p:cNvPr>
              <p:cNvSpPr/>
              <p:nvPr/>
            </p:nvSpPr>
            <p:spPr>
              <a:xfrm>
                <a:off x="1519855" y="2137830"/>
                <a:ext cx="2655905" cy="4044699"/>
              </a:xfrm>
              <a:prstGeom prst="trapezoid">
                <a:avLst>
                  <a:gd name="adj" fmla="val 34948"/>
                </a:avLst>
              </a:prstGeom>
              <a:solidFill>
                <a:srgbClr val="DBAF5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A14DA19-5577-DDBE-F61F-F2E76FC60C28}"/>
                  </a:ext>
                </a:extLst>
              </p:cNvPr>
              <p:cNvSpPr/>
              <p:nvPr/>
            </p:nvSpPr>
            <p:spPr>
              <a:xfrm>
                <a:off x="2117131" y="3491848"/>
                <a:ext cx="1430103" cy="242680"/>
              </a:xfrm>
              <a:prstGeom prst="rect">
                <a:avLst/>
              </a:pr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ounded Rectangle 10">
                <a:extLst>
                  <a:ext uri="{FF2B5EF4-FFF2-40B4-BE49-F238E27FC236}">
                    <a16:creationId xmlns:a16="http://schemas.microsoft.com/office/drawing/2014/main" id="{A9D381C0-BA1C-08BE-B46D-4FD659CAD618}"/>
                  </a:ext>
                </a:extLst>
              </p:cNvPr>
              <p:cNvSpPr/>
              <p:nvPr/>
            </p:nvSpPr>
            <p:spPr>
              <a:xfrm>
                <a:off x="2268956" y="3593919"/>
                <a:ext cx="204301" cy="1132517"/>
              </a:xfrm>
              <a:prstGeom prst="roundRect">
                <a:avLst/>
              </a:pr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ounded Rectangle 11">
                <a:extLst>
                  <a:ext uri="{FF2B5EF4-FFF2-40B4-BE49-F238E27FC236}">
                    <a16:creationId xmlns:a16="http://schemas.microsoft.com/office/drawing/2014/main" id="{97050FE9-303D-707B-FF3E-11AF1EE92338}"/>
                  </a:ext>
                </a:extLst>
              </p:cNvPr>
              <p:cNvSpPr/>
              <p:nvPr/>
            </p:nvSpPr>
            <p:spPr>
              <a:xfrm rot="20563410">
                <a:off x="2411039" y="3478127"/>
                <a:ext cx="215948" cy="1375199"/>
              </a:xfrm>
              <a:prstGeom prst="roundRect">
                <a:avLst/>
              </a:pr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ed Rectangle 12">
                <a:extLst>
                  <a:ext uri="{FF2B5EF4-FFF2-40B4-BE49-F238E27FC236}">
                    <a16:creationId xmlns:a16="http://schemas.microsoft.com/office/drawing/2014/main" id="{746E3968-D285-3368-5EBF-F9E56002544E}"/>
                  </a:ext>
                </a:extLst>
              </p:cNvPr>
              <p:cNvSpPr/>
              <p:nvPr/>
            </p:nvSpPr>
            <p:spPr>
              <a:xfrm>
                <a:off x="2200857" y="3432133"/>
                <a:ext cx="272401" cy="242680"/>
              </a:xfrm>
              <a:prstGeom prst="roundRect">
                <a:avLst/>
              </a:pr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8B84AE3-3F37-36E4-6FF0-06FB3C3FC746}"/>
                  </a:ext>
                </a:extLst>
              </p:cNvPr>
              <p:cNvSpPr/>
              <p:nvPr/>
            </p:nvSpPr>
            <p:spPr>
              <a:xfrm flipH="1">
                <a:off x="2564109" y="1438796"/>
                <a:ext cx="615217" cy="122631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5">
                <a:extLst>
                  <a:ext uri="{FF2B5EF4-FFF2-40B4-BE49-F238E27FC236}">
                    <a16:creationId xmlns:a16="http://schemas.microsoft.com/office/drawing/2014/main" id="{39775D5B-CD39-7EA5-5111-860025E5B852}"/>
                  </a:ext>
                </a:extLst>
              </p:cNvPr>
              <p:cNvSpPr/>
              <p:nvPr/>
            </p:nvSpPr>
            <p:spPr>
              <a:xfrm rot="533072">
                <a:off x="3248970" y="3998884"/>
                <a:ext cx="519990" cy="80277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rapezoid 17">
                <a:extLst>
                  <a:ext uri="{FF2B5EF4-FFF2-40B4-BE49-F238E27FC236}">
                    <a16:creationId xmlns:a16="http://schemas.microsoft.com/office/drawing/2014/main" id="{5A1F9C45-75FF-C8AA-BD13-D9EEEFD0060C}"/>
                  </a:ext>
                </a:extLst>
              </p:cNvPr>
              <p:cNvSpPr/>
              <p:nvPr/>
            </p:nvSpPr>
            <p:spPr>
              <a:xfrm rot="21242778" flipH="1">
                <a:off x="2826246" y="2204024"/>
                <a:ext cx="1216602" cy="2214230"/>
              </a:xfrm>
              <a:prstGeom prst="trapezoid">
                <a:avLst>
                  <a:gd name="adj" fmla="val 45207"/>
                </a:avLst>
              </a:prstGeom>
              <a:solidFill>
                <a:srgbClr val="DBAF5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738D62D9-E431-AF6A-9FD6-1388858F3FA7}"/>
                  </a:ext>
                </a:extLst>
              </p:cNvPr>
              <p:cNvSpPr/>
              <p:nvPr/>
            </p:nvSpPr>
            <p:spPr>
              <a:xfrm>
                <a:off x="2216457" y="564889"/>
                <a:ext cx="1245855" cy="1831214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B391BC2-F9DD-A1E7-9A2E-D42ED7700B70}"/>
                  </a:ext>
                </a:extLst>
              </p:cNvPr>
              <p:cNvSpPr/>
              <p:nvPr/>
            </p:nvSpPr>
            <p:spPr>
              <a:xfrm>
                <a:off x="1956532" y="1006559"/>
                <a:ext cx="165766" cy="1478493"/>
              </a:xfrm>
              <a:prstGeom prst="ellipse">
                <a:avLst/>
              </a:prstGeom>
              <a:solidFill>
                <a:srgbClr val="996600"/>
              </a:solidFill>
              <a:ln w="12700">
                <a:solidFill>
                  <a:srgbClr val="99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778B24C-D7F1-476B-36D7-A3F1837569E1}"/>
                  </a:ext>
                </a:extLst>
              </p:cNvPr>
              <p:cNvSpPr/>
              <p:nvPr/>
            </p:nvSpPr>
            <p:spPr>
              <a:xfrm rot="407483">
                <a:off x="2227556" y="1734750"/>
                <a:ext cx="1228391" cy="784543"/>
              </a:xfrm>
              <a:custGeom>
                <a:avLst/>
                <a:gdLst>
                  <a:gd name="connsiteX0" fmla="*/ 1656972 w 2588980"/>
                  <a:gd name="connsiteY0" fmla="*/ 2759669 h 2759669"/>
                  <a:gd name="connsiteX1" fmla="*/ 1288013 w 2588980"/>
                  <a:gd name="connsiteY1" fmla="*/ 2617194 h 2759669"/>
                  <a:gd name="connsiteX2" fmla="*/ 1256517 w 2588980"/>
                  <a:gd name="connsiteY2" fmla="*/ 2575051 h 2759669"/>
                  <a:gd name="connsiteX3" fmla="*/ 1225023 w 2588980"/>
                  <a:gd name="connsiteY3" fmla="*/ 2617193 h 2759669"/>
                  <a:gd name="connsiteX4" fmla="*/ 856063 w 2588980"/>
                  <a:gd name="connsiteY4" fmla="*/ 2759669 h 2759669"/>
                  <a:gd name="connsiteX5" fmla="*/ 411114 w 2588980"/>
                  <a:gd name="connsiteY5" fmla="*/ 2436513 h 2759669"/>
                  <a:gd name="connsiteX6" fmla="*/ 420154 w 2588980"/>
                  <a:gd name="connsiteY6" fmla="*/ 2371386 h 2759669"/>
                  <a:gd name="connsiteX7" fmla="*/ 420504 w 2588980"/>
                  <a:gd name="connsiteY7" fmla="*/ 2370568 h 2759669"/>
                  <a:gd name="connsiteX8" fmla="*/ 410857 w 2588980"/>
                  <a:gd name="connsiteY8" fmla="*/ 2354188 h 2759669"/>
                  <a:gd name="connsiteX9" fmla="*/ 380957 w 2588980"/>
                  <a:gd name="connsiteY9" fmla="*/ 2266634 h 2759669"/>
                  <a:gd name="connsiteX10" fmla="*/ 379983 w 2588980"/>
                  <a:gd name="connsiteY10" fmla="*/ 2266222 h 2759669"/>
                  <a:gd name="connsiteX11" fmla="*/ 304248 w 2588980"/>
                  <a:gd name="connsiteY11" fmla="*/ 2234205 h 2759669"/>
                  <a:gd name="connsiteX12" fmla="*/ 136290 w 2588980"/>
                  <a:gd name="connsiteY12" fmla="*/ 2014919 h 2759669"/>
                  <a:gd name="connsiteX13" fmla="*/ 117746 w 2588980"/>
                  <a:gd name="connsiteY13" fmla="*/ 1718328 h 2759669"/>
                  <a:gd name="connsiteX14" fmla="*/ 2978 w 2588980"/>
                  <a:gd name="connsiteY14" fmla="*/ 1273127 h 2759669"/>
                  <a:gd name="connsiteX15" fmla="*/ 299805 w 2588980"/>
                  <a:gd name="connsiteY15" fmla="*/ 845357 h 2759669"/>
                  <a:gd name="connsiteX16" fmla="*/ 387150 w 2588980"/>
                  <a:gd name="connsiteY16" fmla="*/ 494812 h 2759669"/>
                  <a:gd name="connsiteX17" fmla="*/ 791202 w 2588980"/>
                  <a:gd name="connsiteY17" fmla="*/ 414670 h 2759669"/>
                  <a:gd name="connsiteX18" fmla="*/ 1048100 w 2588980"/>
                  <a:gd name="connsiteY18" fmla="*/ 25019 h 2759669"/>
                  <a:gd name="connsiteX19" fmla="*/ 1497936 w 2588980"/>
                  <a:gd name="connsiteY19" fmla="*/ 204739 h 2759669"/>
                  <a:gd name="connsiteX20" fmla="*/ 2155625 w 2588980"/>
                  <a:gd name="connsiteY20" fmla="*/ 361875 h 2759669"/>
                  <a:gd name="connsiteX21" fmla="*/ 2458866 w 2588980"/>
                  <a:gd name="connsiteY21" fmla="*/ 577807 h 2759669"/>
                  <a:gd name="connsiteX22" fmla="*/ 2430434 w 2588980"/>
                  <a:gd name="connsiteY22" fmla="*/ 911218 h 2759669"/>
                  <a:gd name="connsiteX23" fmla="*/ 2588977 w 2588980"/>
                  <a:gd name="connsiteY23" fmla="*/ 1235303 h 2759669"/>
                  <a:gd name="connsiteX24" fmla="*/ 2386891 w 2588980"/>
                  <a:gd name="connsiteY24" fmla="*/ 1556223 h 2759669"/>
                  <a:gd name="connsiteX25" fmla="*/ 2385439 w 2588980"/>
                  <a:gd name="connsiteY25" fmla="*/ 1564313 h 2759669"/>
                  <a:gd name="connsiteX26" fmla="*/ 2323779 w 2588980"/>
                  <a:gd name="connsiteY26" fmla="*/ 2003264 h 2759669"/>
                  <a:gd name="connsiteX27" fmla="*/ 1968328 w 2588980"/>
                  <a:gd name="connsiteY27" fmla="*/ 2200239 h 2759669"/>
                  <a:gd name="connsiteX28" fmla="*/ 1951202 w 2588980"/>
                  <a:gd name="connsiteY28" fmla="*/ 2195785 h 2759669"/>
                  <a:gd name="connsiteX29" fmla="*/ 1971599 w 2588980"/>
                  <a:gd name="connsiteY29" fmla="*/ 2208008 h 2759669"/>
                  <a:gd name="connsiteX30" fmla="*/ 2101921 w 2588980"/>
                  <a:gd name="connsiteY30" fmla="*/ 2436514 h 2759669"/>
                  <a:gd name="connsiteX31" fmla="*/ 1656972 w 2588980"/>
                  <a:gd name="connsiteY31" fmla="*/ 2759669 h 2759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588980" h="2759669">
                    <a:moveTo>
                      <a:pt x="1656972" y="2759669"/>
                    </a:moveTo>
                    <a:cubicBezTo>
                      <a:pt x="1503385" y="2759669"/>
                      <a:pt x="1367974" y="2703154"/>
                      <a:pt x="1288013" y="2617194"/>
                    </a:cubicBezTo>
                    <a:lnTo>
                      <a:pt x="1256517" y="2575051"/>
                    </a:lnTo>
                    <a:lnTo>
                      <a:pt x="1225023" y="2617193"/>
                    </a:lnTo>
                    <a:cubicBezTo>
                      <a:pt x="1145062" y="2703153"/>
                      <a:pt x="1009651" y="2759669"/>
                      <a:pt x="856063" y="2759669"/>
                    </a:cubicBezTo>
                    <a:cubicBezTo>
                      <a:pt x="610325" y="2759669"/>
                      <a:pt x="411115" y="2614988"/>
                      <a:pt x="411114" y="2436513"/>
                    </a:cubicBezTo>
                    <a:cubicBezTo>
                      <a:pt x="411115" y="2414204"/>
                      <a:pt x="414228" y="2392423"/>
                      <a:pt x="420154" y="2371386"/>
                    </a:cubicBezTo>
                    <a:lnTo>
                      <a:pt x="420504" y="2370568"/>
                    </a:lnTo>
                    <a:lnTo>
                      <a:pt x="410857" y="2354188"/>
                    </a:lnTo>
                    <a:cubicBezTo>
                      <a:pt x="398345" y="2326860"/>
                      <a:pt x="388248" y="2297502"/>
                      <a:pt x="380957" y="2266634"/>
                    </a:cubicBezTo>
                    <a:lnTo>
                      <a:pt x="379983" y="2266222"/>
                    </a:lnTo>
                    <a:lnTo>
                      <a:pt x="304248" y="2234205"/>
                    </a:lnTo>
                    <a:cubicBezTo>
                      <a:pt x="231267" y="2190123"/>
                      <a:pt x="170926" y="2112565"/>
                      <a:pt x="136290" y="2014919"/>
                    </a:cubicBezTo>
                    <a:cubicBezTo>
                      <a:pt x="102736" y="1920419"/>
                      <a:pt x="96120" y="1814924"/>
                      <a:pt x="117746" y="1718328"/>
                    </a:cubicBezTo>
                    <a:cubicBezTo>
                      <a:pt x="30224" y="1597084"/>
                      <a:pt x="-12034" y="1433091"/>
                      <a:pt x="2978" y="1273127"/>
                    </a:cubicBezTo>
                    <a:cubicBezTo>
                      <a:pt x="22934" y="1060466"/>
                      <a:pt x="140247" y="891398"/>
                      <a:pt x="299805" y="845357"/>
                    </a:cubicBezTo>
                    <a:cubicBezTo>
                      <a:pt x="288092" y="714935"/>
                      <a:pt x="319969" y="587126"/>
                      <a:pt x="387150" y="494812"/>
                    </a:cubicBezTo>
                    <a:cubicBezTo>
                      <a:pt x="489224" y="354533"/>
                      <a:pt x="652973" y="322075"/>
                      <a:pt x="791202" y="414670"/>
                    </a:cubicBezTo>
                    <a:cubicBezTo>
                      <a:pt x="815398" y="230558"/>
                      <a:pt x="913207" y="82216"/>
                      <a:pt x="1048100" y="25019"/>
                    </a:cubicBezTo>
                    <a:cubicBezTo>
                      <a:pt x="1207057" y="-42376"/>
                      <a:pt x="1386565" y="29321"/>
                      <a:pt x="1497936" y="204739"/>
                    </a:cubicBezTo>
                    <a:cubicBezTo>
                      <a:pt x="1702338" y="8525"/>
                      <a:pt x="1999023" y="79383"/>
                      <a:pt x="2155625" y="361875"/>
                    </a:cubicBezTo>
                    <a:cubicBezTo>
                      <a:pt x="2279862" y="330418"/>
                      <a:pt x="2408094" y="421708"/>
                      <a:pt x="2458866" y="577807"/>
                    </a:cubicBezTo>
                    <a:cubicBezTo>
                      <a:pt x="2495629" y="690742"/>
                      <a:pt x="2484836" y="817459"/>
                      <a:pt x="2430434" y="911218"/>
                    </a:cubicBezTo>
                    <a:cubicBezTo>
                      <a:pt x="2526141" y="971505"/>
                      <a:pt x="2588421" y="1098823"/>
                      <a:pt x="2588977" y="1235303"/>
                    </a:cubicBezTo>
                    <a:cubicBezTo>
                      <a:pt x="2589599" y="1395104"/>
                      <a:pt x="2505694" y="1528362"/>
                      <a:pt x="2386891" y="1556223"/>
                    </a:cubicBezTo>
                    <a:cubicBezTo>
                      <a:pt x="2386429" y="1558938"/>
                      <a:pt x="2385901" y="1561599"/>
                      <a:pt x="2385439" y="1564313"/>
                    </a:cubicBezTo>
                    <a:cubicBezTo>
                      <a:pt x="2416548" y="1718756"/>
                      <a:pt x="2393924" y="1879681"/>
                      <a:pt x="2323779" y="2003264"/>
                    </a:cubicBezTo>
                    <a:cubicBezTo>
                      <a:pt x="2240652" y="2149663"/>
                      <a:pt x="2105006" y="2220408"/>
                      <a:pt x="1968328" y="2200239"/>
                    </a:cubicBezTo>
                    <a:lnTo>
                      <a:pt x="1951202" y="2195785"/>
                    </a:lnTo>
                    <a:lnTo>
                      <a:pt x="1971599" y="2208008"/>
                    </a:lnTo>
                    <a:cubicBezTo>
                      <a:pt x="2052118" y="2266487"/>
                      <a:pt x="2101921" y="2347276"/>
                      <a:pt x="2101921" y="2436514"/>
                    </a:cubicBezTo>
                    <a:cubicBezTo>
                      <a:pt x="2101921" y="2614987"/>
                      <a:pt x="1902711" y="2759670"/>
                      <a:pt x="1656972" y="2759669"/>
                    </a:cubicBezTo>
                    <a:close/>
                  </a:path>
                </a:pathLst>
              </a:cu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929D307-69F5-12ED-9BB0-9B2DCD50D57A}"/>
                  </a:ext>
                </a:extLst>
              </p:cNvPr>
              <p:cNvSpPr/>
              <p:nvPr/>
            </p:nvSpPr>
            <p:spPr>
              <a:xfrm>
                <a:off x="2602743" y="1834903"/>
                <a:ext cx="457465" cy="22203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7965D25-76C3-D604-9C56-748A15C87CE6}"/>
                  </a:ext>
                </a:extLst>
              </p:cNvPr>
              <p:cNvSpPr/>
              <p:nvPr/>
            </p:nvSpPr>
            <p:spPr>
              <a:xfrm rot="10800000">
                <a:off x="2331105" y="185879"/>
                <a:ext cx="1177860" cy="841193"/>
              </a:xfrm>
              <a:custGeom>
                <a:avLst/>
                <a:gdLst>
                  <a:gd name="connsiteX0" fmla="*/ 1656972 w 2588980"/>
                  <a:gd name="connsiteY0" fmla="*/ 2759669 h 2759669"/>
                  <a:gd name="connsiteX1" fmla="*/ 1288013 w 2588980"/>
                  <a:gd name="connsiteY1" fmla="*/ 2617194 h 2759669"/>
                  <a:gd name="connsiteX2" fmla="*/ 1256517 w 2588980"/>
                  <a:gd name="connsiteY2" fmla="*/ 2575051 h 2759669"/>
                  <a:gd name="connsiteX3" fmla="*/ 1225023 w 2588980"/>
                  <a:gd name="connsiteY3" fmla="*/ 2617193 h 2759669"/>
                  <a:gd name="connsiteX4" fmla="*/ 856063 w 2588980"/>
                  <a:gd name="connsiteY4" fmla="*/ 2759669 h 2759669"/>
                  <a:gd name="connsiteX5" fmla="*/ 411114 w 2588980"/>
                  <a:gd name="connsiteY5" fmla="*/ 2436513 h 2759669"/>
                  <a:gd name="connsiteX6" fmla="*/ 420154 w 2588980"/>
                  <a:gd name="connsiteY6" fmla="*/ 2371386 h 2759669"/>
                  <a:gd name="connsiteX7" fmla="*/ 420504 w 2588980"/>
                  <a:gd name="connsiteY7" fmla="*/ 2370568 h 2759669"/>
                  <a:gd name="connsiteX8" fmla="*/ 410857 w 2588980"/>
                  <a:gd name="connsiteY8" fmla="*/ 2354188 h 2759669"/>
                  <a:gd name="connsiteX9" fmla="*/ 380957 w 2588980"/>
                  <a:gd name="connsiteY9" fmla="*/ 2266634 h 2759669"/>
                  <a:gd name="connsiteX10" fmla="*/ 379983 w 2588980"/>
                  <a:gd name="connsiteY10" fmla="*/ 2266222 h 2759669"/>
                  <a:gd name="connsiteX11" fmla="*/ 304248 w 2588980"/>
                  <a:gd name="connsiteY11" fmla="*/ 2234205 h 2759669"/>
                  <a:gd name="connsiteX12" fmla="*/ 136290 w 2588980"/>
                  <a:gd name="connsiteY12" fmla="*/ 2014919 h 2759669"/>
                  <a:gd name="connsiteX13" fmla="*/ 117746 w 2588980"/>
                  <a:gd name="connsiteY13" fmla="*/ 1718328 h 2759669"/>
                  <a:gd name="connsiteX14" fmla="*/ 2978 w 2588980"/>
                  <a:gd name="connsiteY14" fmla="*/ 1273127 h 2759669"/>
                  <a:gd name="connsiteX15" fmla="*/ 299805 w 2588980"/>
                  <a:gd name="connsiteY15" fmla="*/ 845357 h 2759669"/>
                  <a:gd name="connsiteX16" fmla="*/ 387150 w 2588980"/>
                  <a:gd name="connsiteY16" fmla="*/ 494812 h 2759669"/>
                  <a:gd name="connsiteX17" fmla="*/ 791202 w 2588980"/>
                  <a:gd name="connsiteY17" fmla="*/ 414670 h 2759669"/>
                  <a:gd name="connsiteX18" fmla="*/ 1048100 w 2588980"/>
                  <a:gd name="connsiteY18" fmla="*/ 25019 h 2759669"/>
                  <a:gd name="connsiteX19" fmla="*/ 1497936 w 2588980"/>
                  <a:gd name="connsiteY19" fmla="*/ 204739 h 2759669"/>
                  <a:gd name="connsiteX20" fmla="*/ 2155625 w 2588980"/>
                  <a:gd name="connsiteY20" fmla="*/ 361875 h 2759669"/>
                  <a:gd name="connsiteX21" fmla="*/ 2458866 w 2588980"/>
                  <a:gd name="connsiteY21" fmla="*/ 577807 h 2759669"/>
                  <a:gd name="connsiteX22" fmla="*/ 2430434 w 2588980"/>
                  <a:gd name="connsiteY22" fmla="*/ 911218 h 2759669"/>
                  <a:gd name="connsiteX23" fmla="*/ 2588977 w 2588980"/>
                  <a:gd name="connsiteY23" fmla="*/ 1235303 h 2759669"/>
                  <a:gd name="connsiteX24" fmla="*/ 2386891 w 2588980"/>
                  <a:gd name="connsiteY24" fmla="*/ 1556223 h 2759669"/>
                  <a:gd name="connsiteX25" fmla="*/ 2385439 w 2588980"/>
                  <a:gd name="connsiteY25" fmla="*/ 1564313 h 2759669"/>
                  <a:gd name="connsiteX26" fmla="*/ 2323779 w 2588980"/>
                  <a:gd name="connsiteY26" fmla="*/ 2003264 h 2759669"/>
                  <a:gd name="connsiteX27" fmla="*/ 1968328 w 2588980"/>
                  <a:gd name="connsiteY27" fmla="*/ 2200239 h 2759669"/>
                  <a:gd name="connsiteX28" fmla="*/ 1951202 w 2588980"/>
                  <a:gd name="connsiteY28" fmla="*/ 2195785 h 2759669"/>
                  <a:gd name="connsiteX29" fmla="*/ 1971599 w 2588980"/>
                  <a:gd name="connsiteY29" fmla="*/ 2208008 h 2759669"/>
                  <a:gd name="connsiteX30" fmla="*/ 2101921 w 2588980"/>
                  <a:gd name="connsiteY30" fmla="*/ 2436514 h 2759669"/>
                  <a:gd name="connsiteX31" fmla="*/ 1656972 w 2588980"/>
                  <a:gd name="connsiteY31" fmla="*/ 2759669 h 2759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588980" h="2759669">
                    <a:moveTo>
                      <a:pt x="1656972" y="2759669"/>
                    </a:moveTo>
                    <a:cubicBezTo>
                      <a:pt x="1503385" y="2759669"/>
                      <a:pt x="1367974" y="2703154"/>
                      <a:pt x="1288013" y="2617194"/>
                    </a:cubicBezTo>
                    <a:lnTo>
                      <a:pt x="1256517" y="2575051"/>
                    </a:lnTo>
                    <a:lnTo>
                      <a:pt x="1225023" y="2617193"/>
                    </a:lnTo>
                    <a:cubicBezTo>
                      <a:pt x="1145062" y="2703153"/>
                      <a:pt x="1009651" y="2759669"/>
                      <a:pt x="856063" y="2759669"/>
                    </a:cubicBezTo>
                    <a:cubicBezTo>
                      <a:pt x="610325" y="2759669"/>
                      <a:pt x="411115" y="2614988"/>
                      <a:pt x="411114" y="2436513"/>
                    </a:cubicBezTo>
                    <a:cubicBezTo>
                      <a:pt x="411115" y="2414204"/>
                      <a:pt x="414228" y="2392423"/>
                      <a:pt x="420154" y="2371386"/>
                    </a:cubicBezTo>
                    <a:lnTo>
                      <a:pt x="420504" y="2370568"/>
                    </a:lnTo>
                    <a:lnTo>
                      <a:pt x="410857" y="2354188"/>
                    </a:lnTo>
                    <a:cubicBezTo>
                      <a:pt x="398345" y="2326860"/>
                      <a:pt x="388248" y="2297502"/>
                      <a:pt x="380957" y="2266634"/>
                    </a:cubicBezTo>
                    <a:lnTo>
                      <a:pt x="379983" y="2266222"/>
                    </a:lnTo>
                    <a:lnTo>
                      <a:pt x="304248" y="2234205"/>
                    </a:lnTo>
                    <a:cubicBezTo>
                      <a:pt x="231267" y="2190123"/>
                      <a:pt x="170926" y="2112565"/>
                      <a:pt x="136290" y="2014919"/>
                    </a:cubicBezTo>
                    <a:cubicBezTo>
                      <a:pt x="102736" y="1920419"/>
                      <a:pt x="96120" y="1814924"/>
                      <a:pt x="117746" y="1718328"/>
                    </a:cubicBezTo>
                    <a:cubicBezTo>
                      <a:pt x="30224" y="1597084"/>
                      <a:pt x="-12034" y="1433091"/>
                      <a:pt x="2978" y="1273127"/>
                    </a:cubicBezTo>
                    <a:cubicBezTo>
                      <a:pt x="22934" y="1060466"/>
                      <a:pt x="140247" y="891398"/>
                      <a:pt x="299805" y="845357"/>
                    </a:cubicBezTo>
                    <a:cubicBezTo>
                      <a:pt x="288092" y="714935"/>
                      <a:pt x="319969" y="587126"/>
                      <a:pt x="387150" y="494812"/>
                    </a:cubicBezTo>
                    <a:cubicBezTo>
                      <a:pt x="489224" y="354533"/>
                      <a:pt x="652973" y="322075"/>
                      <a:pt x="791202" y="414670"/>
                    </a:cubicBezTo>
                    <a:cubicBezTo>
                      <a:pt x="815398" y="230558"/>
                      <a:pt x="913207" y="82216"/>
                      <a:pt x="1048100" y="25019"/>
                    </a:cubicBezTo>
                    <a:cubicBezTo>
                      <a:pt x="1207057" y="-42376"/>
                      <a:pt x="1386565" y="29321"/>
                      <a:pt x="1497936" y="204739"/>
                    </a:cubicBezTo>
                    <a:cubicBezTo>
                      <a:pt x="1702338" y="8525"/>
                      <a:pt x="1999023" y="79383"/>
                      <a:pt x="2155625" y="361875"/>
                    </a:cubicBezTo>
                    <a:cubicBezTo>
                      <a:pt x="2279862" y="330418"/>
                      <a:pt x="2408094" y="421708"/>
                      <a:pt x="2458866" y="577807"/>
                    </a:cubicBezTo>
                    <a:cubicBezTo>
                      <a:pt x="2495629" y="690742"/>
                      <a:pt x="2484836" y="817459"/>
                      <a:pt x="2430434" y="911218"/>
                    </a:cubicBezTo>
                    <a:cubicBezTo>
                      <a:pt x="2526141" y="971505"/>
                      <a:pt x="2588421" y="1098823"/>
                      <a:pt x="2588977" y="1235303"/>
                    </a:cubicBezTo>
                    <a:cubicBezTo>
                      <a:pt x="2589599" y="1395104"/>
                      <a:pt x="2505694" y="1528362"/>
                      <a:pt x="2386891" y="1556223"/>
                    </a:cubicBezTo>
                    <a:cubicBezTo>
                      <a:pt x="2386429" y="1558938"/>
                      <a:pt x="2385901" y="1561599"/>
                      <a:pt x="2385439" y="1564313"/>
                    </a:cubicBezTo>
                    <a:cubicBezTo>
                      <a:pt x="2416548" y="1718756"/>
                      <a:pt x="2393924" y="1879681"/>
                      <a:pt x="2323779" y="2003264"/>
                    </a:cubicBezTo>
                    <a:cubicBezTo>
                      <a:pt x="2240652" y="2149663"/>
                      <a:pt x="2105006" y="2220408"/>
                      <a:pt x="1968328" y="2200239"/>
                    </a:cubicBezTo>
                    <a:lnTo>
                      <a:pt x="1951202" y="2195785"/>
                    </a:lnTo>
                    <a:lnTo>
                      <a:pt x="1971599" y="2208008"/>
                    </a:lnTo>
                    <a:cubicBezTo>
                      <a:pt x="2052118" y="2266487"/>
                      <a:pt x="2101921" y="2347276"/>
                      <a:pt x="2101921" y="2436514"/>
                    </a:cubicBezTo>
                    <a:cubicBezTo>
                      <a:pt x="2101921" y="2614987"/>
                      <a:pt x="1902711" y="2759670"/>
                      <a:pt x="1656972" y="2759669"/>
                    </a:cubicBezTo>
                    <a:close/>
                  </a:path>
                </a:pathLst>
              </a:cu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A3A70FB-107B-1471-A269-1159024244A1}"/>
                  </a:ext>
                </a:extLst>
              </p:cNvPr>
              <p:cNvSpPr/>
              <p:nvPr/>
            </p:nvSpPr>
            <p:spPr>
              <a:xfrm rot="886948" flipH="1">
                <a:off x="3043127" y="398480"/>
                <a:ext cx="532252" cy="537298"/>
              </a:xfrm>
              <a:prstGeom prst="ellipse">
                <a:avLst/>
              </a:prstGeom>
              <a:solidFill>
                <a:srgbClr val="9966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7BEE763-336D-3041-DF2B-C28D468B676D}"/>
                  </a:ext>
                </a:extLst>
              </p:cNvPr>
              <p:cNvSpPr/>
              <p:nvPr/>
            </p:nvSpPr>
            <p:spPr>
              <a:xfrm rot="886948" flipH="1">
                <a:off x="2104979" y="388309"/>
                <a:ext cx="532252" cy="537298"/>
              </a:xfrm>
              <a:prstGeom prst="ellipse">
                <a:avLst/>
              </a:prstGeom>
              <a:solidFill>
                <a:srgbClr val="9966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B60E4A8-6BD7-EDBC-A376-F00BEEF95A87}"/>
                </a:ext>
              </a:extLst>
            </p:cNvPr>
            <p:cNvSpPr/>
            <p:nvPr/>
          </p:nvSpPr>
          <p:spPr>
            <a:xfrm>
              <a:off x="2788634" y="1927896"/>
              <a:ext cx="495002" cy="4454404"/>
            </a:xfrm>
            <a:custGeom>
              <a:avLst/>
              <a:gdLst>
                <a:gd name="connsiteX0" fmla="*/ 190217 w 457200"/>
                <a:gd name="connsiteY0" fmla="*/ 5344 h 3200464"/>
                <a:gd name="connsiteX1" fmla="*/ 427288 w 457200"/>
                <a:gd name="connsiteY1" fmla="*/ 192643 h 3200464"/>
                <a:gd name="connsiteX2" fmla="*/ 448906 w 457200"/>
                <a:gd name="connsiteY2" fmla="*/ 482761 h 3200464"/>
                <a:gd name="connsiteX3" fmla="*/ 310664 w 457200"/>
                <a:gd name="connsiteY3" fmla="*/ 418946 h 3200464"/>
                <a:gd name="connsiteX4" fmla="*/ 307446 w 457200"/>
                <a:gd name="connsiteY4" fmla="*/ 306293 h 3200464"/>
                <a:gd name="connsiteX5" fmla="*/ 166343 w 457200"/>
                <a:gd name="connsiteY5" fmla="*/ 224938 h 3200464"/>
                <a:gd name="connsiteX6" fmla="*/ 150852 w 457200"/>
                <a:gd name="connsiteY6" fmla="*/ 297582 h 3200464"/>
                <a:gd name="connsiteX7" fmla="*/ 149234 w 457200"/>
                <a:gd name="connsiteY7" fmla="*/ 322620 h 3200464"/>
                <a:gd name="connsiteX8" fmla="*/ 152400 w 457200"/>
                <a:gd name="connsiteY8" fmla="*/ 330265 h 3200464"/>
                <a:gd name="connsiteX9" fmla="*/ 152400 w 457200"/>
                <a:gd name="connsiteY9" fmla="*/ 396086 h 3200464"/>
                <a:gd name="connsiteX10" fmla="*/ 157018 w 457200"/>
                <a:gd name="connsiteY10" fmla="*/ 407234 h 3200464"/>
                <a:gd name="connsiteX11" fmla="*/ 157018 w 457200"/>
                <a:gd name="connsiteY11" fmla="*/ 3174294 h 3200464"/>
                <a:gd name="connsiteX12" fmla="*/ 130848 w 457200"/>
                <a:gd name="connsiteY12" fmla="*/ 3200464 h 3200464"/>
                <a:gd name="connsiteX13" fmla="*/ 26170 w 457200"/>
                <a:gd name="connsiteY13" fmla="*/ 3200464 h 3200464"/>
                <a:gd name="connsiteX14" fmla="*/ 0 w 457200"/>
                <a:gd name="connsiteY14" fmla="*/ 3174294 h 3200464"/>
                <a:gd name="connsiteX15" fmla="*/ 0 w 457200"/>
                <a:gd name="connsiteY15" fmla="*/ 584263 h 3200464"/>
                <a:gd name="connsiteX16" fmla="*/ 0 w 457200"/>
                <a:gd name="connsiteY16" fmla="*/ 407234 h 3200464"/>
                <a:gd name="connsiteX17" fmla="*/ 0 w 457200"/>
                <a:gd name="connsiteY17" fmla="*/ 381064 h 3200464"/>
                <a:gd name="connsiteX18" fmla="*/ 0 w 457200"/>
                <a:gd name="connsiteY18" fmla="*/ 330265 h 3200464"/>
                <a:gd name="connsiteX19" fmla="*/ 4630 w 457200"/>
                <a:gd name="connsiteY19" fmla="*/ 319087 h 3200464"/>
                <a:gd name="connsiteX20" fmla="*/ 6983 w 457200"/>
                <a:gd name="connsiteY20" fmla="*/ 287592 h 3200464"/>
                <a:gd name="connsiteX21" fmla="*/ 102067 w 457200"/>
                <a:gd name="connsiteY21" fmla="*/ 63752 h 3200464"/>
                <a:gd name="connsiteX22" fmla="*/ 190217 w 457200"/>
                <a:gd name="connsiteY22" fmla="*/ 5344 h 3200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7200" h="3200464">
                  <a:moveTo>
                    <a:pt x="190217" y="5344"/>
                  </a:moveTo>
                  <a:cubicBezTo>
                    <a:pt x="281846" y="-20572"/>
                    <a:pt x="378150" y="48710"/>
                    <a:pt x="427288" y="192643"/>
                  </a:cubicBezTo>
                  <a:cubicBezTo>
                    <a:pt x="457354" y="280711"/>
                    <a:pt x="465133" y="385112"/>
                    <a:pt x="448906" y="482761"/>
                  </a:cubicBezTo>
                  <a:lnTo>
                    <a:pt x="310664" y="418946"/>
                  </a:lnTo>
                  <a:cubicBezTo>
                    <a:pt x="312834" y="381211"/>
                    <a:pt x="311730" y="342547"/>
                    <a:pt x="307446" y="306293"/>
                  </a:cubicBezTo>
                  <a:cubicBezTo>
                    <a:pt x="287133" y="134389"/>
                    <a:pt x="208757" y="89201"/>
                    <a:pt x="166343" y="224938"/>
                  </a:cubicBezTo>
                  <a:cubicBezTo>
                    <a:pt x="159614" y="246474"/>
                    <a:pt x="154392" y="271125"/>
                    <a:pt x="150852" y="297582"/>
                  </a:cubicBezTo>
                  <a:lnTo>
                    <a:pt x="149234" y="322620"/>
                  </a:lnTo>
                  <a:lnTo>
                    <a:pt x="152400" y="330265"/>
                  </a:lnTo>
                  <a:lnTo>
                    <a:pt x="152400" y="396086"/>
                  </a:lnTo>
                  <a:lnTo>
                    <a:pt x="157018" y="407234"/>
                  </a:lnTo>
                  <a:lnTo>
                    <a:pt x="157018" y="3174294"/>
                  </a:lnTo>
                  <a:cubicBezTo>
                    <a:pt x="157018" y="3188747"/>
                    <a:pt x="145301" y="3200464"/>
                    <a:pt x="130848" y="3200464"/>
                  </a:cubicBezTo>
                  <a:lnTo>
                    <a:pt x="26170" y="3200464"/>
                  </a:lnTo>
                  <a:cubicBezTo>
                    <a:pt x="11717" y="3200464"/>
                    <a:pt x="0" y="3188747"/>
                    <a:pt x="0" y="3174294"/>
                  </a:cubicBezTo>
                  <a:lnTo>
                    <a:pt x="0" y="584263"/>
                  </a:lnTo>
                  <a:lnTo>
                    <a:pt x="0" y="407234"/>
                  </a:lnTo>
                  <a:lnTo>
                    <a:pt x="0" y="381064"/>
                  </a:lnTo>
                  <a:lnTo>
                    <a:pt x="0" y="330265"/>
                  </a:lnTo>
                  <a:lnTo>
                    <a:pt x="4630" y="319087"/>
                  </a:lnTo>
                  <a:lnTo>
                    <a:pt x="6983" y="287592"/>
                  </a:lnTo>
                  <a:cubicBezTo>
                    <a:pt x="20747" y="196958"/>
                    <a:pt x="54252" y="116716"/>
                    <a:pt x="102067" y="63752"/>
                  </a:cubicBezTo>
                  <a:cubicBezTo>
                    <a:pt x="129651" y="33198"/>
                    <a:pt x="159675" y="13982"/>
                    <a:pt x="190217" y="5344"/>
                  </a:cubicBezTo>
                  <a:close/>
                </a:path>
              </a:pathLst>
            </a:custGeom>
            <a:solidFill>
              <a:srgbClr val="7E3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081E765-A20E-071B-60BC-4BB760A9BCD6}"/>
                </a:ext>
              </a:extLst>
            </p:cNvPr>
            <p:cNvSpPr/>
            <p:nvPr/>
          </p:nvSpPr>
          <p:spPr>
            <a:xfrm rot="20623400" flipH="1">
              <a:off x="2816196" y="4699301"/>
              <a:ext cx="279532" cy="29843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75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DA7EB-B199-0CAC-7F6F-6BFA0DBF4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C83C8C-7945-9A20-859F-7EFC9EA0C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36845"/>
            <a:ext cx="12192001" cy="69316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805A97A-5777-9BF7-A07E-D05DDF81FB6E}"/>
              </a:ext>
            </a:extLst>
          </p:cNvPr>
          <p:cNvSpPr txBox="1"/>
          <p:nvPr/>
        </p:nvSpPr>
        <p:spPr>
          <a:xfrm>
            <a:off x="0" y="0"/>
            <a:ext cx="1041989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Sources:</a:t>
            </a:r>
          </a:p>
          <a:p>
            <a:pPr fontAlgn="base"/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base"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President Russell M. Nelson (“Shepherds, Lambs, and Home Teachers,” </a:t>
            </a:r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Ensign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Aug. 1994, 19)</a:t>
            </a:r>
          </a:p>
          <a:p>
            <a:pPr fontAlgn="base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Presentation by http://fashionsbylynda.com/blog/</a:t>
            </a:r>
          </a:p>
          <a:p>
            <a:pPr fontAlgn="base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Elder Jeffrey R. Holland  (</a:t>
            </a:r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Times of Trouble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[2012], 7–8, 204, 217-218).</a:t>
            </a:r>
          </a:p>
          <a:p>
            <a:pPr fontAlgn="base"/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841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D26E3-5602-F9A4-CC5E-9F8807E1C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C25CEB-967C-438F-2B74-503DA2AE1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9316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309CA7-65A6-1426-E000-F4D976D80800}"/>
              </a:ext>
            </a:extLst>
          </p:cNvPr>
          <p:cNvSpPr txBox="1"/>
          <p:nvPr/>
        </p:nvSpPr>
        <p:spPr>
          <a:xfrm>
            <a:off x="-1" y="2548632"/>
            <a:ext cx="7640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Rockwell" panose="02060603020205020403" pitchFamily="18" charset="0"/>
              </a:rPr>
              <a:t>Mourning into Dancing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3762AC-6DF5-FA51-FE21-AB8E0CBBD0ED}"/>
              </a:ext>
            </a:extLst>
          </p:cNvPr>
          <p:cNvSpPr txBox="1"/>
          <p:nvPr/>
        </p:nvSpPr>
        <p:spPr>
          <a:xfrm>
            <a:off x="992687" y="3465845"/>
            <a:ext cx="60939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Thou hast turned for me my mourning into dancing: thou hast put off my sackcloth, and girded me with gladness; (Psalm 30:11)</a:t>
            </a:r>
            <a:endParaRPr lang="en-US" sz="2400" i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D3362B-C2C7-EC8F-5C52-C99EF7A45588}"/>
              </a:ext>
            </a:extLst>
          </p:cNvPr>
          <p:cNvSpPr txBox="1"/>
          <p:nvPr/>
        </p:nvSpPr>
        <p:spPr>
          <a:xfrm>
            <a:off x="2275561" y="0"/>
            <a:ext cx="7640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Rockwell" panose="02060603020205020403" pitchFamily="18" charset="0"/>
              </a:rPr>
              <a:t>Visualizing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D521CD-5678-8050-F8D5-77FFF5AA2135}"/>
              </a:ext>
            </a:extLst>
          </p:cNvPr>
          <p:cNvSpPr txBox="1"/>
          <p:nvPr/>
        </p:nvSpPr>
        <p:spPr>
          <a:xfrm>
            <a:off x="2978588" y="806534"/>
            <a:ext cx="69007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study skill that creates a mental picture from descriptive details in the scriptures. We can imagine being present at events described in the scriptures.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F02E7D-CD5B-C2D3-F83F-1203F2FAA208}"/>
              </a:ext>
            </a:extLst>
          </p:cNvPr>
          <p:cNvSpPr txBox="1"/>
          <p:nvPr/>
        </p:nvSpPr>
        <p:spPr>
          <a:xfrm>
            <a:off x="2020865" y="5480530"/>
            <a:ext cx="81502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hat we can learn from the images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E49F92E-0BA7-9D2E-4A3C-FD35EE1E4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875" y="2241705"/>
            <a:ext cx="3206597" cy="281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9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B56C2-A676-B31F-19B0-0C137A8DB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BEB948-93AD-85A2-86EC-F306DFF8B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93169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E67A349-BBD5-0496-0AF4-E46517EFB5F9}"/>
              </a:ext>
            </a:extLst>
          </p:cNvPr>
          <p:cNvSpPr txBox="1"/>
          <p:nvPr/>
        </p:nvSpPr>
        <p:spPr>
          <a:xfrm>
            <a:off x="2275561" y="0"/>
            <a:ext cx="7640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Rockwell" panose="02060603020205020403" pitchFamily="18" charset="0"/>
              </a:rPr>
              <a:t>The Lord is My Shepherd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4CC1B7A-4BD6-BFDD-7E66-F42C14924781}"/>
              </a:ext>
            </a:extLst>
          </p:cNvPr>
          <p:cNvSpPr txBox="1"/>
          <p:nvPr/>
        </p:nvSpPr>
        <p:spPr>
          <a:xfrm>
            <a:off x="4273992" y="972854"/>
            <a:ext cx="388007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Take a minute to try to imagine or visualize a shepherd taking care of or protecting their sheep.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C2C4CC-8B49-E742-17F0-4BE0623D3E6D}"/>
              </a:ext>
            </a:extLst>
          </p:cNvPr>
          <p:cNvSpPr txBox="1"/>
          <p:nvPr/>
        </p:nvSpPr>
        <p:spPr>
          <a:xfrm>
            <a:off x="144578" y="6562358"/>
            <a:ext cx="6356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Psalm 23:1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379CBD-D0F8-7542-EDDB-EB6A3C3EAC0E}"/>
              </a:ext>
            </a:extLst>
          </p:cNvPr>
          <p:cNvGrpSpPr/>
          <p:nvPr/>
        </p:nvGrpSpPr>
        <p:grpSpPr>
          <a:xfrm>
            <a:off x="246456" y="1352934"/>
            <a:ext cx="3791479" cy="4096542"/>
            <a:chOff x="718024" y="1341620"/>
            <a:chExt cx="3791479" cy="409654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6618A55-425C-144A-25CC-D99BEBA3CCB0}"/>
                </a:ext>
              </a:extLst>
            </p:cNvPr>
            <p:cNvSpPr txBox="1"/>
            <p:nvPr/>
          </p:nvSpPr>
          <p:spPr>
            <a:xfrm>
              <a:off x="1356723" y="1341620"/>
              <a:ext cx="2514080" cy="46166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Ezekiel 34:11-16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D536E13-CDB1-65EC-CBCA-53C60B204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024" y="2084894"/>
              <a:ext cx="3791479" cy="335326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4A20390-1F4B-3F33-7F19-75824455E7C7}"/>
              </a:ext>
            </a:extLst>
          </p:cNvPr>
          <p:cNvGrpSpPr/>
          <p:nvPr/>
        </p:nvGrpSpPr>
        <p:grpSpPr>
          <a:xfrm>
            <a:off x="8154066" y="1122102"/>
            <a:ext cx="3524742" cy="5189425"/>
            <a:chOff x="6897026" y="1410949"/>
            <a:chExt cx="3524742" cy="518942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5CEC93A-81E7-BAE6-E90A-CF715CF4D92B}"/>
                </a:ext>
              </a:extLst>
            </p:cNvPr>
            <p:cNvSpPr txBox="1"/>
            <p:nvPr/>
          </p:nvSpPr>
          <p:spPr>
            <a:xfrm>
              <a:off x="7402357" y="1410949"/>
              <a:ext cx="2514080" cy="46166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John 10:11-15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1F3AB03-2251-0F81-0956-A1E45A901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97026" y="2084894"/>
              <a:ext cx="3524742" cy="451548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D91E5D4-3214-EA92-B794-3F4F839532C3}"/>
              </a:ext>
            </a:extLst>
          </p:cNvPr>
          <p:cNvGrpSpPr/>
          <p:nvPr/>
        </p:nvGrpSpPr>
        <p:grpSpPr>
          <a:xfrm>
            <a:off x="4428798" y="4250723"/>
            <a:ext cx="2877006" cy="2397505"/>
            <a:chOff x="4428798" y="4250723"/>
            <a:chExt cx="2877006" cy="2397505"/>
          </a:xfrm>
        </p:grpSpPr>
        <p:pic>
          <p:nvPicPr>
            <p:cNvPr id="13" name="Picture 2" descr="http://www.clker.com/cliparts/d/a/9/e/1280777161986982005scroll-hi.png">
              <a:extLst>
                <a:ext uri="{FF2B5EF4-FFF2-40B4-BE49-F238E27FC236}">
                  <a16:creationId xmlns:a16="http://schemas.microsoft.com/office/drawing/2014/main" id="{45C3FC60-B781-A9DA-4D16-194010FFE1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798" y="4250723"/>
              <a:ext cx="2877006" cy="2397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05D0980-98F6-C8F5-4617-BDF777F2048C}"/>
                </a:ext>
              </a:extLst>
            </p:cNvPr>
            <p:cNvSpPr txBox="1"/>
            <p:nvPr/>
          </p:nvSpPr>
          <p:spPr>
            <a:xfrm>
              <a:off x="4886197" y="4675547"/>
              <a:ext cx="194048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 Lord cares about my needs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3876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DEE65-E6CE-F44A-DF5D-0FB08E129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0C8FEB-6523-9D59-C5CF-34067B367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36845"/>
            <a:ext cx="12192001" cy="693169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A7F399F-D0DB-7F3C-053E-1952805F3FA6}"/>
              </a:ext>
            </a:extLst>
          </p:cNvPr>
          <p:cNvSpPr txBox="1"/>
          <p:nvPr/>
        </p:nvSpPr>
        <p:spPr>
          <a:xfrm>
            <a:off x="2275561" y="0"/>
            <a:ext cx="7640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Rockwell" panose="02060603020205020403" pitchFamily="18" charset="0"/>
              </a:rPr>
              <a:t>Psalm 23:2-3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E9ADBB1-0DA2-962C-A21B-4DD5FAA3EC98}"/>
              </a:ext>
            </a:extLst>
          </p:cNvPr>
          <p:cNvSpPr txBox="1"/>
          <p:nvPr/>
        </p:nvSpPr>
        <p:spPr>
          <a:xfrm>
            <a:off x="5325561" y="1319764"/>
            <a:ext cx="43814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maketh me to lie down in green pastures: he leadeth me beside the still waters.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8D0DD4-638A-2D2C-96D7-4DEEB5E908CA}"/>
              </a:ext>
            </a:extLst>
          </p:cNvPr>
          <p:cNvSpPr txBox="1"/>
          <p:nvPr/>
        </p:nvSpPr>
        <p:spPr>
          <a:xfrm>
            <a:off x="144578" y="6562358"/>
            <a:ext cx="6356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Psalm 23:2-3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ACFAB2-DE0D-628B-BD09-EB3F025C0D61}"/>
              </a:ext>
            </a:extLst>
          </p:cNvPr>
          <p:cNvSpPr txBox="1"/>
          <p:nvPr/>
        </p:nvSpPr>
        <p:spPr>
          <a:xfrm>
            <a:off x="2275561" y="4234453"/>
            <a:ext cx="44717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restoreth my soul: he leadeth me in the paths of righteousness for his name’s sake.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1417BE8-2532-E99A-1C38-B0C22C1CC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75" y="1129482"/>
            <a:ext cx="3861220" cy="25181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44F494A-D9AF-6C4D-A228-4F93B55E0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655" y="3133882"/>
            <a:ext cx="3810532" cy="274358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63FA17C-1A20-B508-8885-604E3E988509}"/>
              </a:ext>
            </a:extLst>
          </p:cNvPr>
          <p:cNvSpPr txBox="1"/>
          <p:nvPr/>
        </p:nvSpPr>
        <p:spPr>
          <a:xfrm>
            <a:off x="2778937" y="6075600"/>
            <a:ext cx="82494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Lord restores weary and broken souls</a:t>
            </a:r>
            <a:endParaRPr lang="en-US" sz="32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35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1CD41-C023-8B4B-E28A-BE93EE790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ECCE55-C980-C10A-1AC0-9A0D9A402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36845"/>
            <a:ext cx="12192001" cy="693169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3C4B9C3-44D2-FBB0-F7B0-F30046133A72}"/>
              </a:ext>
            </a:extLst>
          </p:cNvPr>
          <p:cNvSpPr txBox="1"/>
          <p:nvPr/>
        </p:nvSpPr>
        <p:spPr>
          <a:xfrm>
            <a:off x="2275561" y="0"/>
            <a:ext cx="7640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Rockwell" panose="02060603020205020403" pitchFamily="18" charset="0"/>
              </a:rPr>
              <a:t>Psalm 23:4-5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F2DD5C-22E5-3C32-E9EF-1DD728DD33A9}"/>
              </a:ext>
            </a:extLst>
          </p:cNvPr>
          <p:cNvSpPr txBox="1"/>
          <p:nvPr/>
        </p:nvSpPr>
        <p:spPr>
          <a:xfrm>
            <a:off x="144578" y="6562358"/>
            <a:ext cx="6356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Psalm 23:4-5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A3FD0D-AF96-5DAA-676A-440B381A936F}"/>
              </a:ext>
            </a:extLst>
          </p:cNvPr>
          <p:cNvSpPr txBox="1"/>
          <p:nvPr/>
        </p:nvSpPr>
        <p:spPr>
          <a:xfrm>
            <a:off x="601249" y="1188246"/>
            <a:ext cx="47515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Yea, though I walk through the valley of the shadow of death, I will fear no evil: for thou </a:t>
            </a: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with me; thy rod and thy staff they comfort me.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DA409B-DE74-532F-3FE7-58FCBA8C3F79}"/>
              </a:ext>
            </a:extLst>
          </p:cNvPr>
          <p:cNvSpPr txBox="1"/>
          <p:nvPr/>
        </p:nvSpPr>
        <p:spPr>
          <a:xfrm>
            <a:off x="5744378" y="4057732"/>
            <a:ext cx="32912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Surely goodness and mercy shall follow me all the days of my life: and I will dwell in the house of the </a:t>
            </a:r>
            <a:r>
              <a:rPr lang="en-US" sz="2000" cap="smal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for ever.</a:t>
            </a:r>
            <a:endParaRPr lang="en-US" sz="20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13F11AE-340C-0C05-EBB0-59636A776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035" y="799733"/>
            <a:ext cx="3943900" cy="2629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8310FC-0A6F-481F-089B-4C37F8160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417" y="3073818"/>
            <a:ext cx="3896269" cy="27912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FC0D11-0DFF-DF3D-79F0-79EAFC1D56B4}"/>
              </a:ext>
            </a:extLst>
          </p:cNvPr>
          <p:cNvSpPr txBox="1"/>
          <p:nvPr/>
        </p:nvSpPr>
        <p:spPr>
          <a:xfrm>
            <a:off x="2029216" y="6058267"/>
            <a:ext cx="9845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Lord will nourish us, even during difficult situations</a:t>
            </a:r>
            <a:endParaRPr lang="en-US" sz="3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82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4EA40-1946-6D70-1A67-F75DD9531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DFC493-3885-027B-BC5E-BFED1EB35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36845"/>
            <a:ext cx="12192001" cy="693169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28C5EB5-91FE-57EE-5D41-FEC8C8BEFAB8}"/>
              </a:ext>
            </a:extLst>
          </p:cNvPr>
          <p:cNvSpPr txBox="1"/>
          <p:nvPr/>
        </p:nvSpPr>
        <p:spPr>
          <a:xfrm>
            <a:off x="2275561" y="0"/>
            <a:ext cx="7640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Rockwell" panose="02060603020205020403" pitchFamily="18" charset="0"/>
              </a:rPr>
              <a:t>Psalm 23:6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69B6E7-9793-DD95-0B58-F0F9A0E3AEBE}"/>
              </a:ext>
            </a:extLst>
          </p:cNvPr>
          <p:cNvSpPr txBox="1"/>
          <p:nvPr/>
        </p:nvSpPr>
        <p:spPr>
          <a:xfrm>
            <a:off x="144578" y="6562358"/>
            <a:ext cx="6356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Psalm 23:6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ABBFBF-CB89-D1BF-6282-F0D6A2756E2D}"/>
              </a:ext>
            </a:extLst>
          </p:cNvPr>
          <p:cNvSpPr txBox="1"/>
          <p:nvPr/>
        </p:nvSpPr>
        <p:spPr>
          <a:xfrm>
            <a:off x="6239725" y="2979148"/>
            <a:ext cx="38800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Thou preparest a table before me in the presence of mine enemies: thou 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anointest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my head with oil; my cup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runneth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over.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33F5BB-2C76-2635-5C00-C389F49F7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200" y="1712099"/>
            <a:ext cx="3378390" cy="437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47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A2234-3B7D-61E3-0F39-F27C3A2B1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312962-624E-5B43-70F0-E090594F0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36845"/>
            <a:ext cx="12192001" cy="693169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F0DBFC0-A13B-49EF-CA28-80527F4CCCD4}"/>
              </a:ext>
            </a:extLst>
          </p:cNvPr>
          <p:cNvSpPr txBox="1"/>
          <p:nvPr/>
        </p:nvSpPr>
        <p:spPr>
          <a:xfrm>
            <a:off x="2275560" y="0"/>
            <a:ext cx="8872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Rockwell" panose="02060603020205020403" pitchFamily="18" charset="0"/>
              </a:rPr>
              <a:t>The Shepherd’s Staff and Rod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5E008C-AD02-489B-9E08-AAA5F1328757}"/>
              </a:ext>
            </a:extLst>
          </p:cNvPr>
          <p:cNvSpPr/>
          <p:nvPr/>
        </p:nvSpPr>
        <p:spPr>
          <a:xfrm>
            <a:off x="375782" y="1581521"/>
            <a:ext cx="62805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“In ancient days the only instruments a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shepherd</a:t>
            </a:r>
            <a:r>
              <a:rPr lang="en-US" sz="2400" dirty="0">
                <a:solidFill>
                  <a:schemeClr val="bg1"/>
                </a:solidFill>
              </a:rPr>
              <a:t> carried were a rod and a staff. The rod was a short, stout, club-like weapon used to defend oneself or the flock from an intruder. It was meant to be—and to convey—strength and power in the hand of a strong shepherd who knew how to use it. …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96C084-1D87-CF18-39D4-28D592991AE2}"/>
              </a:ext>
            </a:extLst>
          </p:cNvPr>
          <p:cNvSpPr/>
          <p:nvPr/>
        </p:nvSpPr>
        <p:spPr>
          <a:xfrm>
            <a:off x="2534369" y="4196195"/>
            <a:ext cx="83549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“The staff was a longer, lighter piece, usually with a hook (or crook) on the end used for rescuing a stranded sheep. It, more than the rod, is associated in both art and myth with the shepherd and his vigilant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watchcare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… </a:t>
            </a:r>
          </a:p>
          <a:p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Everything about the staff speaks of safety and care. It is the great scriptural instrument of rescue and redemption.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3AC414-FD28-80C6-8F9B-4E9831A87F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85" y="88618"/>
            <a:ext cx="1094766" cy="13674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2E83C63-5E00-40EA-4135-A89917166E5D}"/>
              </a:ext>
            </a:extLst>
          </p:cNvPr>
          <p:cNvSpPr/>
          <p:nvPr/>
        </p:nvSpPr>
        <p:spPr>
          <a:xfrm>
            <a:off x="11709176" y="6458051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(2)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4222D0-9659-47E0-7322-4C7F7A71E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237" y="1029077"/>
            <a:ext cx="2425171" cy="316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6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23553-FE74-2B42-DACB-D59A988C3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B3B8DF-CA84-FA7B-ED11-70E53AA8A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36845"/>
            <a:ext cx="12192001" cy="69316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2E56756-686B-2027-EECE-C7F6791A056F}"/>
              </a:ext>
            </a:extLst>
          </p:cNvPr>
          <p:cNvSpPr txBox="1"/>
          <p:nvPr/>
        </p:nvSpPr>
        <p:spPr>
          <a:xfrm>
            <a:off x="4146115" y="678648"/>
            <a:ext cx="44968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Good Shepherd lovingly cares for all sheep of His fold, and we are His true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undershepherds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CFF3F6-6419-4F02-E32D-AAD3F4CA9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128" y="28184"/>
            <a:ext cx="1478411" cy="18507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D10984-61BD-BD18-7C0C-F890C24EA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997" y="197538"/>
            <a:ext cx="2824044" cy="35740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8BFCE7-6EC6-A1BC-A7C0-63D60E8EFDF1}"/>
              </a:ext>
            </a:extLst>
          </p:cNvPr>
          <p:cNvSpPr txBox="1"/>
          <p:nvPr/>
        </p:nvSpPr>
        <p:spPr>
          <a:xfrm>
            <a:off x="1158278" y="4208053"/>
            <a:ext cx="401772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privilege is to bear His love and to add our own love to friends and neighbors—feeding, tending, and nurturing them—as the Savior would have us do (1)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A10661-B0F1-9716-4054-2585B695D0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8951" y="2533441"/>
            <a:ext cx="6363588" cy="42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9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82CB8-50CF-3107-A8A8-BE2B4C89C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14E89E-30B5-CE1E-3BCD-106E806CB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36845"/>
            <a:ext cx="12192001" cy="693169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E43A954-0BC9-1390-C715-1F97D6EC7EB4}"/>
              </a:ext>
            </a:extLst>
          </p:cNvPr>
          <p:cNvSpPr txBox="1"/>
          <p:nvPr/>
        </p:nvSpPr>
        <p:spPr>
          <a:xfrm>
            <a:off x="2275560" y="0"/>
            <a:ext cx="8872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Rockwell" panose="02060603020205020403" pitchFamily="18" charset="0"/>
              </a:rPr>
              <a:t>Other Visual Scriptures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F03D44-3802-E9C3-E169-97D53416020C}"/>
              </a:ext>
            </a:extLst>
          </p:cNvPr>
          <p:cNvSpPr/>
          <p:nvPr/>
        </p:nvSpPr>
        <p:spPr>
          <a:xfrm>
            <a:off x="11709176" y="6458051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(2)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AA3C275-F655-4108-1C5D-9F235098EF88}"/>
              </a:ext>
            </a:extLst>
          </p:cNvPr>
          <p:cNvGrpSpPr/>
          <p:nvPr/>
        </p:nvGrpSpPr>
        <p:grpSpPr>
          <a:xfrm>
            <a:off x="431349" y="813303"/>
            <a:ext cx="6280512" cy="2746482"/>
            <a:chOff x="431349" y="813303"/>
            <a:chExt cx="6280512" cy="274648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143045D-7FBC-16CE-E179-5F0BBA83CEE6}"/>
                </a:ext>
              </a:extLst>
            </p:cNvPr>
            <p:cNvSpPr/>
            <p:nvPr/>
          </p:nvSpPr>
          <p:spPr>
            <a:xfrm>
              <a:off x="431349" y="813303"/>
              <a:ext cx="62805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US" sz="24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“The Lord is my light” (Psalm 27:1)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CDD8AC9-3CD6-F9C3-1A9E-8CE1FC68A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5390" y="1348635"/>
              <a:ext cx="2358152" cy="221115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40A472A-B40F-E4B8-18ED-0BA16A7D3AC5}"/>
              </a:ext>
            </a:extLst>
          </p:cNvPr>
          <p:cNvGrpSpPr/>
          <p:nvPr/>
        </p:nvGrpSpPr>
        <p:grpSpPr>
          <a:xfrm>
            <a:off x="6342838" y="867842"/>
            <a:ext cx="6280512" cy="2931683"/>
            <a:chOff x="6342838" y="867842"/>
            <a:chExt cx="6280512" cy="293168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0C101E5-661E-B610-9F7B-389E7A5A3BDF}"/>
                </a:ext>
              </a:extLst>
            </p:cNvPr>
            <p:cNvSpPr/>
            <p:nvPr/>
          </p:nvSpPr>
          <p:spPr>
            <a:xfrm>
              <a:off x="6342838" y="867842"/>
              <a:ext cx="62805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US" sz="24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“Thou art my hiding place” (Psalm 32:7)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3A743FD-ACCA-CA0F-65D8-CCFBB6172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84846" y="1366352"/>
              <a:ext cx="2461141" cy="2433173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B5B7E49-E8D9-58C5-6B61-4FE9372D00A5}"/>
              </a:ext>
            </a:extLst>
          </p:cNvPr>
          <p:cNvGrpSpPr/>
          <p:nvPr/>
        </p:nvGrpSpPr>
        <p:grpSpPr>
          <a:xfrm>
            <a:off x="541817" y="3620525"/>
            <a:ext cx="6280512" cy="3048290"/>
            <a:chOff x="746587" y="3779093"/>
            <a:chExt cx="6280512" cy="304829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C8E6814-3CAB-8822-DDAD-A75E20555CB9}"/>
                </a:ext>
              </a:extLst>
            </p:cNvPr>
            <p:cNvSpPr/>
            <p:nvPr/>
          </p:nvSpPr>
          <p:spPr>
            <a:xfrm>
              <a:off x="746587" y="3779093"/>
              <a:ext cx="62805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US" sz="24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“He only is my rock” (Psalm 62:2)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5540285-B404-74C6-2726-F5FF8DF80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0469" y="4341235"/>
              <a:ext cx="2549355" cy="248614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5F77C75-36DA-D0D3-1EBF-4DF317E6412D}"/>
              </a:ext>
            </a:extLst>
          </p:cNvPr>
          <p:cNvGrpSpPr/>
          <p:nvPr/>
        </p:nvGrpSpPr>
        <p:grpSpPr>
          <a:xfrm>
            <a:off x="5909397" y="3925736"/>
            <a:ext cx="6280512" cy="2827604"/>
            <a:chOff x="5909397" y="3925736"/>
            <a:chExt cx="6280512" cy="28276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DD9D85-7B13-D17A-D2DE-B39D555B6B64}"/>
                </a:ext>
              </a:extLst>
            </p:cNvPr>
            <p:cNvSpPr/>
            <p:nvPr/>
          </p:nvSpPr>
          <p:spPr>
            <a:xfrm>
              <a:off x="5909397" y="3925736"/>
              <a:ext cx="628051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US" sz="24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“For the Lord God is a sun and shield” (Psalm 84:11)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682EDD0-D7D5-F8D4-AC22-DDA8CDC6E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64148" y="4382059"/>
              <a:ext cx="3553008" cy="23712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543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572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 Display</vt:lpstr>
      <vt:lpstr>Calibri</vt:lpstr>
      <vt:lpstr>Rockwell</vt:lpstr>
      <vt:lpstr>Aptos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Brad Blau</dc:creator>
  <cp:lastModifiedBy>Brad Blau</cp:lastModifiedBy>
  <cp:revision>3</cp:revision>
  <dcterms:created xsi:type="dcterms:W3CDTF">2025-11-14T20:40:12Z</dcterms:created>
  <dcterms:modified xsi:type="dcterms:W3CDTF">2025-11-15T22:27:55Z</dcterms:modified>
</cp:coreProperties>
</file>