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2"/>
  </p:notesMasterIdLst>
  <p:sldIdLst>
    <p:sldId id="256" r:id="rId2"/>
    <p:sldId id="257" r:id="rId3"/>
    <p:sldId id="259" r:id="rId4"/>
    <p:sldId id="260" r:id="rId5"/>
    <p:sldId id="261" r:id="rId6"/>
    <p:sldId id="265" r:id="rId7"/>
    <p:sldId id="263" r:id="rId8"/>
    <p:sldId id="258" r:id="rId9"/>
    <p:sldId id="264" r:id="rId10"/>
    <p:sldId id="262" r:id="rId11"/>
  </p:sldIdLst>
  <p:sldSz cx="12192000" cy="6858000"/>
  <p:notesSz cx="6858000" cy="9144000"/>
  <p:embeddedFontLst>
    <p:embeddedFont>
      <p:font typeface="Rockwell" panose="02060603020205020403" pitchFamily="18" charset="0"/>
      <p:regular r:id="rId13"/>
      <p:bold r:id="rId14"/>
      <p:italic r:id="rId15"/>
      <p:boldItalic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1" d="100"/>
          <a:sy n="51" d="100"/>
        </p:scale>
        <p:origin x="1256"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BC238B-F4D7-4110-8687-5BEFC2486219}" type="datetimeFigureOut">
              <a:rPr lang="en-US" smtClean="0"/>
              <a:t>11/17/2025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4F80EA-EE91-4D0B-9E89-94836B8B10DE}" type="slidenum">
              <a:rPr lang="en-US" smtClean="0"/>
              <a:t>‹#›</a:t>
            </a:fld>
            <a:endParaRPr lang="en-US"/>
          </a:p>
        </p:txBody>
      </p:sp>
    </p:spTree>
    <p:extLst>
      <p:ext uri="{BB962C8B-B14F-4D97-AF65-F5344CB8AC3E}">
        <p14:creationId xmlns:p14="http://schemas.microsoft.com/office/powerpoint/2010/main" val="3690538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B4F80EA-EE91-4D0B-9E89-94836B8B10DE}" type="slidenum">
              <a:rPr lang="en-US" smtClean="0"/>
              <a:t>3</a:t>
            </a:fld>
            <a:endParaRPr lang="en-US"/>
          </a:p>
        </p:txBody>
      </p:sp>
    </p:spTree>
    <p:extLst>
      <p:ext uri="{BB962C8B-B14F-4D97-AF65-F5344CB8AC3E}">
        <p14:creationId xmlns:p14="http://schemas.microsoft.com/office/powerpoint/2010/main" val="2703827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0CA05-2825-3B97-C068-8A3FF947CDF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6B5F0BD-37CF-7179-EC6E-A6CAB1212E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ECED0FD-DB06-4498-9B62-890BB22CEC09}"/>
              </a:ext>
            </a:extLst>
          </p:cNvPr>
          <p:cNvSpPr>
            <a:spLocks noGrp="1"/>
          </p:cNvSpPr>
          <p:nvPr>
            <p:ph type="dt" sz="half" idx="10"/>
          </p:nvPr>
        </p:nvSpPr>
        <p:spPr/>
        <p:txBody>
          <a:bodyPr/>
          <a:lstStyle/>
          <a:p>
            <a:fld id="{8A004CB8-F697-417D-BC57-8D23D7D280FE}" type="datetimeFigureOut">
              <a:rPr lang="en-US" smtClean="0"/>
              <a:t>11/17/2025</a:t>
            </a:fld>
            <a:endParaRPr lang="en-US"/>
          </a:p>
        </p:txBody>
      </p:sp>
      <p:sp>
        <p:nvSpPr>
          <p:cNvPr id="5" name="Footer Placeholder 4">
            <a:extLst>
              <a:ext uri="{FF2B5EF4-FFF2-40B4-BE49-F238E27FC236}">
                <a16:creationId xmlns:a16="http://schemas.microsoft.com/office/drawing/2014/main" id="{B1B1B8CC-2884-4523-5D1F-7CB73636C0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C94AC7-FFA4-944F-F08D-693D15E82512}"/>
              </a:ext>
            </a:extLst>
          </p:cNvPr>
          <p:cNvSpPr>
            <a:spLocks noGrp="1"/>
          </p:cNvSpPr>
          <p:nvPr>
            <p:ph type="sldNum" sz="quarter" idx="12"/>
          </p:nvPr>
        </p:nvSpPr>
        <p:spPr/>
        <p:txBody>
          <a:bodyPr/>
          <a:lstStyle/>
          <a:p>
            <a:fld id="{28AC15A4-D2BC-40D5-BB63-846AF7E15343}" type="slidenum">
              <a:rPr lang="en-US" smtClean="0"/>
              <a:t>‹#›</a:t>
            </a:fld>
            <a:endParaRPr lang="en-US"/>
          </a:p>
        </p:txBody>
      </p:sp>
    </p:spTree>
    <p:extLst>
      <p:ext uri="{BB962C8B-B14F-4D97-AF65-F5344CB8AC3E}">
        <p14:creationId xmlns:p14="http://schemas.microsoft.com/office/powerpoint/2010/main" val="2808690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C36AC-97B7-B960-6409-4CD2C0342C0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AEA31F8-C936-6E5D-3D40-CDDD2503BFC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8154C9-CF86-1C0A-86B9-926ADA5435B5}"/>
              </a:ext>
            </a:extLst>
          </p:cNvPr>
          <p:cNvSpPr>
            <a:spLocks noGrp="1"/>
          </p:cNvSpPr>
          <p:nvPr>
            <p:ph type="dt" sz="half" idx="10"/>
          </p:nvPr>
        </p:nvSpPr>
        <p:spPr/>
        <p:txBody>
          <a:bodyPr/>
          <a:lstStyle/>
          <a:p>
            <a:fld id="{8A004CB8-F697-417D-BC57-8D23D7D280FE}" type="datetimeFigureOut">
              <a:rPr lang="en-US" smtClean="0"/>
              <a:t>11/17/2025</a:t>
            </a:fld>
            <a:endParaRPr lang="en-US"/>
          </a:p>
        </p:txBody>
      </p:sp>
      <p:sp>
        <p:nvSpPr>
          <p:cNvPr id="5" name="Footer Placeholder 4">
            <a:extLst>
              <a:ext uri="{FF2B5EF4-FFF2-40B4-BE49-F238E27FC236}">
                <a16:creationId xmlns:a16="http://schemas.microsoft.com/office/drawing/2014/main" id="{FCF8F2CD-A5A3-CD95-748B-D53E4FC7F9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F49519-750C-B5A0-6AA6-323E7BBFB09C}"/>
              </a:ext>
            </a:extLst>
          </p:cNvPr>
          <p:cNvSpPr>
            <a:spLocks noGrp="1"/>
          </p:cNvSpPr>
          <p:nvPr>
            <p:ph type="sldNum" sz="quarter" idx="12"/>
          </p:nvPr>
        </p:nvSpPr>
        <p:spPr/>
        <p:txBody>
          <a:bodyPr/>
          <a:lstStyle/>
          <a:p>
            <a:fld id="{28AC15A4-D2BC-40D5-BB63-846AF7E15343}" type="slidenum">
              <a:rPr lang="en-US" smtClean="0"/>
              <a:t>‹#›</a:t>
            </a:fld>
            <a:endParaRPr lang="en-US"/>
          </a:p>
        </p:txBody>
      </p:sp>
    </p:spTree>
    <p:extLst>
      <p:ext uri="{BB962C8B-B14F-4D97-AF65-F5344CB8AC3E}">
        <p14:creationId xmlns:p14="http://schemas.microsoft.com/office/powerpoint/2010/main" val="1076519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D442AB-3A2C-1DBB-8238-6C4FEB3353A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55B565-F283-7601-F5F0-6388497FF5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56F987-C421-38B6-2C6F-D031ED2F11EC}"/>
              </a:ext>
            </a:extLst>
          </p:cNvPr>
          <p:cNvSpPr>
            <a:spLocks noGrp="1"/>
          </p:cNvSpPr>
          <p:nvPr>
            <p:ph type="dt" sz="half" idx="10"/>
          </p:nvPr>
        </p:nvSpPr>
        <p:spPr/>
        <p:txBody>
          <a:bodyPr/>
          <a:lstStyle/>
          <a:p>
            <a:fld id="{8A004CB8-F697-417D-BC57-8D23D7D280FE}" type="datetimeFigureOut">
              <a:rPr lang="en-US" smtClean="0"/>
              <a:t>11/17/2025</a:t>
            </a:fld>
            <a:endParaRPr lang="en-US"/>
          </a:p>
        </p:txBody>
      </p:sp>
      <p:sp>
        <p:nvSpPr>
          <p:cNvPr id="5" name="Footer Placeholder 4">
            <a:extLst>
              <a:ext uri="{FF2B5EF4-FFF2-40B4-BE49-F238E27FC236}">
                <a16:creationId xmlns:a16="http://schemas.microsoft.com/office/drawing/2014/main" id="{0688860A-16B6-43C1-A487-562240507E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163BB5-EA08-6A94-8201-E9AAB12D943E}"/>
              </a:ext>
            </a:extLst>
          </p:cNvPr>
          <p:cNvSpPr>
            <a:spLocks noGrp="1"/>
          </p:cNvSpPr>
          <p:nvPr>
            <p:ph type="sldNum" sz="quarter" idx="12"/>
          </p:nvPr>
        </p:nvSpPr>
        <p:spPr/>
        <p:txBody>
          <a:bodyPr/>
          <a:lstStyle/>
          <a:p>
            <a:fld id="{28AC15A4-D2BC-40D5-BB63-846AF7E15343}" type="slidenum">
              <a:rPr lang="en-US" smtClean="0"/>
              <a:t>‹#›</a:t>
            </a:fld>
            <a:endParaRPr lang="en-US"/>
          </a:p>
        </p:txBody>
      </p:sp>
    </p:spTree>
    <p:extLst>
      <p:ext uri="{BB962C8B-B14F-4D97-AF65-F5344CB8AC3E}">
        <p14:creationId xmlns:p14="http://schemas.microsoft.com/office/powerpoint/2010/main" val="1505760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A7246-BC60-4C9E-8B43-CB42DD98ED3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6393E-9F71-AB26-0AF7-914398E8129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58C596-D3B2-7F58-86E8-A6FEF5E4BB07}"/>
              </a:ext>
            </a:extLst>
          </p:cNvPr>
          <p:cNvSpPr>
            <a:spLocks noGrp="1"/>
          </p:cNvSpPr>
          <p:nvPr>
            <p:ph type="dt" sz="half" idx="10"/>
          </p:nvPr>
        </p:nvSpPr>
        <p:spPr/>
        <p:txBody>
          <a:bodyPr/>
          <a:lstStyle/>
          <a:p>
            <a:fld id="{8A004CB8-F697-417D-BC57-8D23D7D280FE}" type="datetimeFigureOut">
              <a:rPr lang="en-US" smtClean="0"/>
              <a:t>11/17/2025</a:t>
            </a:fld>
            <a:endParaRPr lang="en-US"/>
          </a:p>
        </p:txBody>
      </p:sp>
      <p:sp>
        <p:nvSpPr>
          <p:cNvPr id="5" name="Footer Placeholder 4">
            <a:extLst>
              <a:ext uri="{FF2B5EF4-FFF2-40B4-BE49-F238E27FC236}">
                <a16:creationId xmlns:a16="http://schemas.microsoft.com/office/drawing/2014/main" id="{6814ED2F-D01D-3064-A0E0-0C5A6436D7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FB4FD4-C563-0E95-DD18-79C5D9032D25}"/>
              </a:ext>
            </a:extLst>
          </p:cNvPr>
          <p:cNvSpPr>
            <a:spLocks noGrp="1"/>
          </p:cNvSpPr>
          <p:nvPr>
            <p:ph type="sldNum" sz="quarter" idx="12"/>
          </p:nvPr>
        </p:nvSpPr>
        <p:spPr/>
        <p:txBody>
          <a:bodyPr/>
          <a:lstStyle/>
          <a:p>
            <a:fld id="{28AC15A4-D2BC-40D5-BB63-846AF7E15343}" type="slidenum">
              <a:rPr lang="en-US" smtClean="0"/>
              <a:t>‹#›</a:t>
            </a:fld>
            <a:endParaRPr lang="en-US"/>
          </a:p>
        </p:txBody>
      </p:sp>
    </p:spTree>
    <p:extLst>
      <p:ext uri="{BB962C8B-B14F-4D97-AF65-F5344CB8AC3E}">
        <p14:creationId xmlns:p14="http://schemas.microsoft.com/office/powerpoint/2010/main" val="2498923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912ED-B93A-9C6C-08B2-9E775EB63A4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3426F05-9F5A-8A9F-7132-D60EA8FA876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C882F7C-A27C-1899-5FCE-E2F6FA96304E}"/>
              </a:ext>
            </a:extLst>
          </p:cNvPr>
          <p:cNvSpPr>
            <a:spLocks noGrp="1"/>
          </p:cNvSpPr>
          <p:nvPr>
            <p:ph type="dt" sz="half" idx="10"/>
          </p:nvPr>
        </p:nvSpPr>
        <p:spPr/>
        <p:txBody>
          <a:bodyPr/>
          <a:lstStyle/>
          <a:p>
            <a:fld id="{8A004CB8-F697-417D-BC57-8D23D7D280FE}" type="datetimeFigureOut">
              <a:rPr lang="en-US" smtClean="0"/>
              <a:t>11/17/2025</a:t>
            </a:fld>
            <a:endParaRPr lang="en-US"/>
          </a:p>
        </p:txBody>
      </p:sp>
      <p:sp>
        <p:nvSpPr>
          <p:cNvPr id="5" name="Footer Placeholder 4">
            <a:extLst>
              <a:ext uri="{FF2B5EF4-FFF2-40B4-BE49-F238E27FC236}">
                <a16:creationId xmlns:a16="http://schemas.microsoft.com/office/drawing/2014/main" id="{B3233A17-37E3-B56E-1107-F6337992B5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287813-11AF-C098-D465-D7228F7A7DE7}"/>
              </a:ext>
            </a:extLst>
          </p:cNvPr>
          <p:cNvSpPr>
            <a:spLocks noGrp="1"/>
          </p:cNvSpPr>
          <p:nvPr>
            <p:ph type="sldNum" sz="quarter" idx="12"/>
          </p:nvPr>
        </p:nvSpPr>
        <p:spPr/>
        <p:txBody>
          <a:bodyPr/>
          <a:lstStyle/>
          <a:p>
            <a:fld id="{28AC15A4-D2BC-40D5-BB63-846AF7E15343}" type="slidenum">
              <a:rPr lang="en-US" smtClean="0"/>
              <a:t>‹#›</a:t>
            </a:fld>
            <a:endParaRPr lang="en-US"/>
          </a:p>
        </p:txBody>
      </p:sp>
    </p:spTree>
    <p:extLst>
      <p:ext uri="{BB962C8B-B14F-4D97-AF65-F5344CB8AC3E}">
        <p14:creationId xmlns:p14="http://schemas.microsoft.com/office/powerpoint/2010/main" val="3661656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3D209-1D02-D853-49A1-DAA8DF56B9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80379FB-CFB2-6D2E-9624-BB24E5AE8C8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F5E54B4-8E98-2900-F0ED-C9574916642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89AA1BF-0AB3-D4A6-6375-7764B82EB7BB}"/>
              </a:ext>
            </a:extLst>
          </p:cNvPr>
          <p:cNvSpPr>
            <a:spLocks noGrp="1"/>
          </p:cNvSpPr>
          <p:nvPr>
            <p:ph type="dt" sz="half" idx="10"/>
          </p:nvPr>
        </p:nvSpPr>
        <p:spPr/>
        <p:txBody>
          <a:bodyPr/>
          <a:lstStyle/>
          <a:p>
            <a:fld id="{8A004CB8-F697-417D-BC57-8D23D7D280FE}" type="datetimeFigureOut">
              <a:rPr lang="en-US" smtClean="0"/>
              <a:t>11/17/2025</a:t>
            </a:fld>
            <a:endParaRPr lang="en-US"/>
          </a:p>
        </p:txBody>
      </p:sp>
      <p:sp>
        <p:nvSpPr>
          <p:cNvPr id="6" name="Footer Placeholder 5">
            <a:extLst>
              <a:ext uri="{FF2B5EF4-FFF2-40B4-BE49-F238E27FC236}">
                <a16:creationId xmlns:a16="http://schemas.microsoft.com/office/drawing/2014/main" id="{9404DEC1-C9A7-387F-9B73-61FD8C336B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6C19E9-598D-1CE5-20AA-2416DA005888}"/>
              </a:ext>
            </a:extLst>
          </p:cNvPr>
          <p:cNvSpPr>
            <a:spLocks noGrp="1"/>
          </p:cNvSpPr>
          <p:nvPr>
            <p:ph type="sldNum" sz="quarter" idx="12"/>
          </p:nvPr>
        </p:nvSpPr>
        <p:spPr/>
        <p:txBody>
          <a:bodyPr/>
          <a:lstStyle/>
          <a:p>
            <a:fld id="{28AC15A4-D2BC-40D5-BB63-846AF7E15343}" type="slidenum">
              <a:rPr lang="en-US" smtClean="0"/>
              <a:t>‹#›</a:t>
            </a:fld>
            <a:endParaRPr lang="en-US"/>
          </a:p>
        </p:txBody>
      </p:sp>
    </p:spTree>
    <p:extLst>
      <p:ext uri="{BB962C8B-B14F-4D97-AF65-F5344CB8AC3E}">
        <p14:creationId xmlns:p14="http://schemas.microsoft.com/office/powerpoint/2010/main" val="3104128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FAC1D-C4B9-AD88-2661-FADE1366324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8F6FB6-973C-37C6-E089-39DCBC6A1D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6E4B47-DAA2-A9EB-059D-33DFFB151F8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60562C1-589C-BC09-9D26-3B900E8EF3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1CE70F6-2DA1-99A5-3450-E7069F151A3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705B6F-FAAD-720C-9599-7686AB2FF79E}"/>
              </a:ext>
            </a:extLst>
          </p:cNvPr>
          <p:cNvSpPr>
            <a:spLocks noGrp="1"/>
          </p:cNvSpPr>
          <p:nvPr>
            <p:ph type="dt" sz="half" idx="10"/>
          </p:nvPr>
        </p:nvSpPr>
        <p:spPr/>
        <p:txBody>
          <a:bodyPr/>
          <a:lstStyle/>
          <a:p>
            <a:fld id="{8A004CB8-F697-417D-BC57-8D23D7D280FE}" type="datetimeFigureOut">
              <a:rPr lang="en-US" smtClean="0"/>
              <a:t>11/17/2025</a:t>
            </a:fld>
            <a:endParaRPr lang="en-US"/>
          </a:p>
        </p:txBody>
      </p:sp>
      <p:sp>
        <p:nvSpPr>
          <p:cNvPr id="8" name="Footer Placeholder 7">
            <a:extLst>
              <a:ext uri="{FF2B5EF4-FFF2-40B4-BE49-F238E27FC236}">
                <a16:creationId xmlns:a16="http://schemas.microsoft.com/office/drawing/2014/main" id="{BF94EF95-A523-16FB-42A0-EC7732FBE3C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740C5DE-A196-6F22-607E-F8FF5A255C87}"/>
              </a:ext>
            </a:extLst>
          </p:cNvPr>
          <p:cNvSpPr>
            <a:spLocks noGrp="1"/>
          </p:cNvSpPr>
          <p:nvPr>
            <p:ph type="sldNum" sz="quarter" idx="12"/>
          </p:nvPr>
        </p:nvSpPr>
        <p:spPr/>
        <p:txBody>
          <a:bodyPr/>
          <a:lstStyle/>
          <a:p>
            <a:fld id="{28AC15A4-D2BC-40D5-BB63-846AF7E15343}" type="slidenum">
              <a:rPr lang="en-US" smtClean="0"/>
              <a:t>‹#›</a:t>
            </a:fld>
            <a:endParaRPr lang="en-US"/>
          </a:p>
        </p:txBody>
      </p:sp>
    </p:spTree>
    <p:extLst>
      <p:ext uri="{BB962C8B-B14F-4D97-AF65-F5344CB8AC3E}">
        <p14:creationId xmlns:p14="http://schemas.microsoft.com/office/powerpoint/2010/main" val="11397091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EDE7D-C9B1-097F-91BE-DF7D0302D3C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7059281-97FE-1631-2ABF-06F92A468C6C}"/>
              </a:ext>
            </a:extLst>
          </p:cNvPr>
          <p:cNvSpPr>
            <a:spLocks noGrp="1"/>
          </p:cNvSpPr>
          <p:nvPr>
            <p:ph type="dt" sz="half" idx="10"/>
          </p:nvPr>
        </p:nvSpPr>
        <p:spPr/>
        <p:txBody>
          <a:bodyPr/>
          <a:lstStyle/>
          <a:p>
            <a:fld id="{8A004CB8-F697-417D-BC57-8D23D7D280FE}" type="datetimeFigureOut">
              <a:rPr lang="en-US" smtClean="0"/>
              <a:t>11/17/2025</a:t>
            </a:fld>
            <a:endParaRPr lang="en-US"/>
          </a:p>
        </p:txBody>
      </p:sp>
      <p:sp>
        <p:nvSpPr>
          <p:cNvPr id="4" name="Footer Placeholder 3">
            <a:extLst>
              <a:ext uri="{FF2B5EF4-FFF2-40B4-BE49-F238E27FC236}">
                <a16:creationId xmlns:a16="http://schemas.microsoft.com/office/drawing/2014/main" id="{DE9DE94D-6963-5034-1F72-905B32BD05E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1A28622-9A41-59F8-D223-6B46AC6CF5E2}"/>
              </a:ext>
            </a:extLst>
          </p:cNvPr>
          <p:cNvSpPr>
            <a:spLocks noGrp="1"/>
          </p:cNvSpPr>
          <p:nvPr>
            <p:ph type="sldNum" sz="quarter" idx="12"/>
          </p:nvPr>
        </p:nvSpPr>
        <p:spPr/>
        <p:txBody>
          <a:bodyPr/>
          <a:lstStyle/>
          <a:p>
            <a:fld id="{28AC15A4-D2BC-40D5-BB63-846AF7E15343}" type="slidenum">
              <a:rPr lang="en-US" smtClean="0"/>
              <a:t>‹#›</a:t>
            </a:fld>
            <a:endParaRPr lang="en-US"/>
          </a:p>
        </p:txBody>
      </p:sp>
    </p:spTree>
    <p:extLst>
      <p:ext uri="{BB962C8B-B14F-4D97-AF65-F5344CB8AC3E}">
        <p14:creationId xmlns:p14="http://schemas.microsoft.com/office/powerpoint/2010/main" val="3752371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0DDED6-6F08-66E1-7E65-37FC4E7C82DB}"/>
              </a:ext>
            </a:extLst>
          </p:cNvPr>
          <p:cNvSpPr>
            <a:spLocks noGrp="1"/>
          </p:cNvSpPr>
          <p:nvPr>
            <p:ph type="dt" sz="half" idx="10"/>
          </p:nvPr>
        </p:nvSpPr>
        <p:spPr/>
        <p:txBody>
          <a:bodyPr/>
          <a:lstStyle/>
          <a:p>
            <a:fld id="{8A004CB8-F697-417D-BC57-8D23D7D280FE}" type="datetimeFigureOut">
              <a:rPr lang="en-US" smtClean="0"/>
              <a:t>11/17/2025</a:t>
            </a:fld>
            <a:endParaRPr lang="en-US"/>
          </a:p>
        </p:txBody>
      </p:sp>
      <p:sp>
        <p:nvSpPr>
          <p:cNvPr id="3" name="Footer Placeholder 2">
            <a:extLst>
              <a:ext uri="{FF2B5EF4-FFF2-40B4-BE49-F238E27FC236}">
                <a16:creationId xmlns:a16="http://schemas.microsoft.com/office/drawing/2014/main" id="{E767E36A-2631-522D-1C71-F65AAE3A7F7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4CB7D13-54D6-AAF9-BF15-260248404425}"/>
              </a:ext>
            </a:extLst>
          </p:cNvPr>
          <p:cNvSpPr>
            <a:spLocks noGrp="1"/>
          </p:cNvSpPr>
          <p:nvPr>
            <p:ph type="sldNum" sz="quarter" idx="12"/>
          </p:nvPr>
        </p:nvSpPr>
        <p:spPr/>
        <p:txBody>
          <a:bodyPr/>
          <a:lstStyle/>
          <a:p>
            <a:fld id="{28AC15A4-D2BC-40D5-BB63-846AF7E15343}" type="slidenum">
              <a:rPr lang="en-US" smtClean="0"/>
              <a:t>‹#›</a:t>
            </a:fld>
            <a:endParaRPr lang="en-US"/>
          </a:p>
        </p:txBody>
      </p:sp>
    </p:spTree>
    <p:extLst>
      <p:ext uri="{BB962C8B-B14F-4D97-AF65-F5344CB8AC3E}">
        <p14:creationId xmlns:p14="http://schemas.microsoft.com/office/powerpoint/2010/main" val="2457080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E9948-06B1-A19F-C0C4-F5796701A2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66D690C-95BE-CBEF-2297-9638B87B7E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AEF81F9-4124-8D50-05B0-0C8E3A0F4C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D9342F-CCCD-CEF9-D935-64068FD10228}"/>
              </a:ext>
            </a:extLst>
          </p:cNvPr>
          <p:cNvSpPr>
            <a:spLocks noGrp="1"/>
          </p:cNvSpPr>
          <p:nvPr>
            <p:ph type="dt" sz="half" idx="10"/>
          </p:nvPr>
        </p:nvSpPr>
        <p:spPr/>
        <p:txBody>
          <a:bodyPr/>
          <a:lstStyle/>
          <a:p>
            <a:fld id="{8A004CB8-F697-417D-BC57-8D23D7D280FE}" type="datetimeFigureOut">
              <a:rPr lang="en-US" smtClean="0"/>
              <a:t>11/17/2025</a:t>
            </a:fld>
            <a:endParaRPr lang="en-US"/>
          </a:p>
        </p:txBody>
      </p:sp>
      <p:sp>
        <p:nvSpPr>
          <p:cNvPr id="6" name="Footer Placeholder 5">
            <a:extLst>
              <a:ext uri="{FF2B5EF4-FFF2-40B4-BE49-F238E27FC236}">
                <a16:creationId xmlns:a16="http://schemas.microsoft.com/office/drawing/2014/main" id="{2DCC18CD-9EE7-0EFB-25D2-1BB6E159C7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94549C-CA7E-4532-59E7-CB51B2A5F318}"/>
              </a:ext>
            </a:extLst>
          </p:cNvPr>
          <p:cNvSpPr>
            <a:spLocks noGrp="1"/>
          </p:cNvSpPr>
          <p:nvPr>
            <p:ph type="sldNum" sz="quarter" idx="12"/>
          </p:nvPr>
        </p:nvSpPr>
        <p:spPr/>
        <p:txBody>
          <a:bodyPr/>
          <a:lstStyle/>
          <a:p>
            <a:fld id="{28AC15A4-D2BC-40D5-BB63-846AF7E15343}" type="slidenum">
              <a:rPr lang="en-US" smtClean="0"/>
              <a:t>‹#›</a:t>
            </a:fld>
            <a:endParaRPr lang="en-US"/>
          </a:p>
        </p:txBody>
      </p:sp>
    </p:spTree>
    <p:extLst>
      <p:ext uri="{BB962C8B-B14F-4D97-AF65-F5344CB8AC3E}">
        <p14:creationId xmlns:p14="http://schemas.microsoft.com/office/powerpoint/2010/main" val="412241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B70E1-9549-2227-F4FF-49BFCAFE59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0A18D6D-3C4F-5D80-1A4C-760909C46B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2D707C0-D198-64E2-FA22-FAD94426CB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EABABF-37D1-1E07-18CA-2F672D5C80B5}"/>
              </a:ext>
            </a:extLst>
          </p:cNvPr>
          <p:cNvSpPr>
            <a:spLocks noGrp="1"/>
          </p:cNvSpPr>
          <p:nvPr>
            <p:ph type="dt" sz="half" idx="10"/>
          </p:nvPr>
        </p:nvSpPr>
        <p:spPr/>
        <p:txBody>
          <a:bodyPr/>
          <a:lstStyle/>
          <a:p>
            <a:fld id="{8A004CB8-F697-417D-BC57-8D23D7D280FE}" type="datetimeFigureOut">
              <a:rPr lang="en-US" smtClean="0"/>
              <a:t>11/17/2025</a:t>
            </a:fld>
            <a:endParaRPr lang="en-US"/>
          </a:p>
        </p:txBody>
      </p:sp>
      <p:sp>
        <p:nvSpPr>
          <p:cNvPr id="6" name="Footer Placeholder 5">
            <a:extLst>
              <a:ext uri="{FF2B5EF4-FFF2-40B4-BE49-F238E27FC236}">
                <a16:creationId xmlns:a16="http://schemas.microsoft.com/office/drawing/2014/main" id="{5AB05E31-BCA0-B8FF-8BEC-24FB587A5E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8708EF-CC6B-0FE3-C776-C9516B5B881C}"/>
              </a:ext>
            </a:extLst>
          </p:cNvPr>
          <p:cNvSpPr>
            <a:spLocks noGrp="1"/>
          </p:cNvSpPr>
          <p:nvPr>
            <p:ph type="sldNum" sz="quarter" idx="12"/>
          </p:nvPr>
        </p:nvSpPr>
        <p:spPr/>
        <p:txBody>
          <a:bodyPr/>
          <a:lstStyle/>
          <a:p>
            <a:fld id="{28AC15A4-D2BC-40D5-BB63-846AF7E15343}" type="slidenum">
              <a:rPr lang="en-US" smtClean="0"/>
              <a:t>‹#›</a:t>
            </a:fld>
            <a:endParaRPr lang="en-US"/>
          </a:p>
        </p:txBody>
      </p:sp>
    </p:spTree>
    <p:extLst>
      <p:ext uri="{BB962C8B-B14F-4D97-AF65-F5344CB8AC3E}">
        <p14:creationId xmlns:p14="http://schemas.microsoft.com/office/powerpoint/2010/main" val="1168502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FF789F-3202-7137-7E05-EEEFBAAA5ED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877E1EF-D119-F71C-C04A-E1906FCD5F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1DFDDF-35A4-2C2E-968F-A27AF9D27A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A004CB8-F697-417D-BC57-8D23D7D280FE}" type="datetimeFigureOut">
              <a:rPr lang="en-US" smtClean="0"/>
              <a:t>11/17/2025</a:t>
            </a:fld>
            <a:endParaRPr lang="en-US"/>
          </a:p>
        </p:txBody>
      </p:sp>
      <p:sp>
        <p:nvSpPr>
          <p:cNvPr id="5" name="Footer Placeholder 4">
            <a:extLst>
              <a:ext uri="{FF2B5EF4-FFF2-40B4-BE49-F238E27FC236}">
                <a16:creationId xmlns:a16="http://schemas.microsoft.com/office/drawing/2014/main" id="{BC7B13CD-FEC1-4E91-FC2B-C894B2AA88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A2AF525-8D48-366F-7D35-4C41A01B56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8AC15A4-D2BC-40D5-BB63-846AF7E15343}" type="slidenum">
              <a:rPr lang="en-US" smtClean="0"/>
              <a:t>‹#›</a:t>
            </a:fld>
            <a:endParaRPr lang="en-US"/>
          </a:p>
        </p:txBody>
      </p:sp>
    </p:spTree>
    <p:extLst>
      <p:ext uri="{BB962C8B-B14F-4D97-AF65-F5344CB8AC3E}">
        <p14:creationId xmlns:p14="http://schemas.microsoft.com/office/powerpoint/2010/main" val="19840424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jp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B004A9-6D53-5548-821A-C3AA1DEE48BB}"/>
              </a:ext>
            </a:extLst>
          </p:cNvPr>
          <p:cNvPicPr>
            <a:picLocks noChangeAspect="1"/>
          </p:cNvPicPr>
          <p:nvPr/>
        </p:nvPicPr>
        <p:blipFill>
          <a:blip r:embed="rId2"/>
          <a:stretch>
            <a:fillRect/>
          </a:stretch>
        </p:blipFill>
        <p:spPr>
          <a:xfrm>
            <a:off x="0" y="-1"/>
            <a:ext cx="12192000" cy="6905411"/>
          </a:xfrm>
          <a:prstGeom prst="rect">
            <a:avLst/>
          </a:prstGeom>
        </p:spPr>
      </p:pic>
      <p:sp>
        <p:nvSpPr>
          <p:cNvPr id="6" name="TextBox 5">
            <a:extLst>
              <a:ext uri="{FF2B5EF4-FFF2-40B4-BE49-F238E27FC236}">
                <a16:creationId xmlns:a16="http://schemas.microsoft.com/office/drawing/2014/main" id="{FBB782C1-4D92-61CA-38ED-67447B7D77AB}"/>
              </a:ext>
            </a:extLst>
          </p:cNvPr>
          <p:cNvSpPr txBox="1"/>
          <p:nvPr/>
        </p:nvSpPr>
        <p:spPr>
          <a:xfrm>
            <a:off x="1962619" y="790001"/>
            <a:ext cx="8091814" cy="1569660"/>
          </a:xfrm>
          <a:prstGeom prst="rect">
            <a:avLst/>
          </a:prstGeom>
          <a:noFill/>
        </p:spPr>
        <p:txBody>
          <a:bodyPr wrap="square" rtlCol="0">
            <a:spAutoFit/>
          </a:bodyPr>
          <a:lstStyle/>
          <a:p>
            <a:pPr algn="ctr"/>
            <a:r>
              <a:rPr lang="en-US" sz="4800" b="1" dirty="0">
                <a:latin typeface="Rockwell" panose="02060603020205020403" pitchFamily="18" charset="0"/>
              </a:rPr>
              <a:t>Cleanse Me From My Sin</a:t>
            </a:r>
          </a:p>
          <a:p>
            <a:pPr algn="ctr"/>
            <a:r>
              <a:rPr lang="en-US" sz="4800" b="1" dirty="0">
                <a:latin typeface="Rockwell" panose="02060603020205020403" pitchFamily="18" charset="0"/>
              </a:rPr>
              <a:t>Psalm 51</a:t>
            </a:r>
          </a:p>
        </p:txBody>
      </p:sp>
      <p:grpSp>
        <p:nvGrpSpPr>
          <p:cNvPr id="76" name="Group 75">
            <a:extLst>
              <a:ext uri="{FF2B5EF4-FFF2-40B4-BE49-F238E27FC236}">
                <a16:creationId xmlns:a16="http://schemas.microsoft.com/office/drawing/2014/main" id="{53072213-4630-2321-D147-C505D61CF16F}"/>
              </a:ext>
            </a:extLst>
          </p:cNvPr>
          <p:cNvGrpSpPr/>
          <p:nvPr/>
        </p:nvGrpSpPr>
        <p:grpSpPr>
          <a:xfrm>
            <a:off x="2137567" y="1694837"/>
            <a:ext cx="2016750" cy="4988965"/>
            <a:chOff x="2341830" y="-584764"/>
            <a:chExt cx="2896835" cy="7166090"/>
          </a:xfrm>
        </p:grpSpPr>
        <p:sp>
          <p:nvSpPr>
            <p:cNvPr id="77" name="Cloud 76">
              <a:extLst>
                <a:ext uri="{FF2B5EF4-FFF2-40B4-BE49-F238E27FC236}">
                  <a16:creationId xmlns:a16="http://schemas.microsoft.com/office/drawing/2014/main" id="{1FD084B1-4A95-6E54-80FA-6746DCEE894F}"/>
                </a:ext>
              </a:extLst>
            </p:cNvPr>
            <p:cNvSpPr/>
            <p:nvPr/>
          </p:nvSpPr>
          <p:spPr>
            <a:xfrm rot="20706537">
              <a:off x="3971907" y="956433"/>
              <a:ext cx="1266758" cy="2558109"/>
            </a:xfrm>
            <a:prstGeom prst="cloud">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4C42EE8C-7CF6-D447-D183-0FA0B1EA5A39}"/>
                </a:ext>
              </a:extLst>
            </p:cNvPr>
            <p:cNvSpPr/>
            <p:nvPr/>
          </p:nvSpPr>
          <p:spPr>
            <a:xfrm rot="649721" flipH="1">
              <a:off x="3708727" y="5929644"/>
              <a:ext cx="873739" cy="651682"/>
            </a:xfrm>
            <a:prstGeom prst="ellipse">
              <a:avLst/>
            </a:prstGeom>
            <a:solidFill>
              <a:srgbClr val="99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97A2BC16-DFAF-DCB3-EE11-E952F0E18198}"/>
                </a:ext>
              </a:extLst>
            </p:cNvPr>
            <p:cNvSpPr/>
            <p:nvPr/>
          </p:nvSpPr>
          <p:spPr>
            <a:xfrm rot="649721" flipH="1">
              <a:off x="2928019" y="5898862"/>
              <a:ext cx="873739" cy="651682"/>
            </a:xfrm>
            <a:prstGeom prst="ellipse">
              <a:avLst/>
            </a:prstGeom>
            <a:solidFill>
              <a:srgbClr val="99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86C51FA5-7EA5-A96F-7E4E-30D7D432668E}"/>
                </a:ext>
              </a:extLst>
            </p:cNvPr>
            <p:cNvSpPr/>
            <p:nvPr/>
          </p:nvSpPr>
          <p:spPr>
            <a:xfrm rot="4307848" flipH="1">
              <a:off x="4410324" y="4431901"/>
              <a:ext cx="884153" cy="557808"/>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935D4C8F-C55A-6621-7A69-6D378DC5FCA7}"/>
                </a:ext>
              </a:extLst>
            </p:cNvPr>
            <p:cNvSpPr/>
            <p:nvPr/>
          </p:nvSpPr>
          <p:spPr>
            <a:xfrm rot="18060644">
              <a:off x="2143577" y="4391604"/>
              <a:ext cx="884153" cy="487648"/>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Trapezoid 81">
              <a:extLst>
                <a:ext uri="{FF2B5EF4-FFF2-40B4-BE49-F238E27FC236}">
                  <a16:creationId xmlns:a16="http://schemas.microsoft.com/office/drawing/2014/main" id="{99BE022D-FE17-F17E-5DC5-7B1F875A31B4}"/>
                </a:ext>
              </a:extLst>
            </p:cNvPr>
            <p:cNvSpPr/>
            <p:nvPr/>
          </p:nvSpPr>
          <p:spPr>
            <a:xfrm rot="1422081" flipH="1">
              <a:off x="2530025" y="2629569"/>
              <a:ext cx="1003571" cy="2091785"/>
            </a:xfrm>
            <a:prstGeom prst="trapezoid">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Trapezoid 82">
              <a:extLst>
                <a:ext uri="{FF2B5EF4-FFF2-40B4-BE49-F238E27FC236}">
                  <a16:creationId xmlns:a16="http://schemas.microsoft.com/office/drawing/2014/main" id="{4CE96EE3-4DBE-949E-5A5E-8AD272F9822C}"/>
                </a:ext>
              </a:extLst>
            </p:cNvPr>
            <p:cNvSpPr/>
            <p:nvPr/>
          </p:nvSpPr>
          <p:spPr>
            <a:xfrm rot="20180301">
              <a:off x="3962681" y="2635801"/>
              <a:ext cx="1050968" cy="2167604"/>
            </a:xfrm>
            <a:prstGeom prst="trapezoid">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Cloud 83">
              <a:extLst>
                <a:ext uri="{FF2B5EF4-FFF2-40B4-BE49-F238E27FC236}">
                  <a16:creationId xmlns:a16="http://schemas.microsoft.com/office/drawing/2014/main" id="{38D7B48D-A506-9691-93F6-065A7DC74A5F}"/>
                </a:ext>
              </a:extLst>
            </p:cNvPr>
            <p:cNvSpPr/>
            <p:nvPr/>
          </p:nvSpPr>
          <p:spPr>
            <a:xfrm rot="671737">
              <a:off x="2351739" y="844347"/>
              <a:ext cx="1121316" cy="2523296"/>
            </a:xfrm>
            <a:prstGeom prst="cloud">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Trapezoid 84">
              <a:extLst>
                <a:ext uri="{FF2B5EF4-FFF2-40B4-BE49-F238E27FC236}">
                  <a16:creationId xmlns:a16="http://schemas.microsoft.com/office/drawing/2014/main" id="{A4D29EB8-C82D-41FF-DFD7-5AB6304E4C8A}"/>
                </a:ext>
              </a:extLst>
            </p:cNvPr>
            <p:cNvSpPr/>
            <p:nvPr/>
          </p:nvSpPr>
          <p:spPr>
            <a:xfrm rot="10800000" flipH="1">
              <a:off x="2781783" y="2494006"/>
              <a:ext cx="1893294" cy="1926381"/>
            </a:xfrm>
            <a:prstGeom prst="trapezoid">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Isosceles Triangle 85">
              <a:extLst>
                <a:ext uri="{FF2B5EF4-FFF2-40B4-BE49-F238E27FC236}">
                  <a16:creationId xmlns:a16="http://schemas.microsoft.com/office/drawing/2014/main" id="{EBD58E31-2764-52B8-0AC6-1ACEB8E48D2E}"/>
                </a:ext>
              </a:extLst>
            </p:cNvPr>
            <p:cNvSpPr/>
            <p:nvPr/>
          </p:nvSpPr>
          <p:spPr>
            <a:xfrm rot="10800000" flipH="1">
              <a:off x="3444129" y="2508717"/>
              <a:ext cx="631098" cy="1060544"/>
            </a:xfrm>
            <a:prstGeom prst="triangl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a:extLst>
                <a:ext uri="{FF2B5EF4-FFF2-40B4-BE49-F238E27FC236}">
                  <a16:creationId xmlns:a16="http://schemas.microsoft.com/office/drawing/2014/main" id="{FCDD0219-DC99-C2E4-F215-896F9655A59D}"/>
                </a:ext>
              </a:extLst>
            </p:cNvPr>
            <p:cNvSpPr/>
            <p:nvPr/>
          </p:nvSpPr>
          <p:spPr>
            <a:xfrm flipH="1">
              <a:off x="2930353" y="372929"/>
              <a:ext cx="1744724" cy="2651355"/>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Cloud 87">
              <a:extLst>
                <a:ext uri="{FF2B5EF4-FFF2-40B4-BE49-F238E27FC236}">
                  <a16:creationId xmlns:a16="http://schemas.microsoft.com/office/drawing/2014/main" id="{8865D961-3201-0C1F-D15E-3B6E821A77FB}"/>
                </a:ext>
              </a:extLst>
            </p:cNvPr>
            <p:cNvSpPr/>
            <p:nvPr/>
          </p:nvSpPr>
          <p:spPr>
            <a:xfrm rot="16200000">
              <a:off x="3169391" y="-138770"/>
              <a:ext cx="1238412" cy="2069300"/>
            </a:xfrm>
            <a:prstGeom prst="cloud">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ounded Rectangle 87">
              <a:extLst>
                <a:ext uri="{FF2B5EF4-FFF2-40B4-BE49-F238E27FC236}">
                  <a16:creationId xmlns:a16="http://schemas.microsoft.com/office/drawing/2014/main" id="{C9E4F1AD-0658-5DCC-8373-AC8A1007441B}"/>
                </a:ext>
              </a:extLst>
            </p:cNvPr>
            <p:cNvSpPr/>
            <p:nvPr/>
          </p:nvSpPr>
          <p:spPr>
            <a:xfrm>
              <a:off x="2652824" y="741151"/>
              <a:ext cx="2170424" cy="463594"/>
            </a:xfrm>
            <a:prstGeom prst="roundRect">
              <a:avLst>
                <a:gd name="adj" fmla="val 12449"/>
              </a:avLst>
            </a:prstGeom>
            <a:solidFill>
              <a:srgbClr val="7F520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Trapezoid 89">
              <a:extLst>
                <a:ext uri="{FF2B5EF4-FFF2-40B4-BE49-F238E27FC236}">
                  <a16:creationId xmlns:a16="http://schemas.microsoft.com/office/drawing/2014/main" id="{71EBF735-29D9-6D7F-94A4-F6B19B4A1651}"/>
                </a:ext>
              </a:extLst>
            </p:cNvPr>
            <p:cNvSpPr/>
            <p:nvPr/>
          </p:nvSpPr>
          <p:spPr>
            <a:xfrm flipH="1">
              <a:off x="2775937" y="4431319"/>
              <a:ext cx="1893294" cy="1837951"/>
            </a:xfrm>
            <a:prstGeom prst="trapezoid">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1" name="Group 90">
              <a:extLst>
                <a:ext uri="{FF2B5EF4-FFF2-40B4-BE49-F238E27FC236}">
                  <a16:creationId xmlns:a16="http://schemas.microsoft.com/office/drawing/2014/main" id="{E194D1AE-8CC3-E9EF-C1D1-6BEDE160AF65}"/>
                </a:ext>
              </a:extLst>
            </p:cNvPr>
            <p:cNvGrpSpPr/>
            <p:nvPr/>
          </p:nvGrpSpPr>
          <p:grpSpPr>
            <a:xfrm>
              <a:off x="2693142" y="-584764"/>
              <a:ext cx="2072648" cy="1872530"/>
              <a:chOff x="7337570" y="1355400"/>
              <a:chExt cx="2072648" cy="1872530"/>
            </a:xfrm>
          </p:grpSpPr>
          <p:sp>
            <p:nvSpPr>
              <p:cNvPr id="113" name="Isosceles Triangle 112">
                <a:extLst>
                  <a:ext uri="{FF2B5EF4-FFF2-40B4-BE49-F238E27FC236}">
                    <a16:creationId xmlns:a16="http://schemas.microsoft.com/office/drawing/2014/main" id="{5949C27F-F448-BAEC-2D8D-968DC8235A61}"/>
                  </a:ext>
                </a:extLst>
              </p:cNvPr>
              <p:cNvSpPr/>
              <p:nvPr/>
            </p:nvSpPr>
            <p:spPr>
              <a:xfrm>
                <a:off x="7465512" y="1698606"/>
                <a:ext cx="814192" cy="1069646"/>
              </a:xfrm>
              <a:prstGeom prst="triangl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Isosceles Triangle 113">
                <a:extLst>
                  <a:ext uri="{FF2B5EF4-FFF2-40B4-BE49-F238E27FC236}">
                    <a16:creationId xmlns:a16="http://schemas.microsoft.com/office/drawing/2014/main" id="{D9F4F1CC-876B-8C1E-6A2C-C794D402510B}"/>
                  </a:ext>
                </a:extLst>
              </p:cNvPr>
              <p:cNvSpPr/>
              <p:nvPr/>
            </p:nvSpPr>
            <p:spPr>
              <a:xfrm>
                <a:off x="8507819" y="1672326"/>
                <a:ext cx="814192" cy="1069646"/>
              </a:xfrm>
              <a:prstGeom prst="triangl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Isosceles Triangle 114">
                <a:extLst>
                  <a:ext uri="{FF2B5EF4-FFF2-40B4-BE49-F238E27FC236}">
                    <a16:creationId xmlns:a16="http://schemas.microsoft.com/office/drawing/2014/main" id="{DCB242D3-0540-32C6-C81D-1F30E4787737}"/>
                  </a:ext>
                </a:extLst>
              </p:cNvPr>
              <p:cNvSpPr/>
              <p:nvPr/>
            </p:nvSpPr>
            <p:spPr>
              <a:xfrm>
                <a:off x="7995691" y="1355400"/>
                <a:ext cx="814192" cy="1412851"/>
              </a:xfrm>
              <a:prstGeom prst="triangl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6" name="Group 115">
                <a:extLst>
                  <a:ext uri="{FF2B5EF4-FFF2-40B4-BE49-F238E27FC236}">
                    <a16:creationId xmlns:a16="http://schemas.microsoft.com/office/drawing/2014/main" id="{ECC2F892-C545-16CA-6E73-405F380FD53C}"/>
                  </a:ext>
                </a:extLst>
              </p:cNvPr>
              <p:cNvGrpSpPr/>
              <p:nvPr/>
            </p:nvGrpSpPr>
            <p:grpSpPr>
              <a:xfrm>
                <a:off x="7337570" y="2494006"/>
                <a:ext cx="2072648" cy="733924"/>
                <a:chOff x="6629400" y="1582164"/>
                <a:chExt cx="2051348" cy="665965"/>
              </a:xfrm>
            </p:grpSpPr>
            <p:grpSp>
              <p:nvGrpSpPr>
                <p:cNvPr id="117" name="Group 116">
                  <a:extLst>
                    <a:ext uri="{FF2B5EF4-FFF2-40B4-BE49-F238E27FC236}">
                      <a16:creationId xmlns:a16="http://schemas.microsoft.com/office/drawing/2014/main" id="{6304870E-0EC5-3488-80EF-C35680733263}"/>
                    </a:ext>
                  </a:extLst>
                </p:cNvPr>
                <p:cNvGrpSpPr/>
                <p:nvPr/>
              </p:nvGrpSpPr>
              <p:grpSpPr>
                <a:xfrm>
                  <a:off x="6629400" y="1582164"/>
                  <a:ext cx="2051348" cy="665965"/>
                  <a:chOff x="5406518" y="633972"/>
                  <a:chExt cx="3662823" cy="743377"/>
                </a:xfrm>
              </p:grpSpPr>
              <p:grpSp>
                <p:nvGrpSpPr>
                  <p:cNvPr id="122" name="Group 121">
                    <a:extLst>
                      <a:ext uri="{FF2B5EF4-FFF2-40B4-BE49-F238E27FC236}">
                        <a16:creationId xmlns:a16="http://schemas.microsoft.com/office/drawing/2014/main" id="{F9BDC7E1-7379-E94F-9ADC-096CA15BE0C7}"/>
                      </a:ext>
                    </a:extLst>
                  </p:cNvPr>
                  <p:cNvGrpSpPr/>
                  <p:nvPr/>
                </p:nvGrpSpPr>
                <p:grpSpPr>
                  <a:xfrm>
                    <a:off x="5406518" y="638327"/>
                    <a:ext cx="915268" cy="739022"/>
                    <a:chOff x="5406518" y="638327"/>
                    <a:chExt cx="915268" cy="739022"/>
                  </a:xfrm>
                </p:grpSpPr>
                <p:sp>
                  <p:nvSpPr>
                    <p:cNvPr id="135" name="Cross 134">
                      <a:extLst>
                        <a:ext uri="{FF2B5EF4-FFF2-40B4-BE49-F238E27FC236}">
                          <a16:creationId xmlns:a16="http://schemas.microsoft.com/office/drawing/2014/main" id="{903239E9-D937-DAA7-BD9D-78D37EE2EEB2}"/>
                        </a:ext>
                      </a:extLst>
                    </p:cNvPr>
                    <p:cNvSpPr/>
                    <p:nvPr/>
                  </p:nvSpPr>
                  <p:spPr>
                    <a:xfrm>
                      <a:off x="5406518" y="638327"/>
                      <a:ext cx="915268" cy="739022"/>
                    </a:xfrm>
                    <a:prstGeom prst="plus">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Diamond 135">
                      <a:extLst>
                        <a:ext uri="{FF2B5EF4-FFF2-40B4-BE49-F238E27FC236}">
                          <a16:creationId xmlns:a16="http://schemas.microsoft.com/office/drawing/2014/main" id="{E39AF9A7-F314-61B3-4CFA-CAA9AFE39A55}"/>
                        </a:ext>
                      </a:extLst>
                    </p:cNvPr>
                    <p:cNvSpPr/>
                    <p:nvPr/>
                  </p:nvSpPr>
                  <p:spPr>
                    <a:xfrm>
                      <a:off x="5693981" y="690896"/>
                      <a:ext cx="340342" cy="618149"/>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3" name="Group 122">
                    <a:extLst>
                      <a:ext uri="{FF2B5EF4-FFF2-40B4-BE49-F238E27FC236}">
                        <a16:creationId xmlns:a16="http://schemas.microsoft.com/office/drawing/2014/main" id="{75C8340E-92D4-8BB4-7C21-71CEAF59C8BD}"/>
                      </a:ext>
                    </a:extLst>
                  </p:cNvPr>
                  <p:cNvGrpSpPr/>
                  <p:nvPr/>
                </p:nvGrpSpPr>
                <p:grpSpPr>
                  <a:xfrm>
                    <a:off x="6333981" y="633972"/>
                    <a:ext cx="915268" cy="739022"/>
                    <a:chOff x="5406518" y="638327"/>
                    <a:chExt cx="915268" cy="739022"/>
                  </a:xfrm>
                </p:grpSpPr>
                <p:sp>
                  <p:nvSpPr>
                    <p:cNvPr id="133" name="Cross 132">
                      <a:extLst>
                        <a:ext uri="{FF2B5EF4-FFF2-40B4-BE49-F238E27FC236}">
                          <a16:creationId xmlns:a16="http://schemas.microsoft.com/office/drawing/2014/main" id="{7108625B-2EE6-F4EA-82FD-94AF36054F5A}"/>
                        </a:ext>
                      </a:extLst>
                    </p:cNvPr>
                    <p:cNvSpPr/>
                    <p:nvPr/>
                  </p:nvSpPr>
                  <p:spPr>
                    <a:xfrm>
                      <a:off x="5406518" y="638327"/>
                      <a:ext cx="915268" cy="739022"/>
                    </a:xfrm>
                    <a:prstGeom prst="plus">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Diamond 133">
                      <a:extLst>
                        <a:ext uri="{FF2B5EF4-FFF2-40B4-BE49-F238E27FC236}">
                          <a16:creationId xmlns:a16="http://schemas.microsoft.com/office/drawing/2014/main" id="{492684A2-1A3F-5F56-94D5-93DD94C0B883}"/>
                        </a:ext>
                      </a:extLst>
                    </p:cNvPr>
                    <p:cNvSpPr/>
                    <p:nvPr/>
                  </p:nvSpPr>
                  <p:spPr>
                    <a:xfrm>
                      <a:off x="5693981" y="690896"/>
                      <a:ext cx="340342" cy="618149"/>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4" name="Group 123">
                    <a:extLst>
                      <a:ext uri="{FF2B5EF4-FFF2-40B4-BE49-F238E27FC236}">
                        <a16:creationId xmlns:a16="http://schemas.microsoft.com/office/drawing/2014/main" id="{871E029E-700E-D8CA-7AF0-5F4875E4F5A8}"/>
                      </a:ext>
                    </a:extLst>
                  </p:cNvPr>
                  <p:cNvGrpSpPr/>
                  <p:nvPr/>
                </p:nvGrpSpPr>
                <p:grpSpPr>
                  <a:xfrm>
                    <a:off x="7257090" y="633972"/>
                    <a:ext cx="915268" cy="739022"/>
                    <a:chOff x="5406518" y="638327"/>
                    <a:chExt cx="915268" cy="739022"/>
                  </a:xfrm>
                </p:grpSpPr>
                <p:sp>
                  <p:nvSpPr>
                    <p:cNvPr id="131" name="Cross 130">
                      <a:extLst>
                        <a:ext uri="{FF2B5EF4-FFF2-40B4-BE49-F238E27FC236}">
                          <a16:creationId xmlns:a16="http://schemas.microsoft.com/office/drawing/2014/main" id="{35E204AE-4B1B-7F4F-AB9D-0699DC87433B}"/>
                        </a:ext>
                      </a:extLst>
                    </p:cNvPr>
                    <p:cNvSpPr/>
                    <p:nvPr/>
                  </p:nvSpPr>
                  <p:spPr>
                    <a:xfrm>
                      <a:off x="5406518" y="638327"/>
                      <a:ext cx="915268" cy="739022"/>
                    </a:xfrm>
                    <a:prstGeom prst="plus">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Diamond 131">
                      <a:extLst>
                        <a:ext uri="{FF2B5EF4-FFF2-40B4-BE49-F238E27FC236}">
                          <a16:creationId xmlns:a16="http://schemas.microsoft.com/office/drawing/2014/main" id="{65FF43AE-4A06-44A4-AD09-C7ABAA59505F}"/>
                        </a:ext>
                      </a:extLst>
                    </p:cNvPr>
                    <p:cNvSpPr/>
                    <p:nvPr/>
                  </p:nvSpPr>
                  <p:spPr>
                    <a:xfrm>
                      <a:off x="5693981" y="690896"/>
                      <a:ext cx="340342" cy="618149"/>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5" name="Group 124">
                    <a:extLst>
                      <a:ext uri="{FF2B5EF4-FFF2-40B4-BE49-F238E27FC236}">
                        <a16:creationId xmlns:a16="http://schemas.microsoft.com/office/drawing/2014/main" id="{AC50A579-B427-AAB6-99D4-FABF5B709CA5}"/>
                      </a:ext>
                    </a:extLst>
                  </p:cNvPr>
                  <p:cNvGrpSpPr/>
                  <p:nvPr/>
                </p:nvGrpSpPr>
                <p:grpSpPr>
                  <a:xfrm>
                    <a:off x="8154073" y="633973"/>
                    <a:ext cx="915268" cy="739022"/>
                    <a:chOff x="5406518" y="638327"/>
                    <a:chExt cx="915268" cy="739022"/>
                  </a:xfrm>
                </p:grpSpPr>
                <p:sp>
                  <p:nvSpPr>
                    <p:cNvPr id="129" name="Cross 128">
                      <a:extLst>
                        <a:ext uri="{FF2B5EF4-FFF2-40B4-BE49-F238E27FC236}">
                          <a16:creationId xmlns:a16="http://schemas.microsoft.com/office/drawing/2014/main" id="{C4F4EF04-C4CA-3F82-93D6-97A1514FED49}"/>
                        </a:ext>
                      </a:extLst>
                    </p:cNvPr>
                    <p:cNvSpPr/>
                    <p:nvPr/>
                  </p:nvSpPr>
                  <p:spPr>
                    <a:xfrm>
                      <a:off x="5406518" y="638327"/>
                      <a:ext cx="915268" cy="739022"/>
                    </a:xfrm>
                    <a:prstGeom prst="plus">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Diamond 129">
                      <a:extLst>
                        <a:ext uri="{FF2B5EF4-FFF2-40B4-BE49-F238E27FC236}">
                          <a16:creationId xmlns:a16="http://schemas.microsoft.com/office/drawing/2014/main" id="{D65A32D3-92A9-47AF-9365-B472556159DC}"/>
                        </a:ext>
                      </a:extLst>
                    </p:cNvPr>
                    <p:cNvSpPr/>
                    <p:nvPr/>
                  </p:nvSpPr>
                  <p:spPr>
                    <a:xfrm>
                      <a:off x="5693981" y="690896"/>
                      <a:ext cx="340342" cy="618149"/>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6" name="Diamond 125">
                    <a:extLst>
                      <a:ext uri="{FF2B5EF4-FFF2-40B4-BE49-F238E27FC236}">
                        <a16:creationId xmlns:a16="http://schemas.microsoft.com/office/drawing/2014/main" id="{BC69561C-1576-64C6-81E1-989443EA628B}"/>
                      </a:ext>
                    </a:extLst>
                  </p:cNvPr>
                  <p:cNvSpPr/>
                  <p:nvPr/>
                </p:nvSpPr>
                <p:spPr>
                  <a:xfrm>
                    <a:off x="6244044" y="795400"/>
                    <a:ext cx="147329" cy="397676"/>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Diamond 126">
                    <a:extLst>
                      <a:ext uri="{FF2B5EF4-FFF2-40B4-BE49-F238E27FC236}">
                        <a16:creationId xmlns:a16="http://schemas.microsoft.com/office/drawing/2014/main" id="{B29699EE-912B-3E09-37D4-490644A96921}"/>
                      </a:ext>
                    </a:extLst>
                  </p:cNvPr>
                  <p:cNvSpPr/>
                  <p:nvPr/>
                </p:nvSpPr>
                <p:spPr>
                  <a:xfrm>
                    <a:off x="7197633" y="799754"/>
                    <a:ext cx="147329" cy="397676"/>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Diamond 127">
                    <a:extLst>
                      <a:ext uri="{FF2B5EF4-FFF2-40B4-BE49-F238E27FC236}">
                        <a16:creationId xmlns:a16="http://schemas.microsoft.com/office/drawing/2014/main" id="{420F8851-B1CB-5806-5E4A-6908C6CF8277}"/>
                      </a:ext>
                    </a:extLst>
                  </p:cNvPr>
                  <p:cNvSpPr/>
                  <p:nvPr/>
                </p:nvSpPr>
                <p:spPr>
                  <a:xfrm>
                    <a:off x="8085906" y="808463"/>
                    <a:ext cx="147329" cy="397676"/>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8" name="6-Point Star 2">
                  <a:extLst>
                    <a:ext uri="{FF2B5EF4-FFF2-40B4-BE49-F238E27FC236}">
                      <a16:creationId xmlns:a16="http://schemas.microsoft.com/office/drawing/2014/main" id="{3A56988F-828C-D4BB-4B35-97CB72AD83AC}"/>
                    </a:ext>
                  </a:extLst>
                </p:cNvPr>
                <p:cNvSpPr/>
                <p:nvPr/>
              </p:nvSpPr>
              <p:spPr>
                <a:xfrm>
                  <a:off x="6704134" y="1735794"/>
                  <a:ext cx="355147" cy="347252"/>
                </a:xfrm>
                <a:prstGeom prst="star6">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6-Point Star 128">
                  <a:extLst>
                    <a:ext uri="{FF2B5EF4-FFF2-40B4-BE49-F238E27FC236}">
                      <a16:creationId xmlns:a16="http://schemas.microsoft.com/office/drawing/2014/main" id="{5591D98D-57C7-AEE7-1749-4A520320B9D9}"/>
                    </a:ext>
                  </a:extLst>
                </p:cNvPr>
                <p:cNvSpPr/>
                <p:nvPr/>
              </p:nvSpPr>
              <p:spPr>
                <a:xfrm>
                  <a:off x="7227543" y="1739570"/>
                  <a:ext cx="355147" cy="347252"/>
                </a:xfrm>
                <a:prstGeom prst="star6">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6-Point Star 129">
                  <a:extLst>
                    <a:ext uri="{FF2B5EF4-FFF2-40B4-BE49-F238E27FC236}">
                      <a16:creationId xmlns:a16="http://schemas.microsoft.com/office/drawing/2014/main" id="{0BC2E1B8-FD0E-9F2D-4F27-828757066B7E}"/>
                    </a:ext>
                  </a:extLst>
                </p:cNvPr>
                <p:cNvSpPr/>
                <p:nvPr/>
              </p:nvSpPr>
              <p:spPr>
                <a:xfrm>
                  <a:off x="7744526" y="1731288"/>
                  <a:ext cx="355147" cy="347252"/>
                </a:xfrm>
                <a:prstGeom prst="star6">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6-Point Star 130">
                  <a:extLst>
                    <a:ext uri="{FF2B5EF4-FFF2-40B4-BE49-F238E27FC236}">
                      <a16:creationId xmlns:a16="http://schemas.microsoft.com/office/drawing/2014/main" id="{35883E14-82DA-A7EF-E2F5-A7BA724EC1DF}"/>
                    </a:ext>
                  </a:extLst>
                </p:cNvPr>
                <p:cNvSpPr/>
                <p:nvPr/>
              </p:nvSpPr>
              <p:spPr>
                <a:xfrm>
                  <a:off x="8258068" y="1739570"/>
                  <a:ext cx="355147" cy="347252"/>
                </a:xfrm>
                <a:prstGeom prst="star6">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92" name="Group 91">
              <a:extLst>
                <a:ext uri="{FF2B5EF4-FFF2-40B4-BE49-F238E27FC236}">
                  <a16:creationId xmlns:a16="http://schemas.microsoft.com/office/drawing/2014/main" id="{B1154664-A388-94A4-C37E-66BC914FBA57}"/>
                </a:ext>
              </a:extLst>
            </p:cNvPr>
            <p:cNvGrpSpPr/>
            <p:nvPr/>
          </p:nvGrpSpPr>
          <p:grpSpPr>
            <a:xfrm>
              <a:off x="3070890" y="4181939"/>
              <a:ext cx="1346785" cy="476897"/>
              <a:chOff x="6629400" y="1582164"/>
              <a:chExt cx="2051348" cy="665965"/>
            </a:xfrm>
          </p:grpSpPr>
          <p:grpSp>
            <p:nvGrpSpPr>
              <p:cNvPr id="93" name="Group 92">
                <a:extLst>
                  <a:ext uri="{FF2B5EF4-FFF2-40B4-BE49-F238E27FC236}">
                    <a16:creationId xmlns:a16="http://schemas.microsoft.com/office/drawing/2014/main" id="{E9E990A6-C014-42C8-5E76-4A4225843AC5}"/>
                  </a:ext>
                </a:extLst>
              </p:cNvPr>
              <p:cNvGrpSpPr/>
              <p:nvPr/>
            </p:nvGrpSpPr>
            <p:grpSpPr>
              <a:xfrm>
                <a:off x="6629400" y="1582164"/>
                <a:ext cx="2051348" cy="665965"/>
                <a:chOff x="5406518" y="633972"/>
                <a:chExt cx="3662823" cy="743377"/>
              </a:xfrm>
            </p:grpSpPr>
            <p:grpSp>
              <p:nvGrpSpPr>
                <p:cNvPr id="98" name="Group 97">
                  <a:extLst>
                    <a:ext uri="{FF2B5EF4-FFF2-40B4-BE49-F238E27FC236}">
                      <a16:creationId xmlns:a16="http://schemas.microsoft.com/office/drawing/2014/main" id="{58805372-676F-46ED-7993-4B9823668662}"/>
                    </a:ext>
                  </a:extLst>
                </p:cNvPr>
                <p:cNvGrpSpPr/>
                <p:nvPr/>
              </p:nvGrpSpPr>
              <p:grpSpPr>
                <a:xfrm>
                  <a:off x="5406518" y="638327"/>
                  <a:ext cx="915268" cy="739022"/>
                  <a:chOff x="5406518" y="638327"/>
                  <a:chExt cx="915268" cy="739022"/>
                </a:xfrm>
              </p:grpSpPr>
              <p:sp>
                <p:nvSpPr>
                  <p:cNvPr id="111" name="Cross 110">
                    <a:extLst>
                      <a:ext uri="{FF2B5EF4-FFF2-40B4-BE49-F238E27FC236}">
                        <a16:creationId xmlns:a16="http://schemas.microsoft.com/office/drawing/2014/main" id="{2113664C-626B-E26C-5E29-9EEDB19A69FA}"/>
                      </a:ext>
                    </a:extLst>
                  </p:cNvPr>
                  <p:cNvSpPr/>
                  <p:nvPr/>
                </p:nvSpPr>
                <p:spPr>
                  <a:xfrm>
                    <a:off x="5406518" y="638327"/>
                    <a:ext cx="915268" cy="739022"/>
                  </a:xfrm>
                  <a:prstGeom prst="plus">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Diamond 111">
                    <a:extLst>
                      <a:ext uri="{FF2B5EF4-FFF2-40B4-BE49-F238E27FC236}">
                        <a16:creationId xmlns:a16="http://schemas.microsoft.com/office/drawing/2014/main" id="{AFB9EDC5-8BF3-1F0E-C11D-8849FDFD9948}"/>
                      </a:ext>
                    </a:extLst>
                  </p:cNvPr>
                  <p:cNvSpPr/>
                  <p:nvPr/>
                </p:nvSpPr>
                <p:spPr>
                  <a:xfrm>
                    <a:off x="5693981" y="690896"/>
                    <a:ext cx="340342" cy="618149"/>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9" name="Group 98">
                  <a:extLst>
                    <a:ext uri="{FF2B5EF4-FFF2-40B4-BE49-F238E27FC236}">
                      <a16:creationId xmlns:a16="http://schemas.microsoft.com/office/drawing/2014/main" id="{AEB5577F-6EF2-EE17-3207-090CB889B6B1}"/>
                    </a:ext>
                  </a:extLst>
                </p:cNvPr>
                <p:cNvGrpSpPr/>
                <p:nvPr/>
              </p:nvGrpSpPr>
              <p:grpSpPr>
                <a:xfrm>
                  <a:off x="6333981" y="633972"/>
                  <a:ext cx="915268" cy="739022"/>
                  <a:chOff x="5406518" y="638327"/>
                  <a:chExt cx="915268" cy="739022"/>
                </a:xfrm>
              </p:grpSpPr>
              <p:sp>
                <p:nvSpPr>
                  <p:cNvPr id="109" name="Cross 108">
                    <a:extLst>
                      <a:ext uri="{FF2B5EF4-FFF2-40B4-BE49-F238E27FC236}">
                        <a16:creationId xmlns:a16="http://schemas.microsoft.com/office/drawing/2014/main" id="{8E49B19A-0D1D-E8A0-57DC-3615B72B66AF}"/>
                      </a:ext>
                    </a:extLst>
                  </p:cNvPr>
                  <p:cNvSpPr/>
                  <p:nvPr/>
                </p:nvSpPr>
                <p:spPr>
                  <a:xfrm>
                    <a:off x="5406518" y="638327"/>
                    <a:ext cx="915268" cy="739022"/>
                  </a:xfrm>
                  <a:prstGeom prst="plus">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Diamond 109">
                    <a:extLst>
                      <a:ext uri="{FF2B5EF4-FFF2-40B4-BE49-F238E27FC236}">
                        <a16:creationId xmlns:a16="http://schemas.microsoft.com/office/drawing/2014/main" id="{1C2584AD-C444-5B07-47B6-3BB8500ACDF2}"/>
                      </a:ext>
                    </a:extLst>
                  </p:cNvPr>
                  <p:cNvSpPr/>
                  <p:nvPr/>
                </p:nvSpPr>
                <p:spPr>
                  <a:xfrm>
                    <a:off x="5693981" y="690896"/>
                    <a:ext cx="340342" cy="618149"/>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0" name="Group 99">
                  <a:extLst>
                    <a:ext uri="{FF2B5EF4-FFF2-40B4-BE49-F238E27FC236}">
                      <a16:creationId xmlns:a16="http://schemas.microsoft.com/office/drawing/2014/main" id="{C31963A1-A400-0693-D78D-72F58F88217B}"/>
                    </a:ext>
                  </a:extLst>
                </p:cNvPr>
                <p:cNvGrpSpPr/>
                <p:nvPr/>
              </p:nvGrpSpPr>
              <p:grpSpPr>
                <a:xfrm>
                  <a:off x="7257090" y="633972"/>
                  <a:ext cx="915268" cy="739022"/>
                  <a:chOff x="5406518" y="638327"/>
                  <a:chExt cx="915268" cy="739022"/>
                </a:xfrm>
              </p:grpSpPr>
              <p:sp>
                <p:nvSpPr>
                  <p:cNvPr id="107" name="Cross 106">
                    <a:extLst>
                      <a:ext uri="{FF2B5EF4-FFF2-40B4-BE49-F238E27FC236}">
                        <a16:creationId xmlns:a16="http://schemas.microsoft.com/office/drawing/2014/main" id="{030BEA11-CB43-9A85-B815-C19D5F36AA3E}"/>
                      </a:ext>
                    </a:extLst>
                  </p:cNvPr>
                  <p:cNvSpPr/>
                  <p:nvPr/>
                </p:nvSpPr>
                <p:spPr>
                  <a:xfrm>
                    <a:off x="5406518" y="638327"/>
                    <a:ext cx="915268" cy="739022"/>
                  </a:xfrm>
                  <a:prstGeom prst="plus">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Diamond 107">
                    <a:extLst>
                      <a:ext uri="{FF2B5EF4-FFF2-40B4-BE49-F238E27FC236}">
                        <a16:creationId xmlns:a16="http://schemas.microsoft.com/office/drawing/2014/main" id="{D6F328ED-5548-C7B2-2CD4-871A5AAEA624}"/>
                      </a:ext>
                    </a:extLst>
                  </p:cNvPr>
                  <p:cNvSpPr/>
                  <p:nvPr/>
                </p:nvSpPr>
                <p:spPr>
                  <a:xfrm>
                    <a:off x="5693981" y="690896"/>
                    <a:ext cx="340342" cy="618149"/>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1" name="Group 100">
                  <a:extLst>
                    <a:ext uri="{FF2B5EF4-FFF2-40B4-BE49-F238E27FC236}">
                      <a16:creationId xmlns:a16="http://schemas.microsoft.com/office/drawing/2014/main" id="{BA52B0FB-132F-EEDF-1091-31DFF4A14C70}"/>
                    </a:ext>
                  </a:extLst>
                </p:cNvPr>
                <p:cNvGrpSpPr/>
                <p:nvPr/>
              </p:nvGrpSpPr>
              <p:grpSpPr>
                <a:xfrm>
                  <a:off x="8154073" y="633973"/>
                  <a:ext cx="915268" cy="739022"/>
                  <a:chOff x="5406518" y="638327"/>
                  <a:chExt cx="915268" cy="739022"/>
                </a:xfrm>
              </p:grpSpPr>
              <p:sp>
                <p:nvSpPr>
                  <p:cNvPr id="105" name="Cross 104">
                    <a:extLst>
                      <a:ext uri="{FF2B5EF4-FFF2-40B4-BE49-F238E27FC236}">
                        <a16:creationId xmlns:a16="http://schemas.microsoft.com/office/drawing/2014/main" id="{A322E55D-5E89-7378-EA4E-D821AA744380}"/>
                      </a:ext>
                    </a:extLst>
                  </p:cNvPr>
                  <p:cNvSpPr/>
                  <p:nvPr/>
                </p:nvSpPr>
                <p:spPr>
                  <a:xfrm>
                    <a:off x="5406518" y="638327"/>
                    <a:ext cx="915268" cy="739022"/>
                  </a:xfrm>
                  <a:prstGeom prst="plus">
                    <a:avLst/>
                  </a:prstGeom>
                  <a:solidFill>
                    <a:srgbClr val="7F520F"/>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Diamond 105">
                    <a:extLst>
                      <a:ext uri="{FF2B5EF4-FFF2-40B4-BE49-F238E27FC236}">
                        <a16:creationId xmlns:a16="http://schemas.microsoft.com/office/drawing/2014/main" id="{B64D0A96-5513-88CB-26F4-6B673F11123B}"/>
                      </a:ext>
                    </a:extLst>
                  </p:cNvPr>
                  <p:cNvSpPr/>
                  <p:nvPr/>
                </p:nvSpPr>
                <p:spPr>
                  <a:xfrm>
                    <a:off x="5693981" y="690896"/>
                    <a:ext cx="340342" cy="618149"/>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2" name="Diamond 101">
                  <a:extLst>
                    <a:ext uri="{FF2B5EF4-FFF2-40B4-BE49-F238E27FC236}">
                      <a16:creationId xmlns:a16="http://schemas.microsoft.com/office/drawing/2014/main" id="{DDD5FACA-8B15-8057-36AE-EF3362518942}"/>
                    </a:ext>
                  </a:extLst>
                </p:cNvPr>
                <p:cNvSpPr/>
                <p:nvPr/>
              </p:nvSpPr>
              <p:spPr>
                <a:xfrm>
                  <a:off x="6244044" y="795400"/>
                  <a:ext cx="147329" cy="397676"/>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Diamond 102">
                  <a:extLst>
                    <a:ext uri="{FF2B5EF4-FFF2-40B4-BE49-F238E27FC236}">
                      <a16:creationId xmlns:a16="http://schemas.microsoft.com/office/drawing/2014/main" id="{1713BBF5-7111-ED4B-93ED-C7CE8D7662B4}"/>
                    </a:ext>
                  </a:extLst>
                </p:cNvPr>
                <p:cNvSpPr/>
                <p:nvPr/>
              </p:nvSpPr>
              <p:spPr>
                <a:xfrm>
                  <a:off x="7197633" y="799754"/>
                  <a:ext cx="147329" cy="397676"/>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Diamond 103">
                  <a:extLst>
                    <a:ext uri="{FF2B5EF4-FFF2-40B4-BE49-F238E27FC236}">
                      <a16:creationId xmlns:a16="http://schemas.microsoft.com/office/drawing/2014/main" id="{1237F8E2-0B7C-D34D-F554-3209D5AAA5F3}"/>
                    </a:ext>
                  </a:extLst>
                </p:cNvPr>
                <p:cNvSpPr/>
                <p:nvPr/>
              </p:nvSpPr>
              <p:spPr>
                <a:xfrm>
                  <a:off x="8085906" y="808463"/>
                  <a:ext cx="147329" cy="397676"/>
                </a:xfrm>
                <a:prstGeom prst="diamond">
                  <a:avLst/>
                </a:prstGeom>
                <a:solidFill>
                  <a:srgbClr val="E7BE6B"/>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6-Point Star 133">
                <a:extLst>
                  <a:ext uri="{FF2B5EF4-FFF2-40B4-BE49-F238E27FC236}">
                    <a16:creationId xmlns:a16="http://schemas.microsoft.com/office/drawing/2014/main" id="{90E20235-031F-261E-533F-7ED110674746}"/>
                  </a:ext>
                </a:extLst>
              </p:cNvPr>
              <p:cNvSpPr/>
              <p:nvPr/>
            </p:nvSpPr>
            <p:spPr>
              <a:xfrm>
                <a:off x="6704134" y="1735794"/>
                <a:ext cx="355147" cy="347252"/>
              </a:xfrm>
              <a:prstGeom prst="star6">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6-Point Star 134">
                <a:extLst>
                  <a:ext uri="{FF2B5EF4-FFF2-40B4-BE49-F238E27FC236}">
                    <a16:creationId xmlns:a16="http://schemas.microsoft.com/office/drawing/2014/main" id="{C114DD4D-03F2-481F-7A85-96498DD57844}"/>
                  </a:ext>
                </a:extLst>
              </p:cNvPr>
              <p:cNvSpPr/>
              <p:nvPr/>
            </p:nvSpPr>
            <p:spPr>
              <a:xfrm>
                <a:off x="7227543" y="1739570"/>
                <a:ext cx="355147" cy="347252"/>
              </a:xfrm>
              <a:prstGeom prst="star6">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6-Point Star 135">
                <a:extLst>
                  <a:ext uri="{FF2B5EF4-FFF2-40B4-BE49-F238E27FC236}">
                    <a16:creationId xmlns:a16="http://schemas.microsoft.com/office/drawing/2014/main" id="{3A08111D-FD40-D742-3374-601D7323FF1E}"/>
                  </a:ext>
                </a:extLst>
              </p:cNvPr>
              <p:cNvSpPr/>
              <p:nvPr/>
            </p:nvSpPr>
            <p:spPr>
              <a:xfrm>
                <a:off x="7744526" y="1731288"/>
                <a:ext cx="355147" cy="347252"/>
              </a:xfrm>
              <a:prstGeom prst="star6">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6-Point Star 136">
                <a:extLst>
                  <a:ext uri="{FF2B5EF4-FFF2-40B4-BE49-F238E27FC236}">
                    <a16:creationId xmlns:a16="http://schemas.microsoft.com/office/drawing/2014/main" id="{6353770F-7986-6106-6543-3C01FF0620F5}"/>
                  </a:ext>
                </a:extLst>
              </p:cNvPr>
              <p:cNvSpPr/>
              <p:nvPr/>
            </p:nvSpPr>
            <p:spPr>
              <a:xfrm>
                <a:off x="8258068" y="1739570"/>
                <a:ext cx="355147" cy="347252"/>
              </a:xfrm>
              <a:prstGeom prst="star6">
                <a:avLst/>
              </a:prstGeom>
              <a:solidFill>
                <a:srgbClr val="FFC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6719019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3946456-E265-2DF7-A23F-0E40DAE36937}"/>
              </a:ext>
            </a:extLst>
          </p:cNvPr>
          <p:cNvSpPr txBox="1"/>
          <p:nvPr/>
        </p:nvSpPr>
        <p:spPr>
          <a:xfrm>
            <a:off x="425687" y="1600531"/>
            <a:ext cx="6093912" cy="1200329"/>
          </a:xfrm>
          <a:prstGeom prst="rect">
            <a:avLst/>
          </a:prstGeom>
          <a:noFill/>
        </p:spPr>
        <p:txBody>
          <a:bodyPr wrap="square">
            <a:spAutoFit/>
          </a:bodyPr>
          <a:lstStyle/>
          <a:p>
            <a:r>
              <a:rPr lang="en-US" sz="1200" b="0" i="0" dirty="0">
                <a:solidFill>
                  <a:srgbClr val="212225"/>
                </a:solidFill>
                <a:effectLst/>
                <a:latin typeface="Calibri" panose="020F0502020204030204" pitchFamily="34" charset="0"/>
                <a:ea typeface="Calibri" panose="020F0502020204030204" pitchFamily="34" charset="0"/>
                <a:cs typeface="Calibri" panose="020F0502020204030204" pitchFamily="34" charset="0"/>
              </a:rPr>
              <a:t>Spencer W. Kimball (1895–1985) counseled: “The time to protect against the calamity is when the thought begins to shape itself. Destroy the seed and the plant will never grow.”</a:t>
            </a:r>
          </a:p>
          <a:p>
            <a:r>
              <a:rPr lang="en-US" sz="1200" dirty="0">
                <a:latin typeface="Calibri" panose="020F0502020204030204" pitchFamily="34" charset="0"/>
                <a:ea typeface="Calibri" panose="020F0502020204030204" pitchFamily="34" charset="0"/>
                <a:cs typeface="Calibri" panose="020F0502020204030204" pitchFamily="34" charset="0"/>
              </a:rPr>
              <a:t>Spencer W. Kimball, </a:t>
            </a:r>
            <a:r>
              <a:rPr lang="en-US" sz="1200" i="1" dirty="0">
                <a:latin typeface="Calibri" panose="020F0502020204030204" pitchFamily="34" charset="0"/>
                <a:ea typeface="Calibri" panose="020F0502020204030204" pitchFamily="34" charset="0"/>
                <a:cs typeface="Calibri" panose="020F0502020204030204" pitchFamily="34" charset="0"/>
              </a:rPr>
              <a:t>The Miracle of Forgiveness</a:t>
            </a:r>
            <a:r>
              <a:rPr lang="en-US" sz="1200" dirty="0">
                <a:latin typeface="Calibri" panose="020F0502020204030204" pitchFamily="34" charset="0"/>
                <a:ea typeface="Calibri" panose="020F0502020204030204" pitchFamily="34" charset="0"/>
                <a:cs typeface="Calibri" panose="020F0502020204030204" pitchFamily="34" charset="0"/>
              </a:rPr>
              <a:t> (1969), 114</a:t>
            </a:r>
            <a:endParaRPr lang="en-US" sz="1200" b="0" i="0" dirty="0">
              <a:solidFill>
                <a:srgbClr val="212225"/>
              </a:solidFill>
              <a:effectLst/>
              <a:latin typeface="Calibri" panose="020F0502020204030204" pitchFamily="34" charset="0"/>
              <a:ea typeface="Calibri" panose="020F0502020204030204" pitchFamily="34" charset="0"/>
              <a:cs typeface="Calibri" panose="020F0502020204030204" pitchFamily="34" charset="0"/>
            </a:endParaRPr>
          </a:p>
          <a:p>
            <a:endParaRPr lang="en-US" sz="1200" dirty="0">
              <a:solidFill>
                <a:srgbClr val="212225"/>
              </a:solidFill>
              <a:latin typeface="Calibri" panose="020F0502020204030204" pitchFamily="34" charset="0"/>
              <a:ea typeface="Calibri" panose="020F0502020204030204" pitchFamily="34" charset="0"/>
              <a:cs typeface="Calibri" panose="020F0502020204030204" pitchFamily="34" charset="0"/>
            </a:endParaRPr>
          </a:p>
          <a:p>
            <a:r>
              <a:rPr lang="en-US" sz="1200" dirty="0">
                <a:latin typeface="Calibri" panose="020F0502020204030204" pitchFamily="34" charset="0"/>
                <a:ea typeface="Calibri" panose="020F0502020204030204" pitchFamily="34" charset="0"/>
                <a:cs typeface="Calibri" panose="020F0502020204030204" pitchFamily="34" charset="0"/>
              </a:rPr>
              <a:t>As President Ezra Taft Benson (1899–1994) taught, “It is better to prepare and prevent than it is to repair and repent.”</a:t>
            </a:r>
            <a:r>
              <a:rPr lang="en-US" sz="1200" i="1" dirty="0">
                <a:latin typeface="Calibri" panose="020F0502020204030204" pitchFamily="34" charset="0"/>
                <a:ea typeface="Calibri" panose="020F0502020204030204" pitchFamily="34" charset="0"/>
                <a:cs typeface="Calibri" panose="020F0502020204030204" pitchFamily="34" charset="0"/>
              </a:rPr>
              <a:t> Teachings of Presidents of the Church: Ezra Taft Benson</a:t>
            </a:r>
            <a:r>
              <a:rPr lang="en-US" sz="1200" dirty="0">
                <a:latin typeface="Calibri" panose="020F0502020204030204" pitchFamily="34" charset="0"/>
                <a:ea typeface="Calibri" panose="020F0502020204030204" pitchFamily="34" charset="0"/>
                <a:cs typeface="Calibri" panose="020F0502020204030204" pitchFamily="34" charset="0"/>
              </a:rPr>
              <a:t> (2014), 221.</a:t>
            </a:r>
          </a:p>
        </p:txBody>
      </p:sp>
      <p:pic>
        <p:nvPicPr>
          <p:cNvPr id="5" name="Picture 4">
            <a:extLst>
              <a:ext uri="{FF2B5EF4-FFF2-40B4-BE49-F238E27FC236}">
                <a16:creationId xmlns:a16="http://schemas.microsoft.com/office/drawing/2014/main" id="{6251FE33-70D2-CFB6-E60E-32F4F0A2937E}"/>
              </a:ext>
            </a:extLst>
          </p:cNvPr>
          <p:cNvPicPr>
            <a:picLocks noChangeAspect="1"/>
          </p:cNvPicPr>
          <p:nvPr/>
        </p:nvPicPr>
        <p:blipFill>
          <a:blip r:embed="rId2"/>
          <a:stretch>
            <a:fillRect/>
          </a:stretch>
        </p:blipFill>
        <p:spPr>
          <a:xfrm>
            <a:off x="6590407" y="335282"/>
            <a:ext cx="5175906" cy="3301504"/>
          </a:xfrm>
          <a:prstGeom prst="rect">
            <a:avLst/>
          </a:prstGeom>
        </p:spPr>
      </p:pic>
      <p:pic>
        <p:nvPicPr>
          <p:cNvPr id="7" name="Picture 6">
            <a:extLst>
              <a:ext uri="{FF2B5EF4-FFF2-40B4-BE49-F238E27FC236}">
                <a16:creationId xmlns:a16="http://schemas.microsoft.com/office/drawing/2014/main" id="{1174F0B6-BF0D-A222-B4B7-F4D38F3E4C4F}"/>
              </a:ext>
            </a:extLst>
          </p:cNvPr>
          <p:cNvPicPr>
            <a:picLocks noChangeAspect="1"/>
          </p:cNvPicPr>
          <p:nvPr/>
        </p:nvPicPr>
        <p:blipFill>
          <a:blip r:embed="rId3"/>
          <a:stretch>
            <a:fillRect/>
          </a:stretch>
        </p:blipFill>
        <p:spPr>
          <a:xfrm>
            <a:off x="5633332" y="3748186"/>
            <a:ext cx="4622179" cy="3018566"/>
          </a:xfrm>
          <a:prstGeom prst="rect">
            <a:avLst/>
          </a:prstGeom>
        </p:spPr>
      </p:pic>
      <p:pic>
        <p:nvPicPr>
          <p:cNvPr id="9" name="Picture 8">
            <a:extLst>
              <a:ext uri="{FF2B5EF4-FFF2-40B4-BE49-F238E27FC236}">
                <a16:creationId xmlns:a16="http://schemas.microsoft.com/office/drawing/2014/main" id="{6E9B91A7-9E86-7FE4-E077-DF6FF1D108D0}"/>
              </a:ext>
            </a:extLst>
          </p:cNvPr>
          <p:cNvPicPr>
            <a:picLocks noChangeAspect="1"/>
          </p:cNvPicPr>
          <p:nvPr/>
        </p:nvPicPr>
        <p:blipFill>
          <a:blip r:embed="rId4"/>
          <a:stretch>
            <a:fillRect/>
          </a:stretch>
        </p:blipFill>
        <p:spPr>
          <a:xfrm>
            <a:off x="588724" y="3058598"/>
            <a:ext cx="4377451" cy="2855117"/>
          </a:xfrm>
          <a:prstGeom prst="rect">
            <a:avLst/>
          </a:prstGeom>
        </p:spPr>
      </p:pic>
      <p:sp>
        <p:nvSpPr>
          <p:cNvPr id="11" name="TextBox 10">
            <a:extLst>
              <a:ext uri="{FF2B5EF4-FFF2-40B4-BE49-F238E27FC236}">
                <a16:creationId xmlns:a16="http://schemas.microsoft.com/office/drawing/2014/main" id="{7C7BB63B-698B-EC19-B0D9-40C70E6A77FB}"/>
              </a:ext>
            </a:extLst>
          </p:cNvPr>
          <p:cNvSpPr txBox="1"/>
          <p:nvPr/>
        </p:nvSpPr>
        <p:spPr>
          <a:xfrm>
            <a:off x="425687" y="696462"/>
            <a:ext cx="6093912" cy="646331"/>
          </a:xfrm>
          <a:prstGeom prst="rect">
            <a:avLst/>
          </a:prstGeom>
          <a:noFill/>
        </p:spPr>
        <p:txBody>
          <a:bodyPr wrap="square">
            <a:spAutoFit/>
          </a:bodyPr>
          <a:lstStyle/>
          <a:p>
            <a:r>
              <a:rPr lang="en-US" sz="1200" b="0" i="0" dirty="0">
                <a:solidFill>
                  <a:srgbClr val="212225"/>
                </a:solidFill>
                <a:effectLst/>
                <a:latin typeface="Calibri" panose="020F0502020204030204" pitchFamily="34" charset="0"/>
                <a:ea typeface="Calibri" panose="020F0502020204030204" pitchFamily="34" charset="0"/>
                <a:cs typeface="Calibri" panose="020F0502020204030204" pitchFamily="34" charset="0"/>
              </a:rPr>
              <a:t>King David was foreordained to accomplish great things. And as a young man he had great zeal for the Lord and rose to great heights. But foreordination is no guarantee. Rather, it is an opportunity that depends upon faithfully living the gospel.</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423CDAB0-E549-6DE0-0BD5-A65BFD526788}"/>
              </a:ext>
            </a:extLst>
          </p:cNvPr>
          <p:cNvSpPr txBox="1"/>
          <p:nvPr/>
        </p:nvSpPr>
        <p:spPr>
          <a:xfrm>
            <a:off x="425687" y="-161314"/>
            <a:ext cx="6093912" cy="830997"/>
          </a:xfrm>
          <a:prstGeom prst="rect">
            <a:avLst/>
          </a:prstGeom>
          <a:noFill/>
        </p:spPr>
        <p:txBody>
          <a:bodyPr wrap="square">
            <a:spAutoFit/>
          </a:bodyPr>
          <a:lstStyle/>
          <a:p>
            <a:r>
              <a:rPr lang="en-US" sz="1200" b="0" i="0" dirty="0">
                <a:solidFill>
                  <a:srgbClr val="212225"/>
                </a:solidFill>
                <a:effectLst/>
                <a:latin typeface="Calibri" panose="020F0502020204030204" pitchFamily="34" charset="0"/>
                <a:ea typeface="Calibri" panose="020F0502020204030204" pitchFamily="34" charset="0"/>
                <a:cs typeface="Calibri" panose="020F0502020204030204" pitchFamily="34" charset="0"/>
              </a:rPr>
              <a:t>“God foresaw the fall of His beloved David but did not cause it. (See D&amp;C 132:39.)</a:t>
            </a:r>
          </a:p>
          <a:p>
            <a:endParaRPr lang="en-US" sz="1200" dirty="0">
              <a:solidFill>
                <a:srgbClr val="212225"/>
              </a:solidFill>
              <a:latin typeface="Calibri" panose="020F0502020204030204" pitchFamily="34" charset="0"/>
              <a:ea typeface="Calibri" panose="020F0502020204030204" pitchFamily="34" charset="0"/>
              <a:cs typeface="Calibri" panose="020F0502020204030204" pitchFamily="34" charset="0"/>
            </a:endParaRPr>
          </a:p>
          <a:p>
            <a:r>
              <a:rPr lang="en-US" sz="1200" dirty="0"/>
              <a:t>David’s failure, however, did not come all at once but by degrees. A series of bad choices ultimately led to his downfall. Examining</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397320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6A8D0-FF72-1951-EEDC-E38483EEBD3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D5D4B36-3FD2-85A3-0D46-242B64B94C13}"/>
              </a:ext>
            </a:extLst>
          </p:cNvPr>
          <p:cNvPicPr>
            <a:picLocks noChangeAspect="1"/>
          </p:cNvPicPr>
          <p:nvPr/>
        </p:nvPicPr>
        <p:blipFill>
          <a:blip r:embed="rId2"/>
          <a:stretch>
            <a:fillRect/>
          </a:stretch>
        </p:blipFill>
        <p:spPr>
          <a:xfrm>
            <a:off x="0" y="-1"/>
            <a:ext cx="12192000" cy="6905411"/>
          </a:xfrm>
          <a:prstGeom prst="rect">
            <a:avLst/>
          </a:prstGeom>
        </p:spPr>
      </p:pic>
      <p:sp>
        <p:nvSpPr>
          <p:cNvPr id="6" name="TextBox 5">
            <a:extLst>
              <a:ext uri="{FF2B5EF4-FFF2-40B4-BE49-F238E27FC236}">
                <a16:creationId xmlns:a16="http://schemas.microsoft.com/office/drawing/2014/main" id="{B8D618F5-A2B8-F6F5-0D0C-DB3E15144A59}"/>
              </a:ext>
            </a:extLst>
          </p:cNvPr>
          <p:cNvSpPr txBox="1"/>
          <p:nvPr/>
        </p:nvSpPr>
        <p:spPr>
          <a:xfrm>
            <a:off x="1853852" y="150311"/>
            <a:ext cx="8091814" cy="830997"/>
          </a:xfrm>
          <a:prstGeom prst="rect">
            <a:avLst/>
          </a:prstGeom>
          <a:noFill/>
        </p:spPr>
        <p:txBody>
          <a:bodyPr wrap="square" rtlCol="0">
            <a:spAutoFit/>
          </a:bodyPr>
          <a:lstStyle/>
          <a:p>
            <a:pPr algn="ctr"/>
            <a:r>
              <a:rPr lang="en-US" sz="4800" b="1" dirty="0">
                <a:latin typeface="Rockwell" panose="02060603020205020403" pitchFamily="18" charset="0"/>
              </a:rPr>
              <a:t>A Desire to Be Forgiven</a:t>
            </a:r>
          </a:p>
        </p:txBody>
      </p:sp>
      <p:sp>
        <p:nvSpPr>
          <p:cNvPr id="3" name="TextBox 2">
            <a:extLst>
              <a:ext uri="{FF2B5EF4-FFF2-40B4-BE49-F238E27FC236}">
                <a16:creationId xmlns:a16="http://schemas.microsoft.com/office/drawing/2014/main" id="{3624F712-0594-5713-2149-16751FDC7A9E}"/>
              </a:ext>
            </a:extLst>
          </p:cNvPr>
          <p:cNvSpPr txBox="1"/>
          <p:nvPr/>
        </p:nvSpPr>
        <p:spPr>
          <a:xfrm>
            <a:off x="604381" y="1248137"/>
            <a:ext cx="6093912" cy="1015663"/>
          </a:xfrm>
          <a:prstGeom prst="rect">
            <a:avLst/>
          </a:prstGeom>
          <a:noFill/>
        </p:spPr>
        <p:txBody>
          <a:bodyPr wrap="square">
            <a:spAutoFit/>
          </a:bodyPr>
          <a:lstStyle/>
          <a:p>
            <a:r>
              <a:rPr lang="en-US" sz="2000" b="1" i="0" dirty="0">
                <a:solidFill>
                  <a:srgbClr val="212225"/>
                </a:solidFill>
                <a:effectLst/>
                <a:latin typeface="Calibri" panose="020F0502020204030204" pitchFamily="34" charset="0"/>
                <a:ea typeface="Calibri" panose="020F0502020204030204" pitchFamily="34" charset="0"/>
                <a:cs typeface="Calibri" panose="020F0502020204030204" pitchFamily="34" charset="0"/>
              </a:rPr>
              <a:t>David “was guilty of grave crimes; but … he was capable of true contrition and was therefore able to find forgiveness, except in the murder of Uriah”</a:t>
            </a: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D1D2BF56-AE4D-EF61-1B5D-47FA044A56D4}"/>
              </a:ext>
            </a:extLst>
          </p:cNvPr>
          <p:cNvPicPr>
            <a:picLocks noChangeAspect="1"/>
          </p:cNvPicPr>
          <p:nvPr/>
        </p:nvPicPr>
        <p:blipFill>
          <a:blip r:embed="rId3"/>
          <a:stretch>
            <a:fillRect/>
          </a:stretch>
        </p:blipFill>
        <p:spPr>
          <a:xfrm>
            <a:off x="1853852" y="2351525"/>
            <a:ext cx="3603309" cy="3772418"/>
          </a:xfrm>
          <a:prstGeom prst="rect">
            <a:avLst/>
          </a:prstGeom>
        </p:spPr>
      </p:pic>
      <p:sp>
        <p:nvSpPr>
          <p:cNvPr id="9" name="TextBox 8">
            <a:extLst>
              <a:ext uri="{FF2B5EF4-FFF2-40B4-BE49-F238E27FC236}">
                <a16:creationId xmlns:a16="http://schemas.microsoft.com/office/drawing/2014/main" id="{6EE60BE8-F10C-536E-97CA-1DAB5DCB5242}"/>
              </a:ext>
            </a:extLst>
          </p:cNvPr>
          <p:cNvSpPr txBox="1"/>
          <p:nvPr/>
        </p:nvSpPr>
        <p:spPr>
          <a:xfrm>
            <a:off x="5849649" y="3035418"/>
            <a:ext cx="6093912" cy="2246769"/>
          </a:xfrm>
          <a:prstGeom prst="rect">
            <a:avLst/>
          </a:prstGeom>
          <a:noFill/>
        </p:spPr>
        <p:txBody>
          <a:bodyPr wrap="square">
            <a:spAutoFit/>
          </a:bodyPr>
          <a:lstStyle/>
          <a:p>
            <a:r>
              <a:rPr lang="en-US" sz="28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And now, behold, I speak unto the church. Thou shalt not kill; and he that kills shall not have forgiveness in this world, nor in the world to come.</a:t>
            </a:r>
          </a:p>
          <a:p>
            <a:r>
              <a:rPr lang="en-US" sz="2800" b="1" i="1" dirty="0">
                <a:solidFill>
                  <a:srgbClr val="FF0000"/>
                </a:solidFill>
                <a:latin typeface="Calibri" panose="020F0502020204030204" pitchFamily="34" charset="0"/>
                <a:ea typeface="Calibri" panose="020F0502020204030204" pitchFamily="34" charset="0"/>
                <a:cs typeface="Calibri" panose="020F0502020204030204" pitchFamily="34" charset="0"/>
              </a:rPr>
              <a:t>D&amp;C 42:18</a:t>
            </a:r>
          </a:p>
        </p:txBody>
      </p:sp>
      <p:sp>
        <p:nvSpPr>
          <p:cNvPr id="11" name="TextBox 10">
            <a:extLst>
              <a:ext uri="{FF2B5EF4-FFF2-40B4-BE49-F238E27FC236}">
                <a16:creationId xmlns:a16="http://schemas.microsoft.com/office/drawing/2014/main" id="{A3BBC04D-EFEE-FDDB-D2E8-F4117F19FD82}"/>
              </a:ext>
            </a:extLst>
          </p:cNvPr>
          <p:cNvSpPr txBox="1"/>
          <p:nvPr/>
        </p:nvSpPr>
        <p:spPr>
          <a:xfrm>
            <a:off x="3049044" y="6172789"/>
            <a:ext cx="6093912" cy="646331"/>
          </a:xfrm>
          <a:prstGeom prst="rect">
            <a:avLst/>
          </a:prstGeom>
          <a:noFill/>
        </p:spPr>
        <p:txBody>
          <a:bodyPr wrap="square">
            <a:spAutoFit/>
          </a:bodyPr>
          <a:lstStyle/>
          <a:p>
            <a:r>
              <a:rPr lang="en-US" b="1" i="0" dirty="0">
                <a:solidFill>
                  <a:srgbClr val="212225"/>
                </a:solidFill>
                <a:effectLst/>
                <a:latin typeface="Calibri" panose="020F0502020204030204" pitchFamily="34" charset="0"/>
                <a:ea typeface="Calibri" panose="020F0502020204030204" pitchFamily="34" charset="0"/>
                <a:cs typeface="Calibri" panose="020F0502020204030204" pitchFamily="34" charset="0"/>
              </a:rPr>
              <a:t>David recorded a psalm to God in which he expressed his feelings of remorse following his sin with Bathsheba.</a:t>
            </a:r>
            <a:endParaRPr lang="en-US"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74038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2BF5F-3B32-1598-F512-DA12779B81D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C67CB67-8D10-0301-0094-01C2177190ED}"/>
              </a:ext>
            </a:extLst>
          </p:cNvPr>
          <p:cNvPicPr>
            <a:picLocks noChangeAspect="1"/>
          </p:cNvPicPr>
          <p:nvPr/>
        </p:nvPicPr>
        <p:blipFill>
          <a:blip r:embed="rId3"/>
          <a:stretch>
            <a:fillRect/>
          </a:stretch>
        </p:blipFill>
        <p:spPr>
          <a:xfrm>
            <a:off x="0" y="-1"/>
            <a:ext cx="12192000" cy="6905411"/>
          </a:xfrm>
          <a:prstGeom prst="rect">
            <a:avLst/>
          </a:prstGeom>
        </p:spPr>
      </p:pic>
      <p:sp>
        <p:nvSpPr>
          <p:cNvPr id="6" name="TextBox 5">
            <a:extLst>
              <a:ext uri="{FF2B5EF4-FFF2-40B4-BE49-F238E27FC236}">
                <a16:creationId xmlns:a16="http://schemas.microsoft.com/office/drawing/2014/main" id="{C256CE42-C79C-2782-EE17-D71CD42EE2AA}"/>
              </a:ext>
            </a:extLst>
          </p:cNvPr>
          <p:cNvSpPr txBox="1"/>
          <p:nvPr/>
        </p:nvSpPr>
        <p:spPr>
          <a:xfrm>
            <a:off x="1853852" y="150311"/>
            <a:ext cx="8091814" cy="830997"/>
          </a:xfrm>
          <a:prstGeom prst="rect">
            <a:avLst/>
          </a:prstGeom>
          <a:noFill/>
        </p:spPr>
        <p:txBody>
          <a:bodyPr wrap="square" rtlCol="0">
            <a:spAutoFit/>
          </a:bodyPr>
          <a:lstStyle/>
          <a:p>
            <a:pPr algn="ctr"/>
            <a:r>
              <a:rPr lang="en-US" sz="4800" b="1" dirty="0">
                <a:latin typeface="Rockwell" panose="02060603020205020403" pitchFamily="18" charset="0"/>
              </a:rPr>
              <a:t>To Restore God’s Graces</a:t>
            </a:r>
          </a:p>
        </p:txBody>
      </p:sp>
      <p:sp>
        <p:nvSpPr>
          <p:cNvPr id="3" name="TextBox 2">
            <a:extLst>
              <a:ext uri="{FF2B5EF4-FFF2-40B4-BE49-F238E27FC236}">
                <a16:creationId xmlns:a16="http://schemas.microsoft.com/office/drawing/2014/main" id="{BB169F31-629D-A8C6-CBE0-2D5EBACBBA96}"/>
              </a:ext>
            </a:extLst>
          </p:cNvPr>
          <p:cNvSpPr txBox="1"/>
          <p:nvPr/>
        </p:nvSpPr>
        <p:spPr>
          <a:xfrm>
            <a:off x="3200400" y="981308"/>
            <a:ext cx="6093912" cy="1015663"/>
          </a:xfrm>
          <a:prstGeom prst="rect">
            <a:avLst/>
          </a:prstGeom>
          <a:noFill/>
        </p:spPr>
        <p:txBody>
          <a:bodyPr wrap="square">
            <a:spAutoFit/>
          </a:bodyPr>
          <a:lstStyle/>
          <a:p>
            <a:r>
              <a:rPr lang="en-US" sz="2000" b="1" dirty="0">
                <a:latin typeface="Calibri" panose="020F0502020204030204" pitchFamily="34" charset="0"/>
                <a:ea typeface="Calibri" panose="020F0502020204030204" pitchFamily="34" charset="0"/>
                <a:cs typeface="Calibri" panose="020F0502020204030204" pitchFamily="34" charset="0"/>
              </a:rPr>
              <a:t>David’s humility and heartfelt desire to be restored to God’s grace and acceptance demonstrate the attitude of one who is seeking to truly repent.</a:t>
            </a:r>
          </a:p>
        </p:txBody>
      </p:sp>
      <p:sp>
        <p:nvSpPr>
          <p:cNvPr id="4" name="TextBox 3">
            <a:extLst>
              <a:ext uri="{FF2B5EF4-FFF2-40B4-BE49-F238E27FC236}">
                <a16:creationId xmlns:a16="http://schemas.microsoft.com/office/drawing/2014/main" id="{4962E051-3121-2293-FCF6-6C2AB91F5E79}"/>
              </a:ext>
            </a:extLst>
          </p:cNvPr>
          <p:cNvSpPr txBox="1"/>
          <p:nvPr/>
        </p:nvSpPr>
        <p:spPr>
          <a:xfrm>
            <a:off x="704588" y="2871426"/>
            <a:ext cx="3817307" cy="2862322"/>
          </a:xfrm>
          <a:prstGeom prst="rect">
            <a:avLst/>
          </a:prstGeom>
          <a:noFill/>
        </p:spPr>
        <p:txBody>
          <a:bodyPr wrap="square">
            <a:spAutoFit/>
          </a:bodyPr>
          <a:lstStyle/>
          <a:p>
            <a:pPr algn="l" fontAlgn="base">
              <a:buNone/>
            </a:pPr>
            <a:r>
              <a:rPr lang="en-US" sz="2000" b="1" i="1" dirty="0">
                <a:solidFill>
                  <a:srgbClr val="212225"/>
                </a:solidFill>
                <a:effectLst/>
                <a:latin typeface="Calibri" panose="020F0502020204030204" pitchFamily="34" charset="0"/>
                <a:ea typeface="Calibri" panose="020F0502020204030204" pitchFamily="34" charset="0"/>
                <a:cs typeface="Calibri" panose="020F0502020204030204" pitchFamily="34" charset="0"/>
              </a:rPr>
              <a:t>Have mercy upon me, O God, according to thy lovingkindness: according unto the multitude of thy tender mercies blot out my transgressions.</a:t>
            </a:r>
          </a:p>
          <a:p>
            <a:pPr algn="l" fontAlgn="base">
              <a:buNone/>
            </a:pPr>
            <a:endParaRPr lang="en-US" sz="2000" b="1" i="1" dirty="0">
              <a:solidFill>
                <a:srgbClr val="212225"/>
              </a:solidFill>
              <a:latin typeface="Calibri" panose="020F0502020204030204" pitchFamily="34" charset="0"/>
              <a:ea typeface="Calibri" panose="020F0502020204030204" pitchFamily="34" charset="0"/>
              <a:cs typeface="Calibri" panose="020F0502020204030204" pitchFamily="34" charset="0"/>
            </a:endParaRPr>
          </a:p>
          <a:p>
            <a:pPr algn="l" fontAlgn="base">
              <a:buNone/>
            </a:pPr>
            <a:r>
              <a:rPr lang="en-US" sz="2000" b="1" i="1" dirty="0">
                <a:solidFill>
                  <a:srgbClr val="212225"/>
                </a:solidFill>
                <a:effectLst/>
                <a:latin typeface="Calibri" panose="020F0502020204030204" pitchFamily="34" charset="0"/>
                <a:ea typeface="Calibri" panose="020F0502020204030204" pitchFamily="34" charset="0"/>
                <a:cs typeface="Calibri" panose="020F0502020204030204" pitchFamily="34" charset="0"/>
              </a:rPr>
              <a:t>Wash me </a:t>
            </a:r>
            <a:r>
              <a:rPr lang="en-US" sz="2000" b="1" i="1" dirty="0" err="1">
                <a:solidFill>
                  <a:srgbClr val="212225"/>
                </a:solidFill>
                <a:effectLst/>
                <a:latin typeface="Calibri" panose="020F0502020204030204" pitchFamily="34" charset="0"/>
                <a:ea typeface="Calibri" panose="020F0502020204030204" pitchFamily="34" charset="0"/>
                <a:cs typeface="Calibri" panose="020F0502020204030204" pitchFamily="34" charset="0"/>
              </a:rPr>
              <a:t>throughly</a:t>
            </a:r>
            <a:r>
              <a:rPr lang="en-US" sz="2000" b="1" i="1" dirty="0">
                <a:solidFill>
                  <a:srgbClr val="212225"/>
                </a:solidFill>
                <a:effectLst/>
                <a:latin typeface="Calibri" panose="020F0502020204030204" pitchFamily="34" charset="0"/>
                <a:ea typeface="Calibri" panose="020F0502020204030204" pitchFamily="34" charset="0"/>
                <a:cs typeface="Calibri" panose="020F0502020204030204" pitchFamily="34" charset="0"/>
              </a:rPr>
              <a:t> from mine iniquity, and cleanse me from my sin.</a:t>
            </a:r>
          </a:p>
        </p:txBody>
      </p:sp>
      <p:sp>
        <p:nvSpPr>
          <p:cNvPr id="10" name="TextBox 9">
            <a:extLst>
              <a:ext uri="{FF2B5EF4-FFF2-40B4-BE49-F238E27FC236}">
                <a16:creationId xmlns:a16="http://schemas.microsoft.com/office/drawing/2014/main" id="{2D675302-79DC-E486-9E36-87FDEEB6B51F}"/>
              </a:ext>
            </a:extLst>
          </p:cNvPr>
          <p:cNvSpPr txBox="1"/>
          <p:nvPr/>
        </p:nvSpPr>
        <p:spPr>
          <a:xfrm>
            <a:off x="153444" y="6338357"/>
            <a:ext cx="6093912" cy="369332"/>
          </a:xfrm>
          <a:prstGeom prst="rect">
            <a:avLst/>
          </a:prstGeom>
          <a:noFill/>
        </p:spPr>
        <p:txBody>
          <a:bodyPr wrap="square">
            <a:spAutoFit/>
          </a:bodyPr>
          <a:lstStyle/>
          <a:p>
            <a:r>
              <a:rPr lang="en-US" sz="1800" b="1" i="0" dirty="0">
                <a:solidFill>
                  <a:srgbClr val="212225"/>
                </a:solidFill>
                <a:effectLst/>
                <a:latin typeface="Calibri" panose="020F0502020204030204" pitchFamily="34" charset="0"/>
                <a:ea typeface="Calibri" panose="020F0502020204030204" pitchFamily="34" charset="0"/>
                <a:cs typeface="Calibri" panose="020F0502020204030204" pitchFamily="34" charset="0"/>
              </a:rPr>
              <a:t>Psalm 51:1-4</a:t>
            </a:r>
            <a:endParaRPr lang="en-US" dirty="0"/>
          </a:p>
        </p:txBody>
      </p:sp>
      <p:sp>
        <p:nvSpPr>
          <p:cNvPr id="12" name="TextBox 11">
            <a:extLst>
              <a:ext uri="{FF2B5EF4-FFF2-40B4-BE49-F238E27FC236}">
                <a16:creationId xmlns:a16="http://schemas.microsoft.com/office/drawing/2014/main" id="{C53162EF-3BCD-26C6-34EA-2B5E16831E53}"/>
              </a:ext>
            </a:extLst>
          </p:cNvPr>
          <p:cNvSpPr txBox="1"/>
          <p:nvPr/>
        </p:nvSpPr>
        <p:spPr>
          <a:xfrm>
            <a:off x="1232770" y="2305615"/>
            <a:ext cx="2462408" cy="400110"/>
          </a:xfrm>
          <a:prstGeom prst="rect">
            <a:avLst/>
          </a:prstGeom>
          <a:solidFill>
            <a:schemeClr val="accent6">
              <a:lumMod val="20000"/>
              <a:lumOff val="80000"/>
            </a:schemeClr>
          </a:solidFill>
        </p:spPr>
        <p:txBody>
          <a:bodyPr wrap="square">
            <a:spAutoFit/>
          </a:bodyPr>
          <a:lstStyle/>
          <a:p>
            <a:pPr algn="ctr" fontAlgn="base">
              <a:buNone/>
            </a:pPr>
            <a:r>
              <a:rPr lang="en-US" sz="2000" b="1" dirty="0">
                <a:solidFill>
                  <a:srgbClr val="212225"/>
                </a:solidFill>
                <a:latin typeface="Calibri" panose="020F0502020204030204" pitchFamily="34" charset="0"/>
                <a:ea typeface="Calibri" panose="020F0502020204030204" pitchFamily="34" charset="0"/>
                <a:cs typeface="Calibri" panose="020F0502020204030204" pitchFamily="34" charset="0"/>
              </a:rPr>
              <a:t>Ask For Forgiveness</a:t>
            </a:r>
            <a:endParaRPr lang="en-US" sz="2000" b="1" i="0" dirty="0">
              <a:solidFill>
                <a:srgbClr val="212225"/>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A5FEEC05-6D56-AA59-1959-75AAB7E3514A}"/>
              </a:ext>
            </a:extLst>
          </p:cNvPr>
          <p:cNvSpPr txBox="1"/>
          <p:nvPr/>
        </p:nvSpPr>
        <p:spPr>
          <a:xfrm>
            <a:off x="7851209" y="2293915"/>
            <a:ext cx="2886205" cy="400110"/>
          </a:xfrm>
          <a:prstGeom prst="rect">
            <a:avLst/>
          </a:prstGeom>
          <a:solidFill>
            <a:schemeClr val="accent6">
              <a:lumMod val="20000"/>
              <a:lumOff val="80000"/>
            </a:schemeClr>
          </a:solidFill>
        </p:spPr>
        <p:txBody>
          <a:bodyPr wrap="square">
            <a:spAutoFit/>
          </a:bodyPr>
          <a:lstStyle/>
          <a:p>
            <a:pPr algn="ctr" fontAlgn="base">
              <a:buNone/>
            </a:pPr>
            <a:r>
              <a:rPr lang="en-US" sz="2000" b="1" dirty="0">
                <a:solidFill>
                  <a:srgbClr val="212225"/>
                </a:solidFill>
                <a:latin typeface="Calibri" panose="020F0502020204030204" pitchFamily="34" charset="0"/>
                <a:ea typeface="Calibri" panose="020F0502020204030204" pitchFamily="34" charset="0"/>
                <a:cs typeface="Calibri" panose="020F0502020204030204" pitchFamily="34" charset="0"/>
              </a:rPr>
              <a:t>Acknowledge Your Sin</a:t>
            </a:r>
            <a:endParaRPr lang="en-US" sz="2000" b="1" i="0" dirty="0">
              <a:solidFill>
                <a:srgbClr val="212225"/>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B72EC8B5-1D62-B94C-D47B-562B061322D5}"/>
              </a:ext>
            </a:extLst>
          </p:cNvPr>
          <p:cNvSpPr txBox="1"/>
          <p:nvPr/>
        </p:nvSpPr>
        <p:spPr>
          <a:xfrm>
            <a:off x="7670107" y="2871426"/>
            <a:ext cx="3817305" cy="1200329"/>
          </a:xfrm>
          <a:prstGeom prst="rect">
            <a:avLst/>
          </a:prstGeom>
          <a:noFill/>
        </p:spPr>
        <p:txBody>
          <a:bodyPr wrap="square">
            <a:spAutoFit/>
          </a:bodyPr>
          <a:lstStyle/>
          <a:p>
            <a:pPr algn="l" fontAlgn="base">
              <a:buNone/>
            </a:pPr>
            <a:r>
              <a:rPr lang="en-US" b="1" i="0" dirty="0">
                <a:solidFill>
                  <a:srgbClr val="212225"/>
                </a:solidFill>
                <a:effectLst/>
                <a:latin typeface="Calibri" panose="020F0502020204030204" pitchFamily="34" charset="0"/>
                <a:ea typeface="Calibri" panose="020F0502020204030204" pitchFamily="34" charset="0"/>
                <a:cs typeface="Calibri" panose="020F0502020204030204" pitchFamily="34" charset="0"/>
              </a:rPr>
              <a:t>For I acknowledge my transgressions: and my sin </a:t>
            </a:r>
            <a:r>
              <a:rPr lang="en-US" b="1" i="1" dirty="0">
                <a:solidFill>
                  <a:srgbClr val="212225"/>
                </a:solidFill>
                <a:effectLst/>
                <a:latin typeface="Calibri" panose="020F0502020204030204" pitchFamily="34" charset="0"/>
                <a:ea typeface="Calibri" panose="020F0502020204030204" pitchFamily="34" charset="0"/>
                <a:cs typeface="Calibri" panose="020F0502020204030204" pitchFamily="34" charset="0"/>
              </a:rPr>
              <a:t>is</a:t>
            </a:r>
            <a:r>
              <a:rPr lang="en-US" b="1" i="0" dirty="0">
                <a:solidFill>
                  <a:srgbClr val="212225"/>
                </a:solidFill>
                <a:effectLst/>
                <a:latin typeface="Calibri" panose="020F0502020204030204" pitchFamily="34" charset="0"/>
                <a:ea typeface="Calibri" panose="020F0502020204030204" pitchFamily="34" charset="0"/>
                <a:cs typeface="Calibri" panose="020F0502020204030204" pitchFamily="34" charset="0"/>
              </a:rPr>
              <a:t> ever before me.</a:t>
            </a:r>
          </a:p>
          <a:p>
            <a:pPr algn="l" fontAlgn="base">
              <a:buNone/>
            </a:pPr>
            <a:endParaRPr lang="en-US" b="1" dirty="0">
              <a:solidFill>
                <a:srgbClr val="212225"/>
              </a:solidFill>
              <a:latin typeface="Calibri" panose="020F0502020204030204" pitchFamily="34" charset="0"/>
              <a:ea typeface="Calibri" panose="020F0502020204030204" pitchFamily="34" charset="0"/>
              <a:cs typeface="Calibri" panose="020F0502020204030204" pitchFamily="34" charset="0"/>
            </a:endParaRPr>
          </a:p>
          <a:p>
            <a:pPr algn="l" fontAlgn="base">
              <a:buNone/>
            </a:pPr>
            <a:r>
              <a:rPr lang="en-US" b="1" i="0" dirty="0">
                <a:solidFill>
                  <a:srgbClr val="212225"/>
                </a:solidFill>
                <a:effectLst/>
                <a:latin typeface="Calibri" panose="020F0502020204030204" pitchFamily="34" charset="0"/>
                <a:ea typeface="Calibri" panose="020F0502020204030204" pitchFamily="34" charset="0"/>
                <a:cs typeface="Calibri" panose="020F0502020204030204" pitchFamily="34" charset="0"/>
              </a:rPr>
              <a:t>Against thee, thee only, have I sinned</a:t>
            </a:r>
          </a:p>
        </p:txBody>
      </p:sp>
      <p:pic>
        <p:nvPicPr>
          <p:cNvPr id="7" name="Picture 6">
            <a:extLst>
              <a:ext uri="{FF2B5EF4-FFF2-40B4-BE49-F238E27FC236}">
                <a16:creationId xmlns:a16="http://schemas.microsoft.com/office/drawing/2014/main" id="{5AD83230-9D26-725D-F5BA-FAEF772EAA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09109" y="2305615"/>
            <a:ext cx="2781300" cy="2181225"/>
          </a:xfrm>
          <a:prstGeom prst="rect">
            <a:avLst/>
          </a:prstGeom>
        </p:spPr>
      </p:pic>
      <p:pic>
        <p:nvPicPr>
          <p:cNvPr id="9" name="Picture 8">
            <a:extLst>
              <a:ext uri="{FF2B5EF4-FFF2-40B4-BE49-F238E27FC236}">
                <a16:creationId xmlns:a16="http://schemas.microsoft.com/office/drawing/2014/main" id="{EF8EFEDB-E0DC-013D-3286-F32CDE250A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74913" y="4164514"/>
            <a:ext cx="1781175" cy="2543175"/>
          </a:xfrm>
          <a:prstGeom prst="rect">
            <a:avLst/>
          </a:prstGeom>
        </p:spPr>
      </p:pic>
    </p:spTree>
    <p:extLst>
      <p:ext uri="{BB962C8B-B14F-4D97-AF65-F5344CB8AC3E}">
        <p14:creationId xmlns:p14="http://schemas.microsoft.com/office/powerpoint/2010/main" val="54166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animBg="1"/>
      <p:bldP spid="13" grpId="0" animBg="1"/>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07582-ED2D-FD88-6D70-1C06F4B3CB4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9B39660-954A-3E7E-9B9A-85D574A37ECB}"/>
              </a:ext>
            </a:extLst>
          </p:cNvPr>
          <p:cNvPicPr>
            <a:picLocks noChangeAspect="1"/>
          </p:cNvPicPr>
          <p:nvPr/>
        </p:nvPicPr>
        <p:blipFill>
          <a:blip r:embed="rId2"/>
          <a:stretch>
            <a:fillRect/>
          </a:stretch>
        </p:blipFill>
        <p:spPr>
          <a:xfrm>
            <a:off x="0" y="-1"/>
            <a:ext cx="12192000" cy="6905411"/>
          </a:xfrm>
          <a:prstGeom prst="rect">
            <a:avLst/>
          </a:prstGeom>
        </p:spPr>
      </p:pic>
      <p:sp>
        <p:nvSpPr>
          <p:cNvPr id="6" name="TextBox 5">
            <a:extLst>
              <a:ext uri="{FF2B5EF4-FFF2-40B4-BE49-F238E27FC236}">
                <a16:creationId xmlns:a16="http://schemas.microsoft.com/office/drawing/2014/main" id="{A188BBFD-B825-F233-E148-1F1E1CC14CC7}"/>
              </a:ext>
            </a:extLst>
          </p:cNvPr>
          <p:cNvSpPr txBox="1"/>
          <p:nvPr/>
        </p:nvSpPr>
        <p:spPr>
          <a:xfrm>
            <a:off x="1853852" y="150311"/>
            <a:ext cx="8091814" cy="830997"/>
          </a:xfrm>
          <a:prstGeom prst="rect">
            <a:avLst/>
          </a:prstGeom>
          <a:noFill/>
        </p:spPr>
        <p:txBody>
          <a:bodyPr wrap="square" rtlCol="0">
            <a:spAutoFit/>
          </a:bodyPr>
          <a:lstStyle/>
          <a:p>
            <a:pPr algn="ctr"/>
            <a:r>
              <a:rPr lang="en-US" sz="4800" b="1" dirty="0">
                <a:latin typeface="Rockwell" panose="02060603020205020403" pitchFamily="18" charset="0"/>
              </a:rPr>
              <a:t>Hyssop</a:t>
            </a:r>
          </a:p>
        </p:txBody>
      </p:sp>
      <p:sp>
        <p:nvSpPr>
          <p:cNvPr id="3" name="TextBox 2">
            <a:extLst>
              <a:ext uri="{FF2B5EF4-FFF2-40B4-BE49-F238E27FC236}">
                <a16:creationId xmlns:a16="http://schemas.microsoft.com/office/drawing/2014/main" id="{163EC698-B022-5E3E-9DE8-1CF716F7C645}"/>
              </a:ext>
            </a:extLst>
          </p:cNvPr>
          <p:cNvSpPr txBox="1"/>
          <p:nvPr/>
        </p:nvSpPr>
        <p:spPr>
          <a:xfrm>
            <a:off x="2375246" y="909828"/>
            <a:ext cx="8991600" cy="400110"/>
          </a:xfrm>
          <a:prstGeom prst="rect">
            <a:avLst/>
          </a:prstGeom>
          <a:noFill/>
        </p:spPr>
        <p:txBody>
          <a:bodyPr wrap="square">
            <a:spAutoFit/>
          </a:bodyPr>
          <a:lstStyle/>
          <a:p>
            <a:r>
              <a:rPr lang="en-US" sz="2000" b="1" dirty="0">
                <a:latin typeface="Calibri" panose="020F0502020204030204" pitchFamily="34" charset="0"/>
                <a:ea typeface="Calibri" panose="020F0502020204030204" pitchFamily="34" charset="0"/>
                <a:cs typeface="Calibri" panose="020F0502020204030204" pitchFamily="34" charset="0"/>
              </a:rPr>
              <a:t>A plant primarily associated with ritual and symbolic cleansing and purification</a:t>
            </a:r>
          </a:p>
        </p:txBody>
      </p:sp>
      <p:sp>
        <p:nvSpPr>
          <p:cNvPr id="4" name="TextBox 3">
            <a:extLst>
              <a:ext uri="{FF2B5EF4-FFF2-40B4-BE49-F238E27FC236}">
                <a16:creationId xmlns:a16="http://schemas.microsoft.com/office/drawing/2014/main" id="{3CEE91A8-F578-F4A6-D906-1A957A4ACD58}"/>
              </a:ext>
            </a:extLst>
          </p:cNvPr>
          <p:cNvSpPr txBox="1"/>
          <p:nvPr/>
        </p:nvSpPr>
        <p:spPr>
          <a:xfrm>
            <a:off x="704588" y="2871426"/>
            <a:ext cx="3817307" cy="400110"/>
          </a:xfrm>
          <a:prstGeom prst="rect">
            <a:avLst/>
          </a:prstGeom>
          <a:noFill/>
        </p:spPr>
        <p:txBody>
          <a:bodyPr wrap="square">
            <a:spAutoFit/>
          </a:bodyPr>
          <a:lstStyle/>
          <a:p>
            <a:pPr algn="l" fontAlgn="base">
              <a:buNone/>
            </a:pPr>
            <a:endParaRPr lang="en-US" sz="2000" b="1" i="1" dirty="0">
              <a:solidFill>
                <a:srgbClr val="212225"/>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45ECAA11-167B-154B-D560-520226E3BEDE}"/>
              </a:ext>
            </a:extLst>
          </p:cNvPr>
          <p:cNvSpPr txBox="1"/>
          <p:nvPr/>
        </p:nvSpPr>
        <p:spPr>
          <a:xfrm>
            <a:off x="49062" y="6435925"/>
            <a:ext cx="6093912" cy="369332"/>
          </a:xfrm>
          <a:prstGeom prst="rect">
            <a:avLst/>
          </a:prstGeom>
          <a:noFill/>
        </p:spPr>
        <p:txBody>
          <a:bodyPr wrap="square">
            <a:spAutoFit/>
          </a:bodyPr>
          <a:lstStyle/>
          <a:p>
            <a:r>
              <a:rPr lang="en-US" sz="1800" b="1" i="0" dirty="0">
                <a:solidFill>
                  <a:srgbClr val="212225"/>
                </a:solidFill>
                <a:effectLst/>
                <a:latin typeface="Calibri" panose="020F0502020204030204" pitchFamily="34" charset="0"/>
                <a:ea typeface="Calibri" panose="020F0502020204030204" pitchFamily="34" charset="0"/>
                <a:cs typeface="Calibri" panose="020F0502020204030204" pitchFamily="34" charset="0"/>
              </a:rPr>
              <a:t>Psalm 51:7</a:t>
            </a:r>
            <a:endParaRPr lang="en-US" dirty="0"/>
          </a:p>
        </p:txBody>
      </p:sp>
      <p:sp>
        <p:nvSpPr>
          <p:cNvPr id="12" name="TextBox 11">
            <a:extLst>
              <a:ext uri="{FF2B5EF4-FFF2-40B4-BE49-F238E27FC236}">
                <a16:creationId xmlns:a16="http://schemas.microsoft.com/office/drawing/2014/main" id="{483C0A06-FC37-2A41-0B38-80A1E57C3A6A}"/>
              </a:ext>
            </a:extLst>
          </p:cNvPr>
          <p:cNvSpPr txBox="1"/>
          <p:nvPr/>
        </p:nvSpPr>
        <p:spPr>
          <a:xfrm>
            <a:off x="1144042" y="1679562"/>
            <a:ext cx="2462408" cy="400110"/>
          </a:xfrm>
          <a:prstGeom prst="rect">
            <a:avLst/>
          </a:prstGeom>
          <a:solidFill>
            <a:schemeClr val="accent6">
              <a:lumMod val="20000"/>
              <a:lumOff val="80000"/>
            </a:schemeClr>
          </a:solidFill>
        </p:spPr>
        <p:txBody>
          <a:bodyPr wrap="square">
            <a:spAutoFit/>
          </a:bodyPr>
          <a:lstStyle/>
          <a:p>
            <a:pPr algn="ctr" fontAlgn="base">
              <a:buNone/>
            </a:pPr>
            <a:r>
              <a:rPr lang="en-US" sz="2000" b="1" dirty="0">
                <a:solidFill>
                  <a:srgbClr val="212225"/>
                </a:solidFill>
                <a:latin typeface="Calibri" panose="020F0502020204030204" pitchFamily="34" charset="0"/>
                <a:ea typeface="Calibri" panose="020F0502020204030204" pitchFamily="34" charset="0"/>
                <a:cs typeface="Calibri" panose="020F0502020204030204" pitchFamily="34" charset="0"/>
              </a:rPr>
              <a:t>Old Testament Uses</a:t>
            </a:r>
            <a:endParaRPr lang="en-US" sz="2000" b="1" i="0" dirty="0">
              <a:solidFill>
                <a:srgbClr val="212225"/>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00B5EC21-9C5F-97DE-B2AF-6CE69A8518A6}"/>
              </a:ext>
            </a:extLst>
          </p:cNvPr>
          <p:cNvSpPr txBox="1"/>
          <p:nvPr/>
        </p:nvSpPr>
        <p:spPr>
          <a:xfrm>
            <a:off x="8176887" y="1679562"/>
            <a:ext cx="2886205" cy="400110"/>
          </a:xfrm>
          <a:prstGeom prst="rect">
            <a:avLst/>
          </a:prstGeom>
          <a:solidFill>
            <a:schemeClr val="accent6">
              <a:lumMod val="20000"/>
              <a:lumOff val="80000"/>
            </a:schemeClr>
          </a:solidFill>
        </p:spPr>
        <p:txBody>
          <a:bodyPr wrap="square">
            <a:spAutoFit/>
          </a:bodyPr>
          <a:lstStyle/>
          <a:p>
            <a:pPr algn="ctr" fontAlgn="base">
              <a:buNone/>
            </a:pPr>
            <a:r>
              <a:rPr lang="en-US" sz="2000" b="1" dirty="0">
                <a:solidFill>
                  <a:srgbClr val="212225"/>
                </a:solidFill>
                <a:latin typeface="Calibri" panose="020F0502020204030204" pitchFamily="34" charset="0"/>
                <a:ea typeface="Calibri" panose="020F0502020204030204" pitchFamily="34" charset="0"/>
                <a:cs typeface="Calibri" panose="020F0502020204030204" pitchFamily="34" charset="0"/>
              </a:rPr>
              <a:t>New Testament Uses</a:t>
            </a:r>
            <a:endParaRPr lang="en-US" sz="2000" b="1" i="0" dirty="0">
              <a:solidFill>
                <a:srgbClr val="212225"/>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D45AD83E-AA69-BEAE-7515-4A7A424D918F}"/>
              </a:ext>
            </a:extLst>
          </p:cNvPr>
          <p:cNvSpPr txBox="1"/>
          <p:nvPr/>
        </p:nvSpPr>
        <p:spPr>
          <a:xfrm>
            <a:off x="429015" y="2170318"/>
            <a:ext cx="4368451" cy="3970318"/>
          </a:xfrm>
          <a:prstGeom prst="rect">
            <a:avLst/>
          </a:prstGeom>
          <a:noFill/>
        </p:spPr>
        <p:txBody>
          <a:bodyPr wrap="square">
            <a:spAutoFit/>
          </a:bodyPr>
          <a:lstStyle/>
          <a:p>
            <a:r>
              <a:rPr lang="en-US" b="1"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Passover: The Israelites used hyssop branches to apply the blood of a lamb to their doorposts to be spared from the plague of the firstborn (Exodus 12)</a:t>
            </a:r>
          </a:p>
          <a:p>
            <a:endParaRPr lang="en-US" b="1" dirty="0">
              <a:solidFill>
                <a:srgbClr val="001D35"/>
              </a:solidFill>
              <a:latin typeface="Calibri" panose="020F0502020204030204" pitchFamily="34" charset="0"/>
              <a:ea typeface="Calibri" panose="020F0502020204030204" pitchFamily="34" charset="0"/>
              <a:cs typeface="Calibri" panose="020F0502020204030204" pitchFamily="34" charset="0"/>
            </a:endParaRPr>
          </a:p>
          <a:p>
            <a:r>
              <a:rPr lang="en-US" b="1" dirty="0">
                <a:solidFill>
                  <a:srgbClr val="001D35"/>
                </a:solidFill>
                <a:latin typeface="Calibri" panose="020F0502020204030204" pitchFamily="34" charset="0"/>
                <a:ea typeface="Calibri" panose="020F0502020204030204" pitchFamily="34" charset="0"/>
                <a:cs typeface="Calibri" panose="020F0502020204030204" pitchFamily="34" charset="0"/>
              </a:rPr>
              <a:t>Leprosy and defilement: Priest used hyssop to sprinkle blood or water to cleanse individuals and houses from impurity, such as leprosy (Leviticus 14) or after contact with a dead body. (Numbers 19)</a:t>
            </a:r>
          </a:p>
          <a:p>
            <a:endParaRPr lang="en-US" b="1" dirty="0">
              <a:solidFill>
                <a:srgbClr val="001D35"/>
              </a:solidFill>
              <a:latin typeface="Calibri" panose="020F0502020204030204" pitchFamily="34" charset="0"/>
              <a:ea typeface="Calibri" panose="020F0502020204030204" pitchFamily="34" charset="0"/>
              <a:cs typeface="Calibri" panose="020F0502020204030204" pitchFamily="34" charset="0"/>
            </a:endParaRPr>
          </a:p>
          <a:p>
            <a:r>
              <a:rPr lang="en-US" b="1" dirty="0">
                <a:solidFill>
                  <a:srgbClr val="001D35"/>
                </a:solidFill>
                <a:latin typeface="Calibri" panose="020F0502020204030204" pitchFamily="34" charset="0"/>
                <a:ea typeface="Calibri" panose="020F0502020204030204" pitchFamily="34" charset="0"/>
                <a:cs typeface="Calibri" panose="020F0502020204030204" pitchFamily="34" charset="0"/>
              </a:rPr>
              <a:t>Covenant: Hyssop was used by Moses to ritually cleanse the Israelites and seal them in a covenant after receiving the law</a:t>
            </a:r>
            <a:endParaRPr lang="en-US" b="1" dirty="0">
              <a:latin typeface="Calibri" panose="020F050202020403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50655BCF-AA66-2AEC-4D42-F192FB1128DF}"/>
              </a:ext>
            </a:extLst>
          </p:cNvPr>
          <p:cNvSpPr txBox="1"/>
          <p:nvPr/>
        </p:nvSpPr>
        <p:spPr>
          <a:xfrm>
            <a:off x="7488482" y="2136055"/>
            <a:ext cx="4274503" cy="4801314"/>
          </a:xfrm>
          <a:prstGeom prst="rect">
            <a:avLst/>
          </a:prstGeom>
          <a:noFill/>
        </p:spPr>
        <p:txBody>
          <a:bodyPr wrap="square">
            <a:spAutoFit/>
          </a:bodyPr>
          <a:lstStyle/>
          <a:p>
            <a:r>
              <a:rPr lang="en-US" b="1" dirty="0">
                <a:latin typeface="Calibri" panose="020F0502020204030204" pitchFamily="34" charset="0"/>
                <a:ea typeface="Calibri" panose="020F0502020204030204" pitchFamily="34" charset="0"/>
                <a:cs typeface="Calibri" panose="020F0502020204030204" pitchFamily="34" charset="0"/>
              </a:rPr>
              <a:t>Crucifixion: A sponge soaked in sour wine was placed on a stalk of hyssop and held to Jesus's lips (John 19:29), symbolizing the fulfillment of Old Testament rituals in His final sacrifice.</a:t>
            </a:r>
          </a:p>
          <a:p>
            <a:endParaRPr lang="en-US" b="1" dirty="0">
              <a:latin typeface="Calibri" panose="020F0502020204030204" pitchFamily="34" charset="0"/>
              <a:ea typeface="Calibri" panose="020F0502020204030204" pitchFamily="34" charset="0"/>
              <a:cs typeface="Calibri" panose="020F0502020204030204" pitchFamily="34" charset="0"/>
            </a:endParaRPr>
          </a:p>
          <a:p>
            <a:r>
              <a:rPr lang="en-US" b="1" dirty="0">
                <a:latin typeface="Calibri" panose="020F0502020204030204" pitchFamily="34" charset="0"/>
                <a:ea typeface="Calibri" panose="020F0502020204030204" pitchFamily="34" charset="0"/>
                <a:cs typeface="Calibri" panose="020F0502020204030204" pitchFamily="34" charset="0"/>
              </a:rPr>
              <a:t>Spiritual cleansing: The plant's role in physical purification points to the spiritual cleansing from sin available through Christ's blood.</a:t>
            </a:r>
          </a:p>
          <a:p>
            <a:endParaRPr lang="en-US" b="1" dirty="0">
              <a:latin typeface="Calibri" panose="020F0502020204030204" pitchFamily="34" charset="0"/>
              <a:ea typeface="Calibri" panose="020F0502020204030204" pitchFamily="34" charset="0"/>
              <a:cs typeface="Calibri" panose="020F0502020204030204" pitchFamily="34" charset="0"/>
            </a:endParaRPr>
          </a:p>
          <a:p>
            <a:r>
              <a:rPr lang="en-US" b="1" dirty="0">
                <a:latin typeface="Calibri" panose="020F0502020204030204" pitchFamily="34" charset="0"/>
                <a:ea typeface="Calibri" panose="020F0502020204030204" pitchFamily="34" charset="0"/>
                <a:cs typeface="Calibri" panose="020F0502020204030204" pitchFamily="34" charset="0"/>
              </a:rPr>
              <a:t>Spiritual cleansing: The psalmists' prayer, "Purge me with hyssop, and I shall be clean" (Psalm 51:7), highlights the desire for spiritual purification that is now fully realized through Jesus Christ, as opposed to the older, physical rituals.</a:t>
            </a:r>
          </a:p>
        </p:txBody>
      </p:sp>
      <p:pic>
        <p:nvPicPr>
          <p:cNvPr id="14" name="Picture 13">
            <a:extLst>
              <a:ext uri="{FF2B5EF4-FFF2-40B4-BE49-F238E27FC236}">
                <a16:creationId xmlns:a16="http://schemas.microsoft.com/office/drawing/2014/main" id="{F7F6CDA1-9562-4D4D-BA05-822E7DE7014A}"/>
              </a:ext>
            </a:extLst>
          </p:cNvPr>
          <p:cNvPicPr>
            <a:picLocks noChangeAspect="1"/>
          </p:cNvPicPr>
          <p:nvPr/>
        </p:nvPicPr>
        <p:blipFill>
          <a:blip r:embed="rId3"/>
          <a:stretch>
            <a:fillRect/>
          </a:stretch>
        </p:blipFill>
        <p:spPr>
          <a:xfrm>
            <a:off x="4755645" y="2465607"/>
            <a:ext cx="2419688" cy="3353268"/>
          </a:xfrm>
          <a:prstGeom prst="rect">
            <a:avLst/>
          </a:prstGeom>
        </p:spPr>
      </p:pic>
    </p:spTree>
    <p:extLst>
      <p:ext uri="{BB962C8B-B14F-4D97-AF65-F5344CB8AC3E}">
        <p14:creationId xmlns:p14="http://schemas.microsoft.com/office/powerpoint/2010/main" val="2297723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7"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27C13-B9B9-4929-F5F4-423E97F844A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11ADBA9-5B0C-AC58-570B-E96F78F6D757}"/>
              </a:ext>
            </a:extLst>
          </p:cNvPr>
          <p:cNvPicPr>
            <a:picLocks noChangeAspect="1"/>
          </p:cNvPicPr>
          <p:nvPr/>
        </p:nvPicPr>
        <p:blipFill>
          <a:blip r:embed="rId2"/>
          <a:stretch>
            <a:fillRect/>
          </a:stretch>
        </p:blipFill>
        <p:spPr>
          <a:xfrm>
            <a:off x="0" y="-1"/>
            <a:ext cx="12192000" cy="6905411"/>
          </a:xfrm>
          <a:prstGeom prst="rect">
            <a:avLst/>
          </a:prstGeom>
        </p:spPr>
      </p:pic>
      <p:sp>
        <p:nvSpPr>
          <p:cNvPr id="6" name="TextBox 5">
            <a:extLst>
              <a:ext uri="{FF2B5EF4-FFF2-40B4-BE49-F238E27FC236}">
                <a16:creationId xmlns:a16="http://schemas.microsoft.com/office/drawing/2014/main" id="{A7ED8B79-63BA-3CE2-3A9D-0BF5744808B8}"/>
              </a:ext>
            </a:extLst>
          </p:cNvPr>
          <p:cNvSpPr txBox="1"/>
          <p:nvPr/>
        </p:nvSpPr>
        <p:spPr>
          <a:xfrm>
            <a:off x="1929008" y="78831"/>
            <a:ext cx="8091814" cy="830997"/>
          </a:xfrm>
          <a:prstGeom prst="rect">
            <a:avLst/>
          </a:prstGeom>
          <a:noFill/>
        </p:spPr>
        <p:txBody>
          <a:bodyPr wrap="square" rtlCol="0">
            <a:spAutoFit/>
          </a:bodyPr>
          <a:lstStyle/>
          <a:p>
            <a:pPr algn="ctr"/>
            <a:r>
              <a:rPr lang="en-US" sz="4800" b="1" dirty="0">
                <a:latin typeface="Rockwell" panose="02060603020205020403" pitchFamily="18" charset="0"/>
              </a:rPr>
              <a:t>David’s Plea VS Our Plea</a:t>
            </a:r>
          </a:p>
        </p:txBody>
      </p:sp>
      <p:sp>
        <p:nvSpPr>
          <p:cNvPr id="4" name="TextBox 3">
            <a:extLst>
              <a:ext uri="{FF2B5EF4-FFF2-40B4-BE49-F238E27FC236}">
                <a16:creationId xmlns:a16="http://schemas.microsoft.com/office/drawing/2014/main" id="{A86AB8A0-D2DA-55FC-2218-74FB2F9C7F77}"/>
              </a:ext>
            </a:extLst>
          </p:cNvPr>
          <p:cNvSpPr txBox="1"/>
          <p:nvPr/>
        </p:nvSpPr>
        <p:spPr>
          <a:xfrm>
            <a:off x="704588" y="2871426"/>
            <a:ext cx="3817307" cy="400110"/>
          </a:xfrm>
          <a:prstGeom prst="rect">
            <a:avLst/>
          </a:prstGeom>
          <a:noFill/>
        </p:spPr>
        <p:txBody>
          <a:bodyPr wrap="square">
            <a:spAutoFit/>
          </a:bodyPr>
          <a:lstStyle/>
          <a:p>
            <a:pPr algn="l" fontAlgn="base">
              <a:buNone/>
            </a:pPr>
            <a:endParaRPr lang="en-US" sz="2000" b="1" i="1" dirty="0">
              <a:solidFill>
                <a:srgbClr val="212225"/>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AE30ABFE-0BFE-D2FE-BE4E-D563E403A3C3}"/>
              </a:ext>
            </a:extLst>
          </p:cNvPr>
          <p:cNvSpPr txBox="1"/>
          <p:nvPr/>
        </p:nvSpPr>
        <p:spPr>
          <a:xfrm>
            <a:off x="49062" y="6435925"/>
            <a:ext cx="6093912" cy="369332"/>
          </a:xfrm>
          <a:prstGeom prst="rect">
            <a:avLst/>
          </a:prstGeom>
          <a:noFill/>
        </p:spPr>
        <p:txBody>
          <a:bodyPr wrap="square">
            <a:spAutoFit/>
          </a:bodyPr>
          <a:lstStyle/>
          <a:p>
            <a:r>
              <a:rPr lang="en-US" sz="1800" b="1" i="0" dirty="0">
                <a:solidFill>
                  <a:srgbClr val="212225"/>
                </a:solidFill>
                <a:effectLst/>
                <a:latin typeface="Calibri" panose="020F0502020204030204" pitchFamily="34" charset="0"/>
                <a:ea typeface="Calibri" panose="020F0502020204030204" pitchFamily="34" charset="0"/>
                <a:cs typeface="Calibri" panose="020F0502020204030204" pitchFamily="34" charset="0"/>
              </a:rPr>
              <a:t>Psalm 51:8-13</a:t>
            </a:r>
            <a:endParaRPr lang="en-US" dirty="0"/>
          </a:p>
        </p:txBody>
      </p:sp>
      <p:sp>
        <p:nvSpPr>
          <p:cNvPr id="17" name="TextBox 16">
            <a:extLst>
              <a:ext uri="{FF2B5EF4-FFF2-40B4-BE49-F238E27FC236}">
                <a16:creationId xmlns:a16="http://schemas.microsoft.com/office/drawing/2014/main" id="{5508C820-10A0-0FD7-C3AC-2EC6A01632E2}"/>
              </a:ext>
            </a:extLst>
          </p:cNvPr>
          <p:cNvSpPr txBox="1"/>
          <p:nvPr/>
        </p:nvSpPr>
        <p:spPr>
          <a:xfrm>
            <a:off x="49062" y="1375212"/>
            <a:ext cx="5320432" cy="4154984"/>
          </a:xfrm>
          <a:prstGeom prst="rect">
            <a:avLst/>
          </a:prstGeom>
          <a:noFill/>
        </p:spPr>
        <p:txBody>
          <a:bodyPr wrap="square">
            <a:spAutoFit/>
          </a:bodyPr>
          <a:lstStyle/>
          <a:p>
            <a:r>
              <a:rPr lang="en-US" sz="2400" b="1" dirty="0">
                <a:latin typeface="Calibri" panose="020F0502020204030204" pitchFamily="34" charset="0"/>
                <a:ea typeface="Calibri" panose="020F0502020204030204" pitchFamily="34" charset="0"/>
                <a:cs typeface="Calibri" panose="020F0502020204030204" pitchFamily="34" charset="0"/>
              </a:rPr>
              <a:t>Make me to hear joy</a:t>
            </a:r>
          </a:p>
          <a:p>
            <a:endParaRPr lang="en-US" sz="2400" b="1" dirty="0">
              <a:latin typeface="Calibri" panose="020F0502020204030204" pitchFamily="34" charset="0"/>
              <a:ea typeface="Calibri" panose="020F0502020204030204" pitchFamily="34" charset="0"/>
              <a:cs typeface="Calibri" panose="020F0502020204030204" pitchFamily="34" charset="0"/>
            </a:endParaRPr>
          </a:p>
          <a:p>
            <a:r>
              <a:rPr lang="en-US" sz="2400" b="1" dirty="0">
                <a:latin typeface="Calibri" panose="020F0502020204030204" pitchFamily="34" charset="0"/>
                <a:ea typeface="Calibri" panose="020F0502020204030204" pitchFamily="34" charset="0"/>
                <a:cs typeface="Calibri" panose="020F0502020204030204" pitchFamily="34" charset="0"/>
              </a:rPr>
              <a:t>Hide thy face from my sins</a:t>
            </a:r>
          </a:p>
          <a:p>
            <a:endParaRPr lang="en-US" sz="2400" b="1" dirty="0">
              <a:latin typeface="Calibri" panose="020F0502020204030204" pitchFamily="34" charset="0"/>
              <a:ea typeface="Calibri" panose="020F0502020204030204" pitchFamily="34" charset="0"/>
              <a:cs typeface="Calibri" panose="020F0502020204030204" pitchFamily="34" charset="0"/>
            </a:endParaRPr>
          </a:p>
          <a:p>
            <a:r>
              <a:rPr lang="en-US" sz="2400" b="1" dirty="0">
                <a:latin typeface="Calibri" panose="020F0502020204030204" pitchFamily="34" charset="0"/>
                <a:ea typeface="Calibri" panose="020F0502020204030204" pitchFamily="34" charset="0"/>
                <a:cs typeface="Calibri" panose="020F0502020204030204" pitchFamily="34" charset="0"/>
              </a:rPr>
              <a:t>Create in me a clean heart</a:t>
            </a:r>
          </a:p>
          <a:p>
            <a:endParaRPr lang="en-US" sz="2400" b="1" dirty="0">
              <a:latin typeface="Calibri" panose="020F0502020204030204" pitchFamily="34" charset="0"/>
              <a:ea typeface="Calibri" panose="020F0502020204030204" pitchFamily="34" charset="0"/>
              <a:cs typeface="Calibri" panose="020F0502020204030204" pitchFamily="34" charset="0"/>
            </a:endParaRPr>
          </a:p>
          <a:p>
            <a:r>
              <a:rPr lang="en-US" sz="2400" b="1" dirty="0">
                <a:latin typeface="Calibri" panose="020F0502020204030204" pitchFamily="34" charset="0"/>
                <a:ea typeface="Calibri" panose="020F0502020204030204" pitchFamily="34" charset="0"/>
                <a:cs typeface="Calibri" panose="020F0502020204030204" pitchFamily="34" charset="0"/>
              </a:rPr>
              <a:t>Cast me not away from thy presence;</a:t>
            </a:r>
          </a:p>
          <a:p>
            <a:endParaRPr lang="en-US" sz="2400" b="1" dirty="0">
              <a:latin typeface="Calibri" panose="020F0502020204030204" pitchFamily="34" charset="0"/>
              <a:ea typeface="Calibri" panose="020F0502020204030204" pitchFamily="34" charset="0"/>
              <a:cs typeface="Calibri" panose="020F0502020204030204" pitchFamily="34" charset="0"/>
            </a:endParaRPr>
          </a:p>
          <a:p>
            <a:r>
              <a:rPr lang="en-US" sz="2400" b="1" dirty="0">
                <a:latin typeface="Calibri" panose="020F0502020204030204" pitchFamily="34" charset="0"/>
                <a:ea typeface="Calibri" panose="020F0502020204030204" pitchFamily="34" charset="0"/>
                <a:cs typeface="Calibri" panose="020F0502020204030204" pitchFamily="34" charset="0"/>
              </a:rPr>
              <a:t>Take not thy holy spirit from me.</a:t>
            </a:r>
          </a:p>
          <a:p>
            <a:endParaRPr lang="en-US" sz="2400" b="1" dirty="0">
              <a:latin typeface="Calibri" panose="020F0502020204030204" pitchFamily="34" charset="0"/>
              <a:ea typeface="Calibri" panose="020F0502020204030204" pitchFamily="34" charset="0"/>
              <a:cs typeface="Calibri" panose="020F0502020204030204" pitchFamily="34" charset="0"/>
            </a:endParaRPr>
          </a:p>
          <a:p>
            <a:r>
              <a:rPr lang="en-US" sz="2400" b="1" dirty="0">
                <a:latin typeface="Calibri" panose="020F0502020204030204" pitchFamily="34" charset="0"/>
                <a:ea typeface="Calibri" panose="020F0502020204030204" pitchFamily="34" charset="0"/>
                <a:cs typeface="Calibri" panose="020F0502020204030204" pitchFamily="34" charset="0"/>
              </a:rPr>
              <a:t>Restore unto me the joy of thy salvation</a:t>
            </a:r>
          </a:p>
        </p:txBody>
      </p:sp>
      <p:sp>
        <p:nvSpPr>
          <p:cNvPr id="9" name="TextBox 8">
            <a:extLst>
              <a:ext uri="{FF2B5EF4-FFF2-40B4-BE49-F238E27FC236}">
                <a16:creationId xmlns:a16="http://schemas.microsoft.com/office/drawing/2014/main" id="{F5EC0098-73A9-28AC-0EF9-D12C412407D2}"/>
              </a:ext>
            </a:extLst>
          </p:cNvPr>
          <p:cNvSpPr txBox="1"/>
          <p:nvPr/>
        </p:nvSpPr>
        <p:spPr>
          <a:xfrm>
            <a:off x="7950637" y="2603401"/>
            <a:ext cx="4196219" cy="3785652"/>
          </a:xfrm>
          <a:prstGeom prst="rect">
            <a:avLst/>
          </a:prstGeom>
          <a:noFill/>
        </p:spPr>
        <p:txBody>
          <a:bodyPr wrap="square">
            <a:spAutoFit/>
          </a:bodyPr>
          <a:lstStyle/>
          <a:p>
            <a:pPr fontAlgn="base"/>
            <a:r>
              <a:rPr lang="en-US" sz="2000" b="1" dirty="0">
                <a:latin typeface="Calibri" panose="020F0502020204030204" pitchFamily="34" charset="0"/>
                <a:ea typeface="Calibri" panose="020F0502020204030204" pitchFamily="34" charset="0"/>
                <a:cs typeface="Calibri" panose="020F0502020204030204" pitchFamily="34" charset="0"/>
              </a:rPr>
              <a:t>David’s poor choices progressively hindered his ability to be filled with and use the precious gift of the Holy Ghost. </a:t>
            </a:r>
          </a:p>
          <a:p>
            <a:pPr fontAlgn="base"/>
            <a:endParaRPr lang="en-US" sz="2000" b="1" dirty="0">
              <a:latin typeface="Calibri" panose="020F0502020204030204" pitchFamily="34" charset="0"/>
              <a:ea typeface="Calibri" panose="020F0502020204030204" pitchFamily="34" charset="0"/>
              <a:cs typeface="Calibri" panose="020F0502020204030204" pitchFamily="34" charset="0"/>
            </a:endParaRPr>
          </a:p>
          <a:p>
            <a:pPr fontAlgn="base"/>
            <a:r>
              <a:rPr lang="en-US" sz="2000" b="1" dirty="0">
                <a:latin typeface="Calibri" panose="020F0502020204030204" pitchFamily="34" charset="0"/>
                <a:ea typeface="Calibri" panose="020F0502020204030204" pitchFamily="34" charset="0"/>
                <a:cs typeface="Calibri" panose="020F0502020204030204" pitchFamily="34" charset="0"/>
              </a:rPr>
              <a:t>In our own lives, it is critical that we live worthy of the companionship of the Spirit so that this precious gift may help us navigate the difficult roads of life. (1)</a:t>
            </a:r>
          </a:p>
          <a:p>
            <a:br>
              <a:rPr lang="en-US" sz="2000" b="1" dirty="0">
                <a:latin typeface="Calibri" panose="020F0502020204030204" pitchFamily="34" charset="0"/>
                <a:ea typeface="Calibri" panose="020F0502020204030204" pitchFamily="34" charset="0"/>
                <a:cs typeface="Calibri" panose="020F0502020204030204" pitchFamily="34" charset="0"/>
              </a:rPr>
            </a:br>
            <a:endParaRPr lang="en-US" sz="2000" b="1" dirty="0">
              <a:latin typeface="Calibri" panose="020F0502020204030204" pitchFamily="34" charset="0"/>
              <a:ea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7A835E66-2930-A1A2-D2BD-E9A1E49E19CF}"/>
              </a:ext>
            </a:extLst>
          </p:cNvPr>
          <p:cNvPicPr>
            <a:picLocks noChangeAspect="1"/>
          </p:cNvPicPr>
          <p:nvPr/>
        </p:nvPicPr>
        <p:blipFill>
          <a:blip r:embed="rId3"/>
          <a:stretch>
            <a:fillRect/>
          </a:stretch>
        </p:blipFill>
        <p:spPr>
          <a:xfrm>
            <a:off x="4521895" y="965644"/>
            <a:ext cx="2229161" cy="2638793"/>
          </a:xfrm>
          <a:prstGeom prst="rect">
            <a:avLst/>
          </a:prstGeom>
        </p:spPr>
      </p:pic>
      <p:pic>
        <p:nvPicPr>
          <p:cNvPr id="19" name="Picture 18">
            <a:extLst>
              <a:ext uri="{FF2B5EF4-FFF2-40B4-BE49-F238E27FC236}">
                <a16:creationId xmlns:a16="http://schemas.microsoft.com/office/drawing/2014/main" id="{D95FA6CB-BDC0-6AF9-05B0-DFE4EDCB5AC8}"/>
              </a:ext>
            </a:extLst>
          </p:cNvPr>
          <p:cNvPicPr>
            <a:picLocks noChangeAspect="1"/>
          </p:cNvPicPr>
          <p:nvPr/>
        </p:nvPicPr>
        <p:blipFill>
          <a:blip r:embed="rId4"/>
          <a:stretch>
            <a:fillRect/>
          </a:stretch>
        </p:blipFill>
        <p:spPr>
          <a:xfrm>
            <a:off x="5526852" y="3757082"/>
            <a:ext cx="1961630" cy="2631971"/>
          </a:xfrm>
          <a:prstGeom prst="rect">
            <a:avLst/>
          </a:prstGeom>
        </p:spPr>
      </p:pic>
    </p:spTree>
    <p:extLst>
      <p:ext uri="{BB962C8B-B14F-4D97-AF65-F5344CB8AC3E}">
        <p14:creationId xmlns:p14="http://schemas.microsoft.com/office/powerpoint/2010/main" val="2208045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262C0-D2ED-6135-8668-82869ED6802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38D0721-18F1-31EB-235C-C9EFF170D837}"/>
              </a:ext>
            </a:extLst>
          </p:cNvPr>
          <p:cNvPicPr>
            <a:picLocks noChangeAspect="1"/>
          </p:cNvPicPr>
          <p:nvPr/>
        </p:nvPicPr>
        <p:blipFill>
          <a:blip r:embed="rId2"/>
          <a:stretch>
            <a:fillRect/>
          </a:stretch>
        </p:blipFill>
        <p:spPr>
          <a:xfrm>
            <a:off x="0" y="-1"/>
            <a:ext cx="12192000" cy="6905411"/>
          </a:xfrm>
          <a:prstGeom prst="rect">
            <a:avLst/>
          </a:prstGeom>
        </p:spPr>
      </p:pic>
      <p:sp>
        <p:nvSpPr>
          <p:cNvPr id="6" name="TextBox 5">
            <a:extLst>
              <a:ext uri="{FF2B5EF4-FFF2-40B4-BE49-F238E27FC236}">
                <a16:creationId xmlns:a16="http://schemas.microsoft.com/office/drawing/2014/main" id="{5C2EA6A5-D3D9-A2BB-D2E6-2B852501986A}"/>
              </a:ext>
            </a:extLst>
          </p:cNvPr>
          <p:cNvSpPr txBox="1"/>
          <p:nvPr/>
        </p:nvSpPr>
        <p:spPr>
          <a:xfrm>
            <a:off x="1929008" y="78831"/>
            <a:ext cx="8091814" cy="830997"/>
          </a:xfrm>
          <a:prstGeom prst="rect">
            <a:avLst/>
          </a:prstGeom>
          <a:noFill/>
        </p:spPr>
        <p:txBody>
          <a:bodyPr wrap="square" rtlCol="0">
            <a:spAutoFit/>
          </a:bodyPr>
          <a:lstStyle/>
          <a:p>
            <a:pPr algn="ctr"/>
            <a:r>
              <a:rPr lang="en-US" sz="4800" b="1" dirty="0">
                <a:latin typeface="Rockwell" panose="02060603020205020403" pitchFamily="18" charset="0"/>
              </a:rPr>
              <a:t>Broken and Contrite Heart</a:t>
            </a:r>
          </a:p>
        </p:txBody>
      </p:sp>
      <p:sp>
        <p:nvSpPr>
          <p:cNvPr id="4" name="TextBox 3">
            <a:extLst>
              <a:ext uri="{FF2B5EF4-FFF2-40B4-BE49-F238E27FC236}">
                <a16:creationId xmlns:a16="http://schemas.microsoft.com/office/drawing/2014/main" id="{29EED750-FF5E-84AE-6E12-45CF4E3DEB5E}"/>
              </a:ext>
            </a:extLst>
          </p:cNvPr>
          <p:cNvSpPr txBox="1"/>
          <p:nvPr/>
        </p:nvSpPr>
        <p:spPr>
          <a:xfrm>
            <a:off x="704588" y="2871426"/>
            <a:ext cx="3817307" cy="400110"/>
          </a:xfrm>
          <a:prstGeom prst="rect">
            <a:avLst/>
          </a:prstGeom>
          <a:noFill/>
        </p:spPr>
        <p:txBody>
          <a:bodyPr wrap="square">
            <a:spAutoFit/>
          </a:bodyPr>
          <a:lstStyle/>
          <a:p>
            <a:pPr algn="l" fontAlgn="base">
              <a:buNone/>
            </a:pPr>
            <a:endParaRPr lang="en-US" sz="2000" b="1" i="1" dirty="0">
              <a:solidFill>
                <a:srgbClr val="212225"/>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21AC72A3-0863-8091-D85E-FAB110B397A6}"/>
              </a:ext>
            </a:extLst>
          </p:cNvPr>
          <p:cNvSpPr txBox="1"/>
          <p:nvPr/>
        </p:nvSpPr>
        <p:spPr>
          <a:xfrm>
            <a:off x="49062" y="6435925"/>
            <a:ext cx="6093912" cy="369332"/>
          </a:xfrm>
          <a:prstGeom prst="rect">
            <a:avLst/>
          </a:prstGeom>
          <a:noFill/>
        </p:spPr>
        <p:txBody>
          <a:bodyPr wrap="square">
            <a:spAutoFit/>
          </a:bodyPr>
          <a:lstStyle/>
          <a:p>
            <a:r>
              <a:rPr lang="en-US" sz="1800" b="1" i="0" dirty="0">
                <a:solidFill>
                  <a:srgbClr val="212225"/>
                </a:solidFill>
                <a:effectLst/>
                <a:latin typeface="Calibri" panose="020F0502020204030204" pitchFamily="34" charset="0"/>
                <a:ea typeface="Calibri" panose="020F0502020204030204" pitchFamily="34" charset="0"/>
                <a:cs typeface="Calibri" panose="020F0502020204030204" pitchFamily="34" charset="0"/>
              </a:rPr>
              <a:t>Psalm 51:16-17</a:t>
            </a:r>
            <a:endParaRPr lang="en-US" dirty="0"/>
          </a:p>
        </p:txBody>
      </p:sp>
      <p:sp>
        <p:nvSpPr>
          <p:cNvPr id="17" name="TextBox 16">
            <a:extLst>
              <a:ext uri="{FF2B5EF4-FFF2-40B4-BE49-F238E27FC236}">
                <a16:creationId xmlns:a16="http://schemas.microsoft.com/office/drawing/2014/main" id="{606FDB19-07E5-2646-676C-6B9A6E50CE5F}"/>
              </a:ext>
            </a:extLst>
          </p:cNvPr>
          <p:cNvSpPr txBox="1"/>
          <p:nvPr/>
        </p:nvSpPr>
        <p:spPr>
          <a:xfrm>
            <a:off x="1113774" y="1994263"/>
            <a:ext cx="5320432" cy="1200329"/>
          </a:xfrm>
          <a:prstGeom prst="rect">
            <a:avLst/>
          </a:prstGeom>
          <a:noFill/>
        </p:spPr>
        <p:txBody>
          <a:bodyPr wrap="square">
            <a:sp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To have a broken heart is to be humble, repentant, and meek, eagerly receptive to the will of God. </a:t>
            </a:r>
          </a:p>
        </p:txBody>
      </p:sp>
      <p:pic>
        <p:nvPicPr>
          <p:cNvPr id="3" name="Picture 2">
            <a:extLst>
              <a:ext uri="{FF2B5EF4-FFF2-40B4-BE49-F238E27FC236}">
                <a16:creationId xmlns:a16="http://schemas.microsoft.com/office/drawing/2014/main" id="{CB41961B-1373-2EFD-65AD-516F4650FE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579" y="224548"/>
            <a:ext cx="1085850" cy="1447800"/>
          </a:xfrm>
          <a:prstGeom prst="rect">
            <a:avLst/>
          </a:prstGeom>
        </p:spPr>
      </p:pic>
      <p:sp>
        <p:nvSpPr>
          <p:cNvPr id="15" name="TextBox 14">
            <a:extLst>
              <a:ext uri="{FF2B5EF4-FFF2-40B4-BE49-F238E27FC236}">
                <a16:creationId xmlns:a16="http://schemas.microsoft.com/office/drawing/2014/main" id="{6BD5C0FF-81A5-FC7C-F901-CA80029B6310}"/>
              </a:ext>
            </a:extLst>
          </p:cNvPr>
          <p:cNvSpPr txBox="1"/>
          <p:nvPr/>
        </p:nvSpPr>
        <p:spPr>
          <a:xfrm>
            <a:off x="5247361" y="4168927"/>
            <a:ext cx="6093912" cy="1569660"/>
          </a:xfrm>
          <a:prstGeom prst="rect">
            <a:avLst/>
          </a:prstGeom>
          <a:noFill/>
        </p:spPr>
        <p:txBody>
          <a:bodyPr wrap="square">
            <a:sp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A contrite spirit puts one’s own interests in the hands of God, believing that His will, not our own, will help us become who we should become. (4)</a:t>
            </a:r>
            <a:endParaRPr lang="en-US" sz="2400" b="1" dirty="0">
              <a:latin typeface="Calibri" panose="020F0502020204030204" pitchFamily="34" charset="0"/>
              <a:ea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A53715FD-B0A8-4380-3517-2DD7E6C67D92}"/>
              </a:ext>
            </a:extLst>
          </p:cNvPr>
          <p:cNvPicPr>
            <a:picLocks noChangeAspect="1"/>
          </p:cNvPicPr>
          <p:nvPr/>
        </p:nvPicPr>
        <p:blipFill>
          <a:blip r:embed="rId4"/>
          <a:stretch>
            <a:fillRect/>
          </a:stretch>
        </p:blipFill>
        <p:spPr>
          <a:xfrm>
            <a:off x="964504" y="3571333"/>
            <a:ext cx="3860014" cy="2530807"/>
          </a:xfrm>
          <a:prstGeom prst="rect">
            <a:avLst/>
          </a:prstGeom>
        </p:spPr>
      </p:pic>
      <p:pic>
        <p:nvPicPr>
          <p:cNvPr id="21" name="Picture 20">
            <a:extLst>
              <a:ext uri="{FF2B5EF4-FFF2-40B4-BE49-F238E27FC236}">
                <a16:creationId xmlns:a16="http://schemas.microsoft.com/office/drawing/2014/main" id="{9301C8C7-191B-9BC9-2F6D-2451CD5010A4}"/>
              </a:ext>
            </a:extLst>
          </p:cNvPr>
          <p:cNvPicPr>
            <a:picLocks noChangeAspect="1"/>
          </p:cNvPicPr>
          <p:nvPr/>
        </p:nvPicPr>
        <p:blipFill>
          <a:blip r:embed="rId5"/>
          <a:stretch>
            <a:fillRect/>
          </a:stretch>
        </p:blipFill>
        <p:spPr>
          <a:xfrm>
            <a:off x="6422539" y="1244545"/>
            <a:ext cx="3598283" cy="2889056"/>
          </a:xfrm>
          <a:prstGeom prst="rect">
            <a:avLst/>
          </a:prstGeom>
        </p:spPr>
      </p:pic>
    </p:spTree>
    <p:extLst>
      <p:ext uri="{BB962C8B-B14F-4D97-AF65-F5344CB8AC3E}">
        <p14:creationId xmlns:p14="http://schemas.microsoft.com/office/powerpoint/2010/main" val="3261709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829D2-D880-6F0C-BCBD-1D8D5948F77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F045E26-A4CD-E7A0-67F3-E79B16C34C65}"/>
              </a:ext>
            </a:extLst>
          </p:cNvPr>
          <p:cNvPicPr>
            <a:picLocks noChangeAspect="1"/>
          </p:cNvPicPr>
          <p:nvPr/>
        </p:nvPicPr>
        <p:blipFill>
          <a:blip r:embed="rId2"/>
          <a:stretch>
            <a:fillRect/>
          </a:stretch>
        </p:blipFill>
        <p:spPr>
          <a:xfrm>
            <a:off x="0" y="-1"/>
            <a:ext cx="12192000" cy="6905411"/>
          </a:xfrm>
          <a:prstGeom prst="rect">
            <a:avLst/>
          </a:prstGeom>
        </p:spPr>
      </p:pic>
      <p:sp>
        <p:nvSpPr>
          <p:cNvPr id="6" name="TextBox 5">
            <a:extLst>
              <a:ext uri="{FF2B5EF4-FFF2-40B4-BE49-F238E27FC236}">
                <a16:creationId xmlns:a16="http://schemas.microsoft.com/office/drawing/2014/main" id="{F6DF5F2E-FFC1-0D80-115F-B9A04E65E7D2}"/>
              </a:ext>
            </a:extLst>
          </p:cNvPr>
          <p:cNvSpPr txBox="1"/>
          <p:nvPr/>
        </p:nvSpPr>
        <p:spPr>
          <a:xfrm>
            <a:off x="1929008" y="78831"/>
            <a:ext cx="8091814" cy="830997"/>
          </a:xfrm>
          <a:prstGeom prst="rect">
            <a:avLst/>
          </a:prstGeom>
          <a:noFill/>
        </p:spPr>
        <p:txBody>
          <a:bodyPr wrap="square" rtlCol="0">
            <a:spAutoFit/>
          </a:bodyPr>
          <a:lstStyle/>
          <a:p>
            <a:pPr algn="ctr"/>
            <a:r>
              <a:rPr lang="en-US" sz="4800" b="1" dirty="0">
                <a:latin typeface="Rockwell" panose="02060603020205020403" pitchFamily="18" charset="0"/>
              </a:rPr>
              <a:t>Repentance</a:t>
            </a:r>
          </a:p>
        </p:txBody>
      </p:sp>
      <p:sp>
        <p:nvSpPr>
          <p:cNvPr id="4" name="TextBox 3">
            <a:extLst>
              <a:ext uri="{FF2B5EF4-FFF2-40B4-BE49-F238E27FC236}">
                <a16:creationId xmlns:a16="http://schemas.microsoft.com/office/drawing/2014/main" id="{40EE2797-7483-DC5A-B216-7728BB6B9345}"/>
              </a:ext>
            </a:extLst>
          </p:cNvPr>
          <p:cNvSpPr txBox="1"/>
          <p:nvPr/>
        </p:nvSpPr>
        <p:spPr>
          <a:xfrm>
            <a:off x="704588" y="2871426"/>
            <a:ext cx="3817307" cy="400110"/>
          </a:xfrm>
          <a:prstGeom prst="rect">
            <a:avLst/>
          </a:prstGeom>
          <a:noFill/>
        </p:spPr>
        <p:txBody>
          <a:bodyPr wrap="square">
            <a:spAutoFit/>
          </a:bodyPr>
          <a:lstStyle/>
          <a:p>
            <a:pPr algn="l" fontAlgn="base">
              <a:buNone/>
            </a:pPr>
            <a:endParaRPr lang="en-US" sz="2000" b="1" i="1" dirty="0">
              <a:solidFill>
                <a:srgbClr val="212225"/>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351F2E6F-3F05-C39B-AABA-4FE9A8FED320}"/>
              </a:ext>
            </a:extLst>
          </p:cNvPr>
          <p:cNvSpPr txBox="1"/>
          <p:nvPr/>
        </p:nvSpPr>
        <p:spPr>
          <a:xfrm>
            <a:off x="504172" y="1048495"/>
            <a:ext cx="5992140" cy="2677656"/>
          </a:xfrm>
          <a:prstGeom prst="rect">
            <a:avLst/>
          </a:prstGeom>
          <a:noFill/>
        </p:spPr>
        <p:txBody>
          <a:bodyPr wrap="square">
            <a:spAutoFit/>
          </a:bodyPr>
          <a:lstStyle/>
          <a:p>
            <a:pPr fontAlgn="base"/>
            <a:r>
              <a:rPr lang="en-US" sz="2400" b="1" dirty="0">
                <a:latin typeface="Calibri" panose="020F0502020204030204" pitchFamily="34" charset="0"/>
                <a:ea typeface="Calibri" panose="020F0502020204030204" pitchFamily="34" charset="0"/>
                <a:cs typeface="Calibri" panose="020F0502020204030204" pitchFamily="34" charset="0"/>
              </a:rPr>
              <a:t>[H]</a:t>
            </a:r>
            <a:r>
              <a:rPr lang="en-US" sz="2400" b="1" dirty="0" err="1">
                <a:latin typeface="Calibri" panose="020F0502020204030204" pitchFamily="34" charset="0"/>
                <a:ea typeface="Calibri" panose="020F0502020204030204" pitchFamily="34" charset="0"/>
                <a:cs typeface="Calibri" panose="020F0502020204030204" pitchFamily="34" charset="0"/>
              </a:rPr>
              <a:t>owever</a:t>
            </a:r>
            <a:r>
              <a:rPr lang="en-US" sz="2400" b="1" dirty="0">
                <a:latin typeface="Calibri" panose="020F0502020204030204" pitchFamily="34" charset="0"/>
                <a:ea typeface="Calibri" panose="020F0502020204030204" pitchFamily="34" charset="0"/>
                <a:cs typeface="Calibri" panose="020F0502020204030204" pitchFamily="34" charset="0"/>
              </a:rPr>
              <a:t> many mistakes you feel you have made … or however far from home and family and God you feel you have traveled, I testify that you have </a:t>
            </a:r>
            <a:r>
              <a:rPr lang="en-US" sz="2400" b="1" i="1" dirty="0">
                <a:latin typeface="Calibri" panose="020F0502020204030204" pitchFamily="34" charset="0"/>
                <a:ea typeface="Calibri" panose="020F0502020204030204" pitchFamily="34" charset="0"/>
                <a:cs typeface="Calibri" panose="020F0502020204030204" pitchFamily="34" charset="0"/>
              </a:rPr>
              <a:t>not</a:t>
            </a:r>
            <a:r>
              <a:rPr lang="en-US" sz="2400" b="1" dirty="0">
                <a:latin typeface="Calibri" panose="020F0502020204030204" pitchFamily="34" charset="0"/>
                <a:ea typeface="Calibri" panose="020F0502020204030204" pitchFamily="34" charset="0"/>
                <a:cs typeface="Calibri" panose="020F0502020204030204" pitchFamily="34" charset="0"/>
              </a:rPr>
              <a:t> traveled beyond the reach of divine love. It is not possible for you to sink lower than the infinite light of Christ’s Atonement shines. (2)</a:t>
            </a:r>
          </a:p>
        </p:txBody>
      </p:sp>
      <p:sp>
        <p:nvSpPr>
          <p:cNvPr id="3" name="TextBox 2">
            <a:extLst>
              <a:ext uri="{FF2B5EF4-FFF2-40B4-BE49-F238E27FC236}">
                <a16:creationId xmlns:a16="http://schemas.microsoft.com/office/drawing/2014/main" id="{9CC07BAC-3CE6-5297-676A-16688F270DDF}"/>
              </a:ext>
            </a:extLst>
          </p:cNvPr>
          <p:cNvSpPr txBox="1"/>
          <p:nvPr/>
        </p:nvSpPr>
        <p:spPr>
          <a:xfrm>
            <a:off x="5464478" y="3726151"/>
            <a:ext cx="6093912" cy="2677656"/>
          </a:xfrm>
          <a:prstGeom prst="rect">
            <a:avLst/>
          </a:prstGeom>
          <a:noFill/>
        </p:spPr>
        <p:txBody>
          <a:bodyPr wrap="square">
            <a:spAutoFit/>
          </a:bodyPr>
          <a:lstStyle/>
          <a:p>
            <a:r>
              <a:rPr lang="en-US" sz="2400" b="1" i="0" dirty="0">
                <a:effectLst/>
                <a:latin typeface="Calibri" panose="020F0502020204030204" pitchFamily="34" charset="0"/>
                <a:ea typeface="Calibri" panose="020F0502020204030204" pitchFamily="34" charset="0"/>
                <a:cs typeface="Calibri" panose="020F0502020204030204" pitchFamily="34" charset="0"/>
              </a:rPr>
              <a:t>When we choose to repent, we choose to change! We allow the Savior to transform us into the best version of ourselves. We choose to grow spiritually and receive joy—the joy of redemption in Him. When we choose to repent, we choose to become more like Jesus Christ! (3)</a:t>
            </a:r>
            <a:endParaRPr lang="en-US" sz="2400" b="1" dirty="0">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C09443D6-8F86-A590-BE2D-877A67CC65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0484" y="1122602"/>
            <a:ext cx="1914525" cy="2390775"/>
          </a:xfrm>
          <a:prstGeom prst="rect">
            <a:avLst/>
          </a:prstGeom>
        </p:spPr>
      </p:pic>
      <p:pic>
        <p:nvPicPr>
          <p:cNvPr id="13" name="Picture 12">
            <a:extLst>
              <a:ext uri="{FF2B5EF4-FFF2-40B4-BE49-F238E27FC236}">
                <a16:creationId xmlns:a16="http://schemas.microsoft.com/office/drawing/2014/main" id="{DA3194AB-43DC-C41C-A8D5-8E182B9A56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09597" y="4023302"/>
            <a:ext cx="1901545" cy="2380505"/>
          </a:xfrm>
          <a:prstGeom prst="rect">
            <a:avLst/>
          </a:prstGeom>
        </p:spPr>
      </p:pic>
    </p:spTree>
    <p:extLst>
      <p:ext uri="{BB962C8B-B14F-4D97-AF65-F5344CB8AC3E}">
        <p14:creationId xmlns:p14="http://schemas.microsoft.com/office/powerpoint/2010/main" val="107233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B29F7-AA84-F65D-CC3B-F5DD2112F6C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9A9F25E-0E6A-C68D-1D8E-7351C59F930E}"/>
              </a:ext>
            </a:extLst>
          </p:cNvPr>
          <p:cNvPicPr>
            <a:picLocks noChangeAspect="1"/>
          </p:cNvPicPr>
          <p:nvPr/>
        </p:nvPicPr>
        <p:blipFill>
          <a:blip r:embed="rId2"/>
          <a:stretch>
            <a:fillRect/>
          </a:stretch>
        </p:blipFill>
        <p:spPr>
          <a:xfrm>
            <a:off x="0" y="-1"/>
            <a:ext cx="12192000" cy="6905411"/>
          </a:xfrm>
          <a:prstGeom prst="rect">
            <a:avLst/>
          </a:prstGeom>
        </p:spPr>
      </p:pic>
      <p:sp>
        <p:nvSpPr>
          <p:cNvPr id="6" name="TextBox 5">
            <a:extLst>
              <a:ext uri="{FF2B5EF4-FFF2-40B4-BE49-F238E27FC236}">
                <a16:creationId xmlns:a16="http://schemas.microsoft.com/office/drawing/2014/main" id="{75D55C94-E20D-0FFA-F947-DA479BC87269}"/>
              </a:ext>
            </a:extLst>
          </p:cNvPr>
          <p:cNvSpPr txBox="1"/>
          <p:nvPr/>
        </p:nvSpPr>
        <p:spPr>
          <a:xfrm>
            <a:off x="300624" y="150311"/>
            <a:ext cx="8091814" cy="4247317"/>
          </a:xfrm>
          <a:prstGeom prst="rect">
            <a:avLst/>
          </a:prstGeom>
          <a:noFill/>
        </p:spPr>
        <p:txBody>
          <a:bodyPr wrap="square" rtlCol="0">
            <a:spAutoFit/>
          </a:bodyPr>
          <a:lstStyle/>
          <a:p>
            <a:r>
              <a:rPr lang="en-US" b="1" dirty="0">
                <a:latin typeface="Calibri" panose="020F0502020204030204" pitchFamily="34" charset="0"/>
                <a:ea typeface="Calibri" panose="020F0502020204030204" pitchFamily="34" charset="0"/>
                <a:cs typeface="Calibri" panose="020F0502020204030204" pitchFamily="34" charset="0"/>
              </a:rPr>
              <a:t>Sources:</a:t>
            </a:r>
          </a:p>
          <a:p>
            <a:endParaRPr lang="en-US" b="1" dirty="0">
              <a:latin typeface="Calibri" panose="020F0502020204030204" pitchFamily="34" charset="0"/>
              <a:ea typeface="Calibri" panose="020F0502020204030204" pitchFamily="34" charset="0"/>
              <a:cs typeface="Calibri" panose="020F0502020204030204" pitchFamily="34" charset="0"/>
            </a:endParaRPr>
          </a:p>
          <a:p>
            <a:r>
              <a:rPr lang="en-US" b="1" dirty="0">
                <a:latin typeface="Calibri" panose="020F0502020204030204" pitchFamily="34" charset="0"/>
                <a:ea typeface="Calibri" panose="020F0502020204030204" pitchFamily="34" charset="0"/>
                <a:cs typeface="Calibri" panose="020F0502020204030204" pitchFamily="34" charset="0"/>
              </a:rPr>
              <a:t>Video: </a:t>
            </a:r>
          </a:p>
          <a:p>
            <a:r>
              <a:rPr lang="en-US" b="1" dirty="0">
                <a:latin typeface="Calibri" panose="020F0502020204030204" pitchFamily="34" charset="0"/>
                <a:ea typeface="Calibri" panose="020F0502020204030204" pitchFamily="34" charset="0"/>
                <a:cs typeface="Calibri" panose="020F0502020204030204" pitchFamily="34" charset="0"/>
              </a:rPr>
              <a:t>“The Prodigal Son” (5:36).</a:t>
            </a:r>
          </a:p>
          <a:p>
            <a:endParaRPr lang="en-US" b="1" dirty="0">
              <a:latin typeface="Calibri" panose="020F0502020204030204" pitchFamily="34" charset="0"/>
              <a:ea typeface="Calibri" panose="020F0502020204030204" pitchFamily="34" charset="0"/>
              <a:cs typeface="Calibri" panose="020F0502020204030204" pitchFamily="34" charset="0"/>
            </a:endParaRPr>
          </a:p>
          <a:p>
            <a:pPr marL="342900" indent="-342900" fontAlgn="base">
              <a:buAutoNum type="arabicPeriod"/>
            </a:pPr>
            <a:r>
              <a:rPr lang="en-US" b="1" dirty="0">
                <a:latin typeface="Calibri" panose="020F0502020204030204" pitchFamily="34" charset="0"/>
                <a:ea typeface="Calibri" panose="020F0502020204030204" pitchFamily="34" charset="0"/>
                <a:cs typeface="Calibri" panose="020F0502020204030204" pitchFamily="34" charset="0"/>
              </a:rPr>
              <a:t>Frank F. Judd Jr. What We Can Learn from King David’s Fall</a:t>
            </a:r>
          </a:p>
          <a:p>
            <a:pPr marL="342900" indent="-342900" fontAlgn="base">
              <a:buAutoNum type="arabicPeriod"/>
            </a:pPr>
            <a:r>
              <a:rPr lang="en-US" b="1" dirty="0">
                <a:latin typeface="Calibri" panose="020F0502020204030204" pitchFamily="34" charset="0"/>
                <a:ea typeface="Calibri" panose="020F0502020204030204" pitchFamily="34" charset="0"/>
                <a:cs typeface="Calibri" panose="020F0502020204030204" pitchFamily="34" charset="0"/>
              </a:rPr>
              <a:t>President Jeffrey R. Holland (“Laborers in the Vineyard,” </a:t>
            </a:r>
            <a:r>
              <a:rPr lang="en-US" b="1" i="1" dirty="0">
                <a:latin typeface="Calibri" panose="020F0502020204030204" pitchFamily="34" charset="0"/>
                <a:ea typeface="Calibri" panose="020F0502020204030204" pitchFamily="34" charset="0"/>
                <a:cs typeface="Calibri" panose="020F0502020204030204" pitchFamily="34" charset="0"/>
              </a:rPr>
              <a:t>Ensign</a:t>
            </a:r>
            <a:r>
              <a:rPr lang="en-US" b="1" dirty="0">
                <a:latin typeface="Calibri" panose="020F0502020204030204" pitchFamily="34" charset="0"/>
                <a:ea typeface="Calibri" panose="020F0502020204030204" pitchFamily="34" charset="0"/>
                <a:cs typeface="Calibri" panose="020F0502020204030204" pitchFamily="34" charset="0"/>
              </a:rPr>
              <a:t> or </a:t>
            </a:r>
            <a:r>
              <a:rPr lang="en-US" b="1" i="1" dirty="0">
                <a:latin typeface="Calibri" panose="020F0502020204030204" pitchFamily="34" charset="0"/>
                <a:ea typeface="Calibri" panose="020F0502020204030204" pitchFamily="34" charset="0"/>
                <a:cs typeface="Calibri" panose="020F0502020204030204" pitchFamily="34" charset="0"/>
              </a:rPr>
              <a:t>Liahona</a:t>
            </a:r>
            <a:r>
              <a:rPr lang="en-US" b="1" dirty="0">
                <a:latin typeface="Calibri" panose="020F0502020204030204" pitchFamily="34" charset="0"/>
                <a:ea typeface="Calibri" panose="020F0502020204030204" pitchFamily="34" charset="0"/>
                <a:cs typeface="Calibri" panose="020F0502020204030204" pitchFamily="34" charset="0"/>
              </a:rPr>
              <a:t>, May 2012, 33)</a:t>
            </a:r>
          </a:p>
          <a:p>
            <a:pPr marL="342900" indent="-342900" fontAlgn="base">
              <a:buAutoNum type="arabicPeriod"/>
            </a:pPr>
            <a:r>
              <a:rPr lang="en-US" b="1" dirty="0">
                <a:latin typeface="Calibri" panose="020F0502020204030204" pitchFamily="34" charset="0"/>
                <a:ea typeface="Calibri" panose="020F0502020204030204" pitchFamily="34" charset="0"/>
                <a:cs typeface="Calibri" panose="020F0502020204030204" pitchFamily="34" charset="0"/>
              </a:rPr>
              <a:t>President Russell M. Nelson “We Can Do Better and Be Better,” </a:t>
            </a:r>
            <a:r>
              <a:rPr lang="en-US" b="1" i="1" dirty="0">
                <a:latin typeface="Calibri" panose="020F0502020204030204" pitchFamily="34" charset="0"/>
                <a:ea typeface="Calibri" panose="020F0502020204030204" pitchFamily="34" charset="0"/>
                <a:cs typeface="Calibri" panose="020F0502020204030204" pitchFamily="34" charset="0"/>
              </a:rPr>
              <a:t>Liahona</a:t>
            </a:r>
            <a:r>
              <a:rPr lang="en-US" b="1" dirty="0">
                <a:latin typeface="Calibri" panose="020F0502020204030204" pitchFamily="34" charset="0"/>
                <a:ea typeface="Calibri" panose="020F0502020204030204" pitchFamily="34" charset="0"/>
                <a:cs typeface="Calibri" panose="020F0502020204030204" pitchFamily="34" charset="0"/>
              </a:rPr>
              <a:t>, May 2019, 67)</a:t>
            </a:r>
          </a:p>
          <a:p>
            <a:pPr fontAlgn="base"/>
            <a:r>
              <a:rPr lang="en-US" b="1" dirty="0">
                <a:latin typeface="Calibri" panose="020F0502020204030204" pitchFamily="34" charset="0"/>
                <a:ea typeface="Calibri" panose="020F0502020204030204" pitchFamily="34" charset="0"/>
                <a:cs typeface="Calibri" panose="020F0502020204030204" pitchFamily="34" charset="0"/>
              </a:rPr>
              <a:t>Presentation by http://fashionsbylynda.com/blog/</a:t>
            </a:r>
            <a:br>
              <a:rPr lang="en-US" b="1" dirty="0">
                <a:latin typeface="Calibri" panose="020F0502020204030204" pitchFamily="34" charset="0"/>
                <a:ea typeface="Calibri" panose="020F0502020204030204" pitchFamily="34" charset="0"/>
                <a:cs typeface="Calibri" panose="020F0502020204030204" pitchFamily="34" charset="0"/>
              </a:rPr>
            </a:br>
            <a:r>
              <a:rPr lang="en-US" b="1" dirty="0">
                <a:latin typeface="Calibri" panose="020F0502020204030204" pitchFamily="34" charset="0"/>
                <a:ea typeface="Calibri" panose="020F0502020204030204" pitchFamily="34" charset="0"/>
                <a:cs typeface="Calibri" panose="020F0502020204030204" pitchFamily="34" charset="0"/>
              </a:rPr>
              <a:t>4. Neil L. Andersen (</a:t>
            </a:r>
            <a:r>
              <a:rPr lang="en-US" b="1" i="1" dirty="0">
                <a:latin typeface="Calibri" panose="020F0502020204030204" pitchFamily="34" charset="0"/>
                <a:ea typeface="Calibri" panose="020F0502020204030204" pitchFamily="34" charset="0"/>
                <a:cs typeface="Calibri" panose="020F0502020204030204" pitchFamily="34" charset="0"/>
              </a:rPr>
              <a:t>The Divine Gift of Forgiveness</a:t>
            </a:r>
            <a:r>
              <a:rPr lang="en-US" b="1" dirty="0">
                <a:latin typeface="Calibri" panose="020F0502020204030204" pitchFamily="34" charset="0"/>
                <a:ea typeface="Calibri" panose="020F0502020204030204" pitchFamily="34" charset="0"/>
                <a:cs typeface="Calibri" panose="020F0502020204030204" pitchFamily="34" charset="0"/>
              </a:rPr>
              <a:t> [2019], 153)</a:t>
            </a:r>
          </a:p>
          <a:p>
            <a:endParaRPr lang="en-US" b="1" dirty="0">
              <a:latin typeface="Calibri" panose="020F0502020204030204" pitchFamily="34" charset="0"/>
              <a:ea typeface="Calibri" panose="020F0502020204030204" pitchFamily="34" charset="0"/>
              <a:cs typeface="Calibri" panose="020F0502020204030204" pitchFamily="34" charset="0"/>
            </a:endParaRPr>
          </a:p>
          <a:p>
            <a:endParaRPr lang="en-US" b="1" dirty="0">
              <a:latin typeface="Calibri" panose="020F0502020204030204" pitchFamily="34" charset="0"/>
              <a:ea typeface="Calibri" panose="020F0502020204030204" pitchFamily="34" charset="0"/>
              <a:cs typeface="Calibri" panose="020F0502020204030204" pitchFamily="34" charset="0"/>
            </a:endParaRPr>
          </a:p>
          <a:p>
            <a:endParaRPr lang="en-US" b="1" dirty="0">
              <a:latin typeface="Calibri" panose="020F0502020204030204" pitchFamily="34" charset="0"/>
              <a:ea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5EBD2608-CCBC-09F1-C3AC-CBFFBC4F1E2A}"/>
              </a:ext>
            </a:extLst>
          </p:cNvPr>
          <p:cNvGrpSpPr/>
          <p:nvPr/>
        </p:nvGrpSpPr>
        <p:grpSpPr>
          <a:xfrm>
            <a:off x="2896164" y="367881"/>
            <a:ext cx="997307" cy="1256044"/>
            <a:chOff x="990600" y="381000"/>
            <a:chExt cx="2362200" cy="2905035"/>
          </a:xfrm>
        </p:grpSpPr>
        <p:sp>
          <p:nvSpPr>
            <p:cNvPr id="3" name="Trapezoid 2">
              <a:extLst>
                <a:ext uri="{FF2B5EF4-FFF2-40B4-BE49-F238E27FC236}">
                  <a16:creationId xmlns:a16="http://schemas.microsoft.com/office/drawing/2014/main" id="{44CDCFA8-B835-6958-FE49-7EFD588419D1}"/>
                </a:ext>
              </a:extLst>
            </p:cNvPr>
            <p:cNvSpPr/>
            <p:nvPr/>
          </p:nvSpPr>
          <p:spPr>
            <a:xfrm rot="16200000">
              <a:off x="2476500" y="1562100"/>
              <a:ext cx="990600" cy="762000"/>
            </a:xfrm>
            <a:prstGeom prst="trapezoid">
              <a:avLst>
                <a:gd name="adj" fmla="val 41471"/>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99">
              <a:extLst>
                <a:ext uri="{FF2B5EF4-FFF2-40B4-BE49-F238E27FC236}">
                  <a16:creationId xmlns:a16="http://schemas.microsoft.com/office/drawing/2014/main" id="{F15F366E-4781-63E8-03CA-57ADF25ABC65}"/>
                </a:ext>
              </a:extLst>
            </p:cNvPr>
            <p:cNvSpPr/>
            <p:nvPr/>
          </p:nvSpPr>
          <p:spPr>
            <a:xfrm rot="4358081">
              <a:off x="1933159" y="2709566"/>
              <a:ext cx="837668" cy="217150"/>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100">
              <a:extLst>
                <a:ext uri="{FF2B5EF4-FFF2-40B4-BE49-F238E27FC236}">
                  <a16:creationId xmlns:a16="http://schemas.microsoft.com/office/drawing/2014/main" id="{2FB27CA7-6283-568F-11B1-849306E6F692}"/>
                </a:ext>
              </a:extLst>
            </p:cNvPr>
            <p:cNvSpPr/>
            <p:nvPr/>
          </p:nvSpPr>
          <p:spPr>
            <a:xfrm rot="6732551">
              <a:off x="1440199" y="2758626"/>
              <a:ext cx="837668" cy="217149"/>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101">
              <a:extLst>
                <a:ext uri="{FF2B5EF4-FFF2-40B4-BE49-F238E27FC236}">
                  <a16:creationId xmlns:a16="http://schemas.microsoft.com/office/drawing/2014/main" id="{A0B4834B-48C4-2526-72B3-6C02D7ED2040}"/>
                </a:ext>
              </a:extLst>
            </p:cNvPr>
            <p:cNvSpPr/>
            <p:nvPr/>
          </p:nvSpPr>
          <p:spPr>
            <a:xfrm>
              <a:off x="1143000" y="1447800"/>
              <a:ext cx="1752600" cy="1066800"/>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13">
              <a:extLst>
                <a:ext uri="{FF2B5EF4-FFF2-40B4-BE49-F238E27FC236}">
                  <a16:creationId xmlns:a16="http://schemas.microsoft.com/office/drawing/2014/main" id="{63827BC0-0CFC-2A2E-1299-9692E439E7B5}"/>
                </a:ext>
              </a:extLst>
            </p:cNvPr>
            <p:cNvGrpSpPr/>
            <p:nvPr/>
          </p:nvGrpSpPr>
          <p:grpSpPr>
            <a:xfrm>
              <a:off x="1828800" y="381000"/>
              <a:ext cx="1250371" cy="1224010"/>
              <a:chOff x="3037563" y="3121795"/>
              <a:chExt cx="1250371" cy="1224010"/>
            </a:xfrm>
          </p:grpSpPr>
          <p:sp>
            <p:nvSpPr>
              <p:cNvPr id="16" name="Oval 15">
                <a:extLst>
                  <a:ext uri="{FF2B5EF4-FFF2-40B4-BE49-F238E27FC236}">
                    <a16:creationId xmlns:a16="http://schemas.microsoft.com/office/drawing/2014/main" id="{FB84FD54-2ED4-C2EA-883A-E7D74591B018}"/>
                  </a:ext>
                </a:extLst>
              </p:cNvPr>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6D8E1CB7-8037-3D0D-42D5-5042319E56CF}"/>
                  </a:ext>
                </a:extLst>
              </p:cNvPr>
              <p:cNvSpPr/>
              <p:nvPr/>
            </p:nvSpPr>
            <p:spPr>
              <a:xfrm rot="1737695">
                <a:off x="3320118" y="3384804"/>
                <a:ext cx="300796" cy="29445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9D730B9E-3926-9714-B621-138993E4A6F7}"/>
                  </a:ext>
                </a:extLst>
              </p:cNvPr>
              <p:cNvSpPr/>
              <p:nvPr/>
            </p:nvSpPr>
            <p:spPr>
              <a:xfrm rot="1737695">
                <a:off x="3710082" y="3407215"/>
                <a:ext cx="300796" cy="29445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C0A15BEE-4D3D-ED44-4354-0651E25C9315}"/>
                  </a:ext>
                </a:extLst>
              </p:cNvPr>
              <p:cNvSpPr/>
              <p:nvPr/>
            </p:nvSpPr>
            <p:spPr>
              <a:xfrm rot="1737695">
                <a:off x="3302191" y="3761320"/>
                <a:ext cx="300796" cy="29445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091669E4-EE87-4B06-AA82-68EFF7907BD1}"/>
                  </a:ext>
                </a:extLst>
              </p:cNvPr>
              <p:cNvSpPr/>
              <p:nvPr/>
            </p:nvSpPr>
            <p:spPr>
              <a:xfrm rot="1737695">
                <a:off x="3710082" y="3788214"/>
                <a:ext cx="300796" cy="29445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14">
              <a:extLst>
                <a:ext uri="{FF2B5EF4-FFF2-40B4-BE49-F238E27FC236}">
                  <a16:creationId xmlns:a16="http://schemas.microsoft.com/office/drawing/2014/main" id="{04EB3635-3A8F-A698-18F0-0B92CBA263C6}"/>
                </a:ext>
              </a:extLst>
            </p:cNvPr>
            <p:cNvGrpSpPr/>
            <p:nvPr/>
          </p:nvGrpSpPr>
          <p:grpSpPr>
            <a:xfrm>
              <a:off x="990600" y="685800"/>
              <a:ext cx="856252" cy="838200"/>
              <a:chOff x="3037563" y="3121795"/>
              <a:chExt cx="1250371" cy="1224010"/>
            </a:xfrm>
          </p:grpSpPr>
          <p:sp>
            <p:nvSpPr>
              <p:cNvPr id="11" name="Oval 10">
                <a:extLst>
                  <a:ext uri="{FF2B5EF4-FFF2-40B4-BE49-F238E27FC236}">
                    <a16:creationId xmlns:a16="http://schemas.microsoft.com/office/drawing/2014/main" id="{7A8671DF-99E1-A6AE-C35D-E9E4DA2DBC13}"/>
                  </a:ext>
                </a:extLst>
              </p:cNvPr>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4E988B4F-A784-8127-D2AF-CA64F31DF368}"/>
                  </a:ext>
                </a:extLst>
              </p:cNvPr>
              <p:cNvSpPr/>
              <p:nvPr/>
            </p:nvSpPr>
            <p:spPr>
              <a:xfrm rot="1737695">
                <a:off x="3320118" y="3384804"/>
                <a:ext cx="300796" cy="29445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A3BA7DCC-A7D9-8EA3-554F-30A869B3E7FC}"/>
                  </a:ext>
                </a:extLst>
              </p:cNvPr>
              <p:cNvSpPr/>
              <p:nvPr/>
            </p:nvSpPr>
            <p:spPr>
              <a:xfrm rot="1737695">
                <a:off x="3710082" y="3407215"/>
                <a:ext cx="300796" cy="29445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F4F83D31-32D5-0881-D781-AB7E2016E41C}"/>
                  </a:ext>
                </a:extLst>
              </p:cNvPr>
              <p:cNvSpPr/>
              <p:nvPr/>
            </p:nvSpPr>
            <p:spPr>
              <a:xfrm rot="1737695">
                <a:off x="3302191" y="3761320"/>
                <a:ext cx="300796" cy="29445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D5D46C24-D686-D71E-6B8C-3E1C5DC103C8}"/>
                  </a:ext>
                </a:extLst>
              </p:cNvPr>
              <p:cNvSpPr/>
              <p:nvPr/>
            </p:nvSpPr>
            <p:spPr>
              <a:xfrm rot="1737695">
                <a:off x="3710082" y="3788214"/>
                <a:ext cx="300796" cy="29445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1022087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481BACA-75DF-6028-3F1A-B066641D5B23}"/>
              </a:ext>
            </a:extLst>
          </p:cNvPr>
          <p:cNvSpPr txBox="1"/>
          <p:nvPr/>
        </p:nvSpPr>
        <p:spPr>
          <a:xfrm>
            <a:off x="266178" y="180406"/>
            <a:ext cx="6093912" cy="3877985"/>
          </a:xfrm>
          <a:prstGeom prst="rect">
            <a:avLst/>
          </a:prstGeom>
          <a:noFill/>
          <a:ln>
            <a:solidFill>
              <a:schemeClr val="tx1"/>
            </a:solidFill>
          </a:ln>
        </p:spPr>
        <p:txBody>
          <a:bodyPr wrap="square">
            <a:spAutoFit/>
          </a:bodyPr>
          <a:lstStyle/>
          <a:p>
            <a:pPr algn="l" fontAlgn="base">
              <a:spcAft>
                <a:spcPts val="1200"/>
              </a:spcAft>
              <a:buNone/>
            </a:pPr>
            <a:r>
              <a:rPr lang="en-US" b="1" i="0" dirty="0">
                <a:effectLst/>
                <a:latin typeface="Calibri" panose="020F0502020204030204" pitchFamily="34" charset="0"/>
                <a:ea typeface="Calibri" panose="020F0502020204030204" pitchFamily="34" charset="0"/>
                <a:cs typeface="Calibri" panose="020F0502020204030204" pitchFamily="34" charset="0"/>
              </a:rPr>
              <a:t>Repentance:</a:t>
            </a:r>
          </a:p>
          <a:p>
            <a:pPr algn="l" fontAlgn="base">
              <a:spcAft>
                <a:spcPts val="1200"/>
              </a:spcAft>
              <a:buNone/>
            </a:pPr>
            <a:r>
              <a:rPr lang="en-US" b="0" i="0" dirty="0">
                <a:effectLst/>
                <a:latin typeface="Calibri" panose="020F0502020204030204" pitchFamily="34" charset="0"/>
                <a:ea typeface="Calibri" panose="020F0502020204030204" pitchFamily="34" charset="0"/>
                <a:cs typeface="Calibri" panose="020F0502020204030204" pitchFamily="34" charset="0"/>
              </a:rPr>
              <a:t>Repentance requires that sins be confessed to Heavenly Father. …</a:t>
            </a:r>
          </a:p>
          <a:p>
            <a:pPr algn="l" fontAlgn="base">
              <a:spcAft>
                <a:spcPts val="1200"/>
              </a:spcAft>
              <a:buNone/>
            </a:pPr>
            <a:r>
              <a:rPr lang="en-US" b="0" i="0" dirty="0">
                <a:effectLst/>
                <a:latin typeface="Calibri" panose="020F0502020204030204" pitchFamily="34" charset="0"/>
                <a:ea typeface="Calibri" panose="020F0502020204030204" pitchFamily="34" charset="0"/>
                <a:cs typeface="Calibri" panose="020F0502020204030204" pitchFamily="34" charset="0"/>
              </a:rPr>
              <a:t>When Church members commit serious sins, their repentance also includes confession to their bishop or stake president. He is then able to exercise the keys of the gospel of repentance on their behalf (see </a:t>
            </a:r>
            <a:r>
              <a:rPr lang="en-US" b="0" i="0" u="none" strike="noStrike" dirty="0">
                <a:effectLst/>
                <a:latin typeface="Calibri" panose="020F0502020204030204" pitchFamily="34" charset="0"/>
                <a:ea typeface="Calibri" panose="020F0502020204030204" pitchFamily="34" charset="0"/>
                <a:cs typeface="Calibri" panose="020F0502020204030204" pitchFamily="34" charset="0"/>
              </a:rPr>
              <a:t>Doctrine and Covenants 13:1</a:t>
            </a:r>
            <a:r>
              <a:rPr lang="en-US" b="0" i="0" dirty="0">
                <a:effectLst/>
                <a:latin typeface="Calibri" panose="020F0502020204030204" pitchFamily="34" charset="0"/>
                <a:ea typeface="Calibri" panose="020F0502020204030204" pitchFamily="34" charset="0"/>
                <a:cs typeface="Calibri" panose="020F0502020204030204" pitchFamily="34" charset="0"/>
              </a:rPr>
              <a:t>; </a:t>
            </a:r>
            <a:r>
              <a:rPr lang="en-US" b="0" i="0" u="none" strike="noStrike" dirty="0">
                <a:effectLst/>
                <a:latin typeface="Calibri" panose="020F0502020204030204" pitchFamily="34" charset="0"/>
                <a:ea typeface="Calibri" panose="020F0502020204030204" pitchFamily="34" charset="0"/>
                <a:cs typeface="Calibri" panose="020F0502020204030204" pitchFamily="34" charset="0"/>
              </a:rPr>
              <a:t>84:26–27</a:t>
            </a:r>
            <a:r>
              <a:rPr lang="en-US" b="0" i="0" dirty="0">
                <a:effectLst/>
                <a:latin typeface="Calibri" panose="020F0502020204030204" pitchFamily="34" charset="0"/>
                <a:ea typeface="Calibri" panose="020F0502020204030204" pitchFamily="34" charset="0"/>
                <a:cs typeface="Calibri" panose="020F0502020204030204" pitchFamily="34" charset="0"/>
              </a:rPr>
              <a:t>; </a:t>
            </a:r>
            <a:r>
              <a:rPr lang="en-US" b="0" i="0" u="none" strike="noStrike" dirty="0">
                <a:effectLst/>
                <a:latin typeface="Calibri" panose="020F0502020204030204" pitchFamily="34" charset="0"/>
                <a:ea typeface="Calibri" panose="020F0502020204030204" pitchFamily="34" charset="0"/>
                <a:cs typeface="Calibri" panose="020F0502020204030204" pitchFamily="34" charset="0"/>
              </a:rPr>
              <a:t>107:18, 20</a:t>
            </a:r>
            <a:r>
              <a:rPr lang="en-US" b="0" i="0" dirty="0">
                <a:effectLst/>
                <a:latin typeface="Calibri" panose="020F0502020204030204" pitchFamily="34" charset="0"/>
                <a:ea typeface="Calibri" panose="020F0502020204030204" pitchFamily="34" charset="0"/>
                <a:cs typeface="Calibri" panose="020F0502020204030204" pitchFamily="34" charset="0"/>
              </a:rPr>
              <a:t>). This helps them heal and return to the gospel path through the power of the Savior’s Atonement.</a:t>
            </a:r>
          </a:p>
          <a:p>
            <a:pPr algn="l" fontAlgn="base">
              <a:spcAft>
                <a:spcPts val="1200"/>
              </a:spcAft>
              <a:buNone/>
            </a:pPr>
            <a:r>
              <a:rPr lang="en-US" b="0" i="0" dirty="0">
                <a:effectLst/>
                <a:latin typeface="Calibri" panose="020F0502020204030204" pitchFamily="34" charset="0"/>
                <a:ea typeface="Calibri" panose="020F0502020204030204" pitchFamily="34" charset="0"/>
                <a:cs typeface="Calibri" panose="020F0502020204030204" pitchFamily="34" charset="0"/>
              </a:rPr>
              <a:t>… Voluntary confession shows that a person desires to repent. (</a:t>
            </a:r>
            <a:r>
              <a:rPr lang="en-US" b="0" i="1" u="none" strike="noStrike" dirty="0">
                <a:effectLst/>
                <a:latin typeface="Calibri" panose="020F0502020204030204" pitchFamily="34" charset="0"/>
                <a:ea typeface="Calibri" panose="020F0502020204030204" pitchFamily="34" charset="0"/>
                <a:cs typeface="Calibri" panose="020F0502020204030204" pitchFamily="34" charset="0"/>
              </a:rPr>
              <a:t>General Handbook: Serving in The Church of Jesus Christ of Latter-day Saints</a:t>
            </a:r>
            <a:r>
              <a:rPr lang="en-US" b="0" i="0" dirty="0">
                <a:effectLst/>
                <a:latin typeface="Calibri" panose="020F0502020204030204" pitchFamily="34" charset="0"/>
                <a:ea typeface="Calibri" panose="020F0502020204030204" pitchFamily="34" charset="0"/>
                <a:cs typeface="Calibri" panose="020F0502020204030204" pitchFamily="34" charset="0"/>
              </a:rPr>
              <a:t>, 32.4.1, Gospel Library)</a:t>
            </a:r>
          </a:p>
        </p:txBody>
      </p:sp>
      <p:sp>
        <p:nvSpPr>
          <p:cNvPr id="5" name="TextBox 4">
            <a:extLst>
              <a:ext uri="{FF2B5EF4-FFF2-40B4-BE49-F238E27FC236}">
                <a16:creationId xmlns:a16="http://schemas.microsoft.com/office/drawing/2014/main" id="{4FFC301E-F502-54B4-F3B5-CA89F79111E2}"/>
              </a:ext>
            </a:extLst>
          </p:cNvPr>
          <p:cNvSpPr txBox="1"/>
          <p:nvPr/>
        </p:nvSpPr>
        <p:spPr>
          <a:xfrm>
            <a:off x="6360090" y="180406"/>
            <a:ext cx="5409156" cy="3693319"/>
          </a:xfrm>
          <a:prstGeom prst="rect">
            <a:avLst/>
          </a:prstGeom>
          <a:noFill/>
          <a:ln>
            <a:solidFill>
              <a:schemeClr val="tx1"/>
            </a:solidFill>
          </a:ln>
        </p:spPr>
        <p:txBody>
          <a:bodyPr wrap="square">
            <a:spAutoFit/>
          </a:bodyPr>
          <a:lstStyle/>
          <a:p>
            <a:r>
              <a:rPr lang="en-US" b="1" i="0" dirty="0">
                <a:effectLst/>
                <a:latin typeface="Calibri" panose="020F0502020204030204" pitchFamily="34" charset="0"/>
                <a:ea typeface="Calibri" panose="020F0502020204030204" pitchFamily="34" charset="0"/>
                <a:cs typeface="Calibri" panose="020F0502020204030204" pitchFamily="34" charset="0"/>
              </a:rPr>
              <a:t>Committing the same sin after repentance:</a:t>
            </a:r>
          </a:p>
          <a:p>
            <a:r>
              <a:rPr lang="en-US" b="0" i="0" dirty="0">
                <a:effectLst/>
                <a:latin typeface="Calibri" panose="020F0502020204030204" pitchFamily="34" charset="0"/>
                <a:ea typeface="Calibri" panose="020F0502020204030204" pitchFamily="34" charset="0"/>
                <a:cs typeface="Calibri" panose="020F0502020204030204" pitchFamily="34" charset="0"/>
              </a:rPr>
              <a:t>Even after sincere repentance, however, we may stumble. Stumbling does not mean that the repentance was inadequate but may simply reflect human weakness. How comforting to know that “the Lord sees weaknesses differently than He [sees] rebellion.” We should not doubt the Savior’s ability to help us with our weaknesses, because “when the Lord speaks of weaknesses, it is always with mercy” [Richard G. Scott, “</a:t>
            </a:r>
            <a:r>
              <a:rPr lang="en-US" b="0" i="0" u="none" strike="noStrike" dirty="0">
                <a:effectLst/>
                <a:latin typeface="Calibri" panose="020F0502020204030204" pitchFamily="34" charset="0"/>
                <a:ea typeface="Calibri" panose="020F0502020204030204" pitchFamily="34" charset="0"/>
                <a:cs typeface="Calibri" panose="020F0502020204030204" pitchFamily="34" charset="0"/>
              </a:rPr>
              <a:t>Personal Strength through the Atonement of Jesus Christ</a:t>
            </a:r>
            <a:r>
              <a:rPr lang="en-US" b="0" i="0" dirty="0">
                <a:effectLst/>
                <a:latin typeface="Calibri" panose="020F0502020204030204" pitchFamily="34" charset="0"/>
                <a:ea typeface="Calibri" panose="020F0502020204030204" pitchFamily="34" charset="0"/>
                <a:cs typeface="Calibri" panose="020F0502020204030204" pitchFamily="34" charset="0"/>
              </a:rPr>
              <a:t>,” </a:t>
            </a:r>
            <a:r>
              <a:rPr lang="en-US" b="0" i="1" dirty="0">
                <a:effectLst/>
                <a:latin typeface="Calibri" panose="020F0502020204030204" pitchFamily="34" charset="0"/>
                <a:ea typeface="Calibri" panose="020F0502020204030204" pitchFamily="34" charset="0"/>
                <a:cs typeface="Calibri" panose="020F0502020204030204" pitchFamily="34" charset="0"/>
              </a:rPr>
              <a:t>Ensign</a:t>
            </a:r>
            <a:r>
              <a:rPr lang="en-US" b="0" i="0" dirty="0">
                <a:effectLst/>
                <a:latin typeface="Calibri" panose="020F0502020204030204" pitchFamily="34" charset="0"/>
                <a:ea typeface="Calibri" panose="020F0502020204030204" pitchFamily="34" charset="0"/>
                <a:cs typeface="Calibri" panose="020F0502020204030204" pitchFamily="34" charset="0"/>
              </a:rPr>
              <a:t> or </a:t>
            </a:r>
            <a:r>
              <a:rPr lang="en-US" b="0" i="1" dirty="0">
                <a:effectLst/>
                <a:latin typeface="Calibri" panose="020F0502020204030204" pitchFamily="34" charset="0"/>
                <a:ea typeface="Calibri" panose="020F0502020204030204" pitchFamily="34" charset="0"/>
                <a:cs typeface="Calibri" panose="020F0502020204030204" pitchFamily="34" charset="0"/>
              </a:rPr>
              <a:t>Liahona</a:t>
            </a:r>
            <a:r>
              <a:rPr lang="en-US" b="0" i="0" dirty="0">
                <a:effectLst/>
                <a:latin typeface="Calibri" panose="020F0502020204030204" pitchFamily="34" charset="0"/>
                <a:ea typeface="Calibri" panose="020F0502020204030204" pitchFamily="34" charset="0"/>
                <a:cs typeface="Calibri" panose="020F0502020204030204" pitchFamily="34" charset="0"/>
              </a:rPr>
              <a:t>, Nov. 2013, 83]. </a:t>
            </a:r>
            <a:r>
              <a:rPr lang="en-US" dirty="0">
                <a:latin typeface="Calibri" panose="020F0502020204030204" pitchFamily="34" charset="0"/>
                <a:ea typeface="Calibri" panose="020F0502020204030204" pitchFamily="34" charset="0"/>
                <a:cs typeface="Calibri" panose="020F0502020204030204" pitchFamily="34" charset="0"/>
              </a:rPr>
              <a:t>Elder Dale G. Renlund </a:t>
            </a:r>
            <a:r>
              <a:rPr lang="en-US" b="0" i="0" dirty="0">
                <a:effectLst/>
                <a:latin typeface="Calibri" panose="020F0502020204030204" pitchFamily="34" charset="0"/>
                <a:ea typeface="Calibri" panose="020F0502020204030204" pitchFamily="34" charset="0"/>
                <a:cs typeface="Calibri" panose="020F0502020204030204" pitchFamily="34" charset="0"/>
              </a:rPr>
              <a:t>(“</a:t>
            </a:r>
            <a:r>
              <a:rPr lang="en-US" b="0" i="0" u="none" strike="noStrike" dirty="0">
                <a:effectLst/>
                <a:latin typeface="Calibri" panose="020F0502020204030204" pitchFamily="34" charset="0"/>
                <a:ea typeface="Calibri" panose="020F0502020204030204" pitchFamily="34" charset="0"/>
                <a:cs typeface="Calibri" panose="020F0502020204030204" pitchFamily="34" charset="0"/>
              </a:rPr>
              <a:t>Your Divine Nature and Eternal Destiny</a:t>
            </a:r>
            <a:r>
              <a:rPr lang="en-US" b="0" i="0" dirty="0">
                <a:effectLst/>
                <a:latin typeface="Calibri" panose="020F0502020204030204" pitchFamily="34" charset="0"/>
                <a:ea typeface="Calibri" panose="020F0502020204030204" pitchFamily="34" charset="0"/>
                <a:cs typeface="Calibri" panose="020F0502020204030204" pitchFamily="34" charset="0"/>
              </a:rPr>
              <a:t>,” </a:t>
            </a:r>
            <a:r>
              <a:rPr lang="en-US" b="0" i="1" dirty="0">
                <a:effectLst/>
                <a:latin typeface="Calibri" panose="020F0502020204030204" pitchFamily="34" charset="0"/>
                <a:ea typeface="Calibri" panose="020F0502020204030204" pitchFamily="34" charset="0"/>
                <a:cs typeface="Calibri" panose="020F0502020204030204" pitchFamily="34" charset="0"/>
              </a:rPr>
              <a:t>Liahona</a:t>
            </a:r>
            <a:r>
              <a:rPr lang="en-US" b="0" i="0" dirty="0">
                <a:effectLst/>
                <a:latin typeface="Calibri" panose="020F0502020204030204" pitchFamily="34" charset="0"/>
                <a:ea typeface="Calibri" panose="020F0502020204030204" pitchFamily="34" charset="0"/>
                <a:cs typeface="Calibri" panose="020F0502020204030204" pitchFamily="34" charset="0"/>
              </a:rPr>
              <a:t>, May 2022, 76)</a:t>
            </a:r>
            <a:endParaRPr lang="en-US"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23091705"/>
      </p:ext>
    </p:extLst>
  </p:cSld>
  <p:clrMapOvr>
    <a:masterClrMapping/>
  </p:clrMapOvr>
</p:sld>
</file>

<file path=ppt/theme/theme1.xml><?xml version="1.0" encoding="utf-8"?>
<a:theme xmlns:a="http://schemas.openxmlformats.org/drawingml/2006/main" name="Office Theme">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73</TotalTime>
  <Words>1228</Words>
  <Application>Microsoft Office PowerPoint</Application>
  <PresentationFormat>Widescreen</PresentationFormat>
  <Paragraphs>82</Paragraphs>
  <Slides>10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Calibri</vt:lpstr>
      <vt:lpstr>Rockwell</vt:lpstr>
      <vt:lpstr>Aptos</vt:lpstr>
      <vt:lpstr>Arial</vt:lpstr>
      <vt:lpstr>Aptos Display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Brad Blau</dc:creator>
  <cp:lastModifiedBy>Brad Blau</cp:lastModifiedBy>
  <cp:revision>6</cp:revision>
  <dcterms:created xsi:type="dcterms:W3CDTF">2025-11-16T17:58:27Z</dcterms:created>
  <dcterms:modified xsi:type="dcterms:W3CDTF">2025-11-17T17:12:28Z</dcterms:modified>
</cp:coreProperties>
</file>