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5" r:id="rId7"/>
    <p:sldId id="263" r:id="rId8"/>
    <p:sldId id="264" r:id="rId9"/>
    <p:sldId id="266" r:id="rId10"/>
    <p:sldId id="267" r:id="rId11"/>
    <p:sldId id="268" r:id="rId12"/>
    <p:sldId id="259" r:id="rId13"/>
    <p:sldId id="257" r:id="rId14"/>
  </p:sldIdLst>
  <p:sldSz cx="12192000" cy="6858000"/>
  <p:notesSz cx="6858000" cy="9144000"/>
  <p:embeddedFontLst>
    <p:embeddedFont>
      <p:font typeface="Rockwell" panose="02060603020205020403" pitchFamily="18"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0" d="100"/>
          <a:sy n="50" d="100"/>
        </p:scale>
        <p:origin x="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7C18-5C14-6E62-6D50-34307EFECD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0D445-30E9-09F1-3C79-A884651AD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E8A8E-2E6D-A348-A1E7-80C78ED96C2D}"/>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5" name="Footer Placeholder 4">
            <a:extLst>
              <a:ext uri="{FF2B5EF4-FFF2-40B4-BE49-F238E27FC236}">
                <a16:creationId xmlns:a16="http://schemas.microsoft.com/office/drawing/2014/main" id="{DFA16006-D763-DF67-2E0E-F51781F36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6DD99-9D50-53F3-5B0E-4489B63371BE}"/>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336449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2C35-1C4F-7F46-48B6-E8D3C5A360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10EB3-1AEE-2642-0F70-411C56382A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1AA79-D935-124D-DCF0-19CC1016BC6E}"/>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5" name="Footer Placeholder 4">
            <a:extLst>
              <a:ext uri="{FF2B5EF4-FFF2-40B4-BE49-F238E27FC236}">
                <a16:creationId xmlns:a16="http://schemas.microsoft.com/office/drawing/2014/main" id="{582F5631-A3CA-0330-7929-6B741B4C8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64960-9A5F-7948-38AD-1B35B2D4E5CB}"/>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253926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769B0-8430-3FE4-00EE-42EC387262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BC9E9-EE34-F4C3-3FFD-2B6193803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CB3C9-14F2-3402-7835-696E14346883}"/>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5" name="Footer Placeholder 4">
            <a:extLst>
              <a:ext uri="{FF2B5EF4-FFF2-40B4-BE49-F238E27FC236}">
                <a16:creationId xmlns:a16="http://schemas.microsoft.com/office/drawing/2014/main" id="{14C30020-F831-64D7-2122-8CC0D814D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700C-D2AC-B3E5-6094-03997722C973}"/>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321163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20BD-C027-A660-EC8D-B19A7653C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862F9-01E1-A4F6-0AC9-3CDBBC7DB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DD781-A6A5-307D-0FCA-197C31E8223E}"/>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5" name="Footer Placeholder 4">
            <a:extLst>
              <a:ext uri="{FF2B5EF4-FFF2-40B4-BE49-F238E27FC236}">
                <a16:creationId xmlns:a16="http://schemas.microsoft.com/office/drawing/2014/main" id="{A6C931BE-5736-98E4-150A-0F75B4D58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2A47D-D2CA-CBCC-8A81-EF0E4195CA33}"/>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76021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0F5D-BA84-4E4E-D908-6E07597A60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413A01-0B80-F563-6F78-BD5687B5E7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D9B5C-8D4F-D103-4FCF-B1204D3D1768}"/>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5" name="Footer Placeholder 4">
            <a:extLst>
              <a:ext uri="{FF2B5EF4-FFF2-40B4-BE49-F238E27FC236}">
                <a16:creationId xmlns:a16="http://schemas.microsoft.com/office/drawing/2014/main" id="{1557412A-DDA0-1319-95BA-080D8E2EB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68EBD-FF4C-EE1F-95B9-4CF17F8A458C}"/>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265773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D39-D31D-4B3E-02F3-9727569F9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C88AF-1A21-7ED2-86DD-211A3E33D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EEE74-E2A9-0C67-7855-9866BB2F9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58CC7E-5CD3-1208-2354-3A8573023B33}"/>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6" name="Footer Placeholder 5">
            <a:extLst>
              <a:ext uri="{FF2B5EF4-FFF2-40B4-BE49-F238E27FC236}">
                <a16:creationId xmlns:a16="http://schemas.microsoft.com/office/drawing/2014/main" id="{74597AB5-0C32-79B7-6398-B821C7679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5C576-0F41-6D23-B493-56BA60AF84BD}"/>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354307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35DC-4D54-4BC2-D2A6-4E991DF51C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D15E93-127E-E86B-EAEF-39B7325DE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B3080-E7F2-FCC3-5FAA-2DB67ECD19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50280-C46C-2A60-4D98-9F59CF944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D6B1A-61A3-4A70-34F1-1F0BACB3CA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9C2869-0739-AEE5-6B78-87810C90023F}"/>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8" name="Footer Placeholder 7">
            <a:extLst>
              <a:ext uri="{FF2B5EF4-FFF2-40B4-BE49-F238E27FC236}">
                <a16:creationId xmlns:a16="http://schemas.microsoft.com/office/drawing/2014/main" id="{B07D12B5-1CAB-DA34-EB0B-D7F06C20BC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BD0CBF-1138-464F-641F-499E217260F9}"/>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248989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65C-E852-3702-39AC-6DDFDD89D5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6EEE78-B4E6-0C25-D2D7-4E78BE233F74}"/>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4" name="Footer Placeholder 3">
            <a:extLst>
              <a:ext uri="{FF2B5EF4-FFF2-40B4-BE49-F238E27FC236}">
                <a16:creationId xmlns:a16="http://schemas.microsoft.com/office/drawing/2014/main" id="{3BB18402-2DD3-4206-62C0-EEB5F9B211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B43A4-3FC5-4112-CF94-E63B62CBCB74}"/>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59135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7EABF-1085-FBA8-F2B4-350F1B3CA263}"/>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3" name="Footer Placeholder 2">
            <a:extLst>
              <a:ext uri="{FF2B5EF4-FFF2-40B4-BE49-F238E27FC236}">
                <a16:creationId xmlns:a16="http://schemas.microsoft.com/office/drawing/2014/main" id="{FA2193DD-3447-E821-C76D-C67927E1F2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2B9B5E-23F0-D0F7-C176-61B9C64F0B3F}"/>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343407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C3ED-B3BF-A00B-2EF7-4AD0E0BD8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E68CA-747E-AE27-75D6-7A61F9B46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EBD518-5800-E1AC-E794-DDAD4F8A5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CDC59-E405-8CBC-71A2-C7F2526A8490}"/>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6" name="Footer Placeholder 5">
            <a:extLst>
              <a:ext uri="{FF2B5EF4-FFF2-40B4-BE49-F238E27FC236}">
                <a16:creationId xmlns:a16="http://schemas.microsoft.com/office/drawing/2014/main" id="{06C7D7CC-3921-A195-5775-D5E48041E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873EB-4EDC-C963-E661-50BD25C25144}"/>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420118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9B5B-C872-C6BE-7FA4-56DC03989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88ACBF-8051-74E3-D3CA-B47C5B467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772691-A990-9E04-6A92-75797EDE1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FDD97-2F6B-1604-B92C-AE62DA6A0913}"/>
              </a:ext>
            </a:extLst>
          </p:cNvPr>
          <p:cNvSpPr>
            <a:spLocks noGrp="1"/>
          </p:cNvSpPr>
          <p:nvPr>
            <p:ph type="dt" sz="half" idx="10"/>
          </p:nvPr>
        </p:nvSpPr>
        <p:spPr/>
        <p:txBody>
          <a:bodyPr/>
          <a:lstStyle/>
          <a:p>
            <a:fld id="{432420ED-35AB-438A-B6EB-68134A6BEA7A}" type="datetimeFigureOut">
              <a:rPr lang="en-US" smtClean="0"/>
              <a:t>11/17/2025</a:t>
            </a:fld>
            <a:endParaRPr lang="en-US"/>
          </a:p>
        </p:txBody>
      </p:sp>
      <p:sp>
        <p:nvSpPr>
          <p:cNvPr id="6" name="Footer Placeholder 5">
            <a:extLst>
              <a:ext uri="{FF2B5EF4-FFF2-40B4-BE49-F238E27FC236}">
                <a16:creationId xmlns:a16="http://schemas.microsoft.com/office/drawing/2014/main" id="{03478180-16CB-07E3-B8FC-B21F4248F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33CF0-C204-DC97-C35F-C4962C538DD1}"/>
              </a:ext>
            </a:extLst>
          </p:cNvPr>
          <p:cNvSpPr>
            <a:spLocks noGrp="1"/>
          </p:cNvSpPr>
          <p:nvPr>
            <p:ph type="sldNum" sz="quarter" idx="12"/>
          </p:nvPr>
        </p:nvSpPr>
        <p:spPr/>
        <p:txBody>
          <a:bodyPr/>
          <a:lstStyle/>
          <a:p>
            <a:fld id="{3553AD83-3D82-4C74-B6E7-5811F38A5181}" type="slidenum">
              <a:rPr lang="en-US" smtClean="0"/>
              <a:t>‹#›</a:t>
            </a:fld>
            <a:endParaRPr lang="en-US"/>
          </a:p>
        </p:txBody>
      </p:sp>
    </p:spTree>
    <p:extLst>
      <p:ext uri="{BB962C8B-B14F-4D97-AF65-F5344CB8AC3E}">
        <p14:creationId xmlns:p14="http://schemas.microsoft.com/office/powerpoint/2010/main" val="201727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D599-2272-341F-9F51-B95F60838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7A5011-7CB0-0CDD-D0F2-A7ED9109C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A0FD9-B5E8-4876-440D-B7225BFB34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2420ED-35AB-438A-B6EB-68134A6BEA7A}" type="datetimeFigureOut">
              <a:rPr lang="en-US" smtClean="0"/>
              <a:t>11/17/2025</a:t>
            </a:fld>
            <a:endParaRPr lang="en-US"/>
          </a:p>
        </p:txBody>
      </p:sp>
      <p:sp>
        <p:nvSpPr>
          <p:cNvPr id="5" name="Footer Placeholder 4">
            <a:extLst>
              <a:ext uri="{FF2B5EF4-FFF2-40B4-BE49-F238E27FC236}">
                <a16:creationId xmlns:a16="http://schemas.microsoft.com/office/drawing/2014/main" id="{5F0CF30C-A6FF-AE6E-DAD0-3987F53C8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E1D71A-45BA-FA6B-9F0C-6F8DFF6A6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3AD83-3D82-4C74-B6E7-5811F38A5181}" type="slidenum">
              <a:rPr lang="en-US" smtClean="0"/>
              <a:t>‹#›</a:t>
            </a:fld>
            <a:endParaRPr lang="en-US"/>
          </a:p>
        </p:txBody>
      </p:sp>
    </p:spTree>
    <p:extLst>
      <p:ext uri="{BB962C8B-B14F-4D97-AF65-F5344CB8AC3E}">
        <p14:creationId xmlns:p14="http://schemas.microsoft.com/office/powerpoint/2010/main" val="149959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7347A-DD27-0F90-28B4-7AF9C16A5452}"/>
              </a:ext>
            </a:extLst>
          </p:cNvPr>
          <p:cNvPicPr>
            <a:picLocks noChangeAspect="1"/>
          </p:cNvPicPr>
          <p:nvPr/>
        </p:nvPicPr>
        <p:blipFill>
          <a:blip r:embed="rId2"/>
          <a:stretch>
            <a:fillRect/>
          </a:stretch>
        </p:blipFill>
        <p:spPr>
          <a:xfrm>
            <a:off x="-1" y="-64987"/>
            <a:ext cx="12192001" cy="6946429"/>
          </a:xfrm>
          <a:prstGeom prst="rect">
            <a:avLst/>
          </a:prstGeom>
        </p:spPr>
      </p:pic>
      <p:sp>
        <p:nvSpPr>
          <p:cNvPr id="5" name="TextBox 4">
            <a:extLst>
              <a:ext uri="{FF2B5EF4-FFF2-40B4-BE49-F238E27FC236}">
                <a16:creationId xmlns:a16="http://schemas.microsoft.com/office/drawing/2014/main" id="{9E1732F3-34AA-CA60-A14C-6966FDF41874}"/>
              </a:ext>
            </a:extLst>
          </p:cNvPr>
          <p:cNvSpPr txBox="1"/>
          <p:nvPr/>
        </p:nvSpPr>
        <p:spPr>
          <a:xfrm>
            <a:off x="1593935" y="1592602"/>
            <a:ext cx="9428967" cy="2462213"/>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Give Ear to My Prayer, O God</a:t>
            </a:r>
          </a:p>
          <a:p>
            <a:pPr algn="ctr" fontAlgn="base">
              <a:spcBef>
                <a:spcPts val="600"/>
              </a:spcBef>
              <a:buNone/>
            </a:pPr>
            <a:endParaRPr lang="en-US" sz="4800" dirty="0">
              <a:solidFill>
                <a:schemeClr val="bg1"/>
              </a:solidFill>
              <a:latin typeface="Rockwell" panose="02060603020205020403" pitchFamily="18" charset="0"/>
            </a:endParaRPr>
          </a:p>
          <a:p>
            <a:pPr algn="ctr" fontAlgn="base">
              <a:spcBef>
                <a:spcPts val="600"/>
              </a:spcBef>
              <a:buNone/>
            </a:pPr>
            <a:r>
              <a:rPr lang="en-US" sz="4800" b="0" i="0" dirty="0">
                <a:solidFill>
                  <a:schemeClr val="bg1"/>
                </a:solidFill>
                <a:effectLst/>
                <a:latin typeface="Rockwell" panose="02060603020205020403" pitchFamily="18" charset="0"/>
              </a:rPr>
              <a:t>Psalm 68-86</a:t>
            </a:r>
            <a:endParaRPr lang="en-US" sz="4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26234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F1782-3A0C-8C6C-0104-F2BD1BD0B7A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6BD3912-7860-DFB2-CEA3-7ED1A77FC3AF}"/>
              </a:ext>
            </a:extLst>
          </p:cNvPr>
          <p:cNvPicPr>
            <a:picLocks noChangeAspect="1"/>
          </p:cNvPicPr>
          <p:nvPr/>
        </p:nvPicPr>
        <p:blipFill>
          <a:blip r:embed="rId2"/>
          <a:srcRect b="45374"/>
          <a:stretch>
            <a:fillRect/>
          </a:stretch>
        </p:blipFill>
        <p:spPr>
          <a:xfrm>
            <a:off x="0" y="-44215"/>
            <a:ext cx="12192001" cy="7001605"/>
          </a:xfrm>
          <a:prstGeom prst="rect">
            <a:avLst/>
          </a:prstGeom>
        </p:spPr>
      </p:pic>
      <p:grpSp>
        <p:nvGrpSpPr>
          <p:cNvPr id="21" name="Group 20">
            <a:extLst>
              <a:ext uri="{FF2B5EF4-FFF2-40B4-BE49-F238E27FC236}">
                <a16:creationId xmlns:a16="http://schemas.microsoft.com/office/drawing/2014/main" id="{16236337-8E28-60FB-C922-A5A4CA84A3C2}"/>
              </a:ext>
            </a:extLst>
          </p:cNvPr>
          <p:cNvGrpSpPr/>
          <p:nvPr/>
        </p:nvGrpSpPr>
        <p:grpSpPr>
          <a:xfrm>
            <a:off x="2841221" y="459136"/>
            <a:ext cx="5939728" cy="5939728"/>
            <a:chOff x="2867726" y="872568"/>
            <a:chExt cx="5939728" cy="5939728"/>
          </a:xfrm>
        </p:grpSpPr>
        <p:sp>
          <p:nvSpPr>
            <p:cNvPr id="8" name="Oval 7">
              <a:extLst>
                <a:ext uri="{FF2B5EF4-FFF2-40B4-BE49-F238E27FC236}">
                  <a16:creationId xmlns:a16="http://schemas.microsoft.com/office/drawing/2014/main" id="{30E0DBBF-23BC-A76C-3FEC-1C16EF8355E9}"/>
                </a:ext>
              </a:extLst>
            </p:cNvPr>
            <p:cNvSpPr/>
            <p:nvPr/>
          </p:nvSpPr>
          <p:spPr>
            <a:xfrm>
              <a:off x="2867726" y="872568"/>
              <a:ext cx="5939728" cy="593972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3BA8A64-A38D-2450-095C-92BA549140A1}"/>
                </a:ext>
              </a:extLst>
            </p:cNvPr>
            <p:cNvSpPr/>
            <p:nvPr/>
          </p:nvSpPr>
          <p:spPr>
            <a:xfrm>
              <a:off x="4658150" y="2549184"/>
              <a:ext cx="2325189" cy="23251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D397CC3-B51E-4B62-67D0-17BAA4994E25}"/>
                </a:ext>
              </a:extLst>
            </p:cNvPr>
            <p:cNvCxnSpPr>
              <a:stCxn id="8" idx="0"/>
            </p:cNvCxnSpPr>
            <p:nvPr/>
          </p:nvCxnSpPr>
          <p:spPr>
            <a:xfrm flipH="1">
              <a:off x="5803900" y="872568"/>
              <a:ext cx="33690" cy="16766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6B115C8-6B9E-1349-C0F8-87F5A9D6335D}"/>
                </a:ext>
              </a:extLst>
            </p:cNvPr>
            <p:cNvCxnSpPr>
              <a:cxnSpLocks/>
            </p:cNvCxnSpPr>
            <p:nvPr/>
          </p:nvCxnSpPr>
          <p:spPr>
            <a:xfrm flipH="1">
              <a:off x="3432738" y="4330700"/>
              <a:ext cx="1355162" cy="10033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6DAC1C3-5B48-1112-F9E9-FA822678112E}"/>
                </a:ext>
              </a:extLst>
            </p:cNvPr>
            <p:cNvCxnSpPr>
              <a:cxnSpLocks/>
            </p:cNvCxnSpPr>
            <p:nvPr/>
          </p:nvCxnSpPr>
          <p:spPr>
            <a:xfrm flipH="1" flipV="1">
              <a:off x="6822652" y="4289629"/>
              <a:ext cx="1483148" cy="9046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4FA7E65-CD09-C68F-CADD-C101201B6491}"/>
                </a:ext>
              </a:extLst>
            </p:cNvPr>
            <p:cNvSpPr txBox="1"/>
            <p:nvPr/>
          </p:nvSpPr>
          <p:spPr>
            <a:xfrm>
              <a:off x="4213922" y="3138705"/>
              <a:ext cx="3247335" cy="830997"/>
            </a:xfrm>
            <a:prstGeom prst="rect">
              <a:avLst/>
            </a:prstGeom>
            <a:noFill/>
          </p:spPr>
          <p:txBody>
            <a:bodyPr wrap="square">
              <a:spAutoFit/>
            </a:bodyPr>
            <a:lstStyle/>
            <a:p>
              <a:pPr algn="ctr" fontAlgn="base">
                <a:spcBef>
                  <a:spcPts val="600"/>
                </a:spcBef>
                <a:buNone/>
              </a:pPr>
              <a:r>
                <a:rPr lang="en-US" sz="4800" b="0" i="0" dirty="0">
                  <a:solidFill>
                    <a:srgbClr val="FF0000"/>
                  </a:solidFill>
                  <a:effectLst/>
                  <a:latin typeface="Rockwell" panose="02060603020205020403" pitchFamily="18" charset="0"/>
                </a:rPr>
                <a:t>Prayer</a:t>
              </a:r>
            </a:p>
          </p:txBody>
        </p:sp>
        <p:sp>
          <p:nvSpPr>
            <p:cNvPr id="18" name="TextBox 17">
              <a:extLst>
                <a:ext uri="{FF2B5EF4-FFF2-40B4-BE49-F238E27FC236}">
                  <a16:creationId xmlns:a16="http://schemas.microsoft.com/office/drawing/2014/main" id="{A645730D-2CB5-05CD-0608-722DAA860D6F}"/>
                </a:ext>
              </a:extLst>
            </p:cNvPr>
            <p:cNvSpPr txBox="1"/>
            <p:nvPr/>
          </p:nvSpPr>
          <p:spPr>
            <a:xfrm>
              <a:off x="4064878" y="1249211"/>
              <a:ext cx="1772711" cy="923330"/>
            </a:xfrm>
            <a:prstGeom prst="rect">
              <a:avLst/>
            </a:prstGeom>
            <a:noFill/>
          </p:spPr>
          <p:txBody>
            <a:bodyPr wrap="square">
              <a:spAutoFit/>
            </a:bodyPr>
            <a:lstStyle/>
            <a:p>
              <a:pPr algn="ctr" fontAlgn="base">
                <a:spcBef>
                  <a:spcPts val="600"/>
                </a:spcBef>
                <a:buNone/>
              </a:pPr>
              <a:r>
                <a:rPr lang="en-US" b="0" i="0" dirty="0">
                  <a:solidFill>
                    <a:srgbClr val="FF0000"/>
                  </a:solidFill>
                  <a:effectLst/>
                  <a:latin typeface="Rockwell" panose="02060603020205020403" pitchFamily="18" charset="0"/>
                </a:rPr>
                <a:t>What would you like to stop doing?</a:t>
              </a:r>
            </a:p>
          </p:txBody>
        </p:sp>
        <p:sp>
          <p:nvSpPr>
            <p:cNvPr id="19" name="TextBox 18">
              <a:extLst>
                <a:ext uri="{FF2B5EF4-FFF2-40B4-BE49-F238E27FC236}">
                  <a16:creationId xmlns:a16="http://schemas.microsoft.com/office/drawing/2014/main" id="{42F5528B-2536-E119-2B93-A1B148EA933A}"/>
                </a:ext>
              </a:extLst>
            </p:cNvPr>
            <p:cNvSpPr txBox="1"/>
            <p:nvPr/>
          </p:nvSpPr>
          <p:spPr>
            <a:xfrm>
              <a:off x="5757151" y="1236736"/>
              <a:ext cx="1772711" cy="923330"/>
            </a:xfrm>
            <a:prstGeom prst="rect">
              <a:avLst/>
            </a:prstGeom>
            <a:noFill/>
          </p:spPr>
          <p:txBody>
            <a:bodyPr wrap="square">
              <a:spAutoFit/>
            </a:bodyPr>
            <a:lstStyle/>
            <a:p>
              <a:pPr algn="ctr" fontAlgn="base">
                <a:spcBef>
                  <a:spcPts val="600"/>
                </a:spcBef>
                <a:buNone/>
              </a:pPr>
              <a:r>
                <a:rPr lang="en-US" b="0" i="0" dirty="0">
                  <a:solidFill>
                    <a:srgbClr val="FF0000"/>
                  </a:solidFill>
                  <a:effectLst/>
                  <a:latin typeface="Rockwell" panose="02060603020205020403" pitchFamily="18" charset="0"/>
                </a:rPr>
                <a:t>What would you like to start doing?</a:t>
              </a:r>
            </a:p>
          </p:txBody>
        </p:sp>
        <p:sp>
          <p:nvSpPr>
            <p:cNvPr id="20" name="TextBox 19">
              <a:extLst>
                <a:ext uri="{FF2B5EF4-FFF2-40B4-BE49-F238E27FC236}">
                  <a16:creationId xmlns:a16="http://schemas.microsoft.com/office/drawing/2014/main" id="{3D4DBD07-DC2E-D876-3887-0DDD9183B083}"/>
                </a:ext>
              </a:extLst>
            </p:cNvPr>
            <p:cNvSpPr txBox="1"/>
            <p:nvPr/>
          </p:nvSpPr>
          <p:spPr>
            <a:xfrm>
              <a:off x="4594600" y="4897515"/>
              <a:ext cx="2418599" cy="369332"/>
            </a:xfrm>
            <a:prstGeom prst="rect">
              <a:avLst/>
            </a:prstGeom>
            <a:noFill/>
          </p:spPr>
          <p:txBody>
            <a:bodyPr wrap="square">
              <a:spAutoFit/>
            </a:bodyPr>
            <a:lstStyle/>
            <a:p>
              <a:pPr algn="ctr" fontAlgn="base">
                <a:spcBef>
                  <a:spcPts val="600"/>
                </a:spcBef>
                <a:buNone/>
              </a:pPr>
              <a:r>
                <a:rPr lang="en-US" b="0" i="0" dirty="0">
                  <a:solidFill>
                    <a:srgbClr val="FF0000"/>
                  </a:solidFill>
                  <a:effectLst/>
                  <a:latin typeface="Rockwell" panose="02060603020205020403" pitchFamily="18" charset="0"/>
                </a:rPr>
                <a:t>What is going well?</a:t>
              </a:r>
            </a:p>
          </p:txBody>
        </p:sp>
      </p:grpSp>
    </p:spTree>
    <p:extLst>
      <p:ext uri="{BB962C8B-B14F-4D97-AF65-F5344CB8AC3E}">
        <p14:creationId xmlns:p14="http://schemas.microsoft.com/office/powerpoint/2010/main" val="126154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43943-E0EB-A56D-3148-04442BAAB4A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00336B7-9576-FCA0-726E-C01FF10064D4}"/>
              </a:ext>
            </a:extLst>
          </p:cNvPr>
          <p:cNvPicPr>
            <a:picLocks noChangeAspect="1"/>
          </p:cNvPicPr>
          <p:nvPr/>
        </p:nvPicPr>
        <p:blipFill>
          <a:blip r:embed="rId2"/>
          <a:stretch>
            <a:fillRect/>
          </a:stretch>
        </p:blipFill>
        <p:spPr>
          <a:xfrm>
            <a:off x="0" y="-44215"/>
            <a:ext cx="12192001" cy="6946429"/>
          </a:xfrm>
          <a:prstGeom prst="rect">
            <a:avLst/>
          </a:prstGeom>
        </p:spPr>
      </p:pic>
      <p:sp>
        <p:nvSpPr>
          <p:cNvPr id="4" name="TextBox 3">
            <a:extLst>
              <a:ext uri="{FF2B5EF4-FFF2-40B4-BE49-F238E27FC236}">
                <a16:creationId xmlns:a16="http://schemas.microsoft.com/office/drawing/2014/main" id="{F1FC7798-BEA4-0274-B56F-E0FD820EB2F9}"/>
              </a:ext>
            </a:extLst>
          </p:cNvPr>
          <p:cNvSpPr txBox="1"/>
          <p:nvPr/>
        </p:nvSpPr>
        <p:spPr>
          <a:xfrm>
            <a:off x="673100" y="41571"/>
            <a:ext cx="10511735"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Pray for Mercy</a:t>
            </a:r>
          </a:p>
        </p:txBody>
      </p:sp>
      <p:sp>
        <p:nvSpPr>
          <p:cNvPr id="5" name="TextBox 4">
            <a:extLst>
              <a:ext uri="{FF2B5EF4-FFF2-40B4-BE49-F238E27FC236}">
                <a16:creationId xmlns:a16="http://schemas.microsoft.com/office/drawing/2014/main" id="{7A54D933-692B-AF8A-15F5-984851BE03B7}"/>
              </a:ext>
            </a:extLst>
          </p:cNvPr>
          <p:cNvSpPr txBox="1"/>
          <p:nvPr/>
        </p:nvSpPr>
        <p:spPr>
          <a:xfrm>
            <a:off x="4826284" y="1238151"/>
            <a:ext cx="3637291" cy="3785652"/>
          </a:xfrm>
          <a:prstGeom prst="rect">
            <a:avLst/>
          </a:prstGeom>
          <a:noFill/>
        </p:spPr>
        <p:txBody>
          <a:bodyPr wrap="square">
            <a:spAutoFit/>
          </a:bodyPr>
          <a:lstStyle/>
          <a:p>
            <a:pPr fontAlgn="base"/>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I testify that prayer becomes more meaningful as we counsel with the Lord in all of our doings, as we express heartfelt gratitude, and as we pray for others with real intent and a sincere heart.</a:t>
            </a:r>
          </a:p>
          <a:p>
            <a:pPr fontAlgn="base"/>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I witness Heavenly Father lives and that He hears and answers every earnest prayer. (2)</a:t>
            </a:r>
          </a:p>
        </p:txBody>
      </p:sp>
      <p:pic>
        <p:nvPicPr>
          <p:cNvPr id="8" name="Picture 7">
            <a:extLst>
              <a:ext uri="{FF2B5EF4-FFF2-40B4-BE49-F238E27FC236}">
                <a16:creationId xmlns:a16="http://schemas.microsoft.com/office/drawing/2014/main" id="{57C2E096-622B-45C6-0F6B-4B8DB383F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60338"/>
            <a:ext cx="1152525" cy="1384218"/>
          </a:xfrm>
          <a:prstGeom prst="rect">
            <a:avLst/>
          </a:prstGeom>
        </p:spPr>
      </p:pic>
      <p:pic>
        <p:nvPicPr>
          <p:cNvPr id="12" name="Picture 11">
            <a:extLst>
              <a:ext uri="{FF2B5EF4-FFF2-40B4-BE49-F238E27FC236}">
                <a16:creationId xmlns:a16="http://schemas.microsoft.com/office/drawing/2014/main" id="{D5249345-33B2-3198-7D0D-EB76D451F8D2}"/>
              </a:ext>
            </a:extLst>
          </p:cNvPr>
          <p:cNvPicPr>
            <a:picLocks noChangeAspect="1"/>
          </p:cNvPicPr>
          <p:nvPr/>
        </p:nvPicPr>
        <p:blipFill>
          <a:blip r:embed="rId4"/>
          <a:stretch>
            <a:fillRect/>
          </a:stretch>
        </p:blipFill>
        <p:spPr>
          <a:xfrm>
            <a:off x="8802492" y="1593858"/>
            <a:ext cx="2800741" cy="3762900"/>
          </a:xfrm>
          <a:prstGeom prst="rect">
            <a:avLst/>
          </a:prstGeom>
        </p:spPr>
      </p:pic>
      <p:pic>
        <p:nvPicPr>
          <p:cNvPr id="18" name="Picture 17">
            <a:extLst>
              <a:ext uri="{FF2B5EF4-FFF2-40B4-BE49-F238E27FC236}">
                <a16:creationId xmlns:a16="http://schemas.microsoft.com/office/drawing/2014/main" id="{6F0CD708-0360-7C93-C508-6635B9876489}"/>
              </a:ext>
            </a:extLst>
          </p:cNvPr>
          <p:cNvPicPr>
            <a:picLocks noChangeAspect="1"/>
          </p:cNvPicPr>
          <p:nvPr/>
        </p:nvPicPr>
        <p:blipFill>
          <a:blip r:embed="rId5"/>
          <a:stretch>
            <a:fillRect/>
          </a:stretch>
        </p:blipFill>
        <p:spPr>
          <a:xfrm flipH="1">
            <a:off x="385567" y="2051477"/>
            <a:ext cx="4289142" cy="3155523"/>
          </a:xfrm>
          <a:prstGeom prst="rect">
            <a:avLst/>
          </a:prstGeom>
        </p:spPr>
      </p:pic>
    </p:spTree>
    <p:extLst>
      <p:ext uri="{BB962C8B-B14F-4D97-AF65-F5344CB8AC3E}">
        <p14:creationId xmlns:p14="http://schemas.microsoft.com/office/powerpoint/2010/main" val="248937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0F7E-141D-7297-D277-C918C12F4AD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9E7F7A3-37E9-C4E8-36F1-C52EBEBE2754}"/>
              </a:ext>
            </a:extLst>
          </p:cNvPr>
          <p:cNvPicPr>
            <a:picLocks noChangeAspect="1"/>
          </p:cNvPicPr>
          <p:nvPr/>
        </p:nvPicPr>
        <p:blipFill>
          <a:blip r:embed="rId2"/>
          <a:stretch>
            <a:fillRect/>
          </a:stretch>
        </p:blipFill>
        <p:spPr>
          <a:xfrm>
            <a:off x="-1" y="-64987"/>
            <a:ext cx="12192001" cy="6946429"/>
          </a:xfrm>
          <a:prstGeom prst="rect">
            <a:avLst/>
          </a:prstGeom>
        </p:spPr>
      </p:pic>
      <p:sp>
        <p:nvSpPr>
          <p:cNvPr id="5" name="TextBox 4">
            <a:extLst>
              <a:ext uri="{FF2B5EF4-FFF2-40B4-BE49-F238E27FC236}">
                <a16:creationId xmlns:a16="http://schemas.microsoft.com/office/drawing/2014/main" id="{5A29A642-2B28-5F89-6D42-B13CE7891C05}"/>
              </a:ext>
            </a:extLst>
          </p:cNvPr>
          <p:cNvSpPr txBox="1"/>
          <p:nvPr/>
        </p:nvSpPr>
        <p:spPr>
          <a:xfrm>
            <a:off x="228598" y="0"/>
            <a:ext cx="9428967" cy="2985433"/>
          </a:xfrm>
          <a:prstGeom prst="rect">
            <a:avLst/>
          </a:prstGeom>
          <a:noFill/>
        </p:spPr>
        <p:txBody>
          <a:bodyPr wrap="square">
            <a:spAutoFit/>
          </a:bodyPr>
          <a:lstStyle/>
          <a:p>
            <a:pPr fontAlgn="base">
              <a:spcBef>
                <a:spcPts val="600"/>
              </a:spcBef>
              <a:buNone/>
            </a:pPr>
            <a:r>
              <a:rPr lang="en-US" sz="16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Sources:</a:t>
            </a:r>
          </a:p>
          <a:p>
            <a:pPr fontAlgn="base">
              <a:spcBef>
                <a:spcPts val="600"/>
              </a:spcBef>
              <a:buNone/>
            </a:pP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spcBef>
                <a:spcPts val="600"/>
              </a:spcBef>
              <a:buNone/>
            </a:pPr>
            <a:r>
              <a:rPr lang="en-US" sz="16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Video:</a:t>
            </a:r>
          </a:p>
          <a:p>
            <a:pPr fontAlgn="base">
              <a:spcBef>
                <a:spcPts val="600"/>
              </a:spcBef>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“I Pray When” (1:56)</a:t>
            </a:r>
          </a:p>
          <a:p>
            <a:pPr fontAlgn="base">
              <a:spcBef>
                <a:spcPts val="600"/>
              </a:spcBef>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“Are You Really There?” (3:46)</a:t>
            </a:r>
            <a:endParaRPr lang="en-US" sz="16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fontAlgn="base">
              <a:spcBef>
                <a:spcPts val="600"/>
              </a:spcBef>
              <a:buNone/>
            </a:pP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spcBef>
                <a:spcPts val="600"/>
              </a:spcBef>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1. President Dallin H. Oaks(“The Language of Prayer,” </a:t>
            </a:r>
            <a:r>
              <a:rPr lang="en-US" sz="1600" b="1" i="1" dirty="0">
                <a:solidFill>
                  <a:schemeClr val="bg1"/>
                </a:solidFill>
                <a:latin typeface="Calibri" panose="020F0502020204030204" pitchFamily="34" charset="0"/>
                <a:ea typeface="Calibri" panose="020F0502020204030204" pitchFamily="34" charset="0"/>
                <a:cs typeface="Calibri" panose="020F0502020204030204" pitchFamily="34" charset="0"/>
              </a:rPr>
              <a:t>Ensign</a:t>
            </a: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 May 1993, 16</a:t>
            </a:r>
          </a:p>
          <a:p>
            <a:pPr fontAlgn="base">
              <a:spcBef>
                <a:spcPts val="600"/>
              </a:spcBef>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Presentation by http://fashionsbylynda.com/blog/</a:t>
            </a:r>
          </a:p>
          <a:p>
            <a:pPr fontAlgn="base">
              <a:spcBef>
                <a:spcPts val="600"/>
              </a:spcBef>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2. . Elder David A. Bednar (“Pray Always,” </a:t>
            </a:r>
            <a:r>
              <a:rPr lang="en-US" sz="1600" b="1" i="1" dirty="0">
                <a:solidFill>
                  <a:schemeClr val="bg1"/>
                </a:solidFill>
                <a:latin typeface="Calibri" panose="020F0502020204030204" pitchFamily="34" charset="0"/>
                <a:ea typeface="Calibri" panose="020F0502020204030204" pitchFamily="34" charset="0"/>
                <a:cs typeface="Calibri" panose="020F0502020204030204" pitchFamily="34" charset="0"/>
              </a:rPr>
              <a:t>Ensign</a:t>
            </a: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 or </a:t>
            </a:r>
            <a:r>
              <a:rPr lang="en-US" sz="1600" b="1" i="1" dirty="0">
                <a:solidFill>
                  <a:schemeClr val="bg1"/>
                </a:solidFill>
                <a:latin typeface="Calibri" panose="020F0502020204030204" pitchFamily="34" charset="0"/>
                <a:ea typeface="Calibri" panose="020F0502020204030204" pitchFamily="34" charset="0"/>
                <a:cs typeface="Calibri" panose="020F0502020204030204" pitchFamily="34" charset="0"/>
              </a:rPr>
              <a:t>Liahona</a:t>
            </a: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 Nov. 2008, 44)</a:t>
            </a:r>
          </a:p>
        </p:txBody>
      </p:sp>
      <p:grpSp>
        <p:nvGrpSpPr>
          <p:cNvPr id="4" name="Group 3">
            <a:extLst>
              <a:ext uri="{FF2B5EF4-FFF2-40B4-BE49-F238E27FC236}">
                <a16:creationId xmlns:a16="http://schemas.microsoft.com/office/drawing/2014/main" id="{B9C4F835-9DFE-D856-63A6-78953227A73C}"/>
              </a:ext>
            </a:extLst>
          </p:cNvPr>
          <p:cNvGrpSpPr/>
          <p:nvPr/>
        </p:nvGrpSpPr>
        <p:grpSpPr>
          <a:xfrm>
            <a:off x="3424867" y="481485"/>
            <a:ext cx="997307" cy="1256044"/>
            <a:chOff x="990600" y="381000"/>
            <a:chExt cx="2362200" cy="2905035"/>
          </a:xfrm>
        </p:grpSpPr>
        <p:sp>
          <p:nvSpPr>
            <p:cNvPr id="6" name="Trapezoid 5">
              <a:extLst>
                <a:ext uri="{FF2B5EF4-FFF2-40B4-BE49-F238E27FC236}">
                  <a16:creationId xmlns:a16="http://schemas.microsoft.com/office/drawing/2014/main" id="{26E986F5-87AC-4A87-6088-3987EA4A6D62}"/>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9">
              <a:extLst>
                <a:ext uri="{FF2B5EF4-FFF2-40B4-BE49-F238E27FC236}">
                  <a16:creationId xmlns:a16="http://schemas.microsoft.com/office/drawing/2014/main" id="{B0485A16-32ED-B174-7351-7BDDF5958969}"/>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0">
              <a:extLst>
                <a:ext uri="{FF2B5EF4-FFF2-40B4-BE49-F238E27FC236}">
                  <a16:creationId xmlns:a16="http://schemas.microsoft.com/office/drawing/2014/main" id="{61FE28AA-B409-F1DC-6EC0-9A1D9A684652}"/>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1">
              <a:extLst>
                <a:ext uri="{FF2B5EF4-FFF2-40B4-BE49-F238E27FC236}">
                  <a16:creationId xmlns:a16="http://schemas.microsoft.com/office/drawing/2014/main" id="{E7FD3459-4771-E343-D9E3-11F035D80FC1}"/>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
              <a:extLst>
                <a:ext uri="{FF2B5EF4-FFF2-40B4-BE49-F238E27FC236}">
                  <a16:creationId xmlns:a16="http://schemas.microsoft.com/office/drawing/2014/main" id="{294DA43B-4101-09FA-E281-4C7B320A1360}"/>
                </a:ext>
              </a:extLst>
            </p:cNvPr>
            <p:cNvGrpSpPr/>
            <p:nvPr/>
          </p:nvGrpSpPr>
          <p:grpSpPr>
            <a:xfrm>
              <a:off x="1828800" y="381000"/>
              <a:ext cx="1250371" cy="1224010"/>
              <a:chOff x="3037563" y="3121795"/>
              <a:chExt cx="1250371" cy="1224010"/>
            </a:xfrm>
          </p:grpSpPr>
          <p:sp>
            <p:nvSpPr>
              <p:cNvPr id="18" name="Oval 17">
                <a:extLst>
                  <a:ext uri="{FF2B5EF4-FFF2-40B4-BE49-F238E27FC236}">
                    <a16:creationId xmlns:a16="http://schemas.microsoft.com/office/drawing/2014/main" id="{8AFE0EB3-C40D-BF19-8251-5601D107D49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9AFA257-30CA-FE98-E39B-96782F1266C9}"/>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F3D33AD-D784-A6C2-EF4F-794C92DA5337}"/>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57B8DAF-C3A4-B9EF-3EAB-7FCFA0C88132}"/>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A7F51F-6240-0181-EB07-986790FC6598}"/>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4">
              <a:extLst>
                <a:ext uri="{FF2B5EF4-FFF2-40B4-BE49-F238E27FC236}">
                  <a16:creationId xmlns:a16="http://schemas.microsoft.com/office/drawing/2014/main" id="{B9768790-1D10-1D50-8091-057322AEB304}"/>
                </a:ext>
              </a:extLst>
            </p:cNvPr>
            <p:cNvGrpSpPr/>
            <p:nvPr/>
          </p:nvGrpSpPr>
          <p:grpSpPr>
            <a:xfrm>
              <a:off x="990600" y="685800"/>
              <a:ext cx="856252" cy="838200"/>
              <a:chOff x="3037563" y="3121795"/>
              <a:chExt cx="1250371" cy="1224010"/>
            </a:xfrm>
          </p:grpSpPr>
          <p:sp>
            <p:nvSpPr>
              <p:cNvPr id="13" name="Oval 12">
                <a:extLst>
                  <a:ext uri="{FF2B5EF4-FFF2-40B4-BE49-F238E27FC236}">
                    <a16:creationId xmlns:a16="http://schemas.microsoft.com/office/drawing/2014/main" id="{3E2FCA30-72E0-8660-F62C-0AA22B657B8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1D4EE50-2883-0DEC-8060-FC2EC95995F2}"/>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25A0241-D111-6453-54B0-129F989B41DC}"/>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955F91F-D175-2B84-5269-1E6B09E12A14}"/>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BEB6D4-F67F-6AF2-9B8B-B622F2B75396}"/>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1169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4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00E4B-905F-D80D-82F8-AE9622A4D6B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4C06C36-DA07-B723-57FB-043BA7EDD320}"/>
              </a:ext>
            </a:extLst>
          </p:cNvPr>
          <p:cNvPicPr>
            <a:picLocks noChangeAspect="1"/>
          </p:cNvPicPr>
          <p:nvPr/>
        </p:nvPicPr>
        <p:blipFill>
          <a:blip r:embed="rId2"/>
          <a:stretch>
            <a:fillRect/>
          </a:stretch>
        </p:blipFill>
        <p:spPr>
          <a:xfrm>
            <a:off x="0" y="-88429"/>
            <a:ext cx="12192001" cy="6946429"/>
          </a:xfrm>
          <a:prstGeom prst="rect">
            <a:avLst/>
          </a:prstGeom>
        </p:spPr>
      </p:pic>
      <p:sp>
        <p:nvSpPr>
          <p:cNvPr id="5" name="TextBox 4">
            <a:extLst>
              <a:ext uri="{FF2B5EF4-FFF2-40B4-BE49-F238E27FC236}">
                <a16:creationId xmlns:a16="http://schemas.microsoft.com/office/drawing/2014/main" id="{50359019-5497-73EB-68C2-2D1395038BAE}"/>
              </a:ext>
            </a:extLst>
          </p:cNvPr>
          <p:cNvSpPr txBox="1"/>
          <p:nvPr/>
        </p:nvSpPr>
        <p:spPr>
          <a:xfrm>
            <a:off x="1543831" y="0"/>
            <a:ext cx="9428967"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Prayer-A Powerful Tool</a:t>
            </a:r>
          </a:p>
        </p:txBody>
      </p:sp>
      <p:sp>
        <p:nvSpPr>
          <p:cNvPr id="3" name="TextBox 2">
            <a:extLst>
              <a:ext uri="{FF2B5EF4-FFF2-40B4-BE49-F238E27FC236}">
                <a16:creationId xmlns:a16="http://schemas.microsoft.com/office/drawing/2014/main" id="{C40B8B17-85B7-EC71-A0C3-549263B6BFE8}"/>
              </a:ext>
            </a:extLst>
          </p:cNvPr>
          <p:cNvSpPr txBox="1"/>
          <p:nvPr/>
        </p:nvSpPr>
        <p:spPr>
          <a:xfrm>
            <a:off x="566107" y="830997"/>
            <a:ext cx="6963408" cy="1200329"/>
          </a:xfrm>
          <a:prstGeom prst="rect">
            <a:avLst/>
          </a:prstGeom>
          <a:noFill/>
        </p:spPr>
        <p:txBody>
          <a:bodyPr wrap="square">
            <a:spAutoFit/>
          </a:bodyPr>
          <a:lstStyle/>
          <a:p>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of the Psalms are heartfelt prayers that provide an example of approaching Heavenly Father in humble faith.</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8F2B6F3-FDBC-5FCE-6FA1-888EE35789C6}"/>
              </a:ext>
            </a:extLst>
          </p:cNvPr>
          <p:cNvSpPr txBox="1"/>
          <p:nvPr/>
        </p:nvSpPr>
        <p:spPr>
          <a:xfrm>
            <a:off x="5815208" y="3115229"/>
            <a:ext cx="6093912" cy="1200329"/>
          </a:xfrm>
          <a:prstGeom prst="rect">
            <a:avLst/>
          </a:prstGeom>
          <a:noFill/>
        </p:spPr>
        <p:txBody>
          <a:bodyPr wrap="square">
            <a:spAutoFit/>
          </a:bodyPr>
          <a:lstStyle/>
          <a:p>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Prayer is a powerful tool that allows anyone at any time to call upon God for comfort, strength, or guidance.</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B44E18D-B63A-1F03-5B17-29E9A9038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91" y="2031326"/>
            <a:ext cx="2900496" cy="4269461"/>
          </a:xfrm>
          <a:prstGeom prst="rect">
            <a:avLst/>
          </a:prstGeom>
        </p:spPr>
      </p:pic>
    </p:spTree>
    <p:extLst>
      <p:ext uri="{BB962C8B-B14F-4D97-AF65-F5344CB8AC3E}">
        <p14:creationId xmlns:p14="http://schemas.microsoft.com/office/powerpoint/2010/main" val="36427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DD4E-9301-01F8-93E3-1BDD30D9002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69EC346-F0CF-8583-5FA9-C1E63FA59D60}"/>
              </a:ext>
            </a:extLst>
          </p:cNvPr>
          <p:cNvPicPr>
            <a:picLocks noChangeAspect="1"/>
          </p:cNvPicPr>
          <p:nvPr/>
        </p:nvPicPr>
        <p:blipFill>
          <a:blip r:embed="rId2"/>
          <a:stretch>
            <a:fillRect/>
          </a:stretch>
        </p:blipFill>
        <p:spPr>
          <a:xfrm>
            <a:off x="0" y="-44215"/>
            <a:ext cx="12192001" cy="6946429"/>
          </a:xfrm>
          <a:prstGeom prst="rect">
            <a:avLst/>
          </a:prstGeom>
        </p:spPr>
      </p:pic>
      <p:sp>
        <p:nvSpPr>
          <p:cNvPr id="5" name="TextBox 4">
            <a:extLst>
              <a:ext uri="{FF2B5EF4-FFF2-40B4-BE49-F238E27FC236}">
                <a16:creationId xmlns:a16="http://schemas.microsoft.com/office/drawing/2014/main" id="{3EF6CDBE-5CB5-0B49-7716-EB4A50246405}"/>
              </a:ext>
            </a:extLst>
          </p:cNvPr>
          <p:cNvSpPr txBox="1"/>
          <p:nvPr/>
        </p:nvSpPr>
        <p:spPr>
          <a:xfrm>
            <a:off x="1543831" y="0"/>
            <a:ext cx="9428967"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Careful VS Casual</a:t>
            </a:r>
          </a:p>
        </p:txBody>
      </p:sp>
      <p:sp>
        <p:nvSpPr>
          <p:cNvPr id="3" name="TextBox 2">
            <a:extLst>
              <a:ext uri="{FF2B5EF4-FFF2-40B4-BE49-F238E27FC236}">
                <a16:creationId xmlns:a16="http://schemas.microsoft.com/office/drawing/2014/main" id="{1397371A-52A9-C9B4-C645-C87C68BDD5B6}"/>
              </a:ext>
            </a:extLst>
          </p:cNvPr>
          <p:cNvSpPr txBox="1"/>
          <p:nvPr/>
        </p:nvSpPr>
        <p:spPr>
          <a:xfrm>
            <a:off x="679534" y="1214497"/>
            <a:ext cx="4247893" cy="830997"/>
          </a:xfrm>
          <a:prstGeom prst="rect">
            <a:avLst/>
          </a:prstGeom>
          <a:noFill/>
        </p:spPr>
        <p:txBody>
          <a:bodyPr wrap="square">
            <a:spAutoFit/>
          </a:bodyPr>
          <a:lstStyle/>
          <a:p>
            <a:pPr algn="ct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Careful</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Done with thought or attention. </a:t>
            </a:r>
          </a:p>
        </p:txBody>
      </p:sp>
      <p:sp>
        <p:nvSpPr>
          <p:cNvPr id="6" name="TextBox 5">
            <a:extLst>
              <a:ext uri="{FF2B5EF4-FFF2-40B4-BE49-F238E27FC236}">
                <a16:creationId xmlns:a16="http://schemas.microsoft.com/office/drawing/2014/main" id="{B2383CB7-C048-98D4-B7F9-56960A7DFEFD}"/>
              </a:ext>
            </a:extLst>
          </p:cNvPr>
          <p:cNvSpPr txBox="1"/>
          <p:nvPr/>
        </p:nvSpPr>
        <p:spPr>
          <a:xfrm>
            <a:off x="7264575" y="1278542"/>
            <a:ext cx="4133588" cy="830997"/>
          </a:xfrm>
          <a:prstGeom prst="rect">
            <a:avLst/>
          </a:prstGeom>
          <a:noFill/>
        </p:spPr>
        <p:txBody>
          <a:bodyPr wrap="square">
            <a:spAutoFit/>
          </a:bodyPr>
          <a:lstStyle/>
          <a:p>
            <a:pPr algn="ctr"/>
            <a:r>
              <a:rPr lang="en-US"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Casual</a:t>
            </a:r>
          </a:p>
          <a:p>
            <a:pPr algn="ct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Relaxed or unconcerned</a:t>
            </a:r>
          </a:p>
        </p:txBody>
      </p:sp>
      <p:sp>
        <p:nvSpPr>
          <p:cNvPr id="4" name="TextBox 3">
            <a:extLst>
              <a:ext uri="{FF2B5EF4-FFF2-40B4-BE49-F238E27FC236}">
                <a16:creationId xmlns:a16="http://schemas.microsoft.com/office/drawing/2014/main" id="{12DF8782-912A-5F07-D79B-20F96608994A}"/>
              </a:ext>
            </a:extLst>
          </p:cNvPr>
          <p:cNvSpPr txBox="1"/>
          <p:nvPr/>
        </p:nvSpPr>
        <p:spPr>
          <a:xfrm>
            <a:off x="3969965" y="2603918"/>
            <a:ext cx="4247893" cy="461665"/>
          </a:xfrm>
          <a:prstGeom prst="rect">
            <a:avLst/>
          </a:prstGeom>
          <a:noFill/>
        </p:spPr>
        <p:txBody>
          <a:bodyPr wrap="square">
            <a:spAutoFit/>
          </a:bodyPr>
          <a:lstStyle/>
          <a:p>
            <a:pPr algn="ct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Playing a Sport</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0EEC000-3EB3-44DD-6460-B14372DB1746}"/>
              </a:ext>
            </a:extLst>
          </p:cNvPr>
          <p:cNvSpPr txBox="1"/>
          <p:nvPr/>
        </p:nvSpPr>
        <p:spPr>
          <a:xfrm>
            <a:off x="3969965" y="2137160"/>
            <a:ext cx="4247893" cy="461665"/>
          </a:xfrm>
          <a:prstGeom prst="rect">
            <a:avLst/>
          </a:prstGeom>
          <a:noFill/>
        </p:spPr>
        <p:txBody>
          <a:bodyPr wrap="square">
            <a:spAutoFit/>
          </a:bodyPr>
          <a:lstStyle/>
          <a:p>
            <a:pPr algn="ct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Learning an instrument</a:t>
            </a:r>
          </a:p>
        </p:txBody>
      </p:sp>
      <p:sp>
        <p:nvSpPr>
          <p:cNvPr id="9" name="TextBox 8">
            <a:extLst>
              <a:ext uri="{FF2B5EF4-FFF2-40B4-BE49-F238E27FC236}">
                <a16:creationId xmlns:a16="http://schemas.microsoft.com/office/drawing/2014/main" id="{C05D57FB-0021-B77A-671A-390A410718E4}"/>
              </a:ext>
            </a:extLst>
          </p:cNvPr>
          <p:cNvSpPr txBox="1"/>
          <p:nvPr/>
        </p:nvSpPr>
        <p:spPr>
          <a:xfrm>
            <a:off x="3969963" y="3665556"/>
            <a:ext cx="4247893" cy="461665"/>
          </a:xfrm>
          <a:prstGeom prst="rect">
            <a:avLst/>
          </a:prstGeom>
          <a:noFill/>
        </p:spPr>
        <p:txBody>
          <a:bodyPr wrap="square">
            <a:spAutoFit/>
          </a:bodyPr>
          <a:lstStyle/>
          <a:p>
            <a:pPr algn="ct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School Work</a:t>
            </a:r>
          </a:p>
        </p:txBody>
      </p:sp>
      <p:sp>
        <p:nvSpPr>
          <p:cNvPr id="10" name="TextBox 9">
            <a:extLst>
              <a:ext uri="{FF2B5EF4-FFF2-40B4-BE49-F238E27FC236}">
                <a16:creationId xmlns:a16="http://schemas.microsoft.com/office/drawing/2014/main" id="{C81CE86B-FDAC-5D53-4F10-AF69ADC93B3F}"/>
              </a:ext>
            </a:extLst>
          </p:cNvPr>
          <p:cNvSpPr txBox="1"/>
          <p:nvPr/>
        </p:nvSpPr>
        <p:spPr>
          <a:xfrm>
            <a:off x="3969964" y="3120824"/>
            <a:ext cx="4247893" cy="461665"/>
          </a:xfrm>
          <a:prstGeom prst="rect">
            <a:avLst/>
          </a:prstGeom>
          <a:noFill/>
        </p:spPr>
        <p:txBody>
          <a:bodyPr wrap="square">
            <a:spAutoFit/>
          </a:bodyPr>
          <a:lstStyle/>
          <a:p>
            <a:pPr algn="ct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Having a picnic</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DF8438B-E9C9-C2FB-3E1D-BE4477A45BA3}"/>
              </a:ext>
            </a:extLst>
          </p:cNvPr>
          <p:cNvSpPr txBox="1"/>
          <p:nvPr/>
        </p:nvSpPr>
        <p:spPr>
          <a:xfrm>
            <a:off x="2229113" y="5099219"/>
            <a:ext cx="7328246" cy="830997"/>
          </a:xfrm>
          <a:prstGeom prst="rect">
            <a:avLst/>
          </a:prstGeom>
          <a:noFill/>
        </p:spPr>
        <p:txBody>
          <a:bodyPr wrap="square">
            <a:spAutoFit/>
          </a:bodyPr>
          <a:lstStyle/>
          <a:p>
            <a:pPr algn="ctr"/>
            <a:r>
              <a:rPr lang="en-US" sz="4800" b="0" i="0" dirty="0">
                <a:solidFill>
                  <a:schemeClr val="bg1"/>
                </a:solidFill>
                <a:effectLst/>
                <a:latin typeface="Rockwell" panose="02060603020205020403" pitchFamily="18" charset="0"/>
                <a:ea typeface="Calibri" panose="020F0502020204030204" pitchFamily="34" charset="0"/>
                <a:cs typeface="Calibri" panose="020F0502020204030204" pitchFamily="34" charset="0"/>
              </a:rPr>
              <a:t>What about praying?</a:t>
            </a:r>
            <a:endParaRPr lang="en-US" sz="4800" dirty="0">
              <a:solidFill>
                <a:schemeClr val="bg1"/>
              </a:solidFill>
              <a:latin typeface="Rockwell" panose="02060603020205020403" pitchFamily="18"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A4AABAFD-497C-D310-4D1A-5E07FCAB97DF}"/>
              </a:ext>
            </a:extLst>
          </p:cNvPr>
          <p:cNvGrpSpPr/>
          <p:nvPr/>
        </p:nvGrpSpPr>
        <p:grpSpPr>
          <a:xfrm>
            <a:off x="577239" y="3579866"/>
            <a:ext cx="2057402" cy="3038706"/>
            <a:chOff x="1371598" y="923694"/>
            <a:chExt cx="3089534" cy="4562706"/>
          </a:xfrm>
          <a:solidFill>
            <a:srgbClr val="FFC000"/>
          </a:solidFill>
        </p:grpSpPr>
        <p:sp>
          <p:nvSpPr>
            <p:cNvPr id="13" name="Rounded Rectangle 1">
              <a:extLst>
                <a:ext uri="{FF2B5EF4-FFF2-40B4-BE49-F238E27FC236}">
                  <a16:creationId xmlns:a16="http://schemas.microsoft.com/office/drawing/2014/main" id="{151C7C0C-114E-017B-B635-89C049A8BB87}"/>
                </a:ext>
              </a:extLst>
            </p:cNvPr>
            <p:cNvSpPr/>
            <p:nvPr/>
          </p:nvSpPr>
          <p:spPr>
            <a:xfrm rot="1802092">
              <a:off x="1971052" y="1845413"/>
              <a:ext cx="1173002" cy="2709972"/>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52E5FC28-B83C-9F79-3E4A-1510F8C19B71}"/>
                </a:ext>
              </a:extLst>
            </p:cNvPr>
            <p:cNvSpPr/>
            <p:nvPr/>
          </p:nvSpPr>
          <p:spPr>
            <a:xfrm rot="2315181">
              <a:off x="3648370" y="2264076"/>
              <a:ext cx="566679" cy="1374130"/>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F5B7D6B9-A65B-C4A3-C743-A358DF46B768}"/>
                </a:ext>
              </a:extLst>
            </p:cNvPr>
            <p:cNvSpPr/>
            <p:nvPr/>
          </p:nvSpPr>
          <p:spPr>
            <a:xfrm rot="19186555">
              <a:off x="2949762" y="1829423"/>
              <a:ext cx="760287" cy="1774049"/>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a:extLst>
                <a:ext uri="{FF2B5EF4-FFF2-40B4-BE49-F238E27FC236}">
                  <a16:creationId xmlns:a16="http://schemas.microsoft.com/office/drawing/2014/main" id="{9FBF9AFA-87C5-B17B-1DFA-74715B6087F6}"/>
                </a:ext>
              </a:extLst>
            </p:cNvPr>
            <p:cNvSpPr/>
            <p:nvPr/>
          </p:nvSpPr>
          <p:spPr>
            <a:xfrm rot="5400000">
              <a:off x="2400299" y="3543299"/>
              <a:ext cx="914400" cy="2971801"/>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a:extLst>
                <a:ext uri="{FF2B5EF4-FFF2-40B4-BE49-F238E27FC236}">
                  <a16:creationId xmlns:a16="http://schemas.microsoft.com/office/drawing/2014/main" id="{0736AAAC-ADD7-6D32-C8D2-65608F66A7FC}"/>
                </a:ext>
              </a:extLst>
            </p:cNvPr>
            <p:cNvSpPr/>
            <p:nvPr/>
          </p:nvSpPr>
          <p:spPr>
            <a:xfrm rot="7465154">
              <a:off x="2518032" y="2948707"/>
              <a:ext cx="914400" cy="2971801"/>
            </a:xfrm>
            <a:prstGeom prst="roundRect">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45DE4E-E652-42E3-E3AD-939B5E24AAF2}"/>
                </a:ext>
              </a:extLst>
            </p:cNvPr>
            <p:cNvSpPr/>
            <p:nvPr/>
          </p:nvSpPr>
          <p:spPr>
            <a:xfrm>
              <a:off x="3110357" y="923694"/>
              <a:ext cx="1133293" cy="1133293"/>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4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1" nodeType="clickEffect">
                                  <p:stCondLst>
                                    <p:cond delay="0"/>
                                  </p:stCondLst>
                                  <p:childTnLst>
                                    <p:animMotion origin="layout" path="M 0 0 L -0.25 0 E" pathEditMode="relative" ptsTypes="">
                                      <p:cBhvr>
                                        <p:cTn id="16" dur="2000" fill="hold"/>
                                        <p:tgtEl>
                                          <p:spTgt spid="8"/>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0 0 L -0.25 0 E" pathEditMode="relative" ptsTypes="">
                                      <p:cBhvr>
                                        <p:cTn id="20" dur="2000" fill="hold"/>
                                        <p:tgtEl>
                                          <p:spTgt spid="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0 0 L 0.25 0 E" pathEditMode="relative" ptsTypes="">
                                      <p:cBhvr>
                                        <p:cTn id="24" dur="2000" fill="hold"/>
                                        <p:tgtEl>
                                          <p:spTgt spid="10"/>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grpId="1" nodeType="clickEffect">
                                  <p:stCondLst>
                                    <p:cond delay="0"/>
                                  </p:stCondLst>
                                  <p:childTnLst>
                                    <p:animMotion origin="layout" path="M 0 0 L -0.25 0 E" pathEditMode="relative" ptsTypes="">
                                      <p:cBhvr>
                                        <p:cTn id="28" dur="2000" fill="hold"/>
                                        <p:tgtEl>
                                          <p:spTgt spid="9"/>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9" grpId="0"/>
      <p:bldP spid="9" grpId="1"/>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47057-0E64-847B-98D6-4508675BE1B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F0D055F-6ACC-F590-C698-4473C4FB0960}"/>
              </a:ext>
            </a:extLst>
          </p:cNvPr>
          <p:cNvPicPr>
            <a:picLocks noChangeAspect="1"/>
          </p:cNvPicPr>
          <p:nvPr/>
        </p:nvPicPr>
        <p:blipFill>
          <a:blip r:embed="rId2"/>
          <a:stretch>
            <a:fillRect/>
          </a:stretch>
        </p:blipFill>
        <p:spPr>
          <a:xfrm>
            <a:off x="0" y="-44215"/>
            <a:ext cx="12192001" cy="6946429"/>
          </a:xfrm>
          <a:prstGeom prst="rect">
            <a:avLst/>
          </a:prstGeom>
        </p:spPr>
      </p:pic>
      <p:sp>
        <p:nvSpPr>
          <p:cNvPr id="5" name="TextBox 4">
            <a:extLst>
              <a:ext uri="{FF2B5EF4-FFF2-40B4-BE49-F238E27FC236}">
                <a16:creationId xmlns:a16="http://schemas.microsoft.com/office/drawing/2014/main" id="{174EAEC3-0613-7755-D833-983190017CB6}"/>
              </a:ext>
            </a:extLst>
          </p:cNvPr>
          <p:cNvSpPr txBox="1"/>
          <p:nvPr/>
        </p:nvSpPr>
        <p:spPr>
          <a:xfrm>
            <a:off x="1543831" y="0"/>
            <a:ext cx="9428967"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More Meaningful Prayers</a:t>
            </a:r>
          </a:p>
        </p:txBody>
      </p:sp>
      <p:sp>
        <p:nvSpPr>
          <p:cNvPr id="8" name="TextBox 7">
            <a:extLst>
              <a:ext uri="{FF2B5EF4-FFF2-40B4-BE49-F238E27FC236}">
                <a16:creationId xmlns:a16="http://schemas.microsoft.com/office/drawing/2014/main" id="{4BCF91AE-BFE7-5479-B10B-0D9B696A4DF2}"/>
              </a:ext>
            </a:extLst>
          </p:cNvPr>
          <p:cNvSpPr txBox="1"/>
          <p:nvPr/>
        </p:nvSpPr>
        <p:spPr>
          <a:xfrm>
            <a:off x="507819" y="997291"/>
            <a:ext cx="4577748" cy="2554545"/>
          </a:xfrm>
          <a:prstGeom prst="rect">
            <a:avLst/>
          </a:prstGeom>
          <a:noFill/>
        </p:spPr>
        <p:txBody>
          <a:bodyPr wrap="square">
            <a:spAutoFit/>
          </a:bodyPr>
          <a:lstStyle/>
          <a:p>
            <a:pPr fontAlgn="base"/>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special language of prayer follows different forms in different languages, but the principle is always the same.</a:t>
            </a:r>
          </a:p>
          <a:p>
            <a:pPr fontAlgn="base"/>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We should address prayers to our Heavenly Father in words which speakers of that language associate with love and respect and reverence and closeness. …</a:t>
            </a:r>
          </a:p>
        </p:txBody>
      </p:sp>
      <p:sp>
        <p:nvSpPr>
          <p:cNvPr id="19" name="TextBox 18">
            <a:extLst>
              <a:ext uri="{FF2B5EF4-FFF2-40B4-BE49-F238E27FC236}">
                <a16:creationId xmlns:a16="http://schemas.microsoft.com/office/drawing/2014/main" id="{9E363BDA-284E-042C-FA61-25C4BEEE2C6C}"/>
              </a:ext>
            </a:extLst>
          </p:cNvPr>
          <p:cNvSpPr txBox="1"/>
          <p:nvPr/>
        </p:nvSpPr>
        <p:spPr>
          <a:xfrm>
            <a:off x="7616605" y="3092791"/>
            <a:ext cx="4288863" cy="707886"/>
          </a:xfrm>
          <a:prstGeom prst="rect">
            <a:avLst/>
          </a:prstGeom>
          <a:noFill/>
        </p:spPr>
        <p:txBody>
          <a:bodyPr wrap="square">
            <a:spAutoFit/>
          </a:bodyPr>
          <a:lstStyle/>
          <a:p>
            <a:pPr fontAlgn="base"/>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Our prayers should be simple, direct, and sincere. (1)</a:t>
            </a:r>
          </a:p>
        </p:txBody>
      </p:sp>
      <p:sp>
        <p:nvSpPr>
          <p:cNvPr id="22" name="TextBox 21">
            <a:extLst>
              <a:ext uri="{FF2B5EF4-FFF2-40B4-BE49-F238E27FC236}">
                <a16:creationId xmlns:a16="http://schemas.microsoft.com/office/drawing/2014/main" id="{AA292DDC-1D11-412A-A337-83C1907410B9}"/>
              </a:ext>
            </a:extLst>
          </p:cNvPr>
          <p:cNvSpPr txBox="1"/>
          <p:nvPr/>
        </p:nvSpPr>
        <p:spPr>
          <a:xfrm>
            <a:off x="7518485" y="1623644"/>
            <a:ext cx="4456135" cy="1200329"/>
          </a:xfrm>
          <a:prstGeom prst="rect">
            <a:avLst/>
          </a:prstGeom>
          <a:solidFill>
            <a:schemeClr val="accent2"/>
          </a:solidFill>
        </p:spPr>
        <p:txBody>
          <a:bodyPr wrap="square">
            <a:spAutoFit/>
          </a:bodyPr>
          <a:lstStyle/>
          <a:p>
            <a:r>
              <a:rPr lang="en-US"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But when ye pray, use not vain </a:t>
            </a:r>
            <a:r>
              <a:rPr lang="en-US" b="1" i="1"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repetitions</a:t>
            </a:r>
            <a:r>
              <a:rPr lang="en-US"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as the </a:t>
            </a:r>
            <a:r>
              <a:rPr lang="en-US" b="1" i="1"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heathen</a:t>
            </a:r>
            <a:r>
              <a:rPr lang="en-US"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do: for they think that they shall be heard for their much speaking. Matthew 6:7</a:t>
            </a:r>
            <a:endParaRPr lang="en-US"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179EA330-59FD-31C8-0216-99AF10E38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67925" y="3954710"/>
            <a:ext cx="2780778" cy="2085584"/>
          </a:xfrm>
          <a:prstGeom prst="rect">
            <a:avLst/>
          </a:prstGeom>
        </p:spPr>
      </p:pic>
      <p:pic>
        <p:nvPicPr>
          <p:cNvPr id="26" name="Picture 25">
            <a:extLst>
              <a:ext uri="{FF2B5EF4-FFF2-40B4-BE49-F238E27FC236}">
                <a16:creationId xmlns:a16="http://schemas.microsoft.com/office/drawing/2014/main" id="{88A0270C-B33B-1EC2-37BA-BBB00E449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039" y="997291"/>
            <a:ext cx="2114550" cy="2095500"/>
          </a:xfrm>
          <a:prstGeom prst="rect">
            <a:avLst/>
          </a:prstGeom>
        </p:spPr>
      </p:pic>
      <p:pic>
        <p:nvPicPr>
          <p:cNvPr id="30" name="Picture 29">
            <a:extLst>
              <a:ext uri="{FF2B5EF4-FFF2-40B4-BE49-F238E27FC236}">
                <a16:creationId xmlns:a16="http://schemas.microsoft.com/office/drawing/2014/main" id="{F21269C7-D8CE-071B-A0C7-062C6194CBA6}"/>
              </a:ext>
            </a:extLst>
          </p:cNvPr>
          <p:cNvPicPr>
            <a:picLocks noChangeAspect="1"/>
          </p:cNvPicPr>
          <p:nvPr/>
        </p:nvPicPr>
        <p:blipFill>
          <a:blip r:embed="rId5"/>
          <a:stretch>
            <a:fillRect/>
          </a:stretch>
        </p:blipFill>
        <p:spPr>
          <a:xfrm>
            <a:off x="1410271" y="3718130"/>
            <a:ext cx="2398031" cy="2780778"/>
          </a:xfrm>
          <a:prstGeom prst="rect">
            <a:avLst/>
          </a:prstGeom>
        </p:spPr>
      </p:pic>
      <p:pic>
        <p:nvPicPr>
          <p:cNvPr id="32" name="Picture 31">
            <a:extLst>
              <a:ext uri="{FF2B5EF4-FFF2-40B4-BE49-F238E27FC236}">
                <a16:creationId xmlns:a16="http://schemas.microsoft.com/office/drawing/2014/main" id="{9CC7D0BD-1584-CC96-E804-01F9D52875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8984" y="4177220"/>
            <a:ext cx="1935138" cy="2210671"/>
          </a:xfrm>
          <a:prstGeom prst="rect">
            <a:avLst/>
          </a:prstGeom>
        </p:spPr>
      </p:pic>
      <p:pic>
        <p:nvPicPr>
          <p:cNvPr id="34" name="Picture 33">
            <a:extLst>
              <a:ext uri="{FF2B5EF4-FFF2-40B4-BE49-F238E27FC236}">
                <a16:creationId xmlns:a16="http://schemas.microsoft.com/office/drawing/2014/main" id="{82BA920C-C5AF-C047-D29A-57D17E5D1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8206" y="92765"/>
            <a:ext cx="957262" cy="1262062"/>
          </a:xfrm>
          <a:prstGeom prst="rect">
            <a:avLst/>
          </a:prstGeom>
        </p:spPr>
      </p:pic>
    </p:spTree>
    <p:extLst>
      <p:ext uri="{BB962C8B-B14F-4D97-AF65-F5344CB8AC3E}">
        <p14:creationId xmlns:p14="http://schemas.microsoft.com/office/powerpoint/2010/main" val="101688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0985D-BE46-A8E0-BF4A-AAE7EAA928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24AD6A2-B329-3F29-F85F-DE76727F3F94}"/>
              </a:ext>
            </a:extLst>
          </p:cNvPr>
          <p:cNvPicPr>
            <a:picLocks noChangeAspect="1"/>
          </p:cNvPicPr>
          <p:nvPr/>
        </p:nvPicPr>
        <p:blipFill>
          <a:blip r:embed="rId2"/>
          <a:stretch>
            <a:fillRect/>
          </a:stretch>
        </p:blipFill>
        <p:spPr>
          <a:xfrm>
            <a:off x="-1" y="-5538"/>
            <a:ext cx="12192001" cy="6946429"/>
          </a:xfrm>
          <a:prstGeom prst="rect">
            <a:avLst/>
          </a:prstGeom>
        </p:spPr>
      </p:pic>
      <p:sp>
        <p:nvSpPr>
          <p:cNvPr id="5" name="TextBox 4">
            <a:extLst>
              <a:ext uri="{FF2B5EF4-FFF2-40B4-BE49-F238E27FC236}">
                <a16:creationId xmlns:a16="http://schemas.microsoft.com/office/drawing/2014/main" id="{D3DA44B3-A85B-FF08-07B3-5101216B0BFB}"/>
              </a:ext>
            </a:extLst>
          </p:cNvPr>
          <p:cNvSpPr txBox="1"/>
          <p:nvPr/>
        </p:nvSpPr>
        <p:spPr>
          <a:xfrm>
            <a:off x="1543831" y="0"/>
            <a:ext cx="9428967"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Pray At Any Time of the Day?</a:t>
            </a:r>
          </a:p>
        </p:txBody>
      </p:sp>
      <p:sp>
        <p:nvSpPr>
          <p:cNvPr id="8" name="TextBox 7">
            <a:extLst>
              <a:ext uri="{FF2B5EF4-FFF2-40B4-BE49-F238E27FC236}">
                <a16:creationId xmlns:a16="http://schemas.microsoft.com/office/drawing/2014/main" id="{D9434827-5BC3-0D55-AF08-F6943109484B}"/>
              </a:ext>
            </a:extLst>
          </p:cNvPr>
          <p:cNvSpPr txBox="1"/>
          <p:nvPr/>
        </p:nvSpPr>
        <p:spPr>
          <a:xfrm>
            <a:off x="691564" y="2700568"/>
            <a:ext cx="4577748" cy="1938992"/>
          </a:xfrm>
          <a:prstGeom prst="rect">
            <a:avLst/>
          </a:prstGeom>
          <a:solidFill>
            <a:schemeClr val="accent2">
              <a:lumMod val="50000"/>
            </a:schemeClr>
          </a:solidFill>
        </p:spPr>
        <p:txBody>
          <a:bodyPr wrap="square">
            <a:spAutoFit/>
          </a:bodyPr>
          <a:lstStyle/>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As for me, I will call upon God; and the </a:t>
            </a:r>
            <a:r>
              <a:rPr lang="en-US" sz="2000" b="1" i="1" cap="small" dirty="0">
                <a:solidFill>
                  <a:srgbClr val="FFFF00"/>
                </a:solidFill>
                <a:latin typeface="Calibri" panose="020F0502020204030204" pitchFamily="34" charset="0"/>
                <a:ea typeface="Calibri" panose="020F0502020204030204" pitchFamily="34" charset="0"/>
                <a:cs typeface="Calibri" panose="020F0502020204030204" pitchFamily="34" charset="0"/>
              </a:rPr>
              <a:t>Lord</a:t>
            </a:r>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 shall save me.</a:t>
            </a:r>
          </a:p>
          <a:p>
            <a:pPr fontAlgn="base"/>
            <a:endPar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 Evening, and morning, and at noon, will I pray, and cry aloud: and he shall hear my voice. Psalm 55:16-17</a:t>
            </a:r>
          </a:p>
        </p:txBody>
      </p:sp>
      <p:sp>
        <p:nvSpPr>
          <p:cNvPr id="3" name="TextBox 2">
            <a:extLst>
              <a:ext uri="{FF2B5EF4-FFF2-40B4-BE49-F238E27FC236}">
                <a16:creationId xmlns:a16="http://schemas.microsoft.com/office/drawing/2014/main" id="{A38B38BA-EBC6-AB2D-CC0A-BEEEEA1FCBB8}"/>
              </a:ext>
            </a:extLst>
          </p:cNvPr>
          <p:cNvSpPr txBox="1"/>
          <p:nvPr/>
        </p:nvSpPr>
        <p:spPr>
          <a:xfrm>
            <a:off x="4880824" y="830997"/>
            <a:ext cx="2160104" cy="376823"/>
          </a:xfrm>
          <a:prstGeom prst="rect">
            <a:avLst/>
          </a:prstGeom>
          <a:solidFill>
            <a:schemeClr val="accent2">
              <a:lumMod val="50000"/>
            </a:schemeClr>
          </a:solidFill>
        </p:spPr>
        <p:txBody>
          <a:bodyPr wrap="square">
            <a:spAutoFit/>
          </a:bodyPr>
          <a:lstStyle/>
          <a:p>
            <a:pPr algn="ctr"/>
            <a:r>
              <a:rPr lang="en-US" sz="1800" b="1" i="1" dirty="0">
                <a:solidFill>
                  <a:srgbClr val="FFFF00"/>
                </a:solidFill>
                <a:latin typeface="Calibri" panose="020F0502020204030204" pitchFamily="34" charset="0"/>
                <a:ea typeface="Calibri" panose="020F0502020204030204" pitchFamily="34" charset="0"/>
                <a:cs typeface="Calibri" panose="020F0502020204030204" pitchFamily="34" charset="0"/>
              </a:rPr>
              <a:t>Psalm 55:16-17</a:t>
            </a:r>
            <a:endParaRPr lang="en-US" b="1" dirty="0">
              <a:solidFill>
                <a:srgbClr val="FFFF00"/>
              </a:solidFill>
            </a:endParaRPr>
          </a:p>
        </p:txBody>
      </p:sp>
      <p:pic>
        <p:nvPicPr>
          <p:cNvPr id="9" name="Picture 8">
            <a:extLst>
              <a:ext uri="{FF2B5EF4-FFF2-40B4-BE49-F238E27FC236}">
                <a16:creationId xmlns:a16="http://schemas.microsoft.com/office/drawing/2014/main" id="{295DCE12-C1AE-2A22-DC8C-1DB73F2EC52E}"/>
              </a:ext>
            </a:extLst>
          </p:cNvPr>
          <p:cNvPicPr>
            <a:picLocks noChangeAspect="1"/>
          </p:cNvPicPr>
          <p:nvPr/>
        </p:nvPicPr>
        <p:blipFill>
          <a:blip r:embed="rId3"/>
          <a:stretch>
            <a:fillRect/>
          </a:stretch>
        </p:blipFill>
        <p:spPr>
          <a:xfrm>
            <a:off x="5960876" y="1765782"/>
            <a:ext cx="4402323" cy="4481218"/>
          </a:xfrm>
          <a:prstGeom prst="rect">
            <a:avLst/>
          </a:prstGeom>
        </p:spPr>
      </p:pic>
    </p:spTree>
    <p:extLst>
      <p:ext uri="{BB962C8B-B14F-4D97-AF65-F5344CB8AC3E}">
        <p14:creationId xmlns:p14="http://schemas.microsoft.com/office/powerpoint/2010/main" val="98668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9EAC9-16BD-3218-67FB-AB8E6292DA3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CD2788E-0758-7008-ED45-1C645EEEB5E8}"/>
              </a:ext>
            </a:extLst>
          </p:cNvPr>
          <p:cNvPicPr>
            <a:picLocks noChangeAspect="1"/>
          </p:cNvPicPr>
          <p:nvPr/>
        </p:nvPicPr>
        <p:blipFill>
          <a:blip r:embed="rId2"/>
          <a:stretch>
            <a:fillRect/>
          </a:stretch>
        </p:blipFill>
        <p:spPr>
          <a:xfrm>
            <a:off x="-1" y="-5538"/>
            <a:ext cx="12192001" cy="6946429"/>
          </a:xfrm>
          <a:prstGeom prst="rect">
            <a:avLst/>
          </a:prstGeom>
        </p:spPr>
      </p:pic>
      <p:sp>
        <p:nvSpPr>
          <p:cNvPr id="5" name="TextBox 4">
            <a:extLst>
              <a:ext uri="{FF2B5EF4-FFF2-40B4-BE49-F238E27FC236}">
                <a16:creationId xmlns:a16="http://schemas.microsoft.com/office/drawing/2014/main" id="{4C8A29D3-9E39-E8C8-5F0C-A0A10EDDEC9C}"/>
              </a:ext>
            </a:extLst>
          </p:cNvPr>
          <p:cNvSpPr txBox="1"/>
          <p:nvPr/>
        </p:nvSpPr>
        <p:spPr>
          <a:xfrm>
            <a:off x="768626" y="0"/>
            <a:ext cx="10916897"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Pray When Feeling Overwhelmed</a:t>
            </a:r>
          </a:p>
        </p:txBody>
      </p:sp>
      <p:sp>
        <p:nvSpPr>
          <p:cNvPr id="19" name="TextBox 18">
            <a:extLst>
              <a:ext uri="{FF2B5EF4-FFF2-40B4-BE49-F238E27FC236}">
                <a16:creationId xmlns:a16="http://schemas.microsoft.com/office/drawing/2014/main" id="{AFC35271-CDFF-E0AA-CE46-47401286C535}"/>
              </a:ext>
            </a:extLst>
          </p:cNvPr>
          <p:cNvSpPr txBox="1"/>
          <p:nvPr/>
        </p:nvSpPr>
        <p:spPr>
          <a:xfrm>
            <a:off x="995861" y="1819567"/>
            <a:ext cx="4288863" cy="3477875"/>
          </a:xfrm>
          <a:prstGeom prst="rect">
            <a:avLst/>
          </a:prstGeom>
          <a:solidFill>
            <a:schemeClr val="accent2">
              <a:lumMod val="50000"/>
            </a:schemeClr>
          </a:solidFill>
        </p:spPr>
        <p:txBody>
          <a:bodyPr wrap="square">
            <a:spAutoFit/>
          </a:bodyPr>
          <a:lstStyle/>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 Hear my cry, O God; attend unto my prayer.</a:t>
            </a:r>
          </a:p>
          <a:p>
            <a:pPr fontAlgn="base"/>
            <a:endPar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From the end of the earth will I cry unto thee, when my heart is overwhelmed: lead me to the rock that is higher than I.</a:t>
            </a:r>
          </a:p>
          <a:p>
            <a:pPr fontAlgn="base"/>
            <a:endPar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 For thou hast been a shelter for me, and a strong tower from the enemy.</a:t>
            </a:r>
          </a:p>
        </p:txBody>
      </p:sp>
      <p:sp>
        <p:nvSpPr>
          <p:cNvPr id="22" name="TextBox 21">
            <a:extLst>
              <a:ext uri="{FF2B5EF4-FFF2-40B4-BE49-F238E27FC236}">
                <a16:creationId xmlns:a16="http://schemas.microsoft.com/office/drawing/2014/main" id="{670093B0-4053-81A2-675F-68770D6A2359}"/>
              </a:ext>
            </a:extLst>
          </p:cNvPr>
          <p:cNvSpPr txBox="1"/>
          <p:nvPr/>
        </p:nvSpPr>
        <p:spPr>
          <a:xfrm>
            <a:off x="5105442" y="1029701"/>
            <a:ext cx="1652019" cy="369332"/>
          </a:xfrm>
          <a:prstGeom prst="rect">
            <a:avLst/>
          </a:prstGeom>
          <a:solidFill>
            <a:schemeClr val="accent2">
              <a:lumMod val="50000"/>
            </a:schemeClr>
          </a:solidFill>
        </p:spPr>
        <p:txBody>
          <a:bodyPr wrap="square">
            <a:spAutoFit/>
          </a:bodyPr>
          <a:lstStyle/>
          <a:p>
            <a:pPr algn="ctr"/>
            <a:r>
              <a:rPr lang="en-US"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Psalm 66:1:1-3</a:t>
            </a:r>
            <a:endParaRPr lang="en-US"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5563EE4-810E-9F7C-F5F6-57EF2FF6FF81}"/>
              </a:ext>
            </a:extLst>
          </p:cNvPr>
          <p:cNvPicPr>
            <a:picLocks noChangeAspect="1"/>
          </p:cNvPicPr>
          <p:nvPr/>
        </p:nvPicPr>
        <p:blipFill>
          <a:blip r:embed="rId3"/>
          <a:stretch>
            <a:fillRect/>
          </a:stretch>
        </p:blipFill>
        <p:spPr>
          <a:xfrm>
            <a:off x="6096000" y="1759894"/>
            <a:ext cx="4389618" cy="4551598"/>
          </a:xfrm>
          <a:prstGeom prst="rect">
            <a:avLst/>
          </a:prstGeom>
        </p:spPr>
      </p:pic>
    </p:spTree>
    <p:extLst>
      <p:ext uri="{BB962C8B-B14F-4D97-AF65-F5344CB8AC3E}">
        <p14:creationId xmlns:p14="http://schemas.microsoft.com/office/powerpoint/2010/main" val="343147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B496C-0C0F-18DD-54D4-4D127459CD6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4E56968-96F0-5C3C-E3C1-3B927CB01B5B}"/>
              </a:ext>
            </a:extLst>
          </p:cNvPr>
          <p:cNvPicPr>
            <a:picLocks noChangeAspect="1"/>
          </p:cNvPicPr>
          <p:nvPr/>
        </p:nvPicPr>
        <p:blipFill>
          <a:blip r:embed="rId2"/>
          <a:stretch>
            <a:fillRect/>
          </a:stretch>
        </p:blipFill>
        <p:spPr>
          <a:xfrm>
            <a:off x="0" y="-44215"/>
            <a:ext cx="12192001" cy="6946429"/>
          </a:xfrm>
          <a:prstGeom prst="rect">
            <a:avLst/>
          </a:prstGeom>
        </p:spPr>
      </p:pic>
      <p:sp>
        <p:nvSpPr>
          <p:cNvPr id="19" name="TextBox 18">
            <a:extLst>
              <a:ext uri="{FF2B5EF4-FFF2-40B4-BE49-F238E27FC236}">
                <a16:creationId xmlns:a16="http://schemas.microsoft.com/office/drawing/2014/main" id="{4F8159CB-E842-76C8-E31A-D85DA999A014}"/>
              </a:ext>
            </a:extLst>
          </p:cNvPr>
          <p:cNvSpPr txBox="1"/>
          <p:nvPr/>
        </p:nvSpPr>
        <p:spPr>
          <a:xfrm>
            <a:off x="5038034" y="1697017"/>
            <a:ext cx="4288863" cy="646331"/>
          </a:xfrm>
          <a:prstGeom prst="rect">
            <a:avLst/>
          </a:prstGeom>
          <a:noFill/>
        </p:spPr>
        <p:txBody>
          <a:bodyPr wrap="square">
            <a:spAutoFit/>
          </a:bodyPr>
          <a:lstStyle/>
          <a:p>
            <a:pPr fontAlgn="base"/>
            <a:r>
              <a:rPr lang="en-US" b="1" i="1" dirty="0">
                <a:solidFill>
                  <a:schemeClr val="bg1"/>
                </a:solidFill>
                <a:latin typeface="Calibri" panose="020F0502020204030204" pitchFamily="34" charset="0"/>
                <a:ea typeface="Calibri" panose="020F0502020204030204" pitchFamily="34" charset="0"/>
                <a:cs typeface="Calibri" panose="020F0502020204030204" pitchFamily="34" charset="0"/>
              </a:rPr>
              <a:t>You can almost feel the emptiness and longing for the holy spirit to return</a:t>
            </a:r>
          </a:p>
        </p:txBody>
      </p:sp>
      <p:sp>
        <p:nvSpPr>
          <p:cNvPr id="3" name="TextBox 2">
            <a:extLst>
              <a:ext uri="{FF2B5EF4-FFF2-40B4-BE49-F238E27FC236}">
                <a16:creationId xmlns:a16="http://schemas.microsoft.com/office/drawing/2014/main" id="{F43C21B1-7771-86CE-5739-1268B2EE62CB}"/>
              </a:ext>
            </a:extLst>
          </p:cNvPr>
          <p:cNvSpPr txBox="1"/>
          <p:nvPr/>
        </p:nvSpPr>
        <p:spPr>
          <a:xfrm>
            <a:off x="2645465" y="1831770"/>
            <a:ext cx="2160104" cy="376823"/>
          </a:xfrm>
          <a:prstGeom prst="rect">
            <a:avLst/>
          </a:prstGeom>
          <a:solidFill>
            <a:schemeClr val="accent2">
              <a:lumMod val="50000"/>
            </a:schemeClr>
          </a:solidFill>
        </p:spPr>
        <p:txBody>
          <a:bodyPr wrap="square">
            <a:spAutoFit/>
          </a:bodyPr>
          <a:lstStyle/>
          <a:p>
            <a:pPr algn="ctr"/>
            <a:r>
              <a:rPr lang="en-US" sz="1800" b="1" i="1" dirty="0">
                <a:solidFill>
                  <a:srgbClr val="FFFF00"/>
                </a:solidFill>
                <a:latin typeface="Calibri" panose="020F0502020204030204" pitchFamily="34" charset="0"/>
                <a:ea typeface="Calibri" panose="020F0502020204030204" pitchFamily="34" charset="0"/>
                <a:cs typeface="Calibri" panose="020F0502020204030204" pitchFamily="34" charset="0"/>
              </a:rPr>
              <a:t>Psalm 63:1-7</a:t>
            </a:r>
            <a:endParaRPr lang="en-US" b="1" dirty="0">
              <a:solidFill>
                <a:srgbClr val="FFFF00"/>
              </a:solidFill>
            </a:endParaRPr>
          </a:p>
        </p:txBody>
      </p:sp>
      <p:sp>
        <p:nvSpPr>
          <p:cNvPr id="4" name="TextBox 3">
            <a:extLst>
              <a:ext uri="{FF2B5EF4-FFF2-40B4-BE49-F238E27FC236}">
                <a16:creationId xmlns:a16="http://schemas.microsoft.com/office/drawing/2014/main" id="{C7C5084C-CB3B-696B-4A00-182BF6C40D97}"/>
              </a:ext>
            </a:extLst>
          </p:cNvPr>
          <p:cNvSpPr txBox="1"/>
          <p:nvPr/>
        </p:nvSpPr>
        <p:spPr>
          <a:xfrm>
            <a:off x="673100" y="41571"/>
            <a:ext cx="10511735" cy="1569660"/>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Pray With An Attitude of Love, Reverence, and Praise</a:t>
            </a:r>
          </a:p>
        </p:txBody>
      </p:sp>
      <p:pic>
        <p:nvPicPr>
          <p:cNvPr id="6" name="Picture 5">
            <a:extLst>
              <a:ext uri="{FF2B5EF4-FFF2-40B4-BE49-F238E27FC236}">
                <a16:creationId xmlns:a16="http://schemas.microsoft.com/office/drawing/2014/main" id="{C6CC70F7-919F-1C67-ED3F-9F355645A5A1}"/>
              </a:ext>
            </a:extLst>
          </p:cNvPr>
          <p:cNvPicPr>
            <a:picLocks noChangeAspect="1"/>
          </p:cNvPicPr>
          <p:nvPr/>
        </p:nvPicPr>
        <p:blipFill>
          <a:blip r:embed="rId3"/>
          <a:stretch>
            <a:fillRect/>
          </a:stretch>
        </p:blipFill>
        <p:spPr>
          <a:xfrm>
            <a:off x="4683261" y="2612268"/>
            <a:ext cx="5963482" cy="4039164"/>
          </a:xfrm>
          <a:prstGeom prst="rect">
            <a:avLst/>
          </a:prstGeom>
        </p:spPr>
      </p:pic>
      <p:sp>
        <p:nvSpPr>
          <p:cNvPr id="10" name="TextBox 9">
            <a:extLst>
              <a:ext uri="{FF2B5EF4-FFF2-40B4-BE49-F238E27FC236}">
                <a16:creationId xmlns:a16="http://schemas.microsoft.com/office/drawing/2014/main" id="{F7D68D4F-4864-5706-3B2B-718014E070A7}"/>
              </a:ext>
            </a:extLst>
          </p:cNvPr>
          <p:cNvSpPr txBox="1"/>
          <p:nvPr/>
        </p:nvSpPr>
        <p:spPr>
          <a:xfrm>
            <a:off x="673100" y="3242600"/>
            <a:ext cx="3737113" cy="1938992"/>
          </a:xfrm>
          <a:prstGeom prst="rect">
            <a:avLst/>
          </a:prstGeom>
          <a:solidFill>
            <a:schemeClr val="accent2">
              <a:lumMod val="50000"/>
            </a:schemeClr>
          </a:solidFill>
        </p:spPr>
        <p:txBody>
          <a:bodyPr wrap="square">
            <a:spAutoFit/>
          </a:bodyPr>
          <a:lstStyle/>
          <a:p>
            <a:r>
              <a:rPr lang="en-US" sz="20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"But whosoever </a:t>
            </a:r>
            <a:r>
              <a:rPr lang="en-US" sz="2000" b="1" i="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drinketh</a:t>
            </a:r>
            <a:r>
              <a:rPr lang="en-US" sz="20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of the water that I shall give him shall never thirst; but the water that I shall give him shall be in him a well of water springing up into everlasting life.“ John 4:14</a:t>
            </a:r>
            <a:endPar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331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3DFA-5B25-F4C6-AFB0-337F07E415F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3725B7B-0346-B6AA-2475-D098619418AC}"/>
              </a:ext>
            </a:extLst>
          </p:cNvPr>
          <p:cNvPicPr>
            <a:picLocks noChangeAspect="1"/>
          </p:cNvPicPr>
          <p:nvPr/>
        </p:nvPicPr>
        <p:blipFill>
          <a:blip r:embed="rId2"/>
          <a:stretch>
            <a:fillRect/>
          </a:stretch>
        </p:blipFill>
        <p:spPr>
          <a:xfrm>
            <a:off x="0" y="-44215"/>
            <a:ext cx="12192001" cy="6946429"/>
          </a:xfrm>
          <a:prstGeom prst="rect">
            <a:avLst/>
          </a:prstGeom>
        </p:spPr>
      </p:pic>
      <p:sp>
        <p:nvSpPr>
          <p:cNvPr id="3" name="TextBox 2">
            <a:extLst>
              <a:ext uri="{FF2B5EF4-FFF2-40B4-BE49-F238E27FC236}">
                <a16:creationId xmlns:a16="http://schemas.microsoft.com/office/drawing/2014/main" id="{01E5AB7D-0450-C901-A77B-C38391F4AA54}"/>
              </a:ext>
            </a:extLst>
          </p:cNvPr>
          <p:cNvSpPr txBox="1"/>
          <p:nvPr/>
        </p:nvSpPr>
        <p:spPr>
          <a:xfrm>
            <a:off x="4368247" y="872568"/>
            <a:ext cx="2160104" cy="376823"/>
          </a:xfrm>
          <a:prstGeom prst="rect">
            <a:avLst/>
          </a:prstGeom>
          <a:solidFill>
            <a:schemeClr val="accent2">
              <a:lumMod val="50000"/>
            </a:schemeClr>
          </a:solidFill>
        </p:spPr>
        <p:txBody>
          <a:bodyPr wrap="square">
            <a:spAutoFit/>
          </a:bodyPr>
          <a:lstStyle/>
          <a:p>
            <a:pPr algn="ctr"/>
            <a:r>
              <a:rPr lang="en-US" sz="1800" b="1" i="1" dirty="0">
                <a:solidFill>
                  <a:srgbClr val="FFFF00"/>
                </a:solidFill>
                <a:latin typeface="Calibri" panose="020F0502020204030204" pitchFamily="34" charset="0"/>
                <a:ea typeface="Calibri" panose="020F0502020204030204" pitchFamily="34" charset="0"/>
                <a:cs typeface="Calibri" panose="020F0502020204030204" pitchFamily="34" charset="0"/>
              </a:rPr>
              <a:t>Psalm 69:13-18</a:t>
            </a:r>
            <a:endParaRPr lang="en-US" b="1" dirty="0">
              <a:solidFill>
                <a:srgbClr val="FFFF00"/>
              </a:solidFill>
            </a:endParaRPr>
          </a:p>
        </p:txBody>
      </p:sp>
      <p:sp>
        <p:nvSpPr>
          <p:cNvPr id="4" name="TextBox 3">
            <a:extLst>
              <a:ext uri="{FF2B5EF4-FFF2-40B4-BE49-F238E27FC236}">
                <a16:creationId xmlns:a16="http://schemas.microsoft.com/office/drawing/2014/main" id="{98CE9FBA-D2B8-1B42-115A-4D872208B21F}"/>
              </a:ext>
            </a:extLst>
          </p:cNvPr>
          <p:cNvSpPr txBox="1"/>
          <p:nvPr/>
        </p:nvSpPr>
        <p:spPr>
          <a:xfrm>
            <a:off x="673100" y="41571"/>
            <a:ext cx="10511735"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Pray for Deliverance</a:t>
            </a:r>
          </a:p>
        </p:txBody>
      </p:sp>
      <p:sp>
        <p:nvSpPr>
          <p:cNvPr id="5" name="TextBox 4">
            <a:extLst>
              <a:ext uri="{FF2B5EF4-FFF2-40B4-BE49-F238E27FC236}">
                <a16:creationId xmlns:a16="http://schemas.microsoft.com/office/drawing/2014/main" id="{875278F0-70C0-3867-CF94-ADE569748E92}"/>
              </a:ext>
            </a:extLst>
          </p:cNvPr>
          <p:cNvSpPr txBox="1"/>
          <p:nvPr/>
        </p:nvSpPr>
        <p:spPr>
          <a:xfrm>
            <a:off x="673100" y="2080388"/>
            <a:ext cx="6096000" cy="2246769"/>
          </a:xfrm>
          <a:prstGeom prst="rect">
            <a:avLst/>
          </a:prstGeom>
          <a:solidFill>
            <a:schemeClr val="accent2">
              <a:lumMod val="50000"/>
            </a:schemeClr>
          </a:solidFill>
        </p:spPr>
        <p:txBody>
          <a:bodyPr wrap="square">
            <a:spAutoFit/>
          </a:bodyPr>
          <a:lstStyle/>
          <a:p>
            <a:pPr algn="l" fontAlgn="base">
              <a:buNone/>
            </a:pPr>
            <a:r>
              <a:rPr lang="en-US" sz="20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But as for me, my prayer is unto thee, O </a:t>
            </a:r>
            <a:r>
              <a:rPr lang="en-US" sz="2000" b="1" i="1" cap="small"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Lord</a:t>
            </a:r>
            <a:r>
              <a:rPr lang="en-US" sz="20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in an acceptable time: O God, in the multitude of thy mercy hear me, in the truth of thy salvation.</a:t>
            </a:r>
          </a:p>
          <a:p>
            <a:pPr algn="l" fontAlgn="base">
              <a:buNone/>
            </a:pPr>
            <a:endParaRPr lang="en-US" sz="20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algn="l" fontAlgn="base">
              <a:buNone/>
            </a:pPr>
            <a:r>
              <a:rPr lang="en-US" sz="20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Deliver me out of the mire, and let me not sink: let me be delivered from them that hate me, and out of the deep waters.</a:t>
            </a:r>
          </a:p>
        </p:txBody>
      </p:sp>
      <p:pic>
        <p:nvPicPr>
          <p:cNvPr id="9" name="Picture 8">
            <a:extLst>
              <a:ext uri="{FF2B5EF4-FFF2-40B4-BE49-F238E27FC236}">
                <a16:creationId xmlns:a16="http://schemas.microsoft.com/office/drawing/2014/main" id="{F37B670E-3C45-25E0-F015-EBFC35095517}"/>
              </a:ext>
            </a:extLst>
          </p:cNvPr>
          <p:cNvPicPr>
            <a:picLocks noChangeAspect="1"/>
          </p:cNvPicPr>
          <p:nvPr/>
        </p:nvPicPr>
        <p:blipFill>
          <a:blip r:embed="rId3"/>
          <a:stretch>
            <a:fillRect/>
          </a:stretch>
        </p:blipFill>
        <p:spPr>
          <a:xfrm>
            <a:off x="7085722" y="2080388"/>
            <a:ext cx="4099113" cy="4113648"/>
          </a:xfrm>
          <a:prstGeom prst="rect">
            <a:avLst/>
          </a:prstGeom>
        </p:spPr>
      </p:pic>
    </p:spTree>
    <p:extLst>
      <p:ext uri="{BB962C8B-B14F-4D97-AF65-F5344CB8AC3E}">
        <p14:creationId xmlns:p14="http://schemas.microsoft.com/office/powerpoint/2010/main" val="294699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6E455-30FC-634E-FFDE-7A1C9853001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B8AC4F1-4B22-26B7-58B9-73834E35FB4A}"/>
              </a:ext>
            </a:extLst>
          </p:cNvPr>
          <p:cNvPicPr>
            <a:picLocks noChangeAspect="1"/>
          </p:cNvPicPr>
          <p:nvPr/>
        </p:nvPicPr>
        <p:blipFill>
          <a:blip r:embed="rId2"/>
          <a:stretch>
            <a:fillRect/>
          </a:stretch>
        </p:blipFill>
        <p:spPr>
          <a:xfrm>
            <a:off x="0" y="-44215"/>
            <a:ext cx="12192001" cy="6946429"/>
          </a:xfrm>
          <a:prstGeom prst="rect">
            <a:avLst/>
          </a:prstGeom>
        </p:spPr>
      </p:pic>
      <p:sp>
        <p:nvSpPr>
          <p:cNvPr id="3" name="TextBox 2">
            <a:extLst>
              <a:ext uri="{FF2B5EF4-FFF2-40B4-BE49-F238E27FC236}">
                <a16:creationId xmlns:a16="http://schemas.microsoft.com/office/drawing/2014/main" id="{1B5DB0E1-63D4-8850-CDD3-0506FCCE04C2}"/>
              </a:ext>
            </a:extLst>
          </p:cNvPr>
          <p:cNvSpPr txBox="1"/>
          <p:nvPr/>
        </p:nvSpPr>
        <p:spPr>
          <a:xfrm>
            <a:off x="4368247" y="872568"/>
            <a:ext cx="2160104" cy="376823"/>
          </a:xfrm>
          <a:prstGeom prst="rect">
            <a:avLst/>
          </a:prstGeom>
          <a:solidFill>
            <a:schemeClr val="accent2">
              <a:lumMod val="50000"/>
            </a:schemeClr>
          </a:solidFill>
        </p:spPr>
        <p:txBody>
          <a:bodyPr wrap="square">
            <a:spAutoFit/>
          </a:bodyPr>
          <a:lstStyle/>
          <a:p>
            <a:pPr algn="ctr"/>
            <a:r>
              <a:rPr lang="en-US" sz="1800" b="1" i="1" dirty="0">
                <a:solidFill>
                  <a:srgbClr val="FFFF00"/>
                </a:solidFill>
                <a:latin typeface="Calibri" panose="020F0502020204030204" pitchFamily="34" charset="0"/>
                <a:ea typeface="Calibri" panose="020F0502020204030204" pitchFamily="34" charset="0"/>
                <a:cs typeface="Calibri" panose="020F0502020204030204" pitchFamily="34" charset="0"/>
              </a:rPr>
              <a:t>Psalm </a:t>
            </a:r>
            <a:r>
              <a:rPr lang="en-US" b="1" i="1" dirty="0">
                <a:solidFill>
                  <a:srgbClr val="FFFF00"/>
                </a:solidFill>
                <a:latin typeface="Calibri" panose="020F0502020204030204" pitchFamily="34" charset="0"/>
                <a:ea typeface="Calibri" panose="020F0502020204030204" pitchFamily="34" charset="0"/>
                <a:cs typeface="Calibri" panose="020F0502020204030204" pitchFamily="34" charset="0"/>
              </a:rPr>
              <a:t>88:3-5</a:t>
            </a:r>
            <a:endParaRPr lang="en-US" b="1" dirty="0">
              <a:solidFill>
                <a:srgbClr val="FFFF00"/>
              </a:solidFill>
            </a:endParaRPr>
          </a:p>
        </p:txBody>
      </p:sp>
      <p:sp>
        <p:nvSpPr>
          <p:cNvPr id="4" name="TextBox 3">
            <a:extLst>
              <a:ext uri="{FF2B5EF4-FFF2-40B4-BE49-F238E27FC236}">
                <a16:creationId xmlns:a16="http://schemas.microsoft.com/office/drawing/2014/main" id="{17E84960-7E80-7FC3-845F-627666A49005}"/>
              </a:ext>
            </a:extLst>
          </p:cNvPr>
          <p:cNvSpPr txBox="1"/>
          <p:nvPr/>
        </p:nvSpPr>
        <p:spPr>
          <a:xfrm>
            <a:off x="673100" y="41571"/>
            <a:ext cx="10511735" cy="830997"/>
          </a:xfrm>
          <a:prstGeom prst="rect">
            <a:avLst/>
          </a:prstGeom>
          <a:noFill/>
        </p:spPr>
        <p:txBody>
          <a:bodyPr wrap="square">
            <a:spAutoFit/>
          </a:bodyPr>
          <a:lstStyle/>
          <a:p>
            <a:pPr algn="ctr" fontAlgn="base">
              <a:spcBef>
                <a:spcPts val="600"/>
              </a:spcBef>
              <a:buNone/>
            </a:pPr>
            <a:r>
              <a:rPr lang="en-US" sz="4800" b="0" i="0" dirty="0">
                <a:solidFill>
                  <a:schemeClr val="bg1"/>
                </a:solidFill>
                <a:effectLst/>
                <a:latin typeface="Rockwell" panose="02060603020205020403" pitchFamily="18" charset="0"/>
              </a:rPr>
              <a:t>Pray for Mercy</a:t>
            </a:r>
          </a:p>
        </p:txBody>
      </p:sp>
      <p:sp>
        <p:nvSpPr>
          <p:cNvPr id="5" name="TextBox 4">
            <a:extLst>
              <a:ext uri="{FF2B5EF4-FFF2-40B4-BE49-F238E27FC236}">
                <a16:creationId xmlns:a16="http://schemas.microsoft.com/office/drawing/2014/main" id="{E2FCE6DA-EE84-EF91-C2E5-49546F7E40EC}"/>
              </a:ext>
            </a:extLst>
          </p:cNvPr>
          <p:cNvSpPr txBox="1"/>
          <p:nvPr/>
        </p:nvSpPr>
        <p:spPr>
          <a:xfrm>
            <a:off x="673100" y="2080388"/>
            <a:ext cx="6096000" cy="2246769"/>
          </a:xfrm>
          <a:prstGeom prst="rect">
            <a:avLst/>
          </a:prstGeom>
          <a:solidFill>
            <a:schemeClr val="accent2">
              <a:lumMod val="50000"/>
            </a:schemeClr>
          </a:solidFill>
        </p:spPr>
        <p:txBody>
          <a:bodyPr wrap="square">
            <a:spAutoFit/>
          </a:bodyPr>
          <a:lstStyle/>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Be merciful unto me, O Lord: for I cry unto thee daily.</a:t>
            </a:r>
          </a:p>
          <a:p>
            <a:pPr fontAlgn="base"/>
            <a:endPar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Rejoice the soul of thy servant: for unto thee, O Lord, do I lift up my soul.</a:t>
            </a:r>
          </a:p>
          <a:p>
            <a:pPr fontAlgn="base"/>
            <a:endPar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000" b="1" i="1" dirty="0">
                <a:solidFill>
                  <a:srgbClr val="FFFF00"/>
                </a:solidFill>
                <a:latin typeface="Calibri" panose="020F0502020204030204" pitchFamily="34" charset="0"/>
                <a:ea typeface="Calibri" panose="020F0502020204030204" pitchFamily="34" charset="0"/>
                <a:cs typeface="Calibri" panose="020F0502020204030204" pitchFamily="34" charset="0"/>
              </a:rPr>
              <a:t>For thou, Lord, art good, and ready to forgive; and plenteous in mercy unto all them that call upon thee.</a:t>
            </a:r>
          </a:p>
        </p:txBody>
      </p:sp>
      <p:pic>
        <p:nvPicPr>
          <p:cNvPr id="6" name="Picture 5">
            <a:extLst>
              <a:ext uri="{FF2B5EF4-FFF2-40B4-BE49-F238E27FC236}">
                <a16:creationId xmlns:a16="http://schemas.microsoft.com/office/drawing/2014/main" id="{FB24B2FF-F27C-EA0E-B881-4F229F5C66AF}"/>
              </a:ext>
            </a:extLst>
          </p:cNvPr>
          <p:cNvPicPr>
            <a:picLocks noChangeAspect="1"/>
          </p:cNvPicPr>
          <p:nvPr/>
        </p:nvPicPr>
        <p:blipFill>
          <a:blip r:embed="rId3"/>
          <a:stretch>
            <a:fillRect/>
          </a:stretch>
        </p:blipFill>
        <p:spPr>
          <a:xfrm>
            <a:off x="7115368" y="2080388"/>
            <a:ext cx="4069467" cy="3905044"/>
          </a:xfrm>
          <a:prstGeom prst="rect">
            <a:avLst/>
          </a:prstGeom>
        </p:spPr>
      </p:pic>
    </p:spTree>
    <p:extLst>
      <p:ext uri="{BB962C8B-B14F-4D97-AF65-F5344CB8AC3E}">
        <p14:creationId xmlns:p14="http://schemas.microsoft.com/office/powerpoint/2010/main" val="1118620432"/>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TotalTime>
  <Words>657</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Rockwell</vt:lpstr>
      <vt:lpstr>Aptos</vt:lpstr>
      <vt:lpstr>Arial</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2</cp:revision>
  <dcterms:created xsi:type="dcterms:W3CDTF">2025-11-17T17:19:56Z</dcterms:created>
  <dcterms:modified xsi:type="dcterms:W3CDTF">2025-11-17T20:49:56Z</dcterms:modified>
</cp:coreProperties>
</file>