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8" r:id="rId3"/>
    <p:sldId id="284" r:id="rId4"/>
    <p:sldId id="260" r:id="rId5"/>
    <p:sldId id="262" r:id="rId6"/>
    <p:sldId id="261" r:id="rId7"/>
    <p:sldId id="263" r:id="rId8"/>
    <p:sldId id="264" r:id="rId9"/>
    <p:sldId id="265" r:id="rId10"/>
    <p:sldId id="266" r:id="rId11"/>
    <p:sldId id="267" r:id="rId12"/>
    <p:sldId id="269" r:id="rId13"/>
    <p:sldId id="268" r:id="rId14"/>
    <p:sldId id="270" r:id="rId15"/>
    <p:sldId id="271" r:id="rId16"/>
    <p:sldId id="272" r:id="rId17"/>
    <p:sldId id="273" r:id="rId18"/>
    <p:sldId id="274" r:id="rId19"/>
    <p:sldId id="275" r:id="rId20"/>
    <p:sldId id="276" r:id="rId21"/>
    <p:sldId id="277" r:id="rId22"/>
    <p:sldId id="278" r:id="rId23"/>
    <p:sldId id="280" r:id="rId24"/>
    <p:sldId id="282" r:id="rId25"/>
    <p:sldId id="279" r:id="rId26"/>
    <p:sldId id="281" r:id="rId27"/>
    <p:sldId id="283" r:id="rId28"/>
    <p:sldId id="259" r:id="rId29"/>
    <p:sldId id="25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8B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1" d="100"/>
          <a:sy n="51" d="100"/>
        </p:scale>
        <p:origin x="57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02F8F3-9A86-474B-8881-8639FC181327}" type="datetimeFigureOut">
              <a:rPr lang="en-US" smtClean="0"/>
              <a:t>11/25/2025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114F39-BB59-48B6-8E33-CCEE571F87F3}" type="slidenum">
              <a:rPr lang="en-US" smtClean="0"/>
              <a:t>‹#›</a:t>
            </a:fld>
            <a:endParaRPr lang="en-US"/>
          </a:p>
        </p:txBody>
      </p:sp>
    </p:spTree>
    <p:extLst>
      <p:ext uri="{BB962C8B-B14F-4D97-AF65-F5344CB8AC3E}">
        <p14:creationId xmlns:p14="http://schemas.microsoft.com/office/powerpoint/2010/main" val="3702291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114F39-BB59-48B6-8E33-CCEE571F87F3}" type="slidenum">
              <a:rPr lang="en-US" smtClean="0"/>
              <a:t>9</a:t>
            </a:fld>
            <a:endParaRPr lang="en-US"/>
          </a:p>
        </p:txBody>
      </p:sp>
    </p:spTree>
    <p:extLst>
      <p:ext uri="{BB962C8B-B14F-4D97-AF65-F5344CB8AC3E}">
        <p14:creationId xmlns:p14="http://schemas.microsoft.com/office/powerpoint/2010/main" val="3426377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396B7-9F2E-C8D1-E228-DE7C96413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A037C-5A47-3643-9C3D-118F178AF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20BE2E-52CC-FAC0-B436-FE5FB9A6E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F7261A-C9C6-83E4-667E-550DB87A1589}"/>
              </a:ext>
            </a:extLst>
          </p:cNvPr>
          <p:cNvSpPr>
            <a:spLocks noGrp="1"/>
          </p:cNvSpPr>
          <p:nvPr>
            <p:ph type="sldNum" sz="quarter" idx="5"/>
          </p:nvPr>
        </p:nvSpPr>
        <p:spPr/>
        <p:txBody>
          <a:bodyPr/>
          <a:lstStyle/>
          <a:p>
            <a:fld id="{A5114F39-BB59-48B6-8E33-CCEE571F87F3}" type="slidenum">
              <a:rPr lang="en-US" smtClean="0"/>
              <a:t>18</a:t>
            </a:fld>
            <a:endParaRPr lang="en-US"/>
          </a:p>
        </p:txBody>
      </p:sp>
    </p:spTree>
    <p:extLst>
      <p:ext uri="{BB962C8B-B14F-4D97-AF65-F5344CB8AC3E}">
        <p14:creationId xmlns:p14="http://schemas.microsoft.com/office/powerpoint/2010/main" val="292735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8B76C-6F2D-F50D-5F43-B4F686595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32506-89CF-0A3A-8376-4BAF9AD0F7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754943-9D59-4B74-56D1-1A503A90E5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AD8018-4E6B-D4E3-DB6A-6BC86EF1C0A8}"/>
              </a:ext>
            </a:extLst>
          </p:cNvPr>
          <p:cNvSpPr>
            <a:spLocks noGrp="1"/>
          </p:cNvSpPr>
          <p:nvPr>
            <p:ph type="sldNum" sz="quarter" idx="5"/>
          </p:nvPr>
        </p:nvSpPr>
        <p:spPr/>
        <p:txBody>
          <a:bodyPr/>
          <a:lstStyle/>
          <a:p>
            <a:fld id="{A5114F39-BB59-48B6-8E33-CCEE571F87F3}" type="slidenum">
              <a:rPr lang="en-US" smtClean="0"/>
              <a:t>19</a:t>
            </a:fld>
            <a:endParaRPr lang="en-US"/>
          </a:p>
        </p:txBody>
      </p:sp>
    </p:spTree>
    <p:extLst>
      <p:ext uri="{BB962C8B-B14F-4D97-AF65-F5344CB8AC3E}">
        <p14:creationId xmlns:p14="http://schemas.microsoft.com/office/powerpoint/2010/main" val="4287607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CD43B-D4BE-6815-0CCD-C4CC6D132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7C2E0-950E-134B-9DC6-1615E590D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4F265-2D5C-9E4A-A0B1-244601637F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A101A0-C78A-B5F3-84FB-98D41A0172C5}"/>
              </a:ext>
            </a:extLst>
          </p:cNvPr>
          <p:cNvSpPr>
            <a:spLocks noGrp="1"/>
          </p:cNvSpPr>
          <p:nvPr>
            <p:ph type="sldNum" sz="quarter" idx="5"/>
          </p:nvPr>
        </p:nvSpPr>
        <p:spPr/>
        <p:txBody>
          <a:bodyPr/>
          <a:lstStyle/>
          <a:p>
            <a:fld id="{A5114F39-BB59-48B6-8E33-CCEE571F87F3}" type="slidenum">
              <a:rPr lang="en-US" smtClean="0"/>
              <a:t>20</a:t>
            </a:fld>
            <a:endParaRPr lang="en-US"/>
          </a:p>
        </p:txBody>
      </p:sp>
    </p:spTree>
    <p:extLst>
      <p:ext uri="{BB962C8B-B14F-4D97-AF65-F5344CB8AC3E}">
        <p14:creationId xmlns:p14="http://schemas.microsoft.com/office/powerpoint/2010/main" val="3532123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1135-51CB-CB96-13D1-C0A54EB65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9A1B3-D1CA-8CBA-3A98-678691B89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40ACD-51B0-0A42-87EC-35FD8B96BE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72CA2A-C4CB-475E-A998-46DADAD802B3}"/>
              </a:ext>
            </a:extLst>
          </p:cNvPr>
          <p:cNvSpPr>
            <a:spLocks noGrp="1"/>
          </p:cNvSpPr>
          <p:nvPr>
            <p:ph type="sldNum" sz="quarter" idx="5"/>
          </p:nvPr>
        </p:nvSpPr>
        <p:spPr/>
        <p:txBody>
          <a:bodyPr/>
          <a:lstStyle/>
          <a:p>
            <a:fld id="{A5114F39-BB59-48B6-8E33-CCEE571F87F3}" type="slidenum">
              <a:rPr lang="en-US" smtClean="0"/>
              <a:t>21</a:t>
            </a:fld>
            <a:endParaRPr lang="en-US"/>
          </a:p>
        </p:txBody>
      </p:sp>
    </p:spTree>
    <p:extLst>
      <p:ext uri="{BB962C8B-B14F-4D97-AF65-F5344CB8AC3E}">
        <p14:creationId xmlns:p14="http://schemas.microsoft.com/office/powerpoint/2010/main" val="215932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7790B-7B7F-23DD-D94B-F83DAE252D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73864-727F-4521-EF8B-B48481049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0D626-E81E-6392-72C7-086153CCAB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6504ED-65DA-DB0A-E33B-DE14DD372B66}"/>
              </a:ext>
            </a:extLst>
          </p:cNvPr>
          <p:cNvSpPr>
            <a:spLocks noGrp="1"/>
          </p:cNvSpPr>
          <p:nvPr>
            <p:ph type="sldNum" sz="quarter" idx="5"/>
          </p:nvPr>
        </p:nvSpPr>
        <p:spPr/>
        <p:txBody>
          <a:bodyPr/>
          <a:lstStyle/>
          <a:p>
            <a:fld id="{A5114F39-BB59-48B6-8E33-CCEE571F87F3}" type="slidenum">
              <a:rPr lang="en-US" smtClean="0"/>
              <a:t>22</a:t>
            </a:fld>
            <a:endParaRPr lang="en-US"/>
          </a:p>
        </p:txBody>
      </p:sp>
    </p:spTree>
    <p:extLst>
      <p:ext uri="{BB962C8B-B14F-4D97-AF65-F5344CB8AC3E}">
        <p14:creationId xmlns:p14="http://schemas.microsoft.com/office/powerpoint/2010/main" val="3225939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0D9F-A1E9-B269-D1B5-9C84A4910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E49F8-99A2-01AF-627A-6BCC8A627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C020A-10A4-6366-969A-6B43A72DC9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C412F6-C310-7C72-EE9E-FF85D923889A}"/>
              </a:ext>
            </a:extLst>
          </p:cNvPr>
          <p:cNvSpPr>
            <a:spLocks noGrp="1"/>
          </p:cNvSpPr>
          <p:nvPr>
            <p:ph type="sldNum" sz="quarter" idx="5"/>
          </p:nvPr>
        </p:nvSpPr>
        <p:spPr/>
        <p:txBody>
          <a:bodyPr/>
          <a:lstStyle/>
          <a:p>
            <a:fld id="{A5114F39-BB59-48B6-8E33-CCEE571F87F3}" type="slidenum">
              <a:rPr lang="en-US" smtClean="0"/>
              <a:t>23</a:t>
            </a:fld>
            <a:endParaRPr lang="en-US"/>
          </a:p>
        </p:txBody>
      </p:sp>
    </p:spTree>
    <p:extLst>
      <p:ext uri="{BB962C8B-B14F-4D97-AF65-F5344CB8AC3E}">
        <p14:creationId xmlns:p14="http://schemas.microsoft.com/office/powerpoint/2010/main" val="3047675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9B93C-938E-0F8B-EEE6-28EF3B2FE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F0F0C-CC27-0586-AFBC-B86CE04D7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8F40E-FC53-0140-A391-03910100DC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BE494E-809C-84AC-E021-60E8D1AC7F21}"/>
              </a:ext>
            </a:extLst>
          </p:cNvPr>
          <p:cNvSpPr>
            <a:spLocks noGrp="1"/>
          </p:cNvSpPr>
          <p:nvPr>
            <p:ph type="sldNum" sz="quarter" idx="5"/>
          </p:nvPr>
        </p:nvSpPr>
        <p:spPr/>
        <p:txBody>
          <a:bodyPr/>
          <a:lstStyle/>
          <a:p>
            <a:fld id="{A5114F39-BB59-48B6-8E33-CCEE571F87F3}" type="slidenum">
              <a:rPr lang="en-US" smtClean="0"/>
              <a:t>24</a:t>
            </a:fld>
            <a:endParaRPr lang="en-US"/>
          </a:p>
        </p:txBody>
      </p:sp>
    </p:spTree>
    <p:extLst>
      <p:ext uri="{BB962C8B-B14F-4D97-AF65-F5344CB8AC3E}">
        <p14:creationId xmlns:p14="http://schemas.microsoft.com/office/powerpoint/2010/main" val="23276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E5BD3-110F-75EC-7C3C-F22CC182A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A1D93-7265-D20E-CF77-B3D39FF6F8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8672D-E075-1C35-5F11-444B2B33CE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18C8A1-6D72-F3C9-E6D5-7B569219C87B}"/>
              </a:ext>
            </a:extLst>
          </p:cNvPr>
          <p:cNvSpPr>
            <a:spLocks noGrp="1"/>
          </p:cNvSpPr>
          <p:nvPr>
            <p:ph type="sldNum" sz="quarter" idx="5"/>
          </p:nvPr>
        </p:nvSpPr>
        <p:spPr/>
        <p:txBody>
          <a:bodyPr/>
          <a:lstStyle/>
          <a:p>
            <a:fld id="{A5114F39-BB59-48B6-8E33-CCEE571F87F3}" type="slidenum">
              <a:rPr lang="en-US" smtClean="0"/>
              <a:t>25</a:t>
            </a:fld>
            <a:endParaRPr lang="en-US"/>
          </a:p>
        </p:txBody>
      </p:sp>
    </p:spTree>
    <p:extLst>
      <p:ext uri="{BB962C8B-B14F-4D97-AF65-F5344CB8AC3E}">
        <p14:creationId xmlns:p14="http://schemas.microsoft.com/office/powerpoint/2010/main" val="4292545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1D33-2C33-0876-512C-F01EE8A2D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6E4F7-172F-E0E0-04D7-BE6E2EB48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8BA1E-C7BC-DBD7-4105-9E9E3352D4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993F9B-4023-4CEF-86D6-C3DE05FAD177}"/>
              </a:ext>
            </a:extLst>
          </p:cNvPr>
          <p:cNvSpPr>
            <a:spLocks noGrp="1"/>
          </p:cNvSpPr>
          <p:nvPr>
            <p:ph type="sldNum" sz="quarter" idx="5"/>
          </p:nvPr>
        </p:nvSpPr>
        <p:spPr/>
        <p:txBody>
          <a:bodyPr/>
          <a:lstStyle/>
          <a:p>
            <a:fld id="{A5114F39-BB59-48B6-8E33-CCEE571F87F3}" type="slidenum">
              <a:rPr lang="en-US" smtClean="0"/>
              <a:t>26</a:t>
            </a:fld>
            <a:endParaRPr lang="en-US"/>
          </a:p>
        </p:txBody>
      </p:sp>
    </p:spTree>
    <p:extLst>
      <p:ext uri="{BB962C8B-B14F-4D97-AF65-F5344CB8AC3E}">
        <p14:creationId xmlns:p14="http://schemas.microsoft.com/office/powerpoint/2010/main" val="3451016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5A90-1EDA-8562-4A31-6696E0321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F07B8-016B-D900-77F0-86C50CC6B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477915-FCD3-5A37-CEB1-CD3F0F022C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4D5B5F-C9A1-F48B-3816-D8708E84FFD4}"/>
              </a:ext>
            </a:extLst>
          </p:cNvPr>
          <p:cNvSpPr>
            <a:spLocks noGrp="1"/>
          </p:cNvSpPr>
          <p:nvPr>
            <p:ph type="sldNum" sz="quarter" idx="5"/>
          </p:nvPr>
        </p:nvSpPr>
        <p:spPr/>
        <p:txBody>
          <a:bodyPr/>
          <a:lstStyle/>
          <a:p>
            <a:fld id="{A5114F39-BB59-48B6-8E33-CCEE571F87F3}" type="slidenum">
              <a:rPr lang="en-US" smtClean="0"/>
              <a:t>27</a:t>
            </a:fld>
            <a:endParaRPr lang="en-US"/>
          </a:p>
        </p:txBody>
      </p:sp>
    </p:spTree>
    <p:extLst>
      <p:ext uri="{BB962C8B-B14F-4D97-AF65-F5344CB8AC3E}">
        <p14:creationId xmlns:p14="http://schemas.microsoft.com/office/powerpoint/2010/main" val="484952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6767D-654F-82CB-254C-3118F439F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779B8-F51D-A534-4915-D850733CF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A6F11F-395E-A7FE-64CA-ECE877CE2F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0407BC-0432-952F-D791-7432F2730F5F}"/>
              </a:ext>
            </a:extLst>
          </p:cNvPr>
          <p:cNvSpPr>
            <a:spLocks noGrp="1"/>
          </p:cNvSpPr>
          <p:nvPr>
            <p:ph type="sldNum" sz="quarter" idx="5"/>
          </p:nvPr>
        </p:nvSpPr>
        <p:spPr/>
        <p:txBody>
          <a:bodyPr/>
          <a:lstStyle/>
          <a:p>
            <a:fld id="{A5114F39-BB59-48B6-8E33-CCEE571F87F3}" type="slidenum">
              <a:rPr lang="en-US" smtClean="0"/>
              <a:t>10</a:t>
            </a:fld>
            <a:endParaRPr lang="en-US"/>
          </a:p>
        </p:txBody>
      </p:sp>
    </p:spTree>
    <p:extLst>
      <p:ext uri="{BB962C8B-B14F-4D97-AF65-F5344CB8AC3E}">
        <p14:creationId xmlns:p14="http://schemas.microsoft.com/office/powerpoint/2010/main" val="1129751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A31EF-2F55-F8A8-11C2-E05B326CB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3B18D-8C2D-7C87-FD8E-98FAFFBB3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A69715-52AD-F00B-569E-D7F9811D0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0D5D3F-1D69-624A-908E-E366CDAF6D23}"/>
              </a:ext>
            </a:extLst>
          </p:cNvPr>
          <p:cNvSpPr>
            <a:spLocks noGrp="1"/>
          </p:cNvSpPr>
          <p:nvPr>
            <p:ph type="sldNum" sz="quarter" idx="5"/>
          </p:nvPr>
        </p:nvSpPr>
        <p:spPr/>
        <p:txBody>
          <a:bodyPr/>
          <a:lstStyle/>
          <a:p>
            <a:fld id="{A5114F39-BB59-48B6-8E33-CCEE571F87F3}" type="slidenum">
              <a:rPr lang="en-US" smtClean="0"/>
              <a:t>11</a:t>
            </a:fld>
            <a:endParaRPr lang="en-US"/>
          </a:p>
        </p:txBody>
      </p:sp>
    </p:spTree>
    <p:extLst>
      <p:ext uri="{BB962C8B-B14F-4D97-AF65-F5344CB8AC3E}">
        <p14:creationId xmlns:p14="http://schemas.microsoft.com/office/powerpoint/2010/main" val="3829094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783BB-A60E-3B17-3185-1BABD921E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C45C8-82C7-BB4F-111B-1130D7E48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A2E04-44EB-D4EE-E602-49F6488FFE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815117-0D5E-B429-5B93-CE1677912290}"/>
              </a:ext>
            </a:extLst>
          </p:cNvPr>
          <p:cNvSpPr>
            <a:spLocks noGrp="1"/>
          </p:cNvSpPr>
          <p:nvPr>
            <p:ph type="sldNum" sz="quarter" idx="5"/>
          </p:nvPr>
        </p:nvSpPr>
        <p:spPr/>
        <p:txBody>
          <a:bodyPr/>
          <a:lstStyle/>
          <a:p>
            <a:fld id="{A5114F39-BB59-48B6-8E33-CCEE571F87F3}" type="slidenum">
              <a:rPr lang="en-US" smtClean="0"/>
              <a:t>12</a:t>
            </a:fld>
            <a:endParaRPr lang="en-US"/>
          </a:p>
        </p:txBody>
      </p:sp>
    </p:spTree>
    <p:extLst>
      <p:ext uri="{BB962C8B-B14F-4D97-AF65-F5344CB8AC3E}">
        <p14:creationId xmlns:p14="http://schemas.microsoft.com/office/powerpoint/2010/main" val="2658855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CE982-5D9D-8FB3-07E6-AA9DAA8D5E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ADAEC-B63D-55D7-7A44-8CFD6920C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113FB-FF9C-5AEE-E1E5-005F7B2B36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C52709-1741-5A4B-329F-1DD29CCA046C}"/>
              </a:ext>
            </a:extLst>
          </p:cNvPr>
          <p:cNvSpPr>
            <a:spLocks noGrp="1"/>
          </p:cNvSpPr>
          <p:nvPr>
            <p:ph type="sldNum" sz="quarter" idx="5"/>
          </p:nvPr>
        </p:nvSpPr>
        <p:spPr/>
        <p:txBody>
          <a:bodyPr/>
          <a:lstStyle/>
          <a:p>
            <a:fld id="{A5114F39-BB59-48B6-8E33-CCEE571F87F3}" type="slidenum">
              <a:rPr lang="en-US" smtClean="0"/>
              <a:t>13</a:t>
            </a:fld>
            <a:endParaRPr lang="en-US"/>
          </a:p>
        </p:txBody>
      </p:sp>
    </p:spTree>
    <p:extLst>
      <p:ext uri="{BB962C8B-B14F-4D97-AF65-F5344CB8AC3E}">
        <p14:creationId xmlns:p14="http://schemas.microsoft.com/office/powerpoint/2010/main" val="1803739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617EA-B8B8-49A6-2EB7-9804115D5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6017B-4F6B-CD9F-FFA7-62FD3EF9A0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AF1DF-43B3-E72B-6219-3DEDE6E9C4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D9325F-FF1C-AB81-38C8-D268E3BC4C88}"/>
              </a:ext>
            </a:extLst>
          </p:cNvPr>
          <p:cNvSpPr>
            <a:spLocks noGrp="1"/>
          </p:cNvSpPr>
          <p:nvPr>
            <p:ph type="sldNum" sz="quarter" idx="5"/>
          </p:nvPr>
        </p:nvSpPr>
        <p:spPr/>
        <p:txBody>
          <a:bodyPr/>
          <a:lstStyle/>
          <a:p>
            <a:fld id="{A5114F39-BB59-48B6-8E33-CCEE571F87F3}" type="slidenum">
              <a:rPr lang="en-US" smtClean="0"/>
              <a:t>14</a:t>
            </a:fld>
            <a:endParaRPr lang="en-US"/>
          </a:p>
        </p:txBody>
      </p:sp>
    </p:spTree>
    <p:extLst>
      <p:ext uri="{BB962C8B-B14F-4D97-AF65-F5344CB8AC3E}">
        <p14:creationId xmlns:p14="http://schemas.microsoft.com/office/powerpoint/2010/main" val="1913975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6093B-870F-EB28-8D82-70762F22A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1D9B0-7FB5-3F24-C6B0-E40E59151B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2A118-E834-2A9E-BE56-0F14EA09BD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760C90-0403-7FAE-B149-70F9CA4CB881}"/>
              </a:ext>
            </a:extLst>
          </p:cNvPr>
          <p:cNvSpPr>
            <a:spLocks noGrp="1"/>
          </p:cNvSpPr>
          <p:nvPr>
            <p:ph type="sldNum" sz="quarter" idx="5"/>
          </p:nvPr>
        </p:nvSpPr>
        <p:spPr/>
        <p:txBody>
          <a:bodyPr/>
          <a:lstStyle/>
          <a:p>
            <a:fld id="{A5114F39-BB59-48B6-8E33-CCEE571F87F3}" type="slidenum">
              <a:rPr lang="en-US" smtClean="0"/>
              <a:t>15</a:t>
            </a:fld>
            <a:endParaRPr lang="en-US"/>
          </a:p>
        </p:txBody>
      </p:sp>
    </p:spTree>
    <p:extLst>
      <p:ext uri="{BB962C8B-B14F-4D97-AF65-F5344CB8AC3E}">
        <p14:creationId xmlns:p14="http://schemas.microsoft.com/office/powerpoint/2010/main" val="3255646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EDA77-C086-0547-D946-FF563C6AB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33E98-857E-D3F1-47D9-B822E797E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01007-C065-1F24-CF9D-4C2A409F09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8AB789-B13F-BD7B-FE7B-3A0D15B8FAF7}"/>
              </a:ext>
            </a:extLst>
          </p:cNvPr>
          <p:cNvSpPr>
            <a:spLocks noGrp="1"/>
          </p:cNvSpPr>
          <p:nvPr>
            <p:ph type="sldNum" sz="quarter" idx="5"/>
          </p:nvPr>
        </p:nvSpPr>
        <p:spPr/>
        <p:txBody>
          <a:bodyPr/>
          <a:lstStyle/>
          <a:p>
            <a:fld id="{A5114F39-BB59-48B6-8E33-CCEE571F87F3}" type="slidenum">
              <a:rPr lang="en-US" smtClean="0"/>
              <a:t>16</a:t>
            </a:fld>
            <a:endParaRPr lang="en-US"/>
          </a:p>
        </p:txBody>
      </p:sp>
    </p:spTree>
    <p:extLst>
      <p:ext uri="{BB962C8B-B14F-4D97-AF65-F5344CB8AC3E}">
        <p14:creationId xmlns:p14="http://schemas.microsoft.com/office/powerpoint/2010/main" val="1242900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3E524-852F-A609-B190-7B343494C2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689F7-D53D-6B2D-FC96-98C3752F5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9D5BB-020B-8884-4422-B418965ED0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244AFD-2DE4-9416-996C-9A04C39A524E}"/>
              </a:ext>
            </a:extLst>
          </p:cNvPr>
          <p:cNvSpPr>
            <a:spLocks noGrp="1"/>
          </p:cNvSpPr>
          <p:nvPr>
            <p:ph type="sldNum" sz="quarter" idx="5"/>
          </p:nvPr>
        </p:nvSpPr>
        <p:spPr/>
        <p:txBody>
          <a:bodyPr/>
          <a:lstStyle/>
          <a:p>
            <a:fld id="{A5114F39-BB59-48B6-8E33-CCEE571F87F3}" type="slidenum">
              <a:rPr lang="en-US" smtClean="0"/>
              <a:t>17</a:t>
            </a:fld>
            <a:endParaRPr lang="en-US"/>
          </a:p>
        </p:txBody>
      </p:sp>
    </p:spTree>
    <p:extLst>
      <p:ext uri="{BB962C8B-B14F-4D97-AF65-F5344CB8AC3E}">
        <p14:creationId xmlns:p14="http://schemas.microsoft.com/office/powerpoint/2010/main" val="2640175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9E92-A7D2-6565-615E-78C744B158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93E435-9CF4-8C13-ACB4-44E0E643E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B13769-E9FF-16CE-51A9-790A5C544D3F}"/>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2B3B2255-DBA5-8B38-518D-60F01E28F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AE17DB-7140-25C7-5FA6-DB15499038C8}"/>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1353239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7379A-2660-AC62-8E5B-7F7BE97288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004417-AE83-0400-FE4D-70A9CE5F43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D26265-DE30-ABCA-72BC-CA4775779DF1}"/>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2752600D-7C12-760B-A5CF-08A48C4ECE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3A901B-5312-C824-2FC2-F7B42CAD1AB8}"/>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767037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92BBA3-D588-7DF4-E64F-CE4F0B6416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B7AA97-25CC-4F64-E6DB-B85E1B8D77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E8F74-6FC1-55D3-F045-5361E34E1DEE}"/>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9249406E-CFC8-9C80-C458-7369C213A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A3CCBD-DCE2-47B5-9828-C57387479C07}"/>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27012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90C3-02AF-A1F1-AAF5-5E2653326A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C81E84-A423-DEA7-0182-FB0CA5DA85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45F13F-3708-DE42-BD94-3C1473F10075}"/>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E2B32A46-CEFF-26E0-3C06-6B6EA70A2E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BA3F7C-362D-5641-1690-746298C7F35E}"/>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371704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35D88-F85E-E987-13AF-D196832C65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E8D932-29A0-3E9B-21BF-EC2565ADB8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08EA7-E821-DB1A-0720-22EACD201245}"/>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69ADF402-3B67-0DE1-4BD9-5F5629BF1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CC9C6-EBED-6B92-59D6-C022AA96825E}"/>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1224876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1B790-596E-2E43-E965-C42BDC0AC0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9956D6-2BCF-537C-7745-A3BDE4B7F1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6F82C9-9E9C-0DB0-5F9E-88C1780969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DFFAD4-E32E-596D-6F01-FF1B6D708F49}"/>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6" name="Footer Placeholder 5">
            <a:extLst>
              <a:ext uri="{FF2B5EF4-FFF2-40B4-BE49-F238E27FC236}">
                <a16:creationId xmlns:a16="http://schemas.microsoft.com/office/drawing/2014/main" id="{B073F790-E8F2-EB0C-7E1B-BBF948428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C92850-B3A8-9D07-AA21-D3D529FCAE89}"/>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248332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1DFEA-672C-DBB4-59A5-C25C9AD220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43AD21-1AE2-9017-CD78-BA0D49F83F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6EC2AE-1504-6EDB-A199-1DF47BC05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9704B3-69AC-A42A-BC65-D75024AC29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0B41D7-6782-B8A4-9F68-2C6D25C4AA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49F93D-94F1-78BB-5258-65BDCD5ADB2D}"/>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8" name="Footer Placeholder 7">
            <a:extLst>
              <a:ext uri="{FF2B5EF4-FFF2-40B4-BE49-F238E27FC236}">
                <a16:creationId xmlns:a16="http://schemas.microsoft.com/office/drawing/2014/main" id="{0302759B-B3A5-F0DC-A9A7-A6399C5D6D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391189-A293-869E-91A5-D2010F2B6FA9}"/>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12923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E5272-69E8-B595-5632-65FD0052B9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483BCD-BCA2-1A4B-7868-72FBDF8A99BD}"/>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4" name="Footer Placeholder 3">
            <a:extLst>
              <a:ext uri="{FF2B5EF4-FFF2-40B4-BE49-F238E27FC236}">
                <a16:creationId xmlns:a16="http://schemas.microsoft.com/office/drawing/2014/main" id="{7D3CF1F4-0BBE-033B-5787-CB2D4F895A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70DFD6-512A-D0BA-0F77-54EB707DD206}"/>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1654725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F178A0-E4DD-2E92-BAE0-F42D890700E7}"/>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3" name="Footer Placeholder 2">
            <a:extLst>
              <a:ext uri="{FF2B5EF4-FFF2-40B4-BE49-F238E27FC236}">
                <a16:creationId xmlns:a16="http://schemas.microsoft.com/office/drawing/2014/main" id="{6745B833-DF7E-FCB7-0FF1-7B23772906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8AE02A-DDFF-1D01-1B57-4331A152F928}"/>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200744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52B42-0902-F779-0664-5D6CE4FABA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8B0870-8E04-6699-1890-2CF3F5DEAF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FB545B-DD2C-12D6-99DF-351459E2B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06E75-6805-449D-AA90-6289737ED848}"/>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6" name="Footer Placeholder 5">
            <a:extLst>
              <a:ext uri="{FF2B5EF4-FFF2-40B4-BE49-F238E27FC236}">
                <a16:creationId xmlns:a16="http://schemas.microsoft.com/office/drawing/2014/main" id="{6CDD0DAF-ED8F-FB64-A75E-03EB14875F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BBDE9-CBDF-6B42-D05D-9FD8DB699763}"/>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766782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3975D-B05E-48C9-3AFC-C88AB55A8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50C13D-1D63-E2E6-ADCD-89C30A8ADD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8A4FC-4616-9DD3-298E-BA26AC5124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2F4552-C010-CA23-79DB-3EA84A7E98F0}"/>
              </a:ext>
            </a:extLst>
          </p:cNvPr>
          <p:cNvSpPr>
            <a:spLocks noGrp="1"/>
          </p:cNvSpPr>
          <p:nvPr>
            <p:ph type="dt" sz="half" idx="10"/>
          </p:nvPr>
        </p:nvSpPr>
        <p:spPr/>
        <p:txBody>
          <a:bodyPr/>
          <a:lstStyle/>
          <a:p>
            <a:fld id="{B0EAA294-DB26-41EB-B0F2-534F9550083B}" type="datetimeFigureOut">
              <a:rPr lang="en-US" smtClean="0"/>
              <a:t>11/25/2025</a:t>
            </a:fld>
            <a:endParaRPr lang="en-US"/>
          </a:p>
        </p:txBody>
      </p:sp>
      <p:sp>
        <p:nvSpPr>
          <p:cNvPr id="6" name="Footer Placeholder 5">
            <a:extLst>
              <a:ext uri="{FF2B5EF4-FFF2-40B4-BE49-F238E27FC236}">
                <a16:creationId xmlns:a16="http://schemas.microsoft.com/office/drawing/2014/main" id="{587BE003-B884-0C71-CEA6-265A31434E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73549-463F-0697-4F8E-DBB7F6796376}"/>
              </a:ext>
            </a:extLst>
          </p:cNvPr>
          <p:cNvSpPr>
            <a:spLocks noGrp="1"/>
          </p:cNvSpPr>
          <p:nvPr>
            <p:ph type="sldNum" sz="quarter" idx="12"/>
          </p:nvPr>
        </p:nvSpPr>
        <p:spPr/>
        <p:txBody>
          <a:bodyPr/>
          <a:lstStyle/>
          <a:p>
            <a:fld id="{1CFFC4DF-A64D-4985-91B7-3290D76B0844}" type="slidenum">
              <a:rPr lang="en-US" smtClean="0"/>
              <a:t>‹#›</a:t>
            </a:fld>
            <a:endParaRPr lang="en-US"/>
          </a:p>
        </p:txBody>
      </p:sp>
    </p:spTree>
    <p:extLst>
      <p:ext uri="{BB962C8B-B14F-4D97-AF65-F5344CB8AC3E}">
        <p14:creationId xmlns:p14="http://schemas.microsoft.com/office/powerpoint/2010/main" val="217065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315AD1-1A83-6E99-4CBD-6AC19931BA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A9D6DA-2C48-F1D2-EFCD-D67DC00703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E24C1-2A68-C1DF-957A-1FD75E379F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EAA294-DB26-41EB-B0F2-534F9550083B}" type="datetimeFigureOut">
              <a:rPr lang="en-US" smtClean="0"/>
              <a:t>11/25/2025</a:t>
            </a:fld>
            <a:endParaRPr lang="en-US"/>
          </a:p>
        </p:txBody>
      </p:sp>
      <p:sp>
        <p:nvSpPr>
          <p:cNvPr id="5" name="Footer Placeholder 4">
            <a:extLst>
              <a:ext uri="{FF2B5EF4-FFF2-40B4-BE49-F238E27FC236}">
                <a16:creationId xmlns:a16="http://schemas.microsoft.com/office/drawing/2014/main" id="{1A6DCB9A-3E95-A090-3421-C40C2F2A18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1BB6E-D924-AB43-A49D-1770159AD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FFC4DF-A64D-4985-91B7-3290D76B0844}" type="slidenum">
              <a:rPr lang="en-US" smtClean="0"/>
              <a:t>‹#›</a:t>
            </a:fld>
            <a:endParaRPr lang="en-US"/>
          </a:p>
        </p:txBody>
      </p:sp>
    </p:spTree>
    <p:extLst>
      <p:ext uri="{BB962C8B-B14F-4D97-AF65-F5344CB8AC3E}">
        <p14:creationId xmlns:p14="http://schemas.microsoft.com/office/powerpoint/2010/main" val="625735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churchofjesuschrist.org/study/scriptures/nt/matt/19?lang=eng&amp;id=p24#note24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63CD73-2636-19DB-6CDC-9425B1C7D72B}"/>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A3CDA249-4CCC-6657-A8E9-F284E40717D8}"/>
              </a:ext>
            </a:extLst>
          </p:cNvPr>
          <p:cNvSpPr txBox="1"/>
          <p:nvPr/>
        </p:nvSpPr>
        <p:spPr>
          <a:xfrm>
            <a:off x="1329845" y="628233"/>
            <a:ext cx="9532307" cy="2123658"/>
          </a:xfrm>
          <a:prstGeom prst="rect">
            <a:avLst/>
          </a:prstGeom>
          <a:noFill/>
        </p:spPr>
        <p:txBody>
          <a:bodyPr wrap="square" rtlCol="0">
            <a:spAutoFit/>
          </a:bodyPr>
          <a:lstStyle/>
          <a:p>
            <a:pPr algn="ctr"/>
            <a:r>
              <a:rPr lang="en-US" sz="4400" dirty="0">
                <a:solidFill>
                  <a:schemeClr val="bg1"/>
                </a:solidFill>
                <a:latin typeface="Rockwell" panose="02060603020205020403" pitchFamily="18" charset="0"/>
              </a:rPr>
              <a:t>“Thy Word Is a Lamp unto My Feet, and a Light unto My Path”</a:t>
            </a:r>
          </a:p>
          <a:p>
            <a:pPr algn="ctr"/>
            <a:r>
              <a:rPr lang="en-US" sz="4400" dirty="0">
                <a:solidFill>
                  <a:schemeClr val="bg1"/>
                </a:solidFill>
                <a:latin typeface="Rockwell" panose="02060603020205020403" pitchFamily="18" charset="0"/>
              </a:rPr>
              <a:t>Psalm 119</a:t>
            </a:r>
          </a:p>
        </p:txBody>
      </p:sp>
      <p:grpSp>
        <p:nvGrpSpPr>
          <p:cNvPr id="8" name="Group 7">
            <a:extLst>
              <a:ext uri="{FF2B5EF4-FFF2-40B4-BE49-F238E27FC236}">
                <a16:creationId xmlns:a16="http://schemas.microsoft.com/office/drawing/2014/main" id="{06707D8B-A98C-88B3-9DA1-B41E644CDD07}"/>
              </a:ext>
            </a:extLst>
          </p:cNvPr>
          <p:cNvGrpSpPr/>
          <p:nvPr/>
        </p:nvGrpSpPr>
        <p:grpSpPr>
          <a:xfrm>
            <a:off x="6584995" y="3076716"/>
            <a:ext cx="4552237" cy="2985882"/>
            <a:chOff x="1696747" y="-143165"/>
            <a:chExt cx="8563664" cy="5617039"/>
          </a:xfrm>
        </p:grpSpPr>
        <p:grpSp>
          <p:nvGrpSpPr>
            <p:cNvPr id="9" name="Group 8">
              <a:extLst>
                <a:ext uri="{FF2B5EF4-FFF2-40B4-BE49-F238E27FC236}">
                  <a16:creationId xmlns:a16="http://schemas.microsoft.com/office/drawing/2014/main" id="{A626624A-8EBC-306E-675D-13F7DF2C67A4}"/>
                </a:ext>
              </a:extLst>
            </p:cNvPr>
            <p:cNvGrpSpPr/>
            <p:nvPr/>
          </p:nvGrpSpPr>
          <p:grpSpPr>
            <a:xfrm>
              <a:off x="1854109" y="-143165"/>
              <a:ext cx="842375" cy="2331583"/>
              <a:chOff x="1020726" y="3047754"/>
              <a:chExt cx="842375" cy="2331583"/>
            </a:xfrm>
          </p:grpSpPr>
          <p:sp>
            <p:nvSpPr>
              <p:cNvPr id="16" name="Double Wave 15">
                <a:extLst>
                  <a:ext uri="{FF2B5EF4-FFF2-40B4-BE49-F238E27FC236}">
                    <a16:creationId xmlns:a16="http://schemas.microsoft.com/office/drawing/2014/main" id="{F3BD4A12-BE1C-BEB7-22B1-50D387719824}"/>
                  </a:ext>
                </a:extLst>
              </p:cNvPr>
              <p:cNvSpPr/>
              <p:nvPr/>
            </p:nvSpPr>
            <p:spPr>
              <a:xfrm rot="16423264">
                <a:off x="276122" y="3792358"/>
                <a:ext cx="2331583" cy="842375"/>
              </a:xfrm>
              <a:prstGeom prst="doubleWave">
                <a:avLst>
                  <a:gd name="adj1" fmla="val 12500"/>
                  <a:gd name="adj2" fmla="val -1000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uble Wave 16">
                <a:extLst>
                  <a:ext uri="{FF2B5EF4-FFF2-40B4-BE49-F238E27FC236}">
                    <a16:creationId xmlns:a16="http://schemas.microsoft.com/office/drawing/2014/main" id="{45930C2B-B03A-F8CF-C754-4B633343ED6E}"/>
                  </a:ext>
                </a:extLst>
              </p:cNvPr>
              <p:cNvSpPr/>
              <p:nvPr/>
            </p:nvSpPr>
            <p:spPr>
              <a:xfrm rot="16423264">
                <a:off x="551461" y="3913590"/>
                <a:ext cx="1852468" cy="587909"/>
              </a:xfrm>
              <a:prstGeom prst="doubleWave">
                <a:avLst>
                  <a:gd name="adj1" fmla="val 12500"/>
                  <a:gd name="adj2" fmla="val -10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Shape 9">
              <a:extLst>
                <a:ext uri="{FF2B5EF4-FFF2-40B4-BE49-F238E27FC236}">
                  <a16:creationId xmlns:a16="http://schemas.microsoft.com/office/drawing/2014/main" id="{32B7509D-2BDF-6B17-CD72-D879651CBA78}"/>
                </a:ext>
              </a:extLst>
            </p:cNvPr>
            <p:cNvSpPr/>
            <p:nvPr/>
          </p:nvSpPr>
          <p:spPr>
            <a:xfrm rot="9904709">
              <a:off x="7668503" y="415125"/>
              <a:ext cx="2591908" cy="2163468"/>
            </a:xfrm>
            <a:custGeom>
              <a:avLst/>
              <a:gdLst>
                <a:gd name="connsiteX0" fmla="*/ 1033719 w 2591908"/>
                <a:gd name="connsiteY0" fmla="*/ 1795116 h 2163468"/>
                <a:gd name="connsiteX1" fmla="*/ 1372733 w 2591908"/>
                <a:gd name="connsiteY1" fmla="*/ 1852246 h 2163468"/>
                <a:gd name="connsiteX2" fmla="*/ 2243685 w 2591908"/>
                <a:gd name="connsiteY2" fmla="*/ 1125261 h 2163468"/>
                <a:gd name="connsiteX3" fmla="*/ 2243685 w 2591908"/>
                <a:gd name="connsiteY3" fmla="*/ 398276 h 2163468"/>
                <a:gd name="connsiteX4" fmla="*/ 1372733 w 2591908"/>
                <a:gd name="connsiteY4" fmla="*/ 398276 h 2163468"/>
                <a:gd name="connsiteX5" fmla="*/ 501781 w 2591908"/>
                <a:gd name="connsiteY5" fmla="*/ 1125261 h 2163468"/>
                <a:gd name="connsiteX6" fmla="*/ 1033719 w 2591908"/>
                <a:gd name="connsiteY6" fmla="*/ 1795116 h 2163468"/>
                <a:gd name="connsiteX7" fmla="*/ 910577 w 2591908"/>
                <a:gd name="connsiteY7" fmla="*/ 2114835 h 2163468"/>
                <a:gd name="connsiteX8" fmla="*/ 0 w 2591908"/>
                <a:gd name="connsiteY8" fmla="*/ 1081734 h 2163468"/>
                <a:gd name="connsiteX9" fmla="*/ 1295954 w 2591908"/>
                <a:gd name="connsiteY9" fmla="*/ 0 h 2163468"/>
                <a:gd name="connsiteX10" fmla="*/ 2591908 w 2591908"/>
                <a:gd name="connsiteY10" fmla="*/ 0 h 2163468"/>
                <a:gd name="connsiteX11" fmla="*/ 2591908 w 2591908"/>
                <a:gd name="connsiteY11" fmla="*/ 1081734 h 2163468"/>
                <a:gd name="connsiteX12" fmla="*/ 1295954 w 2591908"/>
                <a:gd name="connsiteY12" fmla="*/ 2163468 h 2163468"/>
                <a:gd name="connsiteX13" fmla="*/ 910577 w 2591908"/>
                <a:gd name="connsiteY13" fmla="*/ 2114835 h 216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91908" h="2163468">
                  <a:moveTo>
                    <a:pt x="1033719" y="1795116"/>
                  </a:moveTo>
                  <a:cubicBezTo>
                    <a:pt x="1137918" y="1831903"/>
                    <a:pt x="1252479" y="1852246"/>
                    <a:pt x="1372733" y="1852246"/>
                  </a:cubicBezTo>
                  <a:cubicBezTo>
                    <a:pt x="1853747" y="1852246"/>
                    <a:pt x="2243685" y="1526764"/>
                    <a:pt x="2243685" y="1125261"/>
                  </a:cubicBezTo>
                  <a:lnTo>
                    <a:pt x="2243685" y="398276"/>
                  </a:lnTo>
                  <a:lnTo>
                    <a:pt x="1372733" y="398276"/>
                  </a:lnTo>
                  <a:cubicBezTo>
                    <a:pt x="891719" y="398276"/>
                    <a:pt x="501781" y="723758"/>
                    <a:pt x="501781" y="1125261"/>
                  </a:cubicBezTo>
                  <a:cubicBezTo>
                    <a:pt x="501781" y="1426388"/>
                    <a:pt x="721121" y="1684754"/>
                    <a:pt x="1033719" y="1795116"/>
                  </a:cubicBezTo>
                  <a:close/>
                  <a:moveTo>
                    <a:pt x="910577" y="2114835"/>
                  </a:moveTo>
                  <a:cubicBezTo>
                    <a:pt x="383034" y="1977875"/>
                    <a:pt x="0" y="1567142"/>
                    <a:pt x="0" y="1081734"/>
                  </a:cubicBezTo>
                  <a:cubicBezTo>
                    <a:pt x="0" y="484309"/>
                    <a:pt x="580218" y="0"/>
                    <a:pt x="1295954" y="0"/>
                  </a:cubicBezTo>
                  <a:lnTo>
                    <a:pt x="2591908" y="0"/>
                  </a:lnTo>
                  <a:lnTo>
                    <a:pt x="2591908" y="1081734"/>
                  </a:lnTo>
                  <a:cubicBezTo>
                    <a:pt x="2591908" y="1679159"/>
                    <a:pt x="2011690" y="2163468"/>
                    <a:pt x="1295954" y="2163468"/>
                  </a:cubicBezTo>
                  <a:cubicBezTo>
                    <a:pt x="1161753" y="2163468"/>
                    <a:pt x="1032317" y="2146441"/>
                    <a:pt x="910577" y="2114835"/>
                  </a:cubicBezTo>
                  <a:close/>
                </a:path>
              </a:pathLst>
            </a:cu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10">
              <a:extLst>
                <a:ext uri="{FF2B5EF4-FFF2-40B4-BE49-F238E27FC236}">
                  <a16:creationId xmlns:a16="http://schemas.microsoft.com/office/drawing/2014/main" id="{05D203C1-34B6-FF0F-652B-C009C17B206B}"/>
                </a:ext>
              </a:extLst>
            </p:cNvPr>
            <p:cNvSpPr/>
            <p:nvPr/>
          </p:nvSpPr>
          <p:spPr>
            <a:xfrm>
              <a:off x="4903939" y="3429000"/>
              <a:ext cx="2104373" cy="1781827"/>
            </a:xfrm>
            <a:prstGeom prst="rect">
              <a:avLst/>
            </a:pr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a:extLst>
                <a:ext uri="{FF2B5EF4-FFF2-40B4-BE49-F238E27FC236}">
                  <a16:creationId xmlns:a16="http://schemas.microsoft.com/office/drawing/2014/main" id="{4BC77981-D7DB-96A2-7586-1E6025F3D2D6}"/>
                </a:ext>
              </a:extLst>
            </p:cNvPr>
            <p:cNvSpPr/>
            <p:nvPr/>
          </p:nvSpPr>
          <p:spPr>
            <a:xfrm>
              <a:off x="3544866" y="4835047"/>
              <a:ext cx="4822520" cy="638827"/>
            </a:xfrm>
            <a:prstGeom prst="trapezoid">
              <a:avLst/>
            </a:pr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740842C-443A-1261-F3B0-BCC4938AA977}"/>
                </a:ext>
              </a:extLst>
            </p:cNvPr>
            <p:cNvSpPr/>
            <p:nvPr/>
          </p:nvSpPr>
          <p:spPr>
            <a:xfrm>
              <a:off x="1696747" y="1855973"/>
              <a:ext cx="6377888" cy="2580865"/>
            </a:xfrm>
            <a:custGeom>
              <a:avLst/>
              <a:gdLst>
                <a:gd name="connsiteX0" fmla="*/ 131443 w 6377888"/>
                <a:gd name="connsiteY0" fmla="*/ 0 h 2580865"/>
                <a:gd name="connsiteX1" fmla="*/ 2476030 w 6377888"/>
                <a:gd name="connsiteY1" fmla="*/ 253669 h 2580865"/>
                <a:gd name="connsiteX2" fmla="*/ 2504233 w 6377888"/>
                <a:gd name="connsiteY2" fmla="*/ 275032 h 2580865"/>
                <a:gd name="connsiteX3" fmla="*/ 3121476 w 6377888"/>
                <a:gd name="connsiteY3" fmla="*/ 275032 h 2580865"/>
                <a:gd name="connsiteX4" fmla="*/ 3224205 w 6377888"/>
                <a:gd name="connsiteY4" fmla="*/ 238611 h 2580865"/>
                <a:gd name="connsiteX5" fmla="*/ 4242200 w 6377888"/>
                <a:gd name="connsiteY5" fmla="*/ 88185 h 2580865"/>
                <a:gd name="connsiteX6" fmla="*/ 5260196 w 6377888"/>
                <a:gd name="connsiteY6" fmla="*/ 238611 h 2580865"/>
                <a:gd name="connsiteX7" fmla="*/ 5362925 w 6377888"/>
                <a:gd name="connsiteY7" fmla="*/ 275032 h 2580865"/>
                <a:gd name="connsiteX8" fmla="*/ 6120059 w 6377888"/>
                <a:gd name="connsiteY8" fmla="*/ 275032 h 2580865"/>
                <a:gd name="connsiteX9" fmla="*/ 6279766 w 6377888"/>
                <a:gd name="connsiteY9" fmla="*/ 913859 h 2580865"/>
                <a:gd name="connsiteX10" fmla="*/ 6250487 w 6377888"/>
                <a:gd name="connsiteY10" fmla="*/ 913859 h 2580865"/>
                <a:gd name="connsiteX11" fmla="*/ 6281872 w 6377888"/>
                <a:gd name="connsiteY11" fmla="*/ 963902 h 2580865"/>
                <a:gd name="connsiteX12" fmla="*/ 6377888 w 6377888"/>
                <a:gd name="connsiteY12" fmla="*/ 1334525 h 2580865"/>
                <a:gd name="connsiteX13" fmla="*/ 4242200 w 6377888"/>
                <a:gd name="connsiteY13" fmla="*/ 2580865 h 2580865"/>
                <a:gd name="connsiteX14" fmla="*/ 2202528 w 6377888"/>
                <a:gd name="connsiteY14" fmla="*/ 1705149 h 2580865"/>
                <a:gd name="connsiteX15" fmla="*/ 2179095 w 6377888"/>
                <a:gd name="connsiteY15" fmla="*/ 1651964 h 2580865"/>
                <a:gd name="connsiteX16" fmla="*/ 2120943 w 6377888"/>
                <a:gd name="connsiteY16" fmla="*/ 1653413 h 2580865"/>
                <a:gd name="connsiteX17" fmla="*/ 979829 w 6377888"/>
                <a:gd name="connsiteY17" fmla="*/ 1376622 h 2580865"/>
                <a:gd name="connsiteX18" fmla="*/ 131443 w 6377888"/>
                <a:gd name="connsiteY18" fmla="*/ 0 h 25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77888" h="2580865">
                  <a:moveTo>
                    <a:pt x="131443" y="0"/>
                  </a:moveTo>
                  <a:lnTo>
                    <a:pt x="2476030" y="253669"/>
                  </a:lnTo>
                  <a:lnTo>
                    <a:pt x="2504233" y="275032"/>
                  </a:lnTo>
                  <a:lnTo>
                    <a:pt x="3121476" y="275032"/>
                  </a:lnTo>
                  <a:lnTo>
                    <a:pt x="3224205" y="238611"/>
                  </a:lnTo>
                  <a:cubicBezTo>
                    <a:pt x="3526817" y="142678"/>
                    <a:pt x="3873604" y="88185"/>
                    <a:pt x="4242200" y="88185"/>
                  </a:cubicBezTo>
                  <a:cubicBezTo>
                    <a:pt x="4610796" y="88185"/>
                    <a:pt x="4957583" y="142678"/>
                    <a:pt x="5260196" y="238611"/>
                  </a:cubicBezTo>
                  <a:lnTo>
                    <a:pt x="5362925" y="275032"/>
                  </a:lnTo>
                  <a:lnTo>
                    <a:pt x="6120059" y="275032"/>
                  </a:lnTo>
                  <a:lnTo>
                    <a:pt x="6279766" y="913859"/>
                  </a:lnTo>
                  <a:lnTo>
                    <a:pt x="6250487" y="913859"/>
                  </a:lnTo>
                  <a:lnTo>
                    <a:pt x="6281872" y="963902"/>
                  </a:lnTo>
                  <a:cubicBezTo>
                    <a:pt x="6344273" y="1080981"/>
                    <a:pt x="6377888" y="1205462"/>
                    <a:pt x="6377888" y="1334525"/>
                  </a:cubicBezTo>
                  <a:cubicBezTo>
                    <a:pt x="6377888" y="2022860"/>
                    <a:pt x="5421708" y="2580865"/>
                    <a:pt x="4242200" y="2580865"/>
                  </a:cubicBezTo>
                  <a:cubicBezTo>
                    <a:pt x="3283850" y="2580865"/>
                    <a:pt x="2472931" y="2212495"/>
                    <a:pt x="2202528" y="1705149"/>
                  </a:cubicBezTo>
                  <a:lnTo>
                    <a:pt x="2179095" y="1651964"/>
                  </a:lnTo>
                  <a:lnTo>
                    <a:pt x="2120943" y="1653413"/>
                  </a:lnTo>
                  <a:cubicBezTo>
                    <a:pt x="1758778" y="1648756"/>
                    <a:pt x="1349911" y="1550477"/>
                    <a:pt x="979829" y="1376622"/>
                  </a:cubicBezTo>
                  <a:cubicBezTo>
                    <a:pt x="164152" y="993439"/>
                    <a:pt x="-222425" y="366167"/>
                    <a:pt x="131443" y="0"/>
                  </a:cubicBezTo>
                  <a:close/>
                </a:path>
              </a:pathLst>
            </a:cu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rapezoid 13">
              <a:extLst>
                <a:ext uri="{FF2B5EF4-FFF2-40B4-BE49-F238E27FC236}">
                  <a16:creationId xmlns:a16="http://schemas.microsoft.com/office/drawing/2014/main" id="{EE5C9B10-1BA5-A463-B2DA-B173D7BC7E97}"/>
                </a:ext>
              </a:extLst>
            </p:cNvPr>
            <p:cNvSpPr/>
            <p:nvPr/>
          </p:nvSpPr>
          <p:spPr>
            <a:xfrm rot="10800000">
              <a:off x="4538596" y="1831428"/>
              <a:ext cx="2835057" cy="356990"/>
            </a:xfrm>
            <a:prstGeom prst="trapezoid">
              <a:avLst/>
            </a:pr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301C43C-21A2-5127-0303-55159B5E5E01}"/>
                </a:ext>
              </a:extLst>
            </p:cNvPr>
            <p:cNvSpPr/>
            <p:nvPr/>
          </p:nvSpPr>
          <p:spPr>
            <a:xfrm>
              <a:off x="5436293" y="1408673"/>
              <a:ext cx="1039661" cy="447300"/>
            </a:xfrm>
            <a:prstGeom prst="ellipse">
              <a:avLst/>
            </a:prstGeom>
            <a:solidFill>
              <a:srgbClr val="C58B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385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2FB32-FCFC-58DE-E2C4-7CA99950D19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470053F-08BF-47C7-3E36-19D589C620A9}"/>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E4B5404B-71A9-4B29-6769-489DF7BC0BFE}"/>
              </a:ext>
            </a:extLst>
          </p:cNvPr>
          <p:cNvSpPr txBox="1"/>
          <p:nvPr/>
        </p:nvSpPr>
        <p:spPr>
          <a:xfrm>
            <a:off x="127347" y="68704"/>
            <a:ext cx="11937304" cy="1754326"/>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The Lord’s statutes and judgments comfort us during our pilgrimage</a:t>
            </a:r>
          </a:p>
          <a:p>
            <a:pPr algn="ctr"/>
            <a:r>
              <a:rPr lang="en-US" sz="3600" i="1" dirty="0">
                <a:solidFill>
                  <a:schemeClr val="bg1"/>
                </a:solidFill>
                <a:latin typeface="Rockwell" panose="02060603020205020403" pitchFamily="18" charset="0"/>
              </a:rPr>
              <a:t>Psalm 119:49-56</a:t>
            </a:r>
          </a:p>
        </p:txBody>
      </p:sp>
      <p:sp>
        <p:nvSpPr>
          <p:cNvPr id="4" name="TextBox 3">
            <a:extLst>
              <a:ext uri="{FF2B5EF4-FFF2-40B4-BE49-F238E27FC236}">
                <a16:creationId xmlns:a16="http://schemas.microsoft.com/office/drawing/2014/main" id="{0D690FB4-7CFA-DEDB-4148-170A5CA60BA6}"/>
              </a:ext>
            </a:extLst>
          </p:cNvPr>
          <p:cNvSpPr txBox="1"/>
          <p:nvPr/>
        </p:nvSpPr>
        <p:spPr>
          <a:xfrm>
            <a:off x="327763" y="1967328"/>
            <a:ext cx="6285979" cy="4524315"/>
          </a:xfrm>
          <a:prstGeom prst="rect">
            <a:avLst/>
          </a:prstGeom>
          <a:noFill/>
        </p:spPr>
        <p:txBody>
          <a:bodyPr wrap="square">
            <a:spAutoFit/>
          </a:bodyPr>
          <a:lstStyle/>
          <a:p>
            <a:r>
              <a:rPr lang="en-US" dirty="0">
                <a:solidFill>
                  <a:schemeClr val="bg1"/>
                </a:solidFill>
              </a:rPr>
              <a:t>Asking God to remember His Promises, a source of hope and comfort</a:t>
            </a:r>
          </a:p>
          <a:p>
            <a:endParaRPr lang="en-US" dirty="0">
              <a:solidFill>
                <a:schemeClr val="bg1"/>
              </a:solidFill>
            </a:endParaRPr>
          </a:p>
          <a:p>
            <a:r>
              <a:rPr lang="en-US" dirty="0">
                <a:solidFill>
                  <a:schemeClr val="bg1"/>
                </a:solidFill>
              </a:rPr>
              <a:t>In a time of suffering to remember His promises and comfort through God’s word</a:t>
            </a:r>
          </a:p>
          <a:p>
            <a:endParaRPr lang="en-US" dirty="0">
              <a:solidFill>
                <a:schemeClr val="bg1"/>
              </a:solidFill>
            </a:endParaRPr>
          </a:p>
          <a:p>
            <a:r>
              <a:rPr lang="en-US" dirty="0">
                <a:solidFill>
                  <a:schemeClr val="bg1"/>
                </a:solidFill>
              </a:rPr>
              <a:t>Mocked by the proud we can find comfort in God’s word</a:t>
            </a:r>
          </a:p>
          <a:p>
            <a:endParaRPr lang="en-US" dirty="0">
              <a:solidFill>
                <a:schemeClr val="bg1"/>
              </a:solidFill>
            </a:endParaRPr>
          </a:p>
          <a:p>
            <a:r>
              <a:rPr lang="en-US" dirty="0">
                <a:solidFill>
                  <a:schemeClr val="bg1"/>
                </a:solidFill>
              </a:rPr>
              <a:t>Remembering those prophets of old and being comforted in their words</a:t>
            </a:r>
          </a:p>
          <a:p>
            <a:endParaRPr lang="en-US" dirty="0">
              <a:solidFill>
                <a:schemeClr val="bg1"/>
              </a:solidFill>
            </a:endParaRPr>
          </a:p>
          <a:p>
            <a:r>
              <a:rPr lang="en-US" dirty="0">
                <a:solidFill>
                  <a:schemeClr val="bg1"/>
                </a:solidFill>
              </a:rPr>
              <a:t>Fear for those who have been wicked and abandoning God’s law</a:t>
            </a:r>
          </a:p>
          <a:p>
            <a:endParaRPr lang="en-US" dirty="0">
              <a:solidFill>
                <a:schemeClr val="bg1"/>
              </a:solidFill>
            </a:endParaRPr>
          </a:p>
          <a:p>
            <a:r>
              <a:rPr lang="en-US" dirty="0">
                <a:solidFill>
                  <a:schemeClr val="bg1"/>
                </a:solidFill>
              </a:rPr>
              <a:t>Singing praises to God and His laws</a:t>
            </a:r>
          </a:p>
          <a:p>
            <a:endParaRPr lang="en-US" dirty="0">
              <a:solidFill>
                <a:schemeClr val="bg1"/>
              </a:solidFill>
            </a:endParaRPr>
          </a:p>
          <a:p>
            <a:r>
              <a:rPr lang="en-US" dirty="0">
                <a:solidFill>
                  <a:schemeClr val="bg1"/>
                </a:solidFill>
              </a:rPr>
              <a:t>Keeping the commandments</a:t>
            </a:r>
          </a:p>
        </p:txBody>
      </p:sp>
      <p:sp>
        <p:nvSpPr>
          <p:cNvPr id="11" name="TextBox 10">
            <a:extLst>
              <a:ext uri="{FF2B5EF4-FFF2-40B4-BE49-F238E27FC236}">
                <a16:creationId xmlns:a16="http://schemas.microsoft.com/office/drawing/2014/main" id="{B0DA4851-474B-10F4-5AD4-BFC1CB6FD120}"/>
              </a:ext>
            </a:extLst>
          </p:cNvPr>
          <p:cNvSpPr txBox="1"/>
          <p:nvPr/>
        </p:nvSpPr>
        <p:spPr>
          <a:xfrm>
            <a:off x="7526923" y="4996893"/>
            <a:ext cx="4170299"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Crown</a:t>
            </a:r>
          </a:p>
          <a:p>
            <a:r>
              <a:rPr lang="en-US" sz="2000" dirty="0">
                <a:solidFill>
                  <a:schemeClr val="bg1"/>
                </a:solidFill>
              </a:rPr>
              <a:t>Weapon </a:t>
            </a:r>
          </a:p>
          <a:p>
            <a:r>
              <a:rPr lang="en-US" sz="2000" dirty="0">
                <a:solidFill>
                  <a:schemeClr val="bg1"/>
                </a:solidFill>
              </a:rPr>
              <a:t>Sustain</a:t>
            </a:r>
          </a:p>
        </p:txBody>
      </p:sp>
      <p:pic>
        <p:nvPicPr>
          <p:cNvPr id="8" name="Picture 7">
            <a:extLst>
              <a:ext uri="{FF2B5EF4-FFF2-40B4-BE49-F238E27FC236}">
                <a16:creationId xmlns:a16="http://schemas.microsoft.com/office/drawing/2014/main" id="{3F638E89-0565-9E96-94BE-87C6FDA94156}"/>
              </a:ext>
            </a:extLst>
          </p:cNvPr>
          <p:cNvPicPr>
            <a:picLocks noChangeAspect="1"/>
          </p:cNvPicPr>
          <p:nvPr/>
        </p:nvPicPr>
        <p:blipFill>
          <a:blip r:embed="rId4"/>
          <a:stretch>
            <a:fillRect/>
          </a:stretch>
        </p:blipFill>
        <p:spPr>
          <a:xfrm>
            <a:off x="6941506" y="1936088"/>
            <a:ext cx="4922731" cy="2628283"/>
          </a:xfrm>
          <a:prstGeom prst="rect">
            <a:avLst/>
          </a:prstGeom>
        </p:spPr>
      </p:pic>
      <p:sp>
        <p:nvSpPr>
          <p:cNvPr id="6" name="TextBox 5">
            <a:extLst>
              <a:ext uri="{FF2B5EF4-FFF2-40B4-BE49-F238E27FC236}">
                <a16:creationId xmlns:a16="http://schemas.microsoft.com/office/drawing/2014/main" id="{D21AAAC9-39C0-F06A-3E73-F022442FF36E}"/>
              </a:ext>
            </a:extLst>
          </p:cNvPr>
          <p:cNvSpPr txBox="1"/>
          <p:nvPr/>
        </p:nvSpPr>
        <p:spPr>
          <a:xfrm>
            <a:off x="640913" y="920059"/>
            <a:ext cx="4732752" cy="1323439"/>
          </a:xfrm>
          <a:prstGeom prst="rect">
            <a:avLst/>
          </a:prstGeom>
          <a:noFill/>
        </p:spPr>
        <p:txBody>
          <a:bodyPr wrap="square" rtlCol="0">
            <a:spAutoFit/>
          </a:bodyPr>
          <a:lstStyle/>
          <a:p>
            <a:pPr fontAlgn="base"/>
            <a:r>
              <a:rPr lang="en-US" sz="4000" cap="all" dirty="0">
                <a:solidFill>
                  <a:schemeClr val="bg1"/>
                </a:solidFill>
              </a:rPr>
              <a:t> </a:t>
            </a:r>
            <a:r>
              <a:rPr lang="he-IL" sz="4000" cap="all" dirty="0">
                <a:solidFill>
                  <a:schemeClr val="bg1"/>
                </a:solidFill>
              </a:rPr>
              <a:t>ז </a:t>
            </a:r>
            <a:r>
              <a:rPr lang="en-US" sz="4000" cap="all" dirty="0">
                <a:solidFill>
                  <a:schemeClr val="bg1"/>
                </a:solidFill>
              </a:rPr>
              <a:t> Zain</a:t>
            </a:r>
          </a:p>
          <a:p>
            <a:pPr fontAlgn="base"/>
            <a:endParaRPr lang="en-US" sz="4000" cap="all" dirty="0">
              <a:solidFill>
                <a:schemeClr val="bg1"/>
              </a:solidFill>
            </a:endParaRPr>
          </a:p>
        </p:txBody>
      </p:sp>
    </p:spTree>
    <p:extLst>
      <p:ext uri="{BB962C8B-B14F-4D97-AF65-F5344CB8AC3E}">
        <p14:creationId xmlns:p14="http://schemas.microsoft.com/office/powerpoint/2010/main" val="140458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02A5C-88F3-57A6-E7C6-C4AE4C1BF9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BD2070-D57D-98E2-B260-1AFDC4796018}"/>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1333C187-94A8-FE15-5068-4442090F0AF1}"/>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Make faithful people our companions</a:t>
            </a:r>
          </a:p>
          <a:p>
            <a:pPr algn="ctr"/>
            <a:r>
              <a:rPr lang="en-US" sz="4000" i="1" dirty="0">
                <a:solidFill>
                  <a:schemeClr val="bg1"/>
                </a:solidFill>
                <a:latin typeface="Rockwell" panose="02060603020205020403" pitchFamily="18" charset="0"/>
              </a:rPr>
              <a:t>Psalm 119:57-64</a:t>
            </a:r>
          </a:p>
        </p:txBody>
      </p:sp>
      <p:sp>
        <p:nvSpPr>
          <p:cNvPr id="4" name="TextBox 3">
            <a:extLst>
              <a:ext uri="{FF2B5EF4-FFF2-40B4-BE49-F238E27FC236}">
                <a16:creationId xmlns:a16="http://schemas.microsoft.com/office/drawing/2014/main" id="{E2E8979D-A9FC-42E9-3AB7-3368A2E24953}"/>
              </a:ext>
            </a:extLst>
          </p:cNvPr>
          <p:cNvSpPr txBox="1"/>
          <p:nvPr/>
        </p:nvSpPr>
        <p:spPr>
          <a:xfrm>
            <a:off x="327763" y="1967328"/>
            <a:ext cx="6285979" cy="4801314"/>
          </a:xfrm>
          <a:prstGeom prst="rect">
            <a:avLst/>
          </a:prstGeom>
          <a:noFill/>
        </p:spPr>
        <p:txBody>
          <a:bodyPr wrap="square">
            <a:spAutoFit/>
          </a:bodyPr>
          <a:lstStyle/>
          <a:p>
            <a:r>
              <a:rPr lang="en-US" dirty="0">
                <a:solidFill>
                  <a:schemeClr val="bg1"/>
                </a:solidFill>
              </a:rPr>
              <a:t>Declaration of devotion in keeping God’s word in receiving an inheritance (portion)</a:t>
            </a:r>
          </a:p>
          <a:p>
            <a:endParaRPr lang="en-US" dirty="0">
              <a:solidFill>
                <a:schemeClr val="bg1"/>
              </a:solidFill>
            </a:endParaRPr>
          </a:p>
          <a:p>
            <a:r>
              <a:rPr lang="en-US" dirty="0">
                <a:solidFill>
                  <a:schemeClr val="bg1"/>
                </a:solidFill>
              </a:rPr>
              <a:t>A sincere desire for mercy and grace</a:t>
            </a:r>
          </a:p>
          <a:p>
            <a:endParaRPr lang="en-US" dirty="0">
              <a:solidFill>
                <a:schemeClr val="bg1"/>
              </a:solidFill>
            </a:endParaRPr>
          </a:p>
          <a:p>
            <a:r>
              <a:rPr lang="en-US" dirty="0">
                <a:solidFill>
                  <a:schemeClr val="bg1"/>
                </a:solidFill>
              </a:rPr>
              <a:t>Through our lives we are directed back to God</a:t>
            </a:r>
          </a:p>
          <a:p>
            <a:endParaRPr lang="en-US" dirty="0">
              <a:solidFill>
                <a:schemeClr val="bg1"/>
              </a:solidFill>
            </a:endParaRPr>
          </a:p>
          <a:p>
            <a:r>
              <a:rPr lang="en-US" dirty="0">
                <a:solidFill>
                  <a:schemeClr val="bg1"/>
                </a:solidFill>
              </a:rPr>
              <a:t>Keeping the commandments with no delay</a:t>
            </a:r>
          </a:p>
          <a:p>
            <a:endParaRPr lang="en-US" dirty="0">
              <a:solidFill>
                <a:schemeClr val="bg1"/>
              </a:solidFill>
            </a:endParaRPr>
          </a:p>
          <a:p>
            <a:r>
              <a:rPr lang="en-US" dirty="0">
                <a:solidFill>
                  <a:schemeClr val="bg1"/>
                </a:solidFill>
              </a:rPr>
              <a:t>The wicked may constrain but commitment is with us for God’s law</a:t>
            </a:r>
          </a:p>
          <a:p>
            <a:endParaRPr lang="en-US" dirty="0">
              <a:solidFill>
                <a:schemeClr val="bg1"/>
              </a:solidFill>
            </a:endParaRPr>
          </a:p>
          <a:p>
            <a:r>
              <a:rPr lang="en-US" dirty="0">
                <a:solidFill>
                  <a:schemeClr val="bg1"/>
                </a:solidFill>
              </a:rPr>
              <a:t>Deep religious commitment to pray always</a:t>
            </a:r>
          </a:p>
          <a:p>
            <a:endParaRPr lang="en-US" dirty="0">
              <a:solidFill>
                <a:schemeClr val="bg1"/>
              </a:solidFill>
            </a:endParaRPr>
          </a:p>
          <a:p>
            <a:r>
              <a:rPr lang="en-US" dirty="0">
                <a:solidFill>
                  <a:schemeClr val="bg1"/>
                </a:solidFill>
              </a:rPr>
              <a:t>I am a friend to those who reverence God </a:t>
            </a:r>
          </a:p>
          <a:p>
            <a:endParaRPr lang="en-US" dirty="0">
              <a:solidFill>
                <a:schemeClr val="bg1"/>
              </a:solidFill>
            </a:endParaRPr>
          </a:p>
          <a:p>
            <a:r>
              <a:rPr lang="en-US" dirty="0">
                <a:solidFill>
                  <a:schemeClr val="bg1"/>
                </a:solidFill>
              </a:rPr>
              <a:t>Teach me more of God’s law, help me more to understand</a:t>
            </a:r>
          </a:p>
        </p:txBody>
      </p:sp>
      <p:sp>
        <p:nvSpPr>
          <p:cNvPr id="11" name="TextBox 10">
            <a:extLst>
              <a:ext uri="{FF2B5EF4-FFF2-40B4-BE49-F238E27FC236}">
                <a16:creationId xmlns:a16="http://schemas.microsoft.com/office/drawing/2014/main" id="{13E40850-EE1F-1B13-F47A-CBEE84B0A1BA}"/>
              </a:ext>
            </a:extLst>
          </p:cNvPr>
          <p:cNvSpPr txBox="1"/>
          <p:nvPr/>
        </p:nvSpPr>
        <p:spPr>
          <a:xfrm>
            <a:off x="7526923" y="4996893"/>
            <a:ext cx="4170299" cy="707886"/>
          </a:xfrm>
          <a:prstGeom prst="rect">
            <a:avLst/>
          </a:prstGeom>
          <a:noFill/>
        </p:spPr>
        <p:txBody>
          <a:bodyPr wrap="square">
            <a:spAutoFit/>
          </a:bodyPr>
          <a:lstStyle/>
          <a:p>
            <a:r>
              <a:rPr lang="en-US" sz="2000" b="1" dirty="0">
                <a:solidFill>
                  <a:schemeClr val="bg1"/>
                </a:solidFill>
              </a:rPr>
              <a:t>Meaning:</a:t>
            </a:r>
          </a:p>
          <a:p>
            <a:r>
              <a:rPr lang="en-US" sz="2000" b="1" dirty="0">
                <a:solidFill>
                  <a:schemeClr val="bg1"/>
                </a:solidFill>
              </a:rPr>
              <a:t>Life</a:t>
            </a:r>
          </a:p>
        </p:txBody>
      </p:sp>
      <p:sp>
        <p:nvSpPr>
          <p:cNvPr id="6" name="TextBox 5">
            <a:extLst>
              <a:ext uri="{FF2B5EF4-FFF2-40B4-BE49-F238E27FC236}">
                <a16:creationId xmlns:a16="http://schemas.microsoft.com/office/drawing/2014/main" id="{CAF15FC8-233D-2424-D4C6-3A7BAF04F693}"/>
              </a:ext>
            </a:extLst>
          </p:cNvPr>
          <p:cNvSpPr txBox="1"/>
          <p:nvPr/>
        </p:nvSpPr>
        <p:spPr>
          <a:xfrm>
            <a:off x="327763" y="967054"/>
            <a:ext cx="4732752" cy="1323439"/>
          </a:xfrm>
          <a:prstGeom prst="rect">
            <a:avLst/>
          </a:prstGeom>
          <a:noFill/>
        </p:spPr>
        <p:txBody>
          <a:bodyPr wrap="square" rtlCol="0">
            <a:spAutoFit/>
          </a:bodyPr>
          <a:lstStyle/>
          <a:p>
            <a:pPr fontAlgn="base"/>
            <a:r>
              <a:rPr lang="he-IL" sz="4000" cap="all" dirty="0">
                <a:solidFill>
                  <a:schemeClr val="bg1"/>
                </a:solidFill>
              </a:rPr>
              <a:t>ח </a:t>
            </a:r>
            <a:r>
              <a:rPr lang="en-US" sz="4000" cap="all" dirty="0">
                <a:solidFill>
                  <a:schemeClr val="bg1"/>
                </a:solidFill>
              </a:rPr>
              <a:t> Cheth</a:t>
            </a:r>
          </a:p>
          <a:p>
            <a:pPr fontAlgn="base"/>
            <a:endParaRPr lang="en-US" sz="4000" cap="all" dirty="0">
              <a:solidFill>
                <a:schemeClr val="bg1"/>
              </a:solidFill>
            </a:endParaRPr>
          </a:p>
        </p:txBody>
      </p:sp>
      <p:pic>
        <p:nvPicPr>
          <p:cNvPr id="3" name="Picture 2">
            <a:extLst>
              <a:ext uri="{FF2B5EF4-FFF2-40B4-BE49-F238E27FC236}">
                <a16:creationId xmlns:a16="http://schemas.microsoft.com/office/drawing/2014/main" id="{E82A0946-9309-EA66-C6A8-4922F268CDA5}"/>
              </a:ext>
            </a:extLst>
          </p:cNvPr>
          <p:cNvPicPr>
            <a:picLocks noChangeAspect="1"/>
          </p:cNvPicPr>
          <p:nvPr/>
        </p:nvPicPr>
        <p:blipFill>
          <a:blip r:embed="rId4"/>
          <a:stretch>
            <a:fillRect/>
          </a:stretch>
        </p:blipFill>
        <p:spPr>
          <a:xfrm>
            <a:off x="6613742" y="1967328"/>
            <a:ext cx="4989980" cy="2569786"/>
          </a:xfrm>
          <a:prstGeom prst="rect">
            <a:avLst/>
          </a:prstGeom>
        </p:spPr>
      </p:pic>
    </p:spTree>
    <p:extLst>
      <p:ext uri="{BB962C8B-B14F-4D97-AF65-F5344CB8AC3E}">
        <p14:creationId xmlns:p14="http://schemas.microsoft.com/office/powerpoint/2010/main" val="415563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761BC-2273-105E-6993-F715B3C6BB8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EEE39E1-4FC5-4817-5418-952540A88637}"/>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7631FAA5-C249-25C1-BD08-5A586C489804}"/>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To Protect</a:t>
            </a:r>
          </a:p>
          <a:p>
            <a:pPr algn="ctr"/>
            <a:r>
              <a:rPr lang="en-US" sz="4000" i="1" dirty="0">
                <a:solidFill>
                  <a:schemeClr val="bg1"/>
                </a:solidFill>
                <a:latin typeface="Rockwell" panose="02060603020205020403" pitchFamily="18" charset="0"/>
              </a:rPr>
              <a:t>Psalm 119:57-64</a:t>
            </a:r>
          </a:p>
        </p:txBody>
      </p:sp>
      <p:sp>
        <p:nvSpPr>
          <p:cNvPr id="6" name="TextBox 5">
            <a:extLst>
              <a:ext uri="{FF2B5EF4-FFF2-40B4-BE49-F238E27FC236}">
                <a16:creationId xmlns:a16="http://schemas.microsoft.com/office/drawing/2014/main" id="{D7EB1E94-9C24-769A-CB13-3BFC890B3A03}"/>
              </a:ext>
            </a:extLst>
          </p:cNvPr>
          <p:cNvSpPr txBox="1"/>
          <p:nvPr/>
        </p:nvSpPr>
        <p:spPr>
          <a:xfrm>
            <a:off x="316756" y="1325380"/>
            <a:ext cx="5872621" cy="954107"/>
          </a:xfrm>
          <a:prstGeom prst="rect">
            <a:avLst/>
          </a:prstGeom>
          <a:noFill/>
        </p:spPr>
        <p:txBody>
          <a:bodyPr wrap="square" rtlCol="0">
            <a:spAutoFit/>
          </a:bodyPr>
          <a:lstStyle/>
          <a:p>
            <a:pPr fontAlgn="base"/>
            <a:r>
              <a:rPr lang="he-IL" sz="2800" cap="all" dirty="0">
                <a:solidFill>
                  <a:schemeClr val="bg1"/>
                </a:solidFill>
              </a:rPr>
              <a:t>ח </a:t>
            </a:r>
            <a:r>
              <a:rPr lang="en-US" sz="2800" cap="all" dirty="0">
                <a:solidFill>
                  <a:schemeClr val="bg1"/>
                </a:solidFill>
              </a:rPr>
              <a:t> Cheth 8</a:t>
            </a:r>
            <a:r>
              <a:rPr lang="en-US" sz="2800" cap="all" baseline="30000" dirty="0">
                <a:solidFill>
                  <a:schemeClr val="bg1"/>
                </a:solidFill>
              </a:rPr>
              <a:t>th</a:t>
            </a:r>
            <a:r>
              <a:rPr lang="en-US" sz="2800" cap="all" dirty="0">
                <a:solidFill>
                  <a:schemeClr val="bg1"/>
                </a:solidFill>
              </a:rPr>
              <a:t> number</a:t>
            </a:r>
          </a:p>
          <a:p>
            <a:pPr fontAlgn="base"/>
            <a:endParaRPr lang="en-US" sz="2800" cap="all" dirty="0">
              <a:solidFill>
                <a:schemeClr val="bg1"/>
              </a:solidFill>
            </a:endParaRPr>
          </a:p>
        </p:txBody>
      </p:sp>
      <p:pic>
        <p:nvPicPr>
          <p:cNvPr id="8" name="Picture 7">
            <a:extLst>
              <a:ext uri="{FF2B5EF4-FFF2-40B4-BE49-F238E27FC236}">
                <a16:creationId xmlns:a16="http://schemas.microsoft.com/office/drawing/2014/main" id="{D1394662-20D3-B355-319E-36B4625A4006}"/>
              </a:ext>
            </a:extLst>
          </p:cNvPr>
          <p:cNvPicPr>
            <a:picLocks noChangeAspect="1"/>
          </p:cNvPicPr>
          <p:nvPr/>
        </p:nvPicPr>
        <p:blipFill>
          <a:blip r:embed="rId4"/>
          <a:stretch>
            <a:fillRect/>
          </a:stretch>
        </p:blipFill>
        <p:spPr>
          <a:xfrm>
            <a:off x="6435201" y="1628773"/>
            <a:ext cx="4382112" cy="2686425"/>
          </a:xfrm>
          <a:prstGeom prst="rect">
            <a:avLst/>
          </a:prstGeom>
        </p:spPr>
      </p:pic>
      <p:sp>
        <p:nvSpPr>
          <p:cNvPr id="10" name="TextBox 9">
            <a:extLst>
              <a:ext uri="{FF2B5EF4-FFF2-40B4-BE49-F238E27FC236}">
                <a16:creationId xmlns:a16="http://schemas.microsoft.com/office/drawing/2014/main" id="{26F92A56-4AD4-F314-9752-D4B98E3EC6A5}"/>
              </a:ext>
            </a:extLst>
          </p:cNvPr>
          <p:cNvSpPr txBox="1"/>
          <p:nvPr/>
        </p:nvSpPr>
        <p:spPr>
          <a:xfrm>
            <a:off x="316756" y="2028861"/>
            <a:ext cx="6093912" cy="1938992"/>
          </a:xfrm>
          <a:prstGeom prst="rect">
            <a:avLst/>
          </a:prstGeom>
          <a:noFill/>
        </p:spPr>
        <p:txBody>
          <a:bodyPr wrap="square">
            <a:spAutoFit/>
          </a:bodyPr>
          <a:lstStyle/>
          <a:p>
            <a:r>
              <a:rPr lang="en-US" sz="2000" b="0" i="0" dirty="0">
                <a:solidFill>
                  <a:schemeClr val="bg1"/>
                </a:solidFill>
                <a:effectLst/>
              </a:rPr>
              <a:t>The original pictograph for Cheth was a tent wall or fence, which served to guard and protect from the elements or intruders. In Psalm 119, this symbolizes God's Word as a protective boundary that separates His people and keeps them safe from the ways of the wicked.</a:t>
            </a:r>
            <a:endParaRPr lang="en-US" sz="2000" dirty="0">
              <a:solidFill>
                <a:schemeClr val="bg1"/>
              </a:solidFill>
            </a:endParaRPr>
          </a:p>
        </p:txBody>
      </p:sp>
      <p:sp>
        <p:nvSpPr>
          <p:cNvPr id="13" name="TextBox 12">
            <a:extLst>
              <a:ext uri="{FF2B5EF4-FFF2-40B4-BE49-F238E27FC236}">
                <a16:creationId xmlns:a16="http://schemas.microsoft.com/office/drawing/2014/main" id="{928AC3FB-060B-1353-FDFA-6750228B753E}"/>
              </a:ext>
            </a:extLst>
          </p:cNvPr>
          <p:cNvSpPr txBox="1"/>
          <p:nvPr/>
        </p:nvSpPr>
        <p:spPr>
          <a:xfrm>
            <a:off x="416468" y="4178891"/>
            <a:ext cx="6093912" cy="646331"/>
          </a:xfrm>
          <a:prstGeom prst="rect">
            <a:avLst/>
          </a:prstGeom>
          <a:noFill/>
        </p:spPr>
        <p:txBody>
          <a:bodyPr wrap="square">
            <a:spAutoFit/>
          </a:bodyPr>
          <a:lstStyle/>
          <a:p>
            <a:r>
              <a:rPr lang="en-US" b="0" i="0" dirty="0">
                <a:solidFill>
                  <a:schemeClr val="bg1"/>
                </a:solidFill>
                <a:effectLst/>
              </a:rPr>
              <a:t>As seven often represents completion, eight can symbolize a new beginning or true life.</a:t>
            </a:r>
            <a:endParaRPr lang="en-US" dirty="0">
              <a:solidFill>
                <a:schemeClr val="bg1"/>
              </a:solidFill>
            </a:endParaRPr>
          </a:p>
        </p:txBody>
      </p:sp>
      <p:sp>
        <p:nvSpPr>
          <p:cNvPr id="15" name="TextBox 14">
            <a:extLst>
              <a:ext uri="{FF2B5EF4-FFF2-40B4-BE49-F238E27FC236}">
                <a16:creationId xmlns:a16="http://schemas.microsoft.com/office/drawing/2014/main" id="{DE2F0774-CA26-74CC-7A30-1C0A98CADF55}"/>
              </a:ext>
            </a:extLst>
          </p:cNvPr>
          <p:cNvSpPr txBox="1"/>
          <p:nvPr/>
        </p:nvSpPr>
        <p:spPr>
          <a:xfrm>
            <a:off x="3388245" y="4600967"/>
            <a:ext cx="6093912" cy="923330"/>
          </a:xfrm>
          <a:prstGeom prst="rect">
            <a:avLst/>
          </a:prstGeom>
          <a:noFill/>
        </p:spPr>
        <p:txBody>
          <a:bodyPr wrap="square">
            <a:spAutoFit/>
          </a:bodyPr>
          <a:lstStyle/>
          <a:p>
            <a:r>
              <a:rPr lang="en-US" b="0" i="1" dirty="0">
                <a:solidFill>
                  <a:srgbClr val="FFFF00"/>
                </a:solidFill>
                <a:effectLst/>
              </a:rPr>
              <a:t>And they shall take of the blood, and strike it on the two side posts and on the upper door post of the houses, wherein they shall eat it. Exodus 12:7</a:t>
            </a:r>
            <a:endParaRPr lang="en-US" i="1" dirty="0">
              <a:solidFill>
                <a:srgbClr val="FFFF00"/>
              </a:solidFill>
            </a:endParaRPr>
          </a:p>
        </p:txBody>
      </p:sp>
      <p:sp>
        <p:nvSpPr>
          <p:cNvPr id="17" name="TextBox 16">
            <a:extLst>
              <a:ext uri="{FF2B5EF4-FFF2-40B4-BE49-F238E27FC236}">
                <a16:creationId xmlns:a16="http://schemas.microsoft.com/office/drawing/2014/main" id="{E92CE7DD-797C-A80E-17AC-B4431F22A00A}"/>
              </a:ext>
            </a:extLst>
          </p:cNvPr>
          <p:cNvSpPr txBox="1"/>
          <p:nvPr/>
        </p:nvSpPr>
        <p:spPr>
          <a:xfrm>
            <a:off x="416468" y="5623207"/>
            <a:ext cx="8414360" cy="646331"/>
          </a:xfrm>
          <a:prstGeom prst="rect">
            <a:avLst/>
          </a:prstGeom>
          <a:noFill/>
        </p:spPr>
        <p:txBody>
          <a:bodyPr wrap="square">
            <a:spAutoFit/>
          </a:bodyPr>
          <a:lstStyle/>
          <a:p>
            <a:r>
              <a:rPr lang="en-US" b="0" i="0" dirty="0">
                <a:solidFill>
                  <a:schemeClr val="bg1"/>
                </a:solidFill>
                <a:effectLst/>
              </a:rPr>
              <a:t>The </a:t>
            </a:r>
            <a:r>
              <a:rPr lang="en-US" b="0" i="1" dirty="0">
                <a:solidFill>
                  <a:schemeClr val="bg1"/>
                </a:solidFill>
                <a:effectLst/>
              </a:rPr>
              <a:t>Chet</a:t>
            </a:r>
            <a:r>
              <a:rPr lang="en-US" b="0" i="0" dirty="0">
                <a:solidFill>
                  <a:schemeClr val="bg1"/>
                </a:solidFill>
                <a:effectLst/>
              </a:rPr>
              <a:t>, or "fence," symbolized a barrier or divine protection around the homes of the Israelites, causing the "destroying angel" to pass over them.</a:t>
            </a:r>
            <a:endParaRPr lang="en-US" dirty="0">
              <a:solidFill>
                <a:schemeClr val="bg1"/>
              </a:solidFill>
            </a:endParaRPr>
          </a:p>
        </p:txBody>
      </p:sp>
      <p:sp>
        <p:nvSpPr>
          <p:cNvPr id="18" name="TextBox 17">
            <a:extLst>
              <a:ext uri="{FF2B5EF4-FFF2-40B4-BE49-F238E27FC236}">
                <a16:creationId xmlns:a16="http://schemas.microsoft.com/office/drawing/2014/main" id="{9E495F7D-DFD0-50F5-04C8-280CAA85CE53}"/>
              </a:ext>
            </a:extLst>
          </p:cNvPr>
          <p:cNvSpPr txBox="1"/>
          <p:nvPr/>
        </p:nvSpPr>
        <p:spPr>
          <a:xfrm>
            <a:off x="9023414" y="6003076"/>
            <a:ext cx="3232781" cy="646331"/>
          </a:xfrm>
          <a:prstGeom prst="rect">
            <a:avLst/>
          </a:prstGeom>
          <a:noFill/>
        </p:spPr>
        <p:txBody>
          <a:bodyPr wrap="square">
            <a:spAutoFit/>
          </a:bodyPr>
          <a:lstStyle/>
          <a:p>
            <a:r>
              <a:rPr lang="en-US" b="0" i="0" dirty="0">
                <a:solidFill>
                  <a:schemeClr val="bg1"/>
                </a:solidFill>
                <a:effectLst/>
              </a:rPr>
              <a:t>The Hey and the Daleth also have the same signs</a:t>
            </a:r>
            <a:endParaRPr lang="en-US" dirty="0">
              <a:solidFill>
                <a:schemeClr val="bg1"/>
              </a:solidFill>
            </a:endParaRPr>
          </a:p>
        </p:txBody>
      </p:sp>
      <p:pic>
        <p:nvPicPr>
          <p:cNvPr id="20" name="Picture 19">
            <a:extLst>
              <a:ext uri="{FF2B5EF4-FFF2-40B4-BE49-F238E27FC236}">
                <a16:creationId xmlns:a16="http://schemas.microsoft.com/office/drawing/2014/main" id="{FC5B6297-C3E6-D158-ECD7-F1A650188666}"/>
              </a:ext>
            </a:extLst>
          </p:cNvPr>
          <p:cNvPicPr>
            <a:picLocks noChangeAspect="1"/>
          </p:cNvPicPr>
          <p:nvPr/>
        </p:nvPicPr>
        <p:blipFill>
          <a:blip r:embed="rId5"/>
          <a:stretch>
            <a:fillRect/>
          </a:stretch>
        </p:blipFill>
        <p:spPr>
          <a:xfrm>
            <a:off x="9247297" y="5062632"/>
            <a:ext cx="806861" cy="900782"/>
          </a:xfrm>
          <a:prstGeom prst="rect">
            <a:avLst/>
          </a:prstGeom>
        </p:spPr>
      </p:pic>
      <p:pic>
        <p:nvPicPr>
          <p:cNvPr id="22" name="Picture 21">
            <a:extLst>
              <a:ext uri="{FF2B5EF4-FFF2-40B4-BE49-F238E27FC236}">
                <a16:creationId xmlns:a16="http://schemas.microsoft.com/office/drawing/2014/main" id="{77336EAD-FC1A-B69B-FFB2-23031EEA3FA1}"/>
              </a:ext>
            </a:extLst>
          </p:cNvPr>
          <p:cNvPicPr>
            <a:picLocks noChangeAspect="1"/>
          </p:cNvPicPr>
          <p:nvPr/>
        </p:nvPicPr>
        <p:blipFill>
          <a:blip r:embed="rId6"/>
          <a:stretch>
            <a:fillRect/>
          </a:stretch>
        </p:blipFill>
        <p:spPr>
          <a:xfrm>
            <a:off x="10396709" y="4977685"/>
            <a:ext cx="880780" cy="923330"/>
          </a:xfrm>
          <a:prstGeom prst="rect">
            <a:avLst/>
          </a:prstGeom>
        </p:spPr>
      </p:pic>
      <p:pic>
        <p:nvPicPr>
          <p:cNvPr id="24" name="Picture 23">
            <a:extLst>
              <a:ext uri="{FF2B5EF4-FFF2-40B4-BE49-F238E27FC236}">
                <a16:creationId xmlns:a16="http://schemas.microsoft.com/office/drawing/2014/main" id="{F5A7C447-89B2-092C-16D6-C69ECB26DEA7}"/>
              </a:ext>
            </a:extLst>
          </p:cNvPr>
          <p:cNvPicPr>
            <a:picLocks noChangeAspect="1"/>
          </p:cNvPicPr>
          <p:nvPr/>
        </p:nvPicPr>
        <p:blipFill>
          <a:blip r:embed="rId7"/>
          <a:stretch>
            <a:fillRect/>
          </a:stretch>
        </p:blipFill>
        <p:spPr>
          <a:xfrm>
            <a:off x="491647" y="324995"/>
            <a:ext cx="739036" cy="859241"/>
          </a:xfrm>
          <a:prstGeom prst="rect">
            <a:avLst/>
          </a:prstGeom>
        </p:spPr>
      </p:pic>
    </p:spTree>
    <p:extLst>
      <p:ext uri="{BB962C8B-B14F-4D97-AF65-F5344CB8AC3E}">
        <p14:creationId xmlns:p14="http://schemas.microsoft.com/office/powerpoint/2010/main" val="21146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5AC0E-1BE3-D476-3844-5CE08379922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8EA5637-5EEA-16F2-6873-3D607EFCC837}"/>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172C00B3-3842-9BD8-4CA9-68815169BF72}"/>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teach us Thy statues</a:t>
            </a:r>
          </a:p>
          <a:p>
            <a:pPr algn="ctr"/>
            <a:r>
              <a:rPr lang="en-US" sz="4000" i="1" dirty="0">
                <a:solidFill>
                  <a:schemeClr val="bg1"/>
                </a:solidFill>
                <a:latin typeface="Rockwell" panose="02060603020205020403" pitchFamily="18" charset="0"/>
              </a:rPr>
              <a:t>Psalm 119:65-72</a:t>
            </a:r>
          </a:p>
        </p:txBody>
      </p:sp>
      <p:sp>
        <p:nvSpPr>
          <p:cNvPr id="4" name="TextBox 3">
            <a:extLst>
              <a:ext uri="{FF2B5EF4-FFF2-40B4-BE49-F238E27FC236}">
                <a16:creationId xmlns:a16="http://schemas.microsoft.com/office/drawing/2014/main" id="{CEEA97DA-52A6-73AA-ECF6-1796D35F8FBB}"/>
              </a:ext>
            </a:extLst>
          </p:cNvPr>
          <p:cNvSpPr txBox="1"/>
          <p:nvPr/>
        </p:nvSpPr>
        <p:spPr>
          <a:xfrm>
            <a:off x="327763" y="1967328"/>
            <a:ext cx="6285979" cy="4524315"/>
          </a:xfrm>
          <a:prstGeom prst="rect">
            <a:avLst/>
          </a:prstGeom>
          <a:noFill/>
        </p:spPr>
        <p:txBody>
          <a:bodyPr wrap="square">
            <a:spAutoFit/>
          </a:bodyPr>
          <a:lstStyle/>
          <a:p>
            <a:r>
              <a:rPr lang="en-US" dirty="0">
                <a:solidFill>
                  <a:schemeClr val="bg1"/>
                </a:solidFill>
              </a:rPr>
              <a:t>Acknowledging God’s goodness and faithfulness</a:t>
            </a:r>
          </a:p>
          <a:p>
            <a:endParaRPr lang="en-US" dirty="0">
              <a:solidFill>
                <a:schemeClr val="bg1"/>
              </a:solidFill>
            </a:endParaRPr>
          </a:p>
          <a:p>
            <a:r>
              <a:rPr lang="en-US" dirty="0">
                <a:solidFill>
                  <a:schemeClr val="bg1"/>
                </a:solidFill>
              </a:rPr>
              <a:t>Teach me understanding to deal with others</a:t>
            </a:r>
          </a:p>
          <a:p>
            <a:endParaRPr lang="en-US" dirty="0">
              <a:solidFill>
                <a:schemeClr val="bg1"/>
              </a:solidFill>
            </a:endParaRPr>
          </a:p>
          <a:p>
            <a:r>
              <a:rPr lang="en-US" dirty="0">
                <a:solidFill>
                  <a:schemeClr val="bg1"/>
                </a:solidFill>
              </a:rPr>
              <a:t>In our lives we have sinned, but we repent we will be forgiven</a:t>
            </a:r>
          </a:p>
          <a:p>
            <a:endParaRPr lang="en-US" dirty="0">
              <a:solidFill>
                <a:schemeClr val="bg1"/>
              </a:solidFill>
            </a:endParaRPr>
          </a:p>
          <a:p>
            <a:r>
              <a:rPr lang="en-US" dirty="0">
                <a:solidFill>
                  <a:schemeClr val="bg1"/>
                </a:solidFill>
              </a:rPr>
              <a:t>Teach me more understanding of Thy word</a:t>
            </a:r>
          </a:p>
          <a:p>
            <a:endParaRPr lang="en-US" dirty="0">
              <a:solidFill>
                <a:schemeClr val="bg1"/>
              </a:solidFill>
            </a:endParaRPr>
          </a:p>
          <a:p>
            <a:r>
              <a:rPr lang="en-US" dirty="0">
                <a:solidFill>
                  <a:schemeClr val="bg1"/>
                </a:solidFill>
              </a:rPr>
              <a:t>Others have different opinions, but we can not stray</a:t>
            </a:r>
          </a:p>
          <a:p>
            <a:endParaRPr lang="en-US" dirty="0">
              <a:solidFill>
                <a:schemeClr val="bg1"/>
              </a:solidFill>
            </a:endParaRPr>
          </a:p>
          <a:p>
            <a:r>
              <a:rPr lang="en-US" dirty="0">
                <a:solidFill>
                  <a:schemeClr val="bg1"/>
                </a:solidFill>
              </a:rPr>
              <a:t>The spirituality and wickedness of others will not persuade me to sin</a:t>
            </a:r>
          </a:p>
          <a:p>
            <a:endParaRPr lang="en-US" dirty="0">
              <a:solidFill>
                <a:schemeClr val="bg1"/>
              </a:solidFill>
            </a:endParaRPr>
          </a:p>
          <a:p>
            <a:r>
              <a:rPr lang="en-US" dirty="0">
                <a:solidFill>
                  <a:schemeClr val="bg1"/>
                </a:solidFill>
              </a:rPr>
              <a:t>We learn through afflictions</a:t>
            </a:r>
          </a:p>
          <a:p>
            <a:endParaRPr lang="en-US" dirty="0">
              <a:solidFill>
                <a:schemeClr val="bg1"/>
              </a:solidFill>
            </a:endParaRPr>
          </a:p>
          <a:p>
            <a:r>
              <a:rPr lang="en-US" dirty="0">
                <a:solidFill>
                  <a:schemeClr val="bg1"/>
                </a:solidFill>
              </a:rPr>
              <a:t>The word of the Lord is more precious than gold and silver</a:t>
            </a:r>
          </a:p>
        </p:txBody>
      </p:sp>
      <p:sp>
        <p:nvSpPr>
          <p:cNvPr id="11" name="TextBox 10">
            <a:extLst>
              <a:ext uri="{FF2B5EF4-FFF2-40B4-BE49-F238E27FC236}">
                <a16:creationId xmlns:a16="http://schemas.microsoft.com/office/drawing/2014/main" id="{0E80A7A8-FBFE-E10D-A529-ADC30EABBEF1}"/>
              </a:ext>
            </a:extLst>
          </p:cNvPr>
          <p:cNvSpPr txBox="1"/>
          <p:nvPr/>
        </p:nvSpPr>
        <p:spPr>
          <a:xfrm>
            <a:off x="7526923" y="4996893"/>
            <a:ext cx="4170299" cy="707886"/>
          </a:xfrm>
          <a:prstGeom prst="rect">
            <a:avLst/>
          </a:prstGeom>
          <a:noFill/>
        </p:spPr>
        <p:txBody>
          <a:bodyPr wrap="square">
            <a:spAutoFit/>
          </a:bodyPr>
          <a:lstStyle/>
          <a:p>
            <a:r>
              <a:rPr lang="en-US" sz="2000" b="1" dirty="0">
                <a:solidFill>
                  <a:schemeClr val="bg1"/>
                </a:solidFill>
              </a:rPr>
              <a:t>Meaning:</a:t>
            </a:r>
          </a:p>
          <a:p>
            <a:r>
              <a:rPr lang="en-US" sz="2000" b="1" dirty="0">
                <a:solidFill>
                  <a:schemeClr val="bg1"/>
                </a:solidFill>
              </a:rPr>
              <a:t>Good or Best</a:t>
            </a:r>
          </a:p>
        </p:txBody>
      </p:sp>
      <p:sp>
        <p:nvSpPr>
          <p:cNvPr id="6" name="TextBox 5">
            <a:extLst>
              <a:ext uri="{FF2B5EF4-FFF2-40B4-BE49-F238E27FC236}">
                <a16:creationId xmlns:a16="http://schemas.microsoft.com/office/drawing/2014/main" id="{2B378107-7F4C-72DA-E6AF-C5188342BDE5}"/>
              </a:ext>
            </a:extLst>
          </p:cNvPr>
          <p:cNvSpPr txBox="1"/>
          <p:nvPr/>
        </p:nvSpPr>
        <p:spPr>
          <a:xfrm>
            <a:off x="327763" y="967054"/>
            <a:ext cx="4732752" cy="1323439"/>
          </a:xfrm>
          <a:prstGeom prst="rect">
            <a:avLst/>
          </a:prstGeom>
          <a:noFill/>
        </p:spPr>
        <p:txBody>
          <a:bodyPr wrap="square" rtlCol="0">
            <a:spAutoFit/>
          </a:bodyPr>
          <a:lstStyle/>
          <a:p>
            <a:pPr fontAlgn="base"/>
            <a:r>
              <a:rPr lang="he-IL" sz="4000" cap="all" dirty="0">
                <a:solidFill>
                  <a:schemeClr val="bg1"/>
                </a:solidFill>
              </a:rPr>
              <a:t>ט </a:t>
            </a:r>
            <a:r>
              <a:rPr lang="en-US" sz="4000" cap="all" dirty="0">
                <a:solidFill>
                  <a:schemeClr val="bg1"/>
                </a:solidFill>
              </a:rPr>
              <a:t> </a:t>
            </a:r>
            <a:r>
              <a:rPr lang="en-US" sz="4000" cap="all" dirty="0" err="1">
                <a:solidFill>
                  <a:schemeClr val="bg1"/>
                </a:solidFill>
              </a:rPr>
              <a:t>Teth</a:t>
            </a:r>
            <a:endParaRPr lang="en-US" sz="4000" cap="all" dirty="0">
              <a:solidFill>
                <a:schemeClr val="bg1"/>
              </a:solidFill>
            </a:endParaRPr>
          </a:p>
          <a:p>
            <a:pPr fontAlgn="base"/>
            <a:endParaRPr lang="en-US" sz="4000" cap="all" dirty="0">
              <a:solidFill>
                <a:schemeClr val="bg1"/>
              </a:solidFill>
            </a:endParaRPr>
          </a:p>
        </p:txBody>
      </p:sp>
      <p:pic>
        <p:nvPicPr>
          <p:cNvPr id="8" name="Picture 7">
            <a:extLst>
              <a:ext uri="{FF2B5EF4-FFF2-40B4-BE49-F238E27FC236}">
                <a16:creationId xmlns:a16="http://schemas.microsoft.com/office/drawing/2014/main" id="{E972CF3A-9DB9-AD38-E18E-1DA70F11CB1B}"/>
              </a:ext>
            </a:extLst>
          </p:cNvPr>
          <p:cNvPicPr>
            <a:picLocks noChangeAspect="1"/>
          </p:cNvPicPr>
          <p:nvPr/>
        </p:nvPicPr>
        <p:blipFill>
          <a:blip r:embed="rId4"/>
          <a:stretch>
            <a:fillRect/>
          </a:stretch>
        </p:blipFill>
        <p:spPr>
          <a:xfrm>
            <a:off x="6613742" y="1718797"/>
            <a:ext cx="4891491" cy="2583894"/>
          </a:xfrm>
          <a:prstGeom prst="rect">
            <a:avLst/>
          </a:prstGeom>
        </p:spPr>
      </p:pic>
    </p:spTree>
    <p:extLst>
      <p:ext uri="{BB962C8B-B14F-4D97-AF65-F5344CB8AC3E}">
        <p14:creationId xmlns:p14="http://schemas.microsoft.com/office/powerpoint/2010/main" val="166378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9B58B-3A73-793A-449A-6B9E5003E42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BF1627-1AB7-D4DC-3521-65342EDD7F5E}"/>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1377A51F-C005-A9EE-F905-5AAEA7EAC0F5}"/>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let Thy tender mercies come upon us</a:t>
            </a:r>
          </a:p>
          <a:p>
            <a:pPr algn="ctr"/>
            <a:r>
              <a:rPr lang="en-US" sz="4000" i="1" dirty="0">
                <a:solidFill>
                  <a:schemeClr val="bg1"/>
                </a:solidFill>
                <a:latin typeface="Rockwell" panose="02060603020205020403" pitchFamily="18" charset="0"/>
              </a:rPr>
              <a:t>Psalm 119:73-80</a:t>
            </a:r>
          </a:p>
        </p:txBody>
      </p:sp>
      <p:sp>
        <p:nvSpPr>
          <p:cNvPr id="4" name="TextBox 3">
            <a:extLst>
              <a:ext uri="{FF2B5EF4-FFF2-40B4-BE49-F238E27FC236}">
                <a16:creationId xmlns:a16="http://schemas.microsoft.com/office/drawing/2014/main" id="{E86B3894-975E-8FED-1F89-9489946F0EF5}"/>
              </a:ext>
            </a:extLst>
          </p:cNvPr>
          <p:cNvSpPr txBox="1"/>
          <p:nvPr/>
        </p:nvSpPr>
        <p:spPr>
          <a:xfrm>
            <a:off x="327763" y="1967328"/>
            <a:ext cx="6285979" cy="4524315"/>
          </a:xfrm>
          <a:prstGeom prst="rect">
            <a:avLst/>
          </a:prstGeom>
          <a:noFill/>
        </p:spPr>
        <p:txBody>
          <a:bodyPr wrap="square">
            <a:spAutoFit/>
          </a:bodyPr>
          <a:lstStyle/>
          <a:p>
            <a:r>
              <a:rPr lang="en-US" dirty="0">
                <a:solidFill>
                  <a:schemeClr val="bg1"/>
                </a:solidFill>
              </a:rPr>
              <a:t>God has created all, given us knowledge of His commandments</a:t>
            </a:r>
          </a:p>
          <a:p>
            <a:endParaRPr lang="en-US" dirty="0">
              <a:solidFill>
                <a:schemeClr val="bg1"/>
              </a:solidFill>
            </a:endParaRPr>
          </a:p>
          <a:p>
            <a:r>
              <a:rPr lang="en-US" dirty="0">
                <a:solidFill>
                  <a:schemeClr val="bg1"/>
                </a:solidFill>
              </a:rPr>
              <a:t>God has given us hope</a:t>
            </a:r>
          </a:p>
          <a:p>
            <a:endParaRPr lang="en-US" dirty="0">
              <a:solidFill>
                <a:schemeClr val="bg1"/>
              </a:solidFill>
            </a:endParaRPr>
          </a:p>
          <a:p>
            <a:r>
              <a:rPr lang="en-US" dirty="0">
                <a:solidFill>
                  <a:schemeClr val="bg1"/>
                </a:solidFill>
              </a:rPr>
              <a:t>God will fairly judge us righteously</a:t>
            </a:r>
          </a:p>
          <a:p>
            <a:endParaRPr lang="en-US" dirty="0">
              <a:solidFill>
                <a:schemeClr val="bg1"/>
              </a:solidFill>
            </a:endParaRPr>
          </a:p>
          <a:p>
            <a:r>
              <a:rPr lang="en-US" dirty="0">
                <a:solidFill>
                  <a:schemeClr val="bg1"/>
                </a:solidFill>
              </a:rPr>
              <a:t>If we faithfully pray, we will have God’s mercy</a:t>
            </a:r>
          </a:p>
          <a:p>
            <a:endParaRPr lang="en-US" dirty="0">
              <a:solidFill>
                <a:schemeClr val="bg1"/>
              </a:solidFill>
            </a:endParaRPr>
          </a:p>
          <a:p>
            <a:r>
              <a:rPr lang="en-US" dirty="0">
                <a:solidFill>
                  <a:schemeClr val="bg1"/>
                </a:solidFill>
              </a:rPr>
              <a:t>Keep the commandments</a:t>
            </a:r>
          </a:p>
          <a:p>
            <a:endParaRPr lang="en-US" dirty="0">
              <a:solidFill>
                <a:schemeClr val="bg1"/>
              </a:solidFill>
            </a:endParaRPr>
          </a:p>
          <a:p>
            <a:r>
              <a:rPr lang="en-US" dirty="0">
                <a:solidFill>
                  <a:schemeClr val="bg1"/>
                </a:solidFill>
              </a:rPr>
              <a:t>A prayer asking God to bring shame on those who persecute others</a:t>
            </a:r>
          </a:p>
          <a:p>
            <a:endParaRPr lang="en-US" dirty="0">
              <a:solidFill>
                <a:schemeClr val="bg1"/>
              </a:solidFill>
            </a:endParaRPr>
          </a:p>
          <a:p>
            <a:r>
              <a:rPr lang="en-US" dirty="0">
                <a:solidFill>
                  <a:schemeClr val="bg1"/>
                </a:solidFill>
              </a:rPr>
              <a:t>Those that believe God and reference him will testify of Him</a:t>
            </a:r>
          </a:p>
          <a:p>
            <a:endParaRPr lang="en-US" dirty="0">
              <a:solidFill>
                <a:schemeClr val="bg1"/>
              </a:solidFill>
            </a:endParaRPr>
          </a:p>
          <a:p>
            <a:r>
              <a:rPr lang="en-US" dirty="0">
                <a:solidFill>
                  <a:schemeClr val="bg1"/>
                </a:solidFill>
              </a:rPr>
              <a:t>We should not be ashamed of the gospel </a:t>
            </a:r>
          </a:p>
        </p:txBody>
      </p:sp>
      <p:sp>
        <p:nvSpPr>
          <p:cNvPr id="11" name="TextBox 10">
            <a:extLst>
              <a:ext uri="{FF2B5EF4-FFF2-40B4-BE49-F238E27FC236}">
                <a16:creationId xmlns:a16="http://schemas.microsoft.com/office/drawing/2014/main" id="{228E45EA-422A-A3CB-07C2-791893B4F8B2}"/>
              </a:ext>
            </a:extLst>
          </p:cNvPr>
          <p:cNvSpPr txBox="1"/>
          <p:nvPr/>
        </p:nvSpPr>
        <p:spPr>
          <a:xfrm>
            <a:off x="7526923" y="4996893"/>
            <a:ext cx="4170299"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Jew </a:t>
            </a:r>
          </a:p>
          <a:p>
            <a:r>
              <a:rPr lang="en-US" sz="2000" dirty="0">
                <a:solidFill>
                  <a:schemeClr val="bg1"/>
                </a:solidFill>
              </a:rPr>
              <a:t>Hand (of God)</a:t>
            </a:r>
          </a:p>
          <a:p>
            <a:r>
              <a:rPr lang="en-US" sz="2000" dirty="0">
                <a:solidFill>
                  <a:schemeClr val="bg1"/>
                </a:solidFill>
              </a:rPr>
              <a:t>Continuity—Yehudah</a:t>
            </a:r>
            <a:endParaRPr lang="en-US" sz="2000" b="1" dirty="0">
              <a:solidFill>
                <a:schemeClr val="bg1"/>
              </a:solidFill>
            </a:endParaRPr>
          </a:p>
        </p:txBody>
      </p:sp>
      <p:sp>
        <p:nvSpPr>
          <p:cNvPr id="6" name="TextBox 5">
            <a:extLst>
              <a:ext uri="{FF2B5EF4-FFF2-40B4-BE49-F238E27FC236}">
                <a16:creationId xmlns:a16="http://schemas.microsoft.com/office/drawing/2014/main" id="{683B6181-5D4D-DC26-CABB-2C64C2DFAF6B}"/>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י </a:t>
            </a:r>
            <a:r>
              <a:rPr lang="en-US" sz="4000" cap="all" dirty="0">
                <a:solidFill>
                  <a:schemeClr val="bg1"/>
                </a:solidFill>
              </a:rPr>
              <a:t> </a:t>
            </a:r>
            <a:r>
              <a:rPr lang="en-US" sz="4000" cap="all" dirty="0" err="1">
                <a:solidFill>
                  <a:schemeClr val="bg1"/>
                </a:solidFill>
              </a:rPr>
              <a:t>Jod</a:t>
            </a:r>
            <a:endParaRPr lang="en-US" sz="4000" cap="all" dirty="0">
              <a:solidFill>
                <a:schemeClr val="bg1"/>
              </a:solidFill>
            </a:endParaRPr>
          </a:p>
        </p:txBody>
      </p:sp>
      <p:pic>
        <p:nvPicPr>
          <p:cNvPr id="3" name="Picture 2">
            <a:extLst>
              <a:ext uri="{FF2B5EF4-FFF2-40B4-BE49-F238E27FC236}">
                <a16:creationId xmlns:a16="http://schemas.microsoft.com/office/drawing/2014/main" id="{C6A2A565-C0A6-B4CA-CABC-60B63CB27746}"/>
              </a:ext>
            </a:extLst>
          </p:cNvPr>
          <p:cNvPicPr>
            <a:picLocks noChangeAspect="1"/>
          </p:cNvPicPr>
          <p:nvPr/>
        </p:nvPicPr>
        <p:blipFill>
          <a:blip r:embed="rId4"/>
          <a:stretch>
            <a:fillRect/>
          </a:stretch>
        </p:blipFill>
        <p:spPr>
          <a:xfrm>
            <a:off x="6569002" y="1861107"/>
            <a:ext cx="5128220" cy="2634168"/>
          </a:xfrm>
          <a:prstGeom prst="rect">
            <a:avLst/>
          </a:prstGeom>
        </p:spPr>
      </p:pic>
    </p:spTree>
    <p:extLst>
      <p:ext uri="{BB962C8B-B14F-4D97-AF65-F5344CB8AC3E}">
        <p14:creationId xmlns:p14="http://schemas.microsoft.com/office/powerpoint/2010/main" val="5263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72A2A-214E-CCB9-92B2-76A265D6CF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B4DA0CA-98E1-6A64-85D6-95B26E9883F2}"/>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29979D6E-D169-7008-FB26-7E453230F9A8}"/>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All God’s commandments are faithful</a:t>
            </a:r>
          </a:p>
          <a:p>
            <a:pPr algn="ctr"/>
            <a:r>
              <a:rPr lang="en-US" sz="4000" i="1" dirty="0">
                <a:solidFill>
                  <a:schemeClr val="bg1"/>
                </a:solidFill>
                <a:latin typeface="Rockwell" panose="02060603020205020403" pitchFamily="18" charset="0"/>
              </a:rPr>
              <a:t>Psalm 119:81-88</a:t>
            </a:r>
          </a:p>
        </p:txBody>
      </p:sp>
      <p:sp>
        <p:nvSpPr>
          <p:cNvPr id="4" name="TextBox 3">
            <a:extLst>
              <a:ext uri="{FF2B5EF4-FFF2-40B4-BE49-F238E27FC236}">
                <a16:creationId xmlns:a16="http://schemas.microsoft.com/office/drawing/2014/main" id="{21F8F951-2716-616E-D2B6-13B15BAEECA9}"/>
              </a:ext>
            </a:extLst>
          </p:cNvPr>
          <p:cNvSpPr txBox="1"/>
          <p:nvPr/>
        </p:nvSpPr>
        <p:spPr>
          <a:xfrm>
            <a:off x="327763" y="1805732"/>
            <a:ext cx="6285979" cy="4801314"/>
          </a:xfrm>
          <a:prstGeom prst="rect">
            <a:avLst/>
          </a:prstGeom>
          <a:noFill/>
        </p:spPr>
        <p:txBody>
          <a:bodyPr wrap="square">
            <a:spAutoFit/>
          </a:bodyPr>
          <a:lstStyle/>
          <a:p>
            <a:r>
              <a:rPr lang="en-US" dirty="0">
                <a:solidFill>
                  <a:schemeClr val="bg1"/>
                </a:solidFill>
              </a:rPr>
              <a:t>Even though we are tired (Physically or Spiritually) we should remember God’s promises</a:t>
            </a:r>
          </a:p>
          <a:p>
            <a:endParaRPr lang="en-US" dirty="0">
              <a:solidFill>
                <a:schemeClr val="bg1"/>
              </a:solidFill>
            </a:endParaRPr>
          </a:p>
          <a:p>
            <a:r>
              <a:rPr lang="en-US" dirty="0">
                <a:solidFill>
                  <a:schemeClr val="bg1"/>
                </a:solidFill>
              </a:rPr>
              <a:t>Those waiting for God’s comfort</a:t>
            </a:r>
          </a:p>
          <a:p>
            <a:endParaRPr lang="en-US" dirty="0">
              <a:solidFill>
                <a:schemeClr val="bg1"/>
              </a:solidFill>
            </a:endParaRPr>
          </a:p>
          <a:p>
            <a:r>
              <a:rPr lang="en-US" b="1" dirty="0">
                <a:solidFill>
                  <a:schemeClr val="bg1"/>
                </a:solidFill>
              </a:rPr>
              <a:t>Metaphor of an ancient animal-skin bottle, or wineskin, that becomes dried out and shriveled when exposed to smoke=</a:t>
            </a:r>
            <a:r>
              <a:rPr lang="en-US" dirty="0">
                <a:solidFill>
                  <a:schemeClr val="bg1"/>
                </a:solidFill>
              </a:rPr>
              <a:t>those who are afflicted by trials but still keeping God’s commandments</a:t>
            </a:r>
          </a:p>
          <a:p>
            <a:endParaRPr lang="en-US" b="1" dirty="0">
              <a:solidFill>
                <a:schemeClr val="bg1"/>
              </a:solidFill>
            </a:endParaRPr>
          </a:p>
          <a:p>
            <a:r>
              <a:rPr lang="en-US" dirty="0">
                <a:solidFill>
                  <a:schemeClr val="bg1"/>
                </a:solidFill>
              </a:rPr>
              <a:t>How long do our trials last?</a:t>
            </a:r>
          </a:p>
          <a:p>
            <a:endParaRPr lang="en-US" dirty="0">
              <a:solidFill>
                <a:schemeClr val="bg1"/>
              </a:solidFill>
            </a:endParaRPr>
          </a:p>
          <a:p>
            <a:r>
              <a:rPr lang="en-US" dirty="0">
                <a:solidFill>
                  <a:schemeClr val="bg1"/>
                </a:solidFill>
              </a:rPr>
              <a:t>Those who are wicked still remain wicked</a:t>
            </a:r>
          </a:p>
          <a:p>
            <a:endParaRPr lang="en-US" dirty="0">
              <a:solidFill>
                <a:schemeClr val="bg1"/>
              </a:solidFill>
            </a:endParaRPr>
          </a:p>
          <a:p>
            <a:r>
              <a:rPr lang="en-US" dirty="0">
                <a:solidFill>
                  <a:schemeClr val="bg1"/>
                </a:solidFill>
              </a:rPr>
              <a:t>We have been wronged by those who are wicked but continue to observe God’s commandments</a:t>
            </a:r>
          </a:p>
          <a:p>
            <a:endParaRPr lang="en-US" dirty="0">
              <a:solidFill>
                <a:schemeClr val="bg1"/>
              </a:solidFill>
            </a:endParaRPr>
          </a:p>
          <a:p>
            <a:r>
              <a:rPr lang="en-US" dirty="0">
                <a:solidFill>
                  <a:schemeClr val="bg1"/>
                </a:solidFill>
              </a:rPr>
              <a:t>Help us with keeping Thy commandments</a:t>
            </a:r>
          </a:p>
        </p:txBody>
      </p:sp>
      <p:sp>
        <p:nvSpPr>
          <p:cNvPr id="11" name="TextBox 10">
            <a:extLst>
              <a:ext uri="{FF2B5EF4-FFF2-40B4-BE49-F238E27FC236}">
                <a16:creationId xmlns:a16="http://schemas.microsoft.com/office/drawing/2014/main" id="{24F92224-037E-D4E6-98EE-3AD73E8EA000}"/>
              </a:ext>
            </a:extLst>
          </p:cNvPr>
          <p:cNvSpPr txBox="1"/>
          <p:nvPr/>
        </p:nvSpPr>
        <p:spPr>
          <a:xfrm>
            <a:off x="7526923" y="4996893"/>
            <a:ext cx="4170299"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Palm</a:t>
            </a:r>
          </a:p>
          <a:p>
            <a:r>
              <a:rPr lang="en-US" sz="2000" dirty="0">
                <a:solidFill>
                  <a:schemeClr val="bg1"/>
                </a:solidFill>
              </a:rPr>
              <a:t>Spoon</a:t>
            </a:r>
          </a:p>
          <a:p>
            <a:r>
              <a:rPr lang="en-US" sz="2000" dirty="0">
                <a:solidFill>
                  <a:schemeClr val="bg1"/>
                </a:solidFill>
              </a:rPr>
              <a:t>Crown</a:t>
            </a:r>
          </a:p>
        </p:txBody>
      </p:sp>
      <p:sp>
        <p:nvSpPr>
          <p:cNvPr id="6" name="TextBox 5">
            <a:extLst>
              <a:ext uri="{FF2B5EF4-FFF2-40B4-BE49-F238E27FC236}">
                <a16:creationId xmlns:a16="http://schemas.microsoft.com/office/drawing/2014/main" id="{556D808D-31B2-F30C-DAAC-BAA074A29D11}"/>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כ </a:t>
            </a:r>
            <a:r>
              <a:rPr lang="en-US" sz="4000" cap="all" dirty="0">
                <a:solidFill>
                  <a:schemeClr val="bg1"/>
                </a:solidFill>
              </a:rPr>
              <a:t> Caph</a:t>
            </a:r>
          </a:p>
        </p:txBody>
      </p:sp>
      <p:pic>
        <p:nvPicPr>
          <p:cNvPr id="8" name="Picture 7">
            <a:extLst>
              <a:ext uri="{FF2B5EF4-FFF2-40B4-BE49-F238E27FC236}">
                <a16:creationId xmlns:a16="http://schemas.microsoft.com/office/drawing/2014/main" id="{E8ABBB82-A700-D539-63AF-4DABAE06015C}"/>
              </a:ext>
            </a:extLst>
          </p:cNvPr>
          <p:cNvPicPr>
            <a:picLocks noChangeAspect="1"/>
          </p:cNvPicPr>
          <p:nvPr/>
        </p:nvPicPr>
        <p:blipFill>
          <a:blip r:embed="rId4"/>
          <a:stretch>
            <a:fillRect/>
          </a:stretch>
        </p:blipFill>
        <p:spPr>
          <a:xfrm>
            <a:off x="6941506" y="1861107"/>
            <a:ext cx="4342506" cy="2268757"/>
          </a:xfrm>
          <a:prstGeom prst="rect">
            <a:avLst/>
          </a:prstGeom>
        </p:spPr>
      </p:pic>
      <p:pic>
        <p:nvPicPr>
          <p:cNvPr id="10" name="Picture 9">
            <a:extLst>
              <a:ext uri="{FF2B5EF4-FFF2-40B4-BE49-F238E27FC236}">
                <a16:creationId xmlns:a16="http://schemas.microsoft.com/office/drawing/2014/main" id="{DE5B0181-3CE0-0C7F-5805-E7F1CB83F9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392834" y="4598828"/>
            <a:ext cx="2086708" cy="1535502"/>
          </a:xfrm>
          <a:prstGeom prst="rect">
            <a:avLst/>
          </a:prstGeom>
        </p:spPr>
      </p:pic>
    </p:spTree>
    <p:extLst>
      <p:ext uri="{BB962C8B-B14F-4D97-AF65-F5344CB8AC3E}">
        <p14:creationId xmlns:p14="http://schemas.microsoft.com/office/powerpoint/2010/main" val="98855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EC099-C8F0-8867-790D-513F1211C0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06F444E-DA7D-FCD6-769F-AE541128C1F9}"/>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E0EF5B15-1E53-D583-CB5A-0F38AB3AC891}"/>
              </a:ext>
            </a:extLst>
          </p:cNvPr>
          <p:cNvSpPr txBox="1"/>
          <p:nvPr/>
        </p:nvSpPr>
        <p:spPr>
          <a:xfrm>
            <a:off x="127347" y="68704"/>
            <a:ext cx="11937304"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All God’s commandments are faithful</a:t>
            </a:r>
          </a:p>
          <a:p>
            <a:pPr algn="ctr"/>
            <a:r>
              <a:rPr lang="en-US" sz="4000" i="1" dirty="0">
                <a:solidFill>
                  <a:schemeClr val="bg1"/>
                </a:solidFill>
                <a:latin typeface="Rockwell" panose="02060603020205020403" pitchFamily="18" charset="0"/>
              </a:rPr>
              <a:t>Psalm 119:89-96</a:t>
            </a:r>
          </a:p>
        </p:txBody>
      </p:sp>
      <p:sp>
        <p:nvSpPr>
          <p:cNvPr id="4" name="TextBox 3">
            <a:extLst>
              <a:ext uri="{FF2B5EF4-FFF2-40B4-BE49-F238E27FC236}">
                <a16:creationId xmlns:a16="http://schemas.microsoft.com/office/drawing/2014/main" id="{40B09C55-5D34-DD49-D966-A6B106870198}"/>
              </a:ext>
            </a:extLst>
          </p:cNvPr>
          <p:cNvSpPr txBox="1"/>
          <p:nvPr/>
        </p:nvSpPr>
        <p:spPr>
          <a:xfrm>
            <a:off x="327763" y="1805732"/>
            <a:ext cx="6285979" cy="4801314"/>
          </a:xfrm>
          <a:prstGeom prst="rect">
            <a:avLst/>
          </a:prstGeom>
          <a:noFill/>
        </p:spPr>
        <p:txBody>
          <a:bodyPr wrap="square">
            <a:spAutoFit/>
          </a:bodyPr>
          <a:lstStyle/>
          <a:p>
            <a:r>
              <a:rPr lang="en-US" dirty="0">
                <a:solidFill>
                  <a:schemeClr val="bg1"/>
                </a:solidFill>
              </a:rPr>
              <a:t>God’s word is forever</a:t>
            </a:r>
          </a:p>
          <a:p>
            <a:endParaRPr lang="en-US" dirty="0">
              <a:solidFill>
                <a:schemeClr val="bg1"/>
              </a:solidFill>
            </a:endParaRPr>
          </a:p>
          <a:p>
            <a:r>
              <a:rPr lang="en-US" dirty="0">
                <a:solidFill>
                  <a:schemeClr val="bg1"/>
                </a:solidFill>
              </a:rPr>
              <a:t>God has established His word throughout the generations</a:t>
            </a:r>
          </a:p>
          <a:p>
            <a:endParaRPr lang="en-US" dirty="0">
              <a:solidFill>
                <a:schemeClr val="bg1"/>
              </a:solidFill>
            </a:endParaRPr>
          </a:p>
          <a:p>
            <a:r>
              <a:rPr lang="en-US" dirty="0">
                <a:solidFill>
                  <a:schemeClr val="bg1"/>
                </a:solidFill>
              </a:rPr>
              <a:t>The prophets have preached the word of God</a:t>
            </a:r>
          </a:p>
          <a:p>
            <a:endParaRPr lang="en-US" dirty="0">
              <a:solidFill>
                <a:schemeClr val="bg1"/>
              </a:solidFill>
            </a:endParaRPr>
          </a:p>
          <a:p>
            <a:r>
              <a:rPr lang="en-US" dirty="0">
                <a:solidFill>
                  <a:schemeClr val="bg1"/>
                </a:solidFill>
              </a:rPr>
              <a:t>God’s word has provided us with a guide and a source for righteousness</a:t>
            </a:r>
          </a:p>
          <a:p>
            <a:endParaRPr lang="en-US" dirty="0">
              <a:solidFill>
                <a:schemeClr val="bg1"/>
              </a:solidFill>
            </a:endParaRPr>
          </a:p>
          <a:p>
            <a:r>
              <a:rPr lang="en-US" dirty="0">
                <a:solidFill>
                  <a:schemeClr val="bg1"/>
                </a:solidFill>
              </a:rPr>
              <a:t>We are to remember the word of God and His promises</a:t>
            </a:r>
          </a:p>
          <a:p>
            <a:endParaRPr lang="en-US" dirty="0">
              <a:solidFill>
                <a:schemeClr val="bg1"/>
              </a:solidFill>
            </a:endParaRPr>
          </a:p>
          <a:p>
            <a:r>
              <a:rPr lang="en-US" dirty="0">
                <a:solidFill>
                  <a:schemeClr val="bg1"/>
                </a:solidFill>
              </a:rPr>
              <a:t>We are to keep the word of God</a:t>
            </a:r>
          </a:p>
          <a:p>
            <a:endParaRPr lang="en-US" dirty="0">
              <a:solidFill>
                <a:schemeClr val="bg1"/>
              </a:solidFill>
            </a:endParaRPr>
          </a:p>
          <a:p>
            <a:r>
              <a:rPr lang="en-US" dirty="0">
                <a:solidFill>
                  <a:schemeClr val="bg1"/>
                </a:solidFill>
              </a:rPr>
              <a:t>With other’s testimonies I can withstand the wickedness around me</a:t>
            </a:r>
          </a:p>
          <a:p>
            <a:endParaRPr lang="en-US" dirty="0">
              <a:solidFill>
                <a:schemeClr val="bg1"/>
              </a:solidFill>
            </a:endParaRPr>
          </a:p>
          <a:p>
            <a:r>
              <a:rPr lang="en-US" dirty="0">
                <a:solidFill>
                  <a:schemeClr val="bg1"/>
                </a:solidFill>
              </a:rPr>
              <a:t>We can foresee what is in store for us if we live righteously</a:t>
            </a:r>
          </a:p>
        </p:txBody>
      </p:sp>
      <p:sp>
        <p:nvSpPr>
          <p:cNvPr id="11" name="TextBox 10">
            <a:extLst>
              <a:ext uri="{FF2B5EF4-FFF2-40B4-BE49-F238E27FC236}">
                <a16:creationId xmlns:a16="http://schemas.microsoft.com/office/drawing/2014/main" id="{D64CA90B-D1AC-3F97-0ACD-7345410219D7}"/>
              </a:ext>
            </a:extLst>
          </p:cNvPr>
          <p:cNvSpPr txBox="1"/>
          <p:nvPr/>
        </p:nvSpPr>
        <p:spPr>
          <a:xfrm>
            <a:off x="7526923" y="4996893"/>
            <a:ext cx="4170299" cy="1015663"/>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Learn</a:t>
            </a:r>
          </a:p>
          <a:p>
            <a:r>
              <a:rPr lang="en-US" sz="2000" dirty="0">
                <a:solidFill>
                  <a:schemeClr val="bg1"/>
                </a:solidFill>
              </a:rPr>
              <a:t>Teach</a:t>
            </a:r>
          </a:p>
        </p:txBody>
      </p:sp>
      <p:sp>
        <p:nvSpPr>
          <p:cNvPr id="6" name="TextBox 5">
            <a:extLst>
              <a:ext uri="{FF2B5EF4-FFF2-40B4-BE49-F238E27FC236}">
                <a16:creationId xmlns:a16="http://schemas.microsoft.com/office/drawing/2014/main" id="{BEEDCD4A-6418-814C-5D2B-98D71452AC9A}"/>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ל </a:t>
            </a:r>
            <a:r>
              <a:rPr lang="en-US" sz="4000" cap="all" dirty="0">
                <a:solidFill>
                  <a:schemeClr val="bg1"/>
                </a:solidFill>
              </a:rPr>
              <a:t> Lamed</a:t>
            </a:r>
          </a:p>
        </p:txBody>
      </p:sp>
      <p:pic>
        <p:nvPicPr>
          <p:cNvPr id="3" name="Picture 2">
            <a:extLst>
              <a:ext uri="{FF2B5EF4-FFF2-40B4-BE49-F238E27FC236}">
                <a16:creationId xmlns:a16="http://schemas.microsoft.com/office/drawing/2014/main" id="{15CAD125-2DFA-7466-47FB-BB173BCD3F8E}"/>
              </a:ext>
            </a:extLst>
          </p:cNvPr>
          <p:cNvPicPr>
            <a:picLocks noChangeAspect="1"/>
          </p:cNvPicPr>
          <p:nvPr/>
        </p:nvPicPr>
        <p:blipFill>
          <a:blip r:embed="rId4"/>
          <a:stretch>
            <a:fillRect/>
          </a:stretch>
        </p:blipFill>
        <p:spPr>
          <a:xfrm>
            <a:off x="6550232" y="2030353"/>
            <a:ext cx="5146990" cy="2816486"/>
          </a:xfrm>
          <a:prstGeom prst="rect">
            <a:avLst/>
          </a:prstGeom>
        </p:spPr>
      </p:pic>
    </p:spTree>
    <p:extLst>
      <p:ext uri="{BB962C8B-B14F-4D97-AF65-F5344CB8AC3E}">
        <p14:creationId xmlns:p14="http://schemas.microsoft.com/office/powerpoint/2010/main" val="18038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EE02-7C0D-BD3D-B314-5507F054BD9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BAF88CE-AC27-FB84-6BC9-830D4053D80B}"/>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8D9846D0-F022-8B74-5EE1-F42A84939661}"/>
              </a:ext>
            </a:extLst>
          </p:cNvPr>
          <p:cNvSpPr txBox="1"/>
          <p:nvPr/>
        </p:nvSpPr>
        <p:spPr>
          <a:xfrm>
            <a:off x="826716" y="42650"/>
            <a:ext cx="10035435" cy="1569660"/>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The Lord’s law and His testimonies should be our meditation all the day</a:t>
            </a:r>
          </a:p>
          <a:p>
            <a:pPr algn="ctr"/>
            <a:r>
              <a:rPr lang="en-US" sz="3200" i="1" dirty="0">
                <a:solidFill>
                  <a:schemeClr val="bg1"/>
                </a:solidFill>
                <a:latin typeface="Rockwell" panose="02060603020205020403" pitchFamily="18" charset="0"/>
              </a:rPr>
              <a:t>Psalm 119:97-104</a:t>
            </a:r>
          </a:p>
        </p:txBody>
      </p:sp>
      <p:sp>
        <p:nvSpPr>
          <p:cNvPr id="4" name="TextBox 3">
            <a:extLst>
              <a:ext uri="{FF2B5EF4-FFF2-40B4-BE49-F238E27FC236}">
                <a16:creationId xmlns:a16="http://schemas.microsoft.com/office/drawing/2014/main" id="{D0D9EDE5-E2C9-14F7-DC84-115A7BE44735}"/>
              </a:ext>
            </a:extLst>
          </p:cNvPr>
          <p:cNvSpPr txBox="1"/>
          <p:nvPr/>
        </p:nvSpPr>
        <p:spPr>
          <a:xfrm>
            <a:off x="327763" y="1805732"/>
            <a:ext cx="6285979" cy="4524315"/>
          </a:xfrm>
          <a:prstGeom prst="rect">
            <a:avLst/>
          </a:prstGeom>
          <a:noFill/>
        </p:spPr>
        <p:txBody>
          <a:bodyPr wrap="square">
            <a:spAutoFit/>
          </a:bodyPr>
          <a:lstStyle/>
          <a:p>
            <a:r>
              <a:rPr lang="en-US" dirty="0">
                <a:solidFill>
                  <a:schemeClr val="bg1"/>
                </a:solidFill>
              </a:rPr>
              <a:t>To study and ponder God’s words</a:t>
            </a:r>
          </a:p>
          <a:p>
            <a:endParaRPr lang="en-US" dirty="0">
              <a:solidFill>
                <a:schemeClr val="bg1"/>
              </a:solidFill>
            </a:endParaRPr>
          </a:p>
          <a:p>
            <a:r>
              <a:rPr lang="en-US" dirty="0">
                <a:solidFill>
                  <a:schemeClr val="bg1"/>
                </a:solidFill>
              </a:rPr>
              <a:t>We can become wise (learned) while studying God’s word</a:t>
            </a:r>
          </a:p>
          <a:p>
            <a:endParaRPr lang="en-US" dirty="0">
              <a:solidFill>
                <a:schemeClr val="bg1"/>
              </a:solidFill>
            </a:endParaRPr>
          </a:p>
          <a:p>
            <a:r>
              <a:rPr lang="en-US" dirty="0">
                <a:solidFill>
                  <a:schemeClr val="bg1"/>
                </a:solidFill>
              </a:rPr>
              <a:t>Understanding much while leaders testify of God</a:t>
            </a:r>
          </a:p>
          <a:p>
            <a:endParaRPr lang="en-US" dirty="0">
              <a:solidFill>
                <a:schemeClr val="bg1"/>
              </a:solidFill>
            </a:endParaRPr>
          </a:p>
          <a:p>
            <a:r>
              <a:rPr lang="en-US" dirty="0">
                <a:solidFill>
                  <a:schemeClr val="bg1"/>
                </a:solidFill>
              </a:rPr>
              <a:t>Because we keep the commandments we understand it’s precepts</a:t>
            </a:r>
          </a:p>
          <a:p>
            <a:endParaRPr lang="en-US" dirty="0">
              <a:solidFill>
                <a:schemeClr val="bg1"/>
              </a:solidFill>
            </a:endParaRPr>
          </a:p>
          <a:p>
            <a:r>
              <a:rPr lang="en-US" dirty="0">
                <a:solidFill>
                  <a:schemeClr val="bg1"/>
                </a:solidFill>
              </a:rPr>
              <a:t>Staying on the path of righteousness</a:t>
            </a:r>
          </a:p>
          <a:p>
            <a:endParaRPr lang="en-US" dirty="0">
              <a:solidFill>
                <a:schemeClr val="bg1"/>
              </a:solidFill>
            </a:endParaRPr>
          </a:p>
          <a:p>
            <a:r>
              <a:rPr lang="en-US" dirty="0">
                <a:solidFill>
                  <a:schemeClr val="bg1"/>
                </a:solidFill>
              </a:rPr>
              <a:t>Because of God’s word and understanding we shall not stray</a:t>
            </a:r>
          </a:p>
          <a:p>
            <a:endParaRPr lang="en-US" dirty="0">
              <a:solidFill>
                <a:schemeClr val="bg1"/>
              </a:solidFill>
            </a:endParaRPr>
          </a:p>
          <a:p>
            <a:r>
              <a:rPr lang="en-US" dirty="0">
                <a:solidFill>
                  <a:schemeClr val="bg1"/>
                </a:solidFill>
              </a:rPr>
              <a:t>Sweet are the words of God</a:t>
            </a:r>
          </a:p>
          <a:p>
            <a:endParaRPr lang="en-US" dirty="0">
              <a:solidFill>
                <a:schemeClr val="bg1"/>
              </a:solidFill>
            </a:endParaRPr>
          </a:p>
          <a:p>
            <a:r>
              <a:rPr lang="en-US" dirty="0">
                <a:solidFill>
                  <a:schemeClr val="bg1"/>
                </a:solidFill>
              </a:rPr>
              <a:t>Being truthful to thyself we can understand God’s word</a:t>
            </a:r>
          </a:p>
        </p:txBody>
      </p:sp>
      <p:sp>
        <p:nvSpPr>
          <p:cNvPr id="11" name="TextBox 10">
            <a:extLst>
              <a:ext uri="{FF2B5EF4-FFF2-40B4-BE49-F238E27FC236}">
                <a16:creationId xmlns:a16="http://schemas.microsoft.com/office/drawing/2014/main" id="{25BC4383-DC0D-9F54-1164-AE55FC1CD85B}"/>
              </a:ext>
            </a:extLst>
          </p:cNvPr>
          <p:cNvSpPr txBox="1"/>
          <p:nvPr/>
        </p:nvSpPr>
        <p:spPr>
          <a:xfrm>
            <a:off x="6826685" y="4693131"/>
            <a:ext cx="5210827" cy="2092881"/>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Water</a:t>
            </a:r>
          </a:p>
          <a:p>
            <a:r>
              <a:rPr lang="en-US" dirty="0">
                <a:solidFill>
                  <a:schemeClr val="bg1"/>
                </a:solidFill>
              </a:rPr>
              <a:t>Moshiach=(lit. “the anointed one”) the Messiah. One of the 13 principles of the Jewish faith is that G-d will send the Messiah to return the Jews to the land of Israel, rebuild the Holy Temple and usher in the utopian Messianic Era.</a:t>
            </a:r>
            <a:endParaRPr lang="en-US" sz="2000" dirty="0">
              <a:solidFill>
                <a:schemeClr val="bg1"/>
              </a:solidFill>
            </a:endParaRPr>
          </a:p>
        </p:txBody>
      </p:sp>
      <p:sp>
        <p:nvSpPr>
          <p:cNvPr id="6" name="TextBox 5">
            <a:extLst>
              <a:ext uri="{FF2B5EF4-FFF2-40B4-BE49-F238E27FC236}">
                <a16:creationId xmlns:a16="http://schemas.microsoft.com/office/drawing/2014/main" id="{1E3FAFA2-9B5D-0B9A-A2C6-0486BFDEA7FD}"/>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מ </a:t>
            </a:r>
            <a:r>
              <a:rPr lang="en-US" sz="4000" cap="all" dirty="0">
                <a:solidFill>
                  <a:schemeClr val="bg1"/>
                </a:solidFill>
              </a:rPr>
              <a:t> Mem</a:t>
            </a:r>
          </a:p>
        </p:txBody>
      </p:sp>
      <p:pic>
        <p:nvPicPr>
          <p:cNvPr id="8" name="Picture 7">
            <a:extLst>
              <a:ext uri="{FF2B5EF4-FFF2-40B4-BE49-F238E27FC236}">
                <a16:creationId xmlns:a16="http://schemas.microsoft.com/office/drawing/2014/main" id="{24E4CBA5-AD14-9BCD-F928-D69898CE705C}"/>
              </a:ext>
            </a:extLst>
          </p:cNvPr>
          <p:cNvPicPr>
            <a:picLocks noChangeAspect="1"/>
          </p:cNvPicPr>
          <p:nvPr/>
        </p:nvPicPr>
        <p:blipFill>
          <a:blip r:embed="rId4"/>
          <a:stretch>
            <a:fillRect/>
          </a:stretch>
        </p:blipFill>
        <p:spPr>
          <a:xfrm>
            <a:off x="6463430" y="2007252"/>
            <a:ext cx="4981822" cy="2594699"/>
          </a:xfrm>
          <a:prstGeom prst="rect">
            <a:avLst/>
          </a:prstGeom>
        </p:spPr>
      </p:pic>
    </p:spTree>
    <p:extLst>
      <p:ext uri="{BB962C8B-B14F-4D97-AF65-F5344CB8AC3E}">
        <p14:creationId xmlns:p14="http://schemas.microsoft.com/office/powerpoint/2010/main" val="413561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B3248-CF8E-DAC6-1323-4676E962FD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0DEE471-76EF-80C7-4901-D4CF803D24EB}"/>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E3E76F4B-5187-8FF7-42FB-76A0DD0B1377}"/>
              </a:ext>
            </a:extLst>
          </p:cNvPr>
          <p:cNvSpPr txBox="1"/>
          <p:nvPr/>
        </p:nvSpPr>
        <p:spPr>
          <a:xfrm>
            <a:off x="826716" y="42650"/>
            <a:ext cx="10035435" cy="1077218"/>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The Word is a lamp unto our feet</a:t>
            </a:r>
          </a:p>
          <a:p>
            <a:pPr algn="ctr"/>
            <a:r>
              <a:rPr lang="en-US" sz="3200" i="1" dirty="0">
                <a:solidFill>
                  <a:schemeClr val="bg1"/>
                </a:solidFill>
                <a:latin typeface="Rockwell" panose="02060603020205020403" pitchFamily="18" charset="0"/>
              </a:rPr>
              <a:t>Psalm 119:105-112</a:t>
            </a:r>
          </a:p>
        </p:txBody>
      </p:sp>
      <p:sp>
        <p:nvSpPr>
          <p:cNvPr id="4" name="TextBox 3">
            <a:extLst>
              <a:ext uri="{FF2B5EF4-FFF2-40B4-BE49-F238E27FC236}">
                <a16:creationId xmlns:a16="http://schemas.microsoft.com/office/drawing/2014/main" id="{03409811-DF50-0E6C-DEB8-C18F76419629}"/>
              </a:ext>
            </a:extLst>
          </p:cNvPr>
          <p:cNvSpPr txBox="1"/>
          <p:nvPr/>
        </p:nvSpPr>
        <p:spPr>
          <a:xfrm>
            <a:off x="327763" y="1805732"/>
            <a:ext cx="6285979" cy="4524315"/>
          </a:xfrm>
          <a:prstGeom prst="rect">
            <a:avLst/>
          </a:prstGeom>
          <a:noFill/>
        </p:spPr>
        <p:txBody>
          <a:bodyPr wrap="square">
            <a:spAutoFit/>
          </a:bodyPr>
          <a:lstStyle/>
          <a:p>
            <a:r>
              <a:rPr lang="en-US" dirty="0">
                <a:solidFill>
                  <a:schemeClr val="bg1"/>
                </a:solidFill>
              </a:rPr>
              <a:t>Walking into the light</a:t>
            </a:r>
          </a:p>
          <a:p>
            <a:endParaRPr lang="en-US" dirty="0">
              <a:solidFill>
                <a:schemeClr val="bg1"/>
              </a:solidFill>
            </a:endParaRPr>
          </a:p>
          <a:p>
            <a:r>
              <a:rPr lang="en-US" dirty="0">
                <a:solidFill>
                  <a:schemeClr val="bg1"/>
                </a:solidFill>
              </a:rPr>
              <a:t>Solemn oath to keep the commandments</a:t>
            </a:r>
          </a:p>
          <a:p>
            <a:endParaRPr lang="en-US" dirty="0">
              <a:solidFill>
                <a:schemeClr val="bg1"/>
              </a:solidFill>
            </a:endParaRPr>
          </a:p>
          <a:p>
            <a:r>
              <a:rPr lang="en-US" dirty="0">
                <a:solidFill>
                  <a:schemeClr val="bg1"/>
                </a:solidFill>
              </a:rPr>
              <a:t>Hardships and afflictions will be eased</a:t>
            </a:r>
          </a:p>
          <a:p>
            <a:endParaRPr lang="en-US" dirty="0">
              <a:solidFill>
                <a:schemeClr val="bg1"/>
              </a:solidFill>
            </a:endParaRPr>
          </a:p>
          <a:p>
            <a:r>
              <a:rPr lang="en-US" dirty="0">
                <a:solidFill>
                  <a:schemeClr val="bg1"/>
                </a:solidFill>
              </a:rPr>
              <a:t>We can teach the gospel and share our testimonies</a:t>
            </a:r>
          </a:p>
          <a:p>
            <a:endParaRPr lang="en-US" dirty="0">
              <a:solidFill>
                <a:schemeClr val="bg1"/>
              </a:solidFill>
            </a:endParaRPr>
          </a:p>
          <a:p>
            <a:r>
              <a:rPr lang="en-US" dirty="0">
                <a:solidFill>
                  <a:schemeClr val="bg1"/>
                </a:solidFill>
              </a:rPr>
              <a:t>Despite the trials of our lives we can remember God’s love</a:t>
            </a:r>
          </a:p>
          <a:p>
            <a:endParaRPr lang="en-US" dirty="0">
              <a:solidFill>
                <a:schemeClr val="bg1"/>
              </a:solidFill>
            </a:endParaRPr>
          </a:p>
          <a:p>
            <a:r>
              <a:rPr lang="en-US" dirty="0">
                <a:solidFill>
                  <a:schemeClr val="bg1"/>
                </a:solidFill>
              </a:rPr>
              <a:t>Your enemies my cause you trouble but you can overcome them</a:t>
            </a:r>
          </a:p>
          <a:p>
            <a:endParaRPr lang="en-US" dirty="0">
              <a:solidFill>
                <a:schemeClr val="bg1"/>
              </a:solidFill>
            </a:endParaRPr>
          </a:p>
          <a:p>
            <a:r>
              <a:rPr lang="en-US" dirty="0">
                <a:solidFill>
                  <a:schemeClr val="bg1"/>
                </a:solidFill>
              </a:rPr>
              <a:t>Our testimonies can make us stronger</a:t>
            </a:r>
          </a:p>
          <a:p>
            <a:endParaRPr lang="en-US" dirty="0">
              <a:solidFill>
                <a:schemeClr val="bg1"/>
              </a:solidFill>
            </a:endParaRPr>
          </a:p>
          <a:p>
            <a:r>
              <a:rPr lang="en-US" dirty="0">
                <a:solidFill>
                  <a:schemeClr val="bg1"/>
                </a:solidFill>
              </a:rPr>
              <a:t>Endure to the end</a:t>
            </a:r>
          </a:p>
          <a:p>
            <a:endParaRPr lang="en-US" dirty="0">
              <a:solidFill>
                <a:schemeClr val="bg1"/>
              </a:solidFill>
            </a:endParaRPr>
          </a:p>
        </p:txBody>
      </p:sp>
      <p:sp>
        <p:nvSpPr>
          <p:cNvPr id="11" name="TextBox 10">
            <a:extLst>
              <a:ext uri="{FF2B5EF4-FFF2-40B4-BE49-F238E27FC236}">
                <a16:creationId xmlns:a16="http://schemas.microsoft.com/office/drawing/2014/main" id="{C1C95D9D-383C-A5FD-803E-718E97A0AE55}"/>
              </a:ext>
            </a:extLst>
          </p:cNvPr>
          <p:cNvSpPr txBox="1"/>
          <p:nvPr/>
        </p:nvSpPr>
        <p:spPr>
          <a:xfrm>
            <a:off x="6826685" y="4693131"/>
            <a:ext cx="5210827" cy="1785104"/>
          </a:xfrm>
          <a:prstGeom prst="rect">
            <a:avLst/>
          </a:prstGeom>
          <a:noFill/>
        </p:spPr>
        <p:txBody>
          <a:bodyPr wrap="square">
            <a:spAutoFit/>
          </a:bodyPr>
          <a:lstStyle/>
          <a:p>
            <a:r>
              <a:rPr lang="en-US" sz="2000" b="1" dirty="0">
                <a:solidFill>
                  <a:schemeClr val="bg1"/>
                </a:solidFill>
              </a:rPr>
              <a:t>Meaning:</a:t>
            </a:r>
          </a:p>
          <a:p>
            <a:r>
              <a:rPr lang="en-US" dirty="0">
                <a:solidFill>
                  <a:schemeClr val="bg1"/>
                </a:solidFill>
              </a:rPr>
              <a:t>Deceit</a:t>
            </a:r>
          </a:p>
          <a:p>
            <a:r>
              <a:rPr lang="en-US" dirty="0">
                <a:solidFill>
                  <a:schemeClr val="bg1"/>
                </a:solidFill>
              </a:rPr>
              <a:t>Kingship</a:t>
            </a:r>
          </a:p>
          <a:p>
            <a:r>
              <a:rPr lang="en-US" dirty="0">
                <a:solidFill>
                  <a:schemeClr val="bg1"/>
                </a:solidFill>
              </a:rPr>
              <a:t>Fish</a:t>
            </a:r>
          </a:p>
          <a:p>
            <a:r>
              <a:rPr lang="en-US" dirty="0">
                <a:solidFill>
                  <a:schemeClr val="bg1"/>
                </a:solidFill>
              </a:rPr>
              <a:t>Miscarriage </a:t>
            </a:r>
          </a:p>
          <a:p>
            <a:r>
              <a:rPr lang="en-US" dirty="0">
                <a:solidFill>
                  <a:schemeClr val="bg1"/>
                </a:solidFill>
              </a:rPr>
              <a:t>Miracle</a:t>
            </a:r>
            <a:endParaRPr lang="en-US" sz="2000" dirty="0">
              <a:solidFill>
                <a:schemeClr val="bg1"/>
              </a:solidFill>
            </a:endParaRPr>
          </a:p>
        </p:txBody>
      </p:sp>
      <p:sp>
        <p:nvSpPr>
          <p:cNvPr id="6" name="TextBox 5">
            <a:extLst>
              <a:ext uri="{FF2B5EF4-FFF2-40B4-BE49-F238E27FC236}">
                <a16:creationId xmlns:a16="http://schemas.microsoft.com/office/drawing/2014/main" id="{D7BDB10F-87B9-D8D0-66A6-AE84FFB161FD}"/>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נ </a:t>
            </a:r>
            <a:r>
              <a:rPr lang="en-US" sz="4000" cap="all" dirty="0">
                <a:solidFill>
                  <a:schemeClr val="bg1"/>
                </a:solidFill>
              </a:rPr>
              <a:t> Nun</a:t>
            </a:r>
          </a:p>
        </p:txBody>
      </p:sp>
      <p:pic>
        <p:nvPicPr>
          <p:cNvPr id="3" name="Picture 2">
            <a:extLst>
              <a:ext uri="{FF2B5EF4-FFF2-40B4-BE49-F238E27FC236}">
                <a16:creationId xmlns:a16="http://schemas.microsoft.com/office/drawing/2014/main" id="{EE45C84D-D64E-62BB-10F7-63BB0B6B98F3}"/>
              </a:ext>
            </a:extLst>
          </p:cNvPr>
          <p:cNvPicPr>
            <a:picLocks noChangeAspect="1"/>
          </p:cNvPicPr>
          <p:nvPr/>
        </p:nvPicPr>
        <p:blipFill>
          <a:blip r:embed="rId4"/>
          <a:stretch>
            <a:fillRect/>
          </a:stretch>
        </p:blipFill>
        <p:spPr>
          <a:xfrm>
            <a:off x="6388274" y="1860452"/>
            <a:ext cx="4973916" cy="2584537"/>
          </a:xfrm>
          <a:prstGeom prst="rect">
            <a:avLst/>
          </a:prstGeom>
        </p:spPr>
      </p:pic>
    </p:spTree>
    <p:extLst>
      <p:ext uri="{BB962C8B-B14F-4D97-AF65-F5344CB8AC3E}">
        <p14:creationId xmlns:p14="http://schemas.microsoft.com/office/powerpoint/2010/main" val="398892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66789-4663-6F40-2C9F-EB3382044E4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36CE19E-AD10-241C-5098-A31558D5881F}"/>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A57E6575-9760-23E4-D3A8-D794156DF0E0}"/>
              </a:ext>
            </a:extLst>
          </p:cNvPr>
          <p:cNvSpPr txBox="1"/>
          <p:nvPr/>
        </p:nvSpPr>
        <p:spPr>
          <a:xfrm>
            <a:off x="826716" y="42650"/>
            <a:ext cx="10035435" cy="1077218"/>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Walking in the Light</a:t>
            </a:r>
          </a:p>
          <a:p>
            <a:pPr algn="ctr"/>
            <a:r>
              <a:rPr lang="en-US" sz="3200" i="1" dirty="0">
                <a:solidFill>
                  <a:schemeClr val="bg1"/>
                </a:solidFill>
                <a:latin typeface="Rockwell" panose="02060603020205020403" pitchFamily="18" charset="0"/>
              </a:rPr>
              <a:t>Psalm 119:105-106</a:t>
            </a:r>
          </a:p>
        </p:txBody>
      </p:sp>
      <p:sp>
        <p:nvSpPr>
          <p:cNvPr id="4" name="TextBox 3">
            <a:extLst>
              <a:ext uri="{FF2B5EF4-FFF2-40B4-BE49-F238E27FC236}">
                <a16:creationId xmlns:a16="http://schemas.microsoft.com/office/drawing/2014/main" id="{5C1F3AAA-7F32-3650-D6A9-42592BCE8E8E}"/>
              </a:ext>
            </a:extLst>
          </p:cNvPr>
          <p:cNvSpPr txBox="1"/>
          <p:nvPr/>
        </p:nvSpPr>
        <p:spPr>
          <a:xfrm>
            <a:off x="1918568" y="1304691"/>
            <a:ext cx="9868423" cy="461665"/>
          </a:xfrm>
          <a:prstGeom prst="rect">
            <a:avLst/>
          </a:prstGeom>
          <a:noFill/>
        </p:spPr>
        <p:txBody>
          <a:bodyPr wrap="square">
            <a:spAutoFit/>
          </a:bodyPr>
          <a:lstStyle/>
          <a:p>
            <a:r>
              <a:rPr lang="en-US" sz="2400" dirty="0">
                <a:solidFill>
                  <a:schemeClr val="bg1"/>
                </a:solidFill>
              </a:rPr>
              <a:t>“How is walking in the light different from walking in the dark?”</a:t>
            </a:r>
          </a:p>
        </p:txBody>
      </p:sp>
      <p:sp>
        <p:nvSpPr>
          <p:cNvPr id="8" name="TextBox 7">
            <a:extLst>
              <a:ext uri="{FF2B5EF4-FFF2-40B4-BE49-F238E27FC236}">
                <a16:creationId xmlns:a16="http://schemas.microsoft.com/office/drawing/2014/main" id="{003459F4-F943-80F2-9435-AB47ECA9D603}"/>
              </a:ext>
            </a:extLst>
          </p:cNvPr>
          <p:cNvSpPr txBox="1"/>
          <p:nvPr/>
        </p:nvSpPr>
        <p:spPr>
          <a:xfrm>
            <a:off x="4361141" y="1880249"/>
            <a:ext cx="6501010" cy="3046988"/>
          </a:xfrm>
          <a:prstGeom prst="rect">
            <a:avLst/>
          </a:prstGeom>
          <a:noFill/>
        </p:spPr>
        <p:txBody>
          <a:bodyPr wrap="square">
            <a:spAutoFit/>
          </a:bodyPr>
          <a:lstStyle/>
          <a:p>
            <a:r>
              <a:rPr lang="en-US" sz="2400" b="0" i="0" dirty="0">
                <a:solidFill>
                  <a:schemeClr val="bg1"/>
                </a:solidFill>
                <a:effectLst/>
              </a:rPr>
              <a:t>Every child of Heavenly Father born in the world is given at birth, as a free gift, the Light of Christ. You have felt that. It is the sense of what is right and what is wrong and what is true and what is false. That has been with you since your journey in life began. The fact that you were baptized and received the Holy Ghost is evidence that you chose to walk in the Light of Christ. (2)</a:t>
            </a:r>
            <a:endParaRPr lang="en-US" sz="2400" dirty="0">
              <a:solidFill>
                <a:schemeClr val="bg1"/>
              </a:solidFill>
            </a:endParaRPr>
          </a:p>
        </p:txBody>
      </p:sp>
      <p:sp>
        <p:nvSpPr>
          <p:cNvPr id="10" name="TextBox 9">
            <a:extLst>
              <a:ext uri="{FF2B5EF4-FFF2-40B4-BE49-F238E27FC236}">
                <a16:creationId xmlns:a16="http://schemas.microsoft.com/office/drawing/2014/main" id="{03D3E178-4AEF-88CD-1447-7E07A4608F49}"/>
              </a:ext>
            </a:extLst>
          </p:cNvPr>
          <p:cNvSpPr txBox="1"/>
          <p:nvPr/>
        </p:nvSpPr>
        <p:spPr>
          <a:xfrm>
            <a:off x="1253643" y="4927237"/>
            <a:ext cx="4590790" cy="1754326"/>
          </a:xfrm>
          <a:prstGeom prst="rect">
            <a:avLst/>
          </a:prstGeom>
          <a:noFill/>
        </p:spPr>
        <p:txBody>
          <a:bodyPr wrap="square">
            <a:spAutoFit/>
          </a:bodyPr>
          <a:lstStyle/>
          <a:p>
            <a:r>
              <a:rPr lang="en-US" b="0" i="1" dirty="0">
                <a:solidFill>
                  <a:srgbClr val="FFFF00"/>
                </a:solidFill>
                <a:effectLst/>
              </a:rPr>
              <a:t>Wherefore, I beseech of you, brethren, that ye should search diligently in the light of Christ that ye may know good from evil; and if ye will lay hold upon every good thing, and condemn it not, ye certainly will be a child of Christ. Moroni 7:19</a:t>
            </a:r>
            <a:endParaRPr lang="en-US" i="1" dirty="0">
              <a:solidFill>
                <a:srgbClr val="FFFF00"/>
              </a:solidFill>
            </a:endParaRPr>
          </a:p>
        </p:txBody>
      </p:sp>
      <p:pic>
        <p:nvPicPr>
          <p:cNvPr id="13" name="Picture 12">
            <a:extLst>
              <a:ext uri="{FF2B5EF4-FFF2-40B4-BE49-F238E27FC236}">
                <a16:creationId xmlns:a16="http://schemas.microsoft.com/office/drawing/2014/main" id="{DD63D986-809E-05B7-38E8-7A8B5B6808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7729" y="188467"/>
            <a:ext cx="1133156" cy="1577889"/>
          </a:xfrm>
          <a:prstGeom prst="rect">
            <a:avLst/>
          </a:prstGeom>
        </p:spPr>
      </p:pic>
      <p:pic>
        <p:nvPicPr>
          <p:cNvPr id="15" name="Picture 14">
            <a:extLst>
              <a:ext uri="{FF2B5EF4-FFF2-40B4-BE49-F238E27FC236}">
                <a16:creationId xmlns:a16="http://schemas.microsoft.com/office/drawing/2014/main" id="{84B454B8-BBD9-597A-CD35-83CEE0CDB7F6}"/>
              </a:ext>
            </a:extLst>
          </p:cNvPr>
          <p:cNvPicPr>
            <a:picLocks noChangeAspect="1"/>
          </p:cNvPicPr>
          <p:nvPr/>
        </p:nvPicPr>
        <p:blipFill>
          <a:blip r:embed="rId5"/>
          <a:stretch>
            <a:fillRect/>
          </a:stretch>
        </p:blipFill>
        <p:spPr>
          <a:xfrm>
            <a:off x="468877" y="2145227"/>
            <a:ext cx="3372321" cy="2391109"/>
          </a:xfrm>
          <a:prstGeom prst="rect">
            <a:avLst/>
          </a:prstGeom>
        </p:spPr>
      </p:pic>
    </p:spTree>
    <p:extLst>
      <p:ext uri="{BB962C8B-B14F-4D97-AF65-F5344CB8AC3E}">
        <p14:creationId xmlns:p14="http://schemas.microsoft.com/office/powerpoint/2010/main" val="68238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FF7AD-C0E6-BE15-3F5E-E407BDFF39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D8C0CFC-96B8-CA93-61DE-8DAD6A9B122F}"/>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FF8F7C31-35E3-90F5-E861-3575EF529600}"/>
              </a:ext>
            </a:extLst>
          </p:cNvPr>
          <p:cNvSpPr txBox="1"/>
          <p:nvPr/>
        </p:nvSpPr>
        <p:spPr>
          <a:xfrm>
            <a:off x="652397" y="1183897"/>
            <a:ext cx="4732752" cy="4893647"/>
          </a:xfrm>
          <a:prstGeom prst="rect">
            <a:avLst/>
          </a:prstGeom>
          <a:noFill/>
        </p:spPr>
        <p:txBody>
          <a:bodyPr wrap="square" rtlCol="0">
            <a:spAutoFit/>
          </a:bodyPr>
          <a:lstStyle/>
          <a:p>
            <a:r>
              <a:rPr lang="en-US" sz="2400" dirty="0">
                <a:solidFill>
                  <a:schemeClr val="bg1"/>
                </a:solidFill>
              </a:rPr>
              <a:t>Psalm 119 is divided into eight-verse sections. This psalm is “an acrostic poem with eight verses for each of the twenty-two letters of the Hebrew alphabet. … </a:t>
            </a:r>
          </a:p>
          <a:p>
            <a:endParaRPr lang="en-US" sz="2400" dirty="0">
              <a:solidFill>
                <a:schemeClr val="bg1"/>
              </a:solidFill>
            </a:endParaRPr>
          </a:p>
          <a:p>
            <a:r>
              <a:rPr lang="en-US" sz="2400" dirty="0">
                <a:solidFill>
                  <a:schemeClr val="bg1"/>
                </a:solidFill>
              </a:rPr>
              <a:t>One Hebrew letter and its name appears above each eight-verse segment” </a:t>
            </a:r>
          </a:p>
          <a:p>
            <a:endParaRPr lang="en-US" sz="2400" dirty="0">
              <a:solidFill>
                <a:schemeClr val="bg1"/>
              </a:solidFill>
            </a:endParaRPr>
          </a:p>
          <a:p>
            <a:r>
              <a:rPr lang="en-US" sz="2400" dirty="0">
                <a:solidFill>
                  <a:schemeClr val="bg1"/>
                </a:solidFill>
              </a:rPr>
              <a:t>Each eight-verse segment of the psalm begins with its corresponding letter of the Hebrew alphabet. (1)</a:t>
            </a:r>
            <a:endParaRPr lang="en-US" sz="24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4128DAD6-8A96-38B9-6293-FD9D2AA1EEC5}"/>
              </a:ext>
            </a:extLst>
          </p:cNvPr>
          <p:cNvPicPr>
            <a:picLocks noChangeAspect="1"/>
          </p:cNvPicPr>
          <p:nvPr/>
        </p:nvPicPr>
        <p:blipFill>
          <a:blip r:embed="rId3"/>
          <a:stretch>
            <a:fillRect/>
          </a:stretch>
        </p:blipFill>
        <p:spPr>
          <a:xfrm>
            <a:off x="10158607" y="207228"/>
            <a:ext cx="1635971" cy="1831419"/>
          </a:xfrm>
          <a:prstGeom prst="rect">
            <a:avLst/>
          </a:prstGeom>
        </p:spPr>
      </p:pic>
      <p:sp>
        <p:nvSpPr>
          <p:cNvPr id="7" name="TextBox 6">
            <a:extLst>
              <a:ext uri="{FF2B5EF4-FFF2-40B4-BE49-F238E27FC236}">
                <a16:creationId xmlns:a16="http://schemas.microsoft.com/office/drawing/2014/main" id="{AF4F0F6F-4BC5-2752-C5CA-1E3C7893E0DE}"/>
              </a:ext>
            </a:extLst>
          </p:cNvPr>
          <p:cNvSpPr txBox="1"/>
          <p:nvPr/>
        </p:nvSpPr>
        <p:spPr>
          <a:xfrm>
            <a:off x="2646123" y="207228"/>
            <a:ext cx="6093912" cy="769441"/>
          </a:xfrm>
          <a:prstGeom prst="rect">
            <a:avLst/>
          </a:prstGeom>
          <a:noFill/>
        </p:spPr>
        <p:txBody>
          <a:bodyPr wrap="square">
            <a:spAutoFit/>
          </a:bodyPr>
          <a:lstStyle/>
          <a:p>
            <a:pPr algn="ctr"/>
            <a:r>
              <a:rPr lang="en-US" sz="4400" dirty="0">
                <a:solidFill>
                  <a:schemeClr val="bg1"/>
                </a:solidFill>
                <a:latin typeface="Rockwell" panose="02060603020205020403" pitchFamily="18" charset="0"/>
              </a:rPr>
              <a:t>Hebrew Alphabet</a:t>
            </a:r>
          </a:p>
        </p:txBody>
      </p:sp>
      <p:pic>
        <p:nvPicPr>
          <p:cNvPr id="19" name="Picture 18">
            <a:extLst>
              <a:ext uri="{FF2B5EF4-FFF2-40B4-BE49-F238E27FC236}">
                <a16:creationId xmlns:a16="http://schemas.microsoft.com/office/drawing/2014/main" id="{DD5DEF72-2FCC-49FE-1B1B-ED6BD79F5EE1}"/>
              </a:ext>
            </a:extLst>
          </p:cNvPr>
          <p:cNvPicPr>
            <a:picLocks noChangeAspect="1"/>
          </p:cNvPicPr>
          <p:nvPr/>
        </p:nvPicPr>
        <p:blipFill>
          <a:blip r:embed="rId4"/>
          <a:stretch>
            <a:fillRect/>
          </a:stretch>
        </p:blipFill>
        <p:spPr>
          <a:xfrm>
            <a:off x="6095999" y="2543046"/>
            <a:ext cx="4237476" cy="2767769"/>
          </a:xfrm>
          <a:prstGeom prst="rect">
            <a:avLst/>
          </a:prstGeom>
        </p:spPr>
      </p:pic>
    </p:spTree>
    <p:extLst>
      <p:ext uri="{BB962C8B-B14F-4D97-AF65-F5344CB8AC3E}">
        <p14:creationId xmlns:p14="http://schemas.microsoft.com/office/powerpoint/2010/main" val="158710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14D1A-ED45-4285-82DB-75ECEBC9325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C8A444-57DA-A194-3E59-7371A4104092}"/>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A5CEAC0A-E04B-5C40-1CEF-12A53350AEDB}"/>
              </a:ext>
            </a:extLst>
          </p:cNvPr>
          <p:cNvSpPr txBox="1"/>
          <p:nvPr/>
        </p:nvSpPr>
        <p:spPr>
          <a:xfrm>
            <a:off x="826716" y="42650"/>
            <a:ext cx="10035435" cy="1754326"/>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Depart from evildoers and keep the commandments of God</a:t>
            </a:r>
          </a:p>
          <a:p>
            <a:pPr algn="ctr"/>
            <a:r>
              <a:rPr lang="en-US" sz="3600" i="1" dirty="0">
                <a:solidFill>
                  <a:schemeClr val="bg1"/>
                </a:solidFill>
                <a:latin typeface="Rockwell" panose="02060603020205020403" pitchFamily="18" charset="0"/>
              </a:rPr>
              <a:t>Psalm 119:113-120</a:t>
            </a:r>
          </a:p>
        </p:txBody>
      </p:sp>
      <p:sp>
        <p:nvSpPr>
          <p:cNvPr id="11" name="TextBox 10">
            <a:extLst>
              <a:ext uri="{FF2B5EF4-FFF2-40B4-BE49-F238E27FC236}">
                <a16:creationId xmlns:a16="http://schemas.microsoft.com/office/drawing/2014/main" id="{BBA87B91-B09A-6420-85E4-D314A1B69336}"/>
              </a:ext>
            </a:extLst>
          </p:cNvPr>
          <p:cNvSpPr txBox="1"/>
          <p:nvPr/>
        </p:nvSpPr>
        <p:spPr>
          <a:xfrm>
            <a:off x="6889315" y="4851484"/>
            <a:ext cx="5210827" cy="984885"/>
          </a:xfrm>
          <a:prstGeom prst="rect">
            <a:avLst/>
          </a:prstGeom>
          <a:noFill/>
        </p:spPr>
        <p:txBody>
          <a:bodyPr wrap="square">
            <a:spAutoFit/>
          </a:bodyPr>
          <a:lstStyle/>
          <a:p>
            <a:r>
              <a:rPr lang="en-US" sz="2000" b="1" dirty="0">
                <a:solidFill>
                  <a:schemeClr val="bg1"/>
                </a:solidFill>
              </a:rPr>
              <a:t>Meaning:</a:t>
            </a:r>
          </a:p>
          <a:p>
            <a:r>
              <a:rPr lang="en-US" dirty="0">
                <a:solidFill>
                  <a:schemeClr val="bg1"/>
                </a:solidFill>
              </a:rPr>
              <a:t>Support</a:t>
            </a:r>
          </a:p>
          <a:p>
            <a:r>
              <a:rPr lang="en-US" sz="2000" dirty="0">
                <a:solidFill>
                  <a:schemeClr val="bg1"/>
                </a:solidFill>
              </a:rPr>
              <a:t>Medicine</a:t>
            </a:r>
          </a:p>
        </p:txBody>
      </p:sp>
      <p:sp>
        <p:nvSpPr>
          <p:cNvPr id="6" name="TextBox 5">
            <a:extLst>
              <a:ext uri="{FF2B5EF4-FFF2-40B4-BE49-F238E27FC236}">
                <a16:creationId xmlns:a16="http://schemas.microsoft.com/office/drawing/2014/main" id="{41B1E40C-7695-08D6-2317-E5D4B9B9021E}"/>
              </a:ext>
            </a:extLst>
          </p:cNvPr>
          <p:cNvSpPr txBox="1"/>
          <p:nvPr/>
        </p:nvSpPr>
        <p:spPr>
          <a:xfrm>
            <a:off x="327763" y="967054"/>
            <a:ext cx="4732752" cy="707886"/>
          </a:xfrm>
          <a:prstGeom prst="rect">
            <a:avLst/>
          </a:prstGeom>
          <a:noFill/>
        </p:spPr>
        <p:txBody>
          <a:bodyPr wrap="square" rtlCol="0">
            <a:spAutoFit/>
          </a:bodyPr>
          <a:lstStyle/>
          <a:p>
            <a:pPr fontAlgn="base"/>
            <a:r>
              <a:rPr lang="he-IL" sz="4000" cap="all" dirty="0">
                <a:solidFill>
                  <a:schemeClr val="bg1"/>
                </a:solidFill>
              </a:rPr>
              <a:t>ס </a:t>
            </a:r>
            <a:r>
              <a:rPr lang="en-US" sz="4000" cap="all" dirty="0">
                <a:solidFill>
                  <a:schemeClr val="bg1"/>
                </a:solidFill>
              </a:rPr>
              <a:t> Samech</a:t>
            </a:r>
          </a:p>
        </p:txBody>
      </p:sp>
      <p:pic>
        <p:nvPicPr>
          <p:cNvPr id="8" name="Picture 7">
            <a:extLst>
              <a:ext uri="{FF2B5EF4-FFF2-40B4-BE49-F238E27FC236}">
                <a16:creationId xmlns:a16="http://schemas.microsoft.com/office/drawing/2014/main" id="{16B02847-3EB9-2411-C07F-E0C5F149A24E}"/>
              </a:ext>
            </a:extLst>
          </p:cNvPr>
          <p:cNvPicPr>
            <a:picLocks noChangeAspect="1"/>
          </p:cNvPicPr>
          <p:nvPr/>
        </p:nvPicPr>
        <p:blipFill>
          <a:blip r:embed="rId4"/>
          <a:stretch>
            <a:fillRect/>
          </a:stretch>
        </p:blipFill>
        <p:spPr>
          <a:xfrm>
            <a:off x="6284693" y="1839626"/>
            <a:ext cx="5579544" cy="2900895"/>
          </a:xfrm>
          <a:prstGeom prst="rect">
            <a:avLst/>
          </a:prstGeom>
        </p:spPr>
      </p:pic>
      <p:sp>
        <p:nvSpPr>
          <p:cNvPr id="10" name="TextBox 9">
            <a:extLst>
              <a:ext uri="{FF2B5EF4-FFF2-40B4-BE49-F238E27FC236}">
                <a16:creationId xmlns:a16="http://schemas.microsoft.com/office/drawing/2014/main" id="{A2D94902-FDF1-35B3-B7C6-C79879BF019D}"/>
              </a:ext>
            </a:extLst>
          </p:cNvPr>
          <p:cNvSpPr txBox="1"/>
          <p:nvPr/>
        </p:nvSpPr>
        <p:spPr>
          <a:xfrm>
            <a:off x="327763" y="2111835"/>
            <a:ext cx="6093912" cy="4247317"/>
          </a:xfrm>
          <a:prstGeom prst="rect">
            <a:avLst/>
          </a:prstGeom>
          <a:noFill/>
        </p:spPr>
        <p:txBody>
          <a:bodyPr wrap="square">
            <a:spAutoFit/>
          </a:bodyPr>
          <a:lstStyle/>
          <a:p>
            <a:r>
              <a:rPr lang="en-US" dirty="0">
                <a:solidFill>
                  <a:schemeClr val="bg1"/>
                </a:solidFill>
              </a:rPr>
              <a:t>Disdain from deceitful thoughts and love for God’s law</a:t>
            </a:r>
          </a:p>
          <a:p>
            <a:endParaRPr lang="en-US" dirty="0">
              <a:solidFill>
                <a:schemeClr val="bg1"/>
              </a:solidFill>
            </a:endParaRPr>
          </a:p>
          <a:p>
            <a:r>
              <a:rPr lang="en-US" dirty="0">
                <a:solidFill>
                  <a:schemeClr val="bg1"/>
                </a:solidFill>
              </a:rPr>
              <a:t>God is our protector</a:t>
            </a:r>
          </a:p>
          <a:p>
            <a:endParaRPr lang="en-US" dirty="0">
              <a:solidFill>
                <a:schemeClr val="bg1"/>
              </a:solidFill>
            </a:endParaRPr>
          </a:p>
          <a:p>
            <a:r>
              <a:rPr lang="en-US" dirty="0">
                <a:solidFill>
                  <a:schemeClr val="bg1"/>
                </a:solidFill>
              </a:rPr>
              <a:t>Trying to live righteously</a:t>
            </a:r>
          </a:p>
          <a:p>
            <a:endParaRPr lang="en-US" dirty="0">
              <a:solidFill>
                <a:schemeClr val="bg1"/>
              </a:solidFill>
            </a:endParaRPr>
          </a:p>
          <a:p>
            <a:r>
              <a:rPr lang="en-US" dirty="0">
                <a:solidFill>
                  <a:schemeClr val="bg1"/>
                </a:solidFill>
              </a:rPr>
              <a:t>Forgive our wrongdoings that we may repent</a:t>
            </a:r>
          </a:p>
          <a:p>
            <a:endParaRPr lang="en-US" dirty="0">
              <a:solidFill>
                <a:schemeClr val="bg1"/>
              </a:solidFill>
            </a:endParaRPr>
          </a:p>
          <a:p>
            <a:r>
              <a:rPr lang="en-US" dirty="0">
                <a:solidFill>
                  <a:schemeClr val="bg1"/>
                </a:solidFill>
              </a:rPr>
              <a:t>God’s love and protection for us</a:t>
            </a:r>
          </a:p>
          <a:p>
            <a:endParaRPr lang="en-US" dirty="0">
              <a:solidFill>
                <a:schemeClr val="bg1"/>
              </a:solidFill>
            </a:endParaRPr>
          </a:p>
          <a:p>
            <a:r>
              <a:rPr lang="en-US" dirty="0">
                <a:solidFill>
                  <a:schemeClr val="bg1"/>
                </a:solidFill>
              </a:rPr>
              <a:t>The unrighteous will be held accountable to God</a:t>
            </a:r>
          </a:p>
          <a:p>
            <a:endParaRPr lang="en-US" dirty="0">
              <a:solidFill>
                <a:schemeClr val="bg1"/>
              </a:solidFill>
            </a:endParaRPr>
          </a:p>
          <a:p>
            <a:r>
              <a:rPr lang="en-US" dirty="0">
                <a:solidFill>
                  <a:schemeClr val="bg1"/>
                </a:solidFill>
              </a:rPr>
              <a:t>God will separate the wicked (dross= any waste</a:t>
            </a:r>
          </a:p>
          <a:p>
            <a:endParaRPr lang="en-US" dirty="0">
              <a:solidFill>
                <a:schemeClr val="bg1"/>
              </a:solidFill>
            </a:endParaRPr>
          </a:p>
          <a:p>
            <a:r>
              <a:rPr lang="en-US" dirty="0">
                <a:solidFill>
                  <a:schemeClr val="bg1"/>
                </a:solidFill>
              </a:rPr>
              <a:t>We can honor and respect God and his laws</a:t>
            </a:r>
          </a:p>
        </p:txBody>
      </p:sp>
    </p:spTree>
    <p:extLst>
      <p:ext uri="{BB962C8B-B14F-4D97-AF65-F5344CB8AC3E}">
        <p14:creationId xmlns:p14="http://schemas.microsoft.com/office/powerpoint/2010/main" val="34877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CC8C-D951-81C4-BB40-D24DBC11D79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64230F1-ED9D-6155-BA43-E51E48B2A04C}"/>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568B9006-4158-F872-68BA-4449C01BDAFF}"/>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O Lord, we are Thy servants; give us understanding</a:t>
            </a:r>
          </a:p>
          <a:p>
            <a:pPr algn="ctr"/>
            <a:r>
              <a:rPr lang="en-US" sz="3600" i="1" dirty="0">
                <a:solidFill>
                  <a:schemeClr val="bg1"/>
                </a:solidFill>
              </a:rPr>
              <a:t>Psalm 119:121-128</a:t>
            </a:r>
          </a:p>
        </p:txBody>
      </p:sp>
      <p:sp>
        <p:nvSpPr>
          <p:cNvPr id="11" name="TextBox 10">
            <a:extLst>
              <a:ext uri="{FF2B5EF4-FFF2-40B4-BE49-F238E27FC236}">
                <a16:creationId xmlns:a16="http://schemas.microsoft.com/office/drawing/2014/main" id="{9DF25569-A105-E5D4-AE99-920C5687DEF5}"/>
              </a:ext>
            </a:extLst>
          </p:cNvPr>
          <p:cNvSpPr txBox="1"/>
          <p:nvPr/>
        </p:nvSpPr>
        <p:spPr>
          <a:xfrm>
            <a:off x="7062593" y="4911457"/>
            <a:ext cx="2995808" cy="984885"/>
          </a:xfrm>
          <a:prstGeom prst="rect">
            <a:avLst/>
          </a:prstGeom>
          <a:noFill/>
        </p:spPr>
        <p:txBody>
          <a:bodyPr wrap="square">
            <a:spAutoFit/>
          </a:bodyPr>
          <a:lstStyle/>
          <a:p>
            <a:r>
              <a:rPr lang="en-US" sz="2000" b="1" dirty="0">
                <a:solidFill>
                  <a:schemeClr val="bg1"/>
                </a:solidFill>
              </a:rPr>
              <a:t>Meaning:</a:t>
            </a:r>
          </a:p>
          <a:p>
            <a:r>
              <a:rPr lang="en-US" dirty="0">
                <a:solidFill>
                  <a:schemeClr val="bg1"/>
                </a:solidFill>
              </a:rPr>
              <a:t>Eyes</a:t>
            </a:r>
          </a:p>
          <a:p>
            <a:r>
              <a:rPr lang="en-US" sz="2000" dirty="0">
                <a:solidFill>
                  <a:schemeClr val="bg1"/>
                </a:solidFill>
              </a:rPr>
              <a:t>Salvation</a:t>
            </a:r>
          </a:p>
        </p:txBody>
      </p:sp>
      <p:sp>
        <p:nvSpPr>
          <p:cNvPr id="6" name="TextBox 5">
            <a:extLst>
              <a:ext uri="{FF2B5EF4-FFF2-40B4-BE49-F238E27FC236}">
                <a16:creationId xmlns:a16="http://schemas.microsoft.com/office/drawing/2014/main" id="{DCD35AD4-1FDD-35E4-FC17-20F86AAC4177}"/>
              </a:ext>
            </a:extLst>
          </p:cNvPr>
          <p:cNvSpPr txBox="1"/>
          <p:nvPr/>
        </p:nvSpPr>
        <p:spPr>
          <a:xfrm>
            <a:off x="302711" y="1100963"/>
            <a:ext cx="4732752" cy="707886"/>
          </a:xfrm>
          <a:prstGeom prst="rect">
            <a:avLst/>
          </a:prstGeom>
          <a:noFill/>
        </p:spPr>
        <p:txBody>
          <a:bodyPr wrap="square" rtlCol="0">
            <a:spAutoFit/>
          </a:bodyPr>
          <a:lstStyle/>
          <a:p>
            <a:pPr fontAlgn="base"/>
            <a:r>
              <a:rPr lang="he-IL" sz="4000" cap="all" dirty="0">
                <a:solidFill>
                  <a:schemeClr val="bg1"/>
                </a:solidFill>
              </a:rPr>
              <a:t>ע </a:t>
            </a:r>
            <a:r>
              <a:rPr lang="en-US" sz="4000" cap="all" dirty="0">
                <a:solidFill>
                  <a:schemeClr val="bg1"/>
                </a:solidFill>
              </a:rPr>
              <a:t> Ain</a:t>
            </a:r>
          </a:p>
        </p:txBody>
      </p:sp>
      <p:pic>
        <p:nvPicPr>
          <p:cNvPr id="3" name="Picture 2">
            <a:extLst>
              <a:ext uri="{FF2B5EF4-FFF2-40B4-BE49-F238E27FC236}">
                <a16:creationId xmlns:a16="http://schemas.microsoft.com/office/drawing/2014/main" id="{9615B843-910D-8626-CD45-3193B3581910}"/>
              </a:ext>
            </a:extLst>
          </p:cNvPr>
          <p:cNvPicPr>
            <a:picLocks noChangeAspect="1"/>
          </p:cNvPicPr>
          <p:nvPr/>
        </p:nvPicPr>
        <p:blipFill>
          <a:blip r:embed="rId4"/>
          <a:stretch>
            <a:fillRect/>
          </a:stretch>
        </p:blipFill>
        <p:spPr>
          <a:xfrm>
            <a:off x="6559462" y="2021875"/>
            <a:ext cx="4912872" cy="2603129"/>
          </a:xfrm>
          <a:prstGeom prst="rect">
            <a:avLst/>
          </a:prstGeom>
        </p:spPr>
      </p:pic>
      <p:sp>
        <p:nvSpPr>
          <p:cNvPr id="9" name="TextBox 8">
            <a:extLst>
              <a:ext uri="{FF2B5EF4-FFF2-40B4-BE49-F238E27FC236}">
                <a16:creationId xmlns:a16="http://schemas.microsoft.com/office/drawing/2014/main" id="{BFE2EBD1-8C1C-9161-7C70-42D8B41F47EB}"/>
              </a:ext>
            </a:extLst>
          </p:cNvPr>
          <p:cNvSpPr txBox="1"/>
          <p:nvPr/>
        </p:nvSpPr>
        <p:spPr>
          <a:xfrm>
            <a:off x="302711" y="1808849"/>
            <a:ext cx="6093912" cy="5632311"/>
          </a:xfrm>
          <a:prstGeom prst="rect">
            <a:avLst/>
          </a:prstGeom>
          <a:noFill/>
        </p:spPr>
        <p:txBody>
          <a:bodyPr wrap="square">
            <a:spAutoFit/>
          </a:bodyPr>
          <a:lstStyle/>
          <a:p>
            <a:r>
              <a:rPr lang="en-US" dirty="0">
                <a:solidFill>
                  <a:schemeClr val="bg1"/>
                </a:solidFill>
              </a:rPr>
              <a:t>Those who act righteously ask for God’s protection from sin</a:t>
            </a:r>
          </a:p>
          <a:p>
            <a:endParaRPr lang="en-US" sz="1800" dirty="0">
              <a:solidFill>
                <a:schemeClr val="bg1"/>
              </a:solidFill>
            </a:endParaRPr>
          </a:p>
          <a:p>
            <a:r>
              <a:rPr lang="en-US" dirty="0">
                <a:solidFill>
                  <a:schemeClr val="bg1"/>
                </a:solidFill>
              </a:rPr>
              <a:t>A prayer asking God for protection from enemies</a:t>
            </a:r>
          </a:p>
          <a:p>
            <a:endParaRPr lang="en-US" sz="1800" dirty="0">
              <a:solidFill>
                <a:schemeClr val="bg1"/>
              </a:solidFill>
            </a:endParaRPr>
          </a:p>
          <a:p>
            <a:r>
              <a:rPr lang="en-US" dirty="0">
                <a:solidFill>
                  <a:schemeClr val="bg1"/>
                </a:solidFill>
              </a:rPr>
              <a:t>Waiting patiently for divine help from God</a:t>
            </a:r>
          </a:p>
          <a:p>
            <a:endParaRPr lang="en-US" sz="1800" dirty="0">
              <a:solidFill>
                <a:schemeClr val="bg1"/>
              </a:solidFill>
            </a:endParaRPr>
          </a:p>
          <a:p>
            <a:r>
              <a:rPr lang="en-US" dirty="0">
                <a:solidFill>
                  <a:schemeClr val="bg1"/>
                </a:solidFill>
              </a:rPr>
              <a:t>Have mercy and help us understand the word of God</a:t>
            </a:r>
          </a:p>
          <a:p>
            <a:endParaRPr lang="en-US" dirty="0">
              <a:solidFill>
                <a:schemeClr val="bg1"/>
              </a:solidFill>
            </a:endParaRPr>
          </a:p>
          <a:p>
            <a:r>
              <a:rPr lang="en-US" dirty="0">
                <a:solidFill>
                  <a:schemeClr val="bg1"/>
                </a:solidFill>
              </a:rPr>
              <a:t>We can testify of the gospel with understanding what we have learned</a:t>
            </a:r>
          </a:p>
          <a:p>
            <a:endParaRPr lang="en-US" dirty="0">
              <a:solidFill>
                <a:schemeClr val="bg1"/>
              </a:solidFill>
            </a:endParaRPr>
          </a:p>
          <a:p>
            <a:r>
              <a:rPr lang="en-US" dirty="0">
                <a:solidFill>
                  <a:schemeClr val="bg1"/>
                </a:solidFill>
              </a:rPr>
              <a:t>Asking for the Lord to intervene because of the wicked practices of others</a:t>
            </a:r>
          </a:p>
          <a:p>
            <a:endParaRPr lang="en-US" dirty="0">
              <a:solidFill>
                <a:schemeClr val="bg1"/>
              </a:solidFill>
            </a:endParaRPr>
          </a:p>
          <a:p>
            <a:r>
              <a:rPr lang="en-US" dirty="0">
                <a:solidFill>
                  <a:schemeClr val="bg1"/>
                </a:solidFill>
              </a:rPr>
              <a:t>The commandments of God can be precious for those who understand</a:t>
            </a:r>
          </a:p>
          <a:p>
            <a:endParaRPr lang="en-US" dirty="0">
              <a:solidFill>
                <a:schemeClr val="bg1"/>
              </a:solidFill>
            </a:endParaRPr>
          </a:p>
          <a:p>
            <a:r>
              <a:rPr lang="en-US" dirty="0">
                <a:solidFill>
                  <a:schemeClr val="bg1"/>
                </a:solidFill>
              </a:rPr>
              <a:t>We can be righteous and truthful about God’s word</a:t>
            </a:r>
          </a:p>
          <a:p>
            <a:endParaRPr lang="en-US" sz="1800" dirty="0">
              <a:solidFill>
                <a:schemeClr val="bg1"/>
              </a:solidFill>
            </a:endParaRPr>
          </a:p>
          <a:p>
            <a:endParaRPr lang="en-US" sz="1800" dirty="0">
              <a:solidFill>
                <a:schemeClr val="bg1"/>
              </a:solidFill>
            </a:endParaRPr>
          </a:p>
        </p:txBody>
      </p:sp>
    </p:spTree>
    <p:extLst>
      <p:ext uri="{BB962C8B-B14F-4D97-AF65-F5344CB8AC3E}">
        <p14:creationId xmlns:p14="http://schemas.microsoft.com/office/powerpoint/2010/main" val="4055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B9A25-A691-A219-D877-24189E70C4A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30A7F16-E69D-44EB-29E4-36CDD04AA51F}"/>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E49DC264-A397-A08D-37BB-7C98C39A8FE4}"/>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The Lord’s testimonies are wonderful</a:t>
            </a:r>
          </a:p>
          <a:p>
            <a:pPr algn="ctr"/>
            <a:r>
              <a:rPr lang="en-US" sz="3600" i="1" dirty="0">
                <a:solidFill>
                  <a:schemeClr val="bg1"/>
                </a:solidFill>
              </a:rPr>
              <a:t>Psalm 119:129-136</a:t>
            </a:r>
          </a:p>
        </p:txBody>
      </p:sp>
      <p:sp>
        <p:nvSpPr>
          <p:cNvPr id="11" name="TextBox 10">
            <a:extLst>
              <a:ext uri="{FF2B5EF4-FFF2-40B4-BE49-F238E27FC236}">
                <a16:creationId xmlns:a16="http://schemas.microsoft.com/office/drawing/2014/main" id="{1580C74F-3C8A-42E5-37DA-EBAF7E7691B9}"/>
              </a:ext>
            </a:extLst>
          </p:cNvPr>
          <p:cNvSpPr txBox="1"/>
          <p:nvPr/>
        </p:nvSpPr>
        <p:spPr>
          <a:xfrm>
            <a:off x="7062593" y="4911457"/>
            <a:ext cx="2995808" cy="677108"/>
          </a:xfrm>
          <a:prstGeom prst="rect">
            <a:avLst/>
          </a:prstGeom>
          <a:noFill/>
        </p:spPr>
        <p:txBody>
          <a:bodyPr wrap="square">
            <a:spAutoFit/>
          </a:bodyPr>
          <a:lstStyle/>
          <a:p>
            <a:r>
              <a:rPr lang="en-US" sz="2000" b="1" dirty="0">
                <a:solidFill>
                  <a:schemeClr val="bg1"/>
                </a:solidFill>
              </a:rPr>
              <a:t>Meaning:</a:t>
            </a:r>
          </a:p>
          <a:p>
            <a:r>
              <a:rPr lang="en-US" dirty="0">
                <a:solidFill>
                  <a:schemeClr val="bg1"/>
                </a:solidFill>
              </a:rPr>
              <a:t>Mouth</a:t>
            </a:r>
            <a:endParaRPr lang="en-US" sz="2000" dirty="0">
              <a:solidFill>
                <a:schemeClr val="bg1"/>
              </a:solidFill>
            </a:endParaRPr>
          </a:p>
        </p:txBody>
      </p:sp>
      <p:sp>
        <p:nvSpPr>
          <p:cNvPr id="6" name="TextBox 5">
            <a:extLst>
              <a:ext uri="{FF2B5EF4-FFF2-40B4-BE49-F238E27FC236}">
                <a16:creationId xmlns:a16="http://schemas.microsoft.com/office/drawing/2014/main" id="{7B7F258A-F795-950D-CC98-25D913AACBAE}"/>
              </a:ext>
            </a:extLst>
          </p:cNvPr>
          <p:cNvSpPr txBox="1"/>
          <p:nvPr/>
        </p:nvSpPr>
        <p:spPr>
          <a:xfrm>
            <a:off x="302711" y="1100963"/>
            <a:ext cx="4732752" cy="707886"/>
          </a:xfrm>
          <a:prstGeom prst="rect">
            <a:avLst/>
          </a:prstGeom>
          <a:noFill/>
        </p:spPr>
        <p:txBody>
          <a:bodyPr wrap="square" rtlCol="0">
            <a:spAutoFit/>
          </a:bodyPr>
          <a:lstStyle/>
          <a:p>
            <a:pPr fontAlgn="base"/>
            <a:r>
              <a:rPr lang="he-IL" sz="4000" cap="all" dirty="0">
                <a:solidFill>
                  <a:schemeClr val="bg1"/>
                </a:solidFill>
              </a:rPr>
              <a:t>פ </a:t>
            </a:r>
            <a:r>
              <a:rPr lang="en-US" sz="4000" cap="all" dirty="0">
                <a:solidFill>
                  <a:schemeClr val="bg1"/>
                </a:solidFill>
              </a:rPr>
              <a:t> Pe</a:t>
            </a:r>
          </a:p>
        </p:txBody>
      </p:sp>
      <p:sp>
        <p:nvSpPr>
          <p:cNvPr id="9" name="TextBox 8">
            <a:extLst>
              <a:ext uri="{FF2B5EF4-FFF2-40B4-BE49-F238E27FC236}">
                <a16:creationId xmlns:a16="http://schemas.microsoft.com/office/drawing/2014/main" id="{8ED6876C-5423-380A-2D45-873502034281}"/>
              </a:ext>
            </a:extLst>
          </p:cNvPr>
          <p:cNvSpPr txBox="1"/>
          <p:nvPr/>
        </p:nvSpPr>
        <p:spPr>
          <a:xfrm>
            <a:off x="302711" y="1808849"/>
            <a:ext cx="6093912" cy="4524315"/>
          </a:xfrm>
          <a:prstGeom prst="rect">
            <a:avLst/>
          </a:prstGeom>
          <a:noFill/>
        </p:spPr>
        <p:txBody>
          <a:bodyPr wrap="square">
            <a:spAutoFit/>
          </a:bodyPr>
          <a:lstStyle/>
          <a:p>
            <a:r>
              <a:rPr lang="en-US" dirty="0">
                <a:solidFill>
                  <a:schemeClr val="bg1"/>
                </a:solidFill>
              </a:rPr>
              <a:t>A strong testimony can help you make righteous decisions</a:t>
            </a:r>
          </a:p>
          <a:p>
            <a:endParaRPr lang="en-US" dirty="0">
              <a:solidFill>
                <a:schemeClr val="bg1"/>
              </a:solidFill>
            </a:endParaRPr>
          </a:p>
          <a:p>
            <a:r>
              <a:rPr lang="en-US" dirty="0">
                <a:solidFill>
                  <a:schemeClr val="bg1"/>
                </a:solidFill>
              </a:rPr>
              <a:t>The word of God is light and knowledge</a:t>
            </a:r>
          </a:p>
          <a:p>
            <a:endParaRPr lang="en-US" dirty="0">
              <a:solidFill>
                <a:schemeClr val="bg1"/>
              </a:solidFill>
            </a:endParaRPr>
          </a:p>
          <a:p>
            <a:r>
              <a:rPr lang="en-US" dirty="0">
                <a:solidFill>
                  <a:schemeClr val="bg1"/>
                </a:solidFill>
              </a:rPr>
              <a:t>Testify of the word of God</a:t>
            </a:r>
          </a:p>
          <a:p>
            <a:endParaRPr lang="en-US" dirty="0">
              <a:solidFill>
                <a:schemeClr val="bg1"/>
              </a:solidFill>
            </a:endParaRPr>
          </a:p>
          <a:p>
            <a:r>
              <a:rPr lang="en-US" dirty="0">
                <a:solidFill>
                  <a:schemeClr val="bg1"/>
                </a:solidFill>
              </a:rPr>
              <a:t>Praising God’s law and seeking His guidance</a:t>
            </a:r>
          </a:p>
          <a:p>
            <a:endParaRPr lang="en-US" dirty="0">
              <a:solidFill>
                <a:schemeClr val="bg1"/>
              </a:solidFill>
            </a:endParaRPr>
          </a:p>
          <a:p>
            <a:r>
              <a:rPr lang="en-US" dirty="0">
                <a:solidFill>
                  <a:schemeClr val="bg1"/>
                </a:solidFill>
              </a:rPr>
              <a:t>Seek God’s direction before making decisions</a:t>
            </a:r>
          </a:p>
          <a:p>
            <a:endParaRPr lang="en-US" dirty="0">
              <a:solidFill>
                <a:schemeClr val="bg1"/>
              </a:solidFill>
            </a:endParaRPr>
          </a:p>
          <a:p>
            <a:r>
              <a:rPr lang="en-US" dirty="0">
                <a:solidFill>
                  <a:schemeClr val="bg1"/>
                </a:solidFill>
              </a:rPr>
              <a:t>Pleading for God’s direction and protection</a:t>
            </a:r>
          </a:p>
          <a:p>
            <a:endParaRPr lang="en-US" dirty="0">
              <a:solidFill>
                <a:schemeClr val="bg1"/>
              </a:solidFill>
            </a:endParaRPr>
          </a:p>
          <a:p>
            <a:r>
              <a:rPr lang="en-US" dirty="0">
                <a:solidFill>
                  <a:schemeClr val="bg1"/>
                </a:solidFill>
              </a:rPr>
              <a:t>A request for God’s divine wisdom and guidance in following God’s commandments</a:t>
            </a:r>
          </a:p>
          <a:p>
            <a:endParaRPr lang="en-US" dirty="0">
              <a:solidFill>
                <a:schemeClr val="bg1"/>
              </a:solidFill>
            </a:endParaRPr>
          </a:p>
          <a:p>
            <a:r>
              <a:rPr lang="en-US" dirty="0">
                <a:solidFill>
                  <a:schemeClr val="bg1"/>
                </a:solidFill>
              </a:rPr>
              <a:t>Weeping for those who do not follow in righteous ways</a:t>
            </a:r>
            <a:endParaRPr lang="en-US" sz="1800" dirty="0">
              <a:solidFill>
                <a:schemeClr val="bg1"/>
              </a:solidFill>
            </a:endParaRPr>
          </a:p>
        </p:txBody>
      </p:sp>
      <p:pic>
        <p:nvPicPr>
          <p:cNvPr id="4" name="Picture 3">
            <a:extLst>
              <a:ext uri="{FF2B5EF4-FFF2-40B4-BE49-F238E27FC236}">
                <a16:creationId xmlns:a16="http://schemas.microsoft.com/office/drawing/2014/main" id="{76DFF1A7-B15C-5541-6593-74EA0561AD93}"/>
              </a:ext>
            </a:extLst>
          </p:cNvPr>
          <p:cNvPicPr>
            <a:picLocks noChangeAspect="1"/>
          </p:cNvPicPr>
          <p:nvPr/>
        </p:nvPicPr>
        <p:blipFill>
          <a:blip r:embed="rId4"/>
          <a:stretch>
            <a:fillRect/>
          </a:stretch>
        </p:blipFill>
        <p:spPr>
          <a:xfrm>
            <a:off x="6850047" y="1946543"/>
            <a:ext cx="4888529" cy="2569078"/>
          </a:xfrm>
          <a:prstGeom prst="rect">
            <a:avLst/>
          </a:prstGeom>
        </p:spPr>
      </p:pic>
    </p:spTree>
    <p:extLst>
      <p:ext uri="{BB962C8B-B14F-4D97-AF65-F5344CB8AC3E}">
        <p14:creationId xmlns:p14="http://schemas.microsoft.com/office/powerpoint/2010/main" val="181253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7DCC4-A6FA-1E83-67B6-B68CDE3FA31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74853CA-812D-F712-F5CE-E1517258E3F4}"/>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7CB6D94E-FF4F-7299-1C9B-3761205BF8B3}"/>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The Lord’s law is the truth</a:t>
            </a:r>
          </a:p>
          <a:p>
            <a:pPr algn="ctr"/>
            <a:r>
              <a:rPr lang="en-US" sz="3600" i="1" dirty="0">
                <a:solidFill>
                  <a:schemeClr val="bg1"/>
                </a:solidFill>
              </a:rPr>
              <a:t>Psalm 119:137-144</a:t>
            </a:r>
          </a:p>
        </p:txBody>
      </p:sp>
      <p:sp>
        <p:nvSpPr>
          <p:cNvPr id="11" name="TextBox 10">
            <a:extLst>
              <a:ext uri="{FF2B5EF4-FFF2-40B4-BE49-F238E27FC236}">
                <a16:creationId xmlns:a16="http://schemas.microsoft.com/office/drawing/2014/main" id="{3BA2AC75-D561-7E7C-E4B1-D0B59D270AD5}"/>
              </a:ext>
            </a:extLst>
          </p:cNvPr>
          <p:cNvSpPr txBox="1"/>
          <p:nvPr/>
        </p:nvSpPr>
        <p:spPr>
          <a:xfrm>
            <a:off x="7062593" y="4911457"/>
            <a:ext cx="2995808" cy="1015663"/>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Righteous</a:t>
            </a:r>
          </a:p>
          <a:p>
            <a:r>
              <a:rPr lang="en-US" sz="2000" dirty="0">
                <a:solidFill>
                  <a:schemeClr val="bg1"/>
                </a:solidFill>
              </a:rPr>
              <a:t>Hunt</a:t>
            </a:r>
          </a:p>
        </p:txBody>
      </p:sp>
      <p:sp>
        <p:nvSpPr>
          <p:cNvPr id="6" name="TextBox 5">
            <a:extLst>
              <a:ext uri="{FF2B5EF4-FFF2-40B4-BE49-F238E27FC236}">
                <a16:creationId xmlns:a16="http://schemas.microsoft.com/office/drawing/2014/main" id="{7BF6D22E-3A4F-3AE7-51DE-183B63A86C35}"/>
              </a:ext>
            </a:extLst>
          </p:cNvPr>
          <p:cNvSpPr txBox="1"/>
          <p:nvPr/>
        </p:nvSpPr>
        <p:spPr>
          <a:xfrm>
            <a:off x="302711" y="818028"/>
            <a:ext cx="4732752" cy="707886"/>
          </a:xfrm>
          <a:prstGeom prst="rect">
            <a:avLst/>
          </a:prstGeom>
          <a:noFill/>
        </p:spPr>
        <p:txBody>
          <a:bodyPr wrap="square" rtlCol="0">
            <a:spAutoFit/>
          </a:bodyPr>
          <a:lstStyle/>
          <a:p>
            <a:pPr fontAlgn="base"/>
            <a:r>
              <a:rPr lang="he-IL" sz="4000" cap="all" dirty="0">
                <a:solidFill>
                  <a:schemeClr val="bg1"/>
                </a:solidFill>
              </a:rPr>
              <a:t>צ </a:t>
            </a:r>
            <a:r>
              <a:rPr lang="en-US" sz="4000" cap="all" dirty="0">
                <a:solidFill>
                  <a:schemeClr val="bg1"/>
                </a:solidFill>
              </a:rPr>
              <a:t> </a:t>
            </a:r>
            <a:r>
              <a:rPr lang="en-US" sz="4000" cap="all" dirty="0" err="1">
                <a:solidFill>
                  <a:schemeClr val="bg1"/>
                </a:solidFill>
              </a:rPr>
              <a:t>Tzaddi</a:t>
            </a:r>
            <a:endParaRPr lang="en-US" sz="4000" cap="all" dirty="0">
              <a:solidFill>
                <a:schemeClr val="bg1"/>
              </a:solidFill>
            </a:endParaRPr>
          </a:p>
        </p:txBody>
      </p:sp>
      <p:sp>
        <p:nvSpPr>
          <p:cNvPr id="9" name="TextBox 8">
            <a:extLst>
              <a:ext uri="{FF2B5EF4-FFF2-40B4-BE49-F238E27FC236}">
                <a16:creationId xmlns:a16="http://schemas.microsoft.com/office/drawing/2014/main" id="{E89CC326-1D23-BE20-6405-568B4E12A7FC}"/>
              </a:ext>
            </a:extLst>
          </p:cNvPr>
          <p:cNvSpPr txBox="1"/>
          <p:nvPr/>
        </p:nvSpPr>
        <p:spPr>
          <a:xfrm>
            <a:off x="302711" y="1642445"/>
            <a:ext cx="6093912" cy="5078313"/>
          </a:xfrm>
          <a:prstGeom prst="rect">
            <a:avLst/>
          </a:prstGeom>
          <a:noFill/>
        </p:spPr>
        <p:txBody>
          <a:bodyPr wrap="square">
            <a:spAutoFit/>
          </a:bodyPr>
          <a:lstStyle/>
          <a:p>
            <a:r>
              <a:rPr lang="en-US" dirty="0">
                <a:solidFill>
                  <a:schemeClr val="bg1"/>
                </a:solidFill>
              </a:rPr>
              <a:t>Righteous in the Lord</a:t>
            </a:r>
          </a:p>
          <a:p>
            <a:endParaRPr lang="en-US" dirty="0">
              <a:solidFill>
                <a:schemeClr val="bg1"/>
              </a:solidFill>
            </a:endParaRPr>
          </a:p>
          <a:p>
            <a:r>
              <a:rPr lang="en-US" dirty="0">
                <a:solidFill>
                  <a:schemeClr val="bg1"/>
                </a:solidFill>
              </a:rPr>
              <a:t>Being righteous and faithful</a:t>
            </a:r>
          </a:p>
          <a:p>
            <a:endParaRPr lang="en-US" dirty="0">
              <a:solidFill>
                <a:schemeClr val="bg1"/>
              </a:solidFill>
            </a:endParaRPr>
          </a:p>
          <a:p>
            <a:r>
              <a:rPr lang="en-US" dirty="0">
                <a:solidFill>
                  <a:schemeClr val="bg1"/>
                </a:solidFill>
              </a:rPr>
              <a:t>Testify of being righteous</a:t>
            </a:r>
          </a:p>
          <a:p>
            <a:endParaRPr lang="en-US" dirty="0">
              <a:solidFill>
                <a:schemeClr val="bg1"/>
              </a:solidFill>
            </a:endParaRPr>
          </a:p>
          <a:p>
            <a:r>
              <a:rPr lang="en-US" dirty="0">
                <a:solidFill>
                  <a:schemeClr val="bg1"/>
                </a:solidFill>
              </a:rPr>
              <a:t>Devotion and enemies of the Lord have been forgotten</a:t>
            </a:r>
          </a:p>
          <a:p>
            <a:endParaRPr lang="en-US" dirty="0">
              <a:solidFill>
                <a:schemeClr val="bg1"/>
              </a:solidFill>
            </a:endParaRPr>
          </a:p>
          <a:p>
            <a:r>
              <a:rPr lang="en-US" dirty="0">
                <a:solidFill>
                  <a:schemeClr val="bg1"/>
                </a:solidFill>
              </a:rPr>
              <a:t>God’s word is pure</a:t>
            </a:r>
          </a:p>
          <a:p>
            <a:endParaRPr lang="en-US" dirty="0">
              <a:solidFill>
                <a:schemeClr val="bg1"/>
              </a:solidFill>
            </a:endParaRPr>
          </a:p>
          <a:p>
            <a:r>
              <a:rPr lang="en-US" dirty="0">
                <a:solidFill>
                  <a:schemeClr val="bg1"/>
                </a:solidFill>
              </a:rPr>
              <a:t>Even though we are small and insignificant we can not forget God’s law</a:t>
            </a:r>
          </a:p>
          <a:p>
            <a:endParaRPr lang="en-US" dirty="0">
              <a:solidFill>
                <a:schemeClr val="bg1"/>
              </a:solidFill>
            </a:endParaRPr>
          </a:p>
          <a:p>
            <a:r>
              <a:rPr lang="en-US" dirty="0">
                <a:solidFill>
                  <a:schemeClr val="bg1"/>
                </a:solidFill>
              </a:rPr>
              <a:t>Righteous law is everlasting</a:t>
            </a:r>
          </a:p>
          <a:p>
            <a:endParaRPr lang="en-US" dirty="0">
              <a:solidFill>
                <a:schemeClr val="bg1"/>
              </a:solidFill>
            </a:endParaRPr>
          </a:p>
          <a:p>
            <a:r>
              <a:rPr lang="en-US" dirty="0">
                <a:solidFill>
                  <a:schemeClr val="bg1"/>
                </a:solidFill>
              </a:rPr>
              <a:t>Trials will not overpower us</a:t>
            </a:r>
          </a:p>
          <a:p>
            <a:endParaRPr lang="en-US" dirty="0">
              <a:solidFill>
                <a:schemeClr val="bg1"/>
              </a:solidFill>
            </a:endParaRPr>
          </a:p>
          <a:p>
            <a:r>
              <a:rPr lang="en-US" dirty="0">
                <a:solidFill>
                  <a:schemeClr val="bg1"/>
                </a:solidFill>
              </a:rPr>
              <a:t>Righteousness and truthfulness is everlasting</a:t>
            </a:r>
          </a:p>
        </p:txBody>
      </p:sp>
      <p:pic>
        <p:nvPicPr>
          <p:cNvPr id="3" name="Picture 2">
            <a:extLst>
              <a:ext uri="{FF2B5EF4-FFF2-40B4-BE49-F238E27FC236}">
                <a16:creationId xmlns:a16="http://schemas.microsoft.com/office/drawing/2014/main" id="{4A9846DE-B384-A414-6ABF-4D83F31D0793}"/>
              </a:ext>
            </a:extLst>
          </p:cNvPr>
          <p:cNvPicPr>
            <a:picLocks noChangeAspect="1"/>
          </p:cNvPicPr>
          <p:nvPr/>
        </p:nvPicPr>
        <p:blipFill>
          <a:blip r:embed="rId4"/>
          <a:stretch>
            <a:fillRect/>
          </a:stretch>
        </p:blipFill>
        <p:spPr>
          <a:xfrm>
            <a:off x="6601216" y="1808849"/>
            <a:ext cx="5173784" cy="2710077"/>
          </a:xfrm>
          <a:prstGeom prst="rect">
            <a:avLst/>
          </a:prstGeom>
        </p:spPr>
      </p:pic>
    </p:spTree>
    <p:extLst>
      <p:ext uri="{BB962C8B-B14F-4D97-AF65-F5344CB8AC3E}">
        <p14:creationId xmlns:p14="http://schemas.microsoft.com/office/powerpoint/2010/main" val="217336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5EADA-E4E7-1558-62B0-27B88B725C7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706BE21-206F-ECE9-778C-1148532846F5}"/>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0FC7C87F-F690-EA7F-5D16-9DF607A9D092}"/>
              </a:ext>
            </a:extLst>
          </p:cNvPr>
          <p:cNvSpPr txBox="1"/>
          <p:nvPr/>
        </p:nvSpPr>
        <p:spPr>
          <a:xfrm>
            <a:off x="826716" y="42650"/>
            <a:ext cx="10035435" cy="1754326"/>
          </a:xfrm>
          <a:prstGeom prst="rect">
            <a:avLst/>
          </a:prstGeom>
          <a:noFill/>
        </p:spPr>
        <p:txBody>
          <a:bodyPr wrap="square">
            <a:spAutoFit/>
          </a:bodyPr>
          <a:lstStyle/>
          <a:p>
            <a:pPr algn="ctr"/>
            <a:r>
              <a:rPr lang="en-US" sz="3600" i="1" dirty="0">
                <a:solidFill>
                  <a:schemeClr val="bg1"/>
                </a:solidFill>
              </a:rPr>
              <a:t>O Lord, hear the voice of Thy servants according to Thy loving kindness</a:t>
            </a:r>
          </a:p>
          <a:p>
            <a:pPr algn="ctr"/>
            <a:r>
              <a:rPr lang="en-US" sz="3600" i="1" dirty="0">
                <a:solidFill>
                  <a:schemeClr val="bg1"/>
                </a:solidFill>
              </a:rPr>
              <a:t>Psalm 119:145-152</a:t>
            </a:r>
          </a:p>
        </p:txBody>
      </p:sp>
      <p:sp>
        <p:nvSpPr>
          <p:cNvPr id="11" name="TextBox 10">
            <a:extLst>
              <a:ext uri="{FF2B5EF4-FFF2-40B4-BE49-F238E27FC236}">
                <a16:creationId xmlns:a16="http://schemas.microsoft.com/office/drawing/2014/main" id="{3A02ECCC-6011-F16C-C283-8BD5D6174508}"/>
              </a:ext>
            </a:extLst>
          </p:cNvPr>
          <p:cNvSpPr txBox="1"/>
          <p:nvPr/>
        </p:nvSpPr>
        <p:spPr>
          <a:xfrm>
            <a:off x="7866343" y="5462602"/>
            <a:ext cx="2995808" cy="707886"/>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Monkey</a:t>
            </a:r>
          </a:p>
        </p:txBody>
      </p:sp>
      <p:sp>
        <p:nvSpPr>
          <p:cNvPr id="6" name="TextBox 5">
            <a:extLst>
              <a:ext uri="{FF2B5EF4-FFF2-40B4-BE49-F238E27FC236}">
                <a16:creationId xmlns:a16="http://schemas.microsoft.com/office/drawing/2014/main" id="{92220E77-46EA-6A32-C8F2-B9D4817D82CE}"/>
              </a:ext>
            </a:extLst>
          </p:cNvPr>
          <p:cNvSpPr txBox="1"/>
          <p:nvPr/>
        </p:nvSpPr>
        <p:spPr>
          <a:xfrm>
            <a:off x="302711" y="818028"/>
            <a:ext cx="4732752" cy="707886"/>
          </a:xfrm>
          <a:prstGeom prst="rect">
            <a:avLst/>
          </a:prstGeom>
          <a:noFill/>
        </p:spPr>
        <p:txBody>
          <a:bodyPr wrap="square" rtlCol="0">
            <a:spAutoFit/>
          </a:bodyPr>
          <a:lstStyle/>
          <a:p>
            <a:pPr fontAlgn="base"/>
            <a:r>
              <a:rPr lang="he-IL" sz="4000" cap="all" dirty="0">
                <a:solidFill>
                  <a:schemeClr val="bg1"/>
                </a:solidFill>
                <a:latin typeface="Rockwell" panose="02060603020205020403" pitchFamily="18" charset="0"/>
              </a:rPr>
              <a:t>ק </a:t>
            </a:r>
            <a:r>
              <a:rPr lang="en-US" sz="4000" cap="all" dirty="0">
                <a:solidFill>
                  <a:schemeClr val="bg1"/>
                </a:solidFill>
                <a:latin typeface="Rockwell" panose="02060603020205020403" pitchFamily="18" charset="0"/>
              </a:rPr>
              <a:t> </a:t>
            </a:r>
            <a:r>
              <a:rPr lang="en-US" sz="4000" cap="all" dirty="0" err="1">
                <a:solidFill>
                  <a:schemeClr val="bg1"/>
                </a:solidFill>
                <a:latin typeface="Rockwell" panose="02060603020205020403" pitchFamily="18" charset="0"/>
              </a:rPr>
              <a:t>Koph</a:t>
            </a:r>
            <a:endParaRPr lang="en-US" sz="4000" cap="all" dirty="0">
              <a:solidFill>
                <a:schemeClr val="bg1"/>
              </a:solidFill>
              <a:latin typeface="Rockwell" panose="02060603020205020403" pitchFamily="18" charset="0"/>
            </a:endParaRPr>
          </a:p>
        </p:txBody>
      </p:sp>
      <p:sp>
        <p:nvSpPr>
          <p:cNvPr id="9" name="TextBox 8">
            <a:extLst>
              <a:ext uri="{FF2B5EF4-FFF2-40B4-BE49-F238E27FC236}">
                <a16:creationId xmlns:a16="http://schemas.microsoft.com/office/drawing/2014/main" id="{FD2E7164-342A-4370-F39C-06D2F3F501DD}"/>
              </a:ext>
            </a:extLst>
          </p:cNvPr>
          <p:cNvSpPr txBox="1"/>
          <p:nvPr/>
        </p:nvSpPr>
        <p:spPr>
          <a:xfrm>
            <a:off x="302711" y="1806583"/>
            <a:ext cx="6093912" cy="4524315"/>
          </a:xfrm>
          <a:prstGeom prst="rect">
            <a:avLst/>
          </a:prstGeom>
          <a:noFill/>
        </p:spPr>
        <p:txBody>
          <a:bodyPr wrap="square">
            <a:spAutoFit/>
          </a:bodyPr>
          <a:lstStyle/>
          <a:p>
            <a:r>
              <a:rPr lang="en-US" dirty="0">
                <a:solidFill>
                  <a:schemeClr val="bg1"/>
                </a:solidFill>
              </a:rPr>
              <a:t>Ernest praises to keep God’s commandments</a:t>
            </a:r>
          </a:p>
          <a:p>
            <a:endParaRPr lang="en-US" dirty="0">
              <a:solidFill>
                <a:schemeClr val="bg1"/>
              </a:solidFill>
            </a:endParaRPr>
          </a:p>
          <a:p>
            <a:r>
              <a:rPr lang="en-US" dirty="0">
                <a:solidFill>
                  <a:schemeClr val="bg1"/>
                </a:solidFill>
              </a:rPr>
              <a:t>Ernest praises to keep your testimony</a:t>
            </a:r>
          </a:p>
          <a:p>
            <a:endParaRPr lang="en-US" dirty="0">
              <a:solidFill>
                <a:schemeClr val="bg1"/>
              </a:solidFill>
            </a:endParaRPr>
          </a:p>
          <a:p>
            <a:r>
              <a:rPr lang="en-US" dirty="0">
                <a:solidFill>
                  <a:schemeClr val="bg1"/>
                </a:solidFill>
              </a:rPr>
              <a:t>Ernest prayer and study before the sun rises</a:t>
            </a:r>
          </a:p>
          <a:p>
            <a:endParaRPr lang="en-US" dirty="0">
              <a:solidFill>
                <a:schemeClr val="bg1"/>
              </a:solidFill>
            </a:endParaRPr>
          </a:p>
          <a:p>
            <a:r>
              <a:rPr lang="en-US" dirty="0">
                <a:solidFill>
                  <a:schemeClr val="bg1"/>
                </a:solidFill>
              </a:rPr>
              <a:t>Prayer and meditation throughout the day</a:t>
            </a:r>
          </a:p>
          <a:p>
            <a:endParaRPr lang="en-US" dirty="0">
              <a:solidFill>
                <a:schemeClr val="bg1"/>
              </a:solidFill>
            </a:endParaRPr>
          </a:p>
          <a:p>
            <a:r>
              <a:rPr lang="en-US" dirty="0">
                <a:solidFill>
                  <a:schemeClr val="bg1"/>
                </a:solidFill>
              </a:rPr>
              <a:t>Hear our praises, the Lord is loving and kind</a:t>
            </a:r>
          </a:p>
          <a:p>
            <a:endParaRPr lang="en-US" dirty="0">
              <a:solidFill>
                <a:schemeClr val="bg1"/>
              </a:solidFill>
            </a:endParaRPr>
          </a:p>
          <a:p>
            <a:r>
              <a:rPr lang="en-US" dirty="0">
                <a:solidFill>
                  <a:schemeClr val="bg1"/>
                </a:solidFill>
              </a:rPr>
              <a:t>There are those who live unrighteously</a:t>
            </a:r>
          </a:p>
          <a:p>
            <a:endParaRPr lang="en-US" dirty="0">
              <a:solidFill>
                <a:schemeClr val="bg1"/>
              </a:solidFill>
            </a:endParaRPr>
          </a:p>
          <a:p>
            <a:r>
              <a:rPr lang="en-US" dirty="0">
                <a:solidFill>
                  <a:schemeClr val="bg1"/>
                </a:solidFill>
              </a:rPr>
              <a:t>The Lord’s commandments are true</a:t>
            </a:r>
          </a:p>
          <a:p>
            <a:endParaRPr lang="en-US" dirty="0">
              <a:solidFill>
                <a:schemeClr val="bg1"/>
              </a:solidFill>
            </a:endParaRPr>
          </a:p>
          <a:p>
            <a:r>
              <a:rPr lang="en-US" dirty="0">
                <a:solidFill>
                  <a:schemeClr val="bg1"/>
                </a:solidFill>
              </a:rPr>
              <a:t>The testimonies that have been spoken by prophets of old are forever</a:t>
            </a:r>
          </a:p>
        </p:txBody>
      </p:sp>
      <p:pic>
        <p:nvPicPr>
          <p:cNvPr id="4" name="Picture 3">
            <a:extLst>
              <a:ext uri="{FF2B5EF4-FFF2-40B4-BE49-F238E27FC236}">
                <a16:creationId xmlns:a16="http://schemas.microsoft.com/office/drawing/2014/main" id="{58729894-1107-0A1D-969D-8EC7E7D28D30}"/>
              </a:ext>
            </a:extLst>
          </p:cNvPr>
          <p:cNvPicPr>
            <a:picLocks noChangeAspect="1"/>
          </p:cNvPicPr>
          <p:nvPr/>
        </p:nvPicPr>
        <p:blipFill>
          <a:blip r:embed="rId4"/>
          <a:stretch>
            <a:fillRect/>
          </a:stretch>
        </p:blipFill>
        <p:spPr>
          <a:xfrm>
            <a:off x="5844433" y="2077645"/>
            <a:ext cx="6093912" cy="3137910"/>
          </a:xfrm>
          <a:prstGeom prst="rect">
            <a:avLst/>
          </a:prstGeom>
        </p:spPr>
      </p:pic>
    </p:spTree>
    <p:extLst>
      <p:ext uri="{BB962C8B-B14F-4D97-AF65-F5344CB8AC3E}">
        <p14:creationId xmlns:p14="http://schemas.microsoft.com/office/powerpoint/2010/main" val="79782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2707C-5B2A-B984-A83E-21505371B20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477873-8D01-7661-4057-71D87D2AB62A}"/>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7460D34C-AA4C-73EB-1517-6A6C4DDEF9FB}"/>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Great are Thy tender mercies, O Lord</a:t>
            </a:r>
          </a:p>
          <a:p>
            <a:pPr algn="ctr"/>
            <a:r>
              <a:rPr lang="en-US" sz="3600" i="1" dirty="0">
                <a:solidFill>
                  <a:schemeClr val="bg1"/>
                </a:solidFill>
              </a:rPr>
              <a:t>Psalm 119:153-160</a:t>
            </a:r>
          </a:p>
        </p:txBody>
      </p:sp>
      <p:sp>
        <p:nvSpPr>
          <p:cNvPr id="6" name="TextBox 5">
            <a:extLst>
              <a:ext uri="{FF2B5EF4-FFF2-40B4-BE49-F238E27FC236}">
                <a16:creationId xmlns:a16="http://schemas.microsoft.com/office/drawing/2014/main" id="{5A09936D-CD1E-D84F-E192-7D22B78DBD2C}"/>
              </a:ext>
            </a:extLst>
          </p:cNvPr>
          <p:cNvSpPr txBox="1"/>
          <p:nvPr/>
        </p:nvSpPr>
        <p:spPr>
          <a:xfrm>
            <a:off x="302711" y="1100963"/>
            <a:ext cx="4732752" cy="707886"/>
          </a:xfrm>
          <a:prstGeom prst="rect">
            <a:avLst/>
          </a:prstGeom>
          <a:noFill/>
        </p:spPr>
        <p:txBody>
          <a:bodyPr wrap="square" rtlCol="0">
            <a:spAutoFit/>
          </a:bodyPr>
          <a:lstStyle/>
          <a:p>
            <a:pPr fontAlgn="base"/>
            <a:r>
              <a:rPr lang="he-IL" sz="4000" cap="all" dirty="0">
                <a:solidFill>
                  <a:schemeClr val="bg1"/>
                </a:solidFill>
              </a:rPr>
              <a:t>ר </a:t>
            </a:r>
            <a:r>
              <a:rPr lang="en-US" sz="4000" cap="all" dirty="0">
                <a:solidFill>
                  <a:schemeClr val="bg1"/>
                </a:solidFill>
              </a:rPr>
              <a:t> Resh</a:t>
            </a:r>
          </a:p>
        </p:txBody>
      </p:sp>
      <p:sp>
        <p:nvSpPr>
          <p:cNvPr id="9" name="TextBox 8">
            <a:extLst>
              <a:ext uri="{FF2B5EF4-FFF2-40B4-BE49-F238E27FC236}">
                <a16:creationId xmlns:a16="http://schemas.microsoft.com/office/drawing/2014/main" id="{D6B99782-0F0B-5ECF-C701-2D4B0A237780}"/>
              </a:ext>
            </a:extLst>
          </p:cNvPr>
          <p:cNvSpPr txBox="1"/>
          <p:nvPr/>
        </p:nvSpPr>
        <p:spPr>
          <a:xfrm>
            <a:off x="302711" y="1808849"/>
            <a:ext cx="6093912" cy="4801314"/>
          </a:xfrm>
          <a:prstGeom prst="rect">
            <a:avLst/>
          </a:prstGeom>
          <a:noFill/>
        </p:spPr>
        <p:txBody>
          <a:bodyPr wrap="square">
            <a:spAutoFit/>
          </a:bodyPr>
          <a:lstStyle/>
          <a:p>
            <a:r>
              <a:rPr lang="en-US" dirty="0">
                <a:solidFill>
                  <a:schemeClr val="bg1"/>
                </a:solidFill>
              </a:rPr>
              <a:t>We should not forget God’s law in your afflictions</a:t>
            </a:r>
          </a:p>
          <a:p>
            <a:endParaRPr lang="en-US" sz="1800" dirty="0">
              <a:solidFill>
                <a:schemeClr val="bg1"/>
              </a:solidFill>
            </a:endParaRPr>
          </a:p>
          <a:p>
            <a:r>
              <a:rPr lang="en-US" dirty="0">
                <a:solidFill>
                  <a:schemeClr val="bg1"/>
                </a:solidFill>
              </a:rPr>
              <a:t>Divine intervention and spiritual renewal</a:t>
            </a:r>
          </a:p>
          <a:p>
            <a:endParaRPr lang="en-US" dirty="0">
              <a:solidFill>
                <a:schemeClr val="bg1"/>
              </a:solidFill>
            </a:endParaRPr>
          </a:p>
          <a:p>
            <a:r>
              <a:rPr lang="en-US" dirty="0">
                <a:solidFill>
                  <a:schemeClr val="bg1"/>
                </a:solidFill>
              </a:rPr>
              <a:t>Those who live contrary to God’s will</a:t>
            </a:r>
          </a:p>
          <a:p>
            <a:endParaRPr lang="en-US" dirty="0">
              <a:solidFill>
                <a:schemeClr val="bg1"/>
              </a:solidFill>
            </a:endParaRPr>
          </a:p>
          <a:p>
            <a:r>
              <a:rPr lang="en-US" dirty="0">
                <a:solidFill>
                  <a:schemeClr val="bg1"/>
                </a:solidFill>
              </a:rPr>
              <a:t>God’s mercy and pleading to be given life</a:t>
            </a:r>
          </a:p>
          <a:p>
            <a:endParaRPr lang="en-US" dirty="0">
              <a:solidFill>
                <a:schemeClr val="bg1"/>
              </a:solidFill>
            </a:endParaRPr>
          </a:p>
          <a:p>
            <a:r>
              <a:rPr lang="en-US" dirty="0">
                <a:solidFill>
                  <a:schemeClr val="bg1"/>
                </a:solidFill>
              </a:rPr>
              <a:t>Persecution from others</a:t>
            </a:r>
          </a:p>
          <a:p>
            <a:endParaRPr lang="en-US" dirty="0">
              <a:solidFill>
                <a:schemeClr val="bg1"/>
              </a:solidFill>
            </a:endParaRPr>
          </a:p>
          <a:p>
            <a:r>
              <a:rPr lang="en-US" dirty="0">
                <a:solidFill>
                  <a:schemeClr val="bg1"/>
                </a:solidFill>
              </a:rPr>
              <a:t>Saddened for those who do not keep God’s commandments</a:t>
            </a:r>
          </a:p>
          <a:p>
            <a:endParaRPr lang="en-US" dirty="0">
              <a:solidFill>
                <a:schemeClr val="bg1"/>
              </a:solidFill>
            </a:endParaRPr>
          </a:p>
          <a:p>
            <a:r>
              <a:rPr lang="en-US" dirty="0">
                <a:solidFill>
                  <a:schemeClr val="bg1"/>
                </a:solidFill>
              </a:rPr>
              <a:t>Truth and eternal nature of a loving and kind God</a:t>
            </a:r>
          </a:p>
          <a:p>
            <a:endParaRPr lang="en-US" sz="1800" dirty="0">
              <a:solidFill>
                <a:schemeClr val="bg1"/>
              </a:solidFill>
            </a:endParaRPr>
          </a:p>
          <a:p>
            <a:r>
              <a:rPr lang="en-US" dirty="0">
                <a:solidFill>
                  <a:schemeClr val="bg1"/>
                </a:solidFill>
              </a:rPr>
              <a:t>God’s word has been truthful from the beginning and will be to the end</a:t>
            </a:r>
            <a:endParaRPr lang="en-US" sz="1800" dirty="0">
              <a:solidFill>
                <a:schemeClr val="bg1"/>
              </a:solidFill>
            </a:endParaRPr>
          </a:p>
          <a:p>
            <a:endParaRPr lang="en-US" sz="1800" dirty="0">
              <a:solidFill>
                <a:schemeClr val="bg1"/>
              </a:solidFill>
            </a:endParaRPr>
          </a:p>
        </p:txBody>
      </p:sp>
      <p:pic>
        <p:nvPicPr>
          <p:cNvPr id="2" name="Picture 1">
            <a:extLst>
              <a:ext uri="{FF2B5EF4-FFF2-40B4-BE49-F238E27FC236}">
                <a16:creationId xmlns:a16="http://schemas.microsoft.com/office/drawing/2014/main" id="{BEB8A9CE-FD62-EF71-3165-B86139F21B76}"/>
              </a:ext>
            </a:extLst>
          </p:cNvPr>
          <p:cNvPicPr>
            <a:picLocks noChangeAspect="1"/>
          </p:cNvPicPr>
          <p:nvPr/>
        </p:nvPicPr>
        <p:blipFill>
          <a:blip r:embed="rId4"/>
          <a:stretch>
            <a:fillRect/>
          </a:stretch>
        </p:blipFill>
        <p:spPr>
          <a:xfrm>
            <a:off x="6225435" y="1743653"/>
            <a:ext cx="5383545" cy="2813861"/>
          </a:xfrm>
          <a:prstGeom prst="rect">
            <a:avLst/>
          </a:prstGeom>
        </p:spPr>
      </p:pic>
      <p:sp>
        <p:nvSpPr>
          <p:cNvPr id="3" name="TextBox 2">
            <a:extLst>
              <a:ext uri="{FF2B5EF4-FFF2-40B4-BE49-F238E27FC236}">
                <a16:creationId xmlns:a16="http://schemas.microsoft.com/office/drawing/2014/main" id="{A606CCB5-10C7-00ED-DC14-90D60156616F}"/>
              </a:ext>
            </a:extLst>
          </p:cNvPr>
          <p:cNvSpPr txBox="1"/>
          <p:nvPr/>
        </p:nvSpPr>
        <p:spPr>
          <a:xfrm>
            <a:off x="7062593" y="4911457"/>
            <a:ext cx="2995808"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Poor </a:t>
            </a:r>
          </a:p>
          <a:p>
            <a:r>
              <a:rPr lang="en-US" sz="2000" dirty="0">
                <a:solidFill>
                  <a:schemeClr val="bg1"/>
                </a:solidFill>
              </a:rPr>
              <a:t>Evil</a:t>
            </a:r>
          </a:p>
          <a:p>
            <a:r>
              <a:rPr lang="en-US" sz="2000" dirty="0">
                <a:solidFill>
                  <a:schemeClr val="bg1"/>
                </a:solidFill>
              </a:rPr>
              <a:t>Head</a:t>
            </a:r>
          </a:p>
        </p:txBody>
      </p:sp>
    </p:spTree>
    <p:extLst>
      <p:ext uri="{BB962C8B-B14F-4D97-AF65-F5344CB8AC3E}">
        <p14:creationId xmlns:p14="http://schemas.microsoft.com/office/powerpoint/2010/main" val="2941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1D8D4-0ADA-BE4D-C4C8-6B050701F6A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AED3D5-3F5B-EDB3-F33B-C5FFBF19B553}"/>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9BBA3CB5-7ABF-9CE6-59D0-F3AEBBDC1780}"/>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Those who love the Lord’s law have peace</a:t>
            </a:r>
          </a:p>
          <a:p>
            <a:pPr algn="ctr"/>
            <a:r>
              <a:rPr lang="en-US" sz="3600" i="1" dirty="0">
                <a:solidFill>
                  <a:schemeClr val="bg1"/>
                </a:solidFill>
              </a:rPr>
              <a:t>Psalm 119:161-168</a:t>
            </a:r>
          </a:p>
        </p:txBody>
      </p:sp>
      <p:sp>
        <p:nvSpPr>
          <p:cNvPr id="11" name="TextBox 10">
            <a:extLst>
              <a:ext uri="{FF2B5EF4-FFF2-40B4-BE49-F238E27FC236}">
                <a16:creationId xmlns:a16="http://schemas.microsoft.com/office/drawing/2014/main" id="{AAA439C9-3EC5-9F92-AFBE-DD512BEB2CDC}"/>
              </a:ext>
            </a:extLst>
          </p:cNvPr>
          <p:cNvSpPr txBox="1"/>
          <p:nvPr/>
        </p:nvSpPr>
        <p:spPr>
          <a:xfrm>
            <a:off x="7325640" y="4796823"/>
            <a:ext cx="2995808" cy="1938992"/>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Tooth</a:t>
            </a:r>
          </a:p>
          <a:p>
            <a:r>
              <a:rPr lang="en-US" sz="2000" dirty="0">
                <a:solidFill>
                  <a:schemeClr val="bg1"/>
                </a:solidFill>
              </a:rPr>
              <a:t>Steadfast</a:t>
            </a:r>
          </a:p>
          <a:p>
            <a:r>
              <a:rPr lang="en-US" sz="2000" dirty="0">
                <a:solidFill>
                  <a:schemeClr val="bg1"/>
                </a:solidFill>
              </a:rPr>
              <a:t>Change</a:t>
            </a:r>
          </a:p>
          <a:p>
            <a:r>
              <a:rPr lang="en-US" sz="2000" dirty="0">
                <a:solidFill>
                  <a:schemeClr val="bg1"/>
                </a:solidFill>
              </a:rPr>
              <a:t>Return</a:t>
            </a:r>
          </a:p>
          <a:p>
            <a:r>
              <a:rPr lang="en-US" sz="2000" dirty="0">
                <a:solidFill>
                  <a:schemeClr val="bg1"/>
                </a:solidFill>
              </a:rPr>
              <a:t>Year</a:t>
            </a:r>
          </a:p>
        </p:txBody>
      </p:sp>
      <p:sp>
        <p:nvSpPr>
          <p:cNvPr id="6" name="TextBox 5">
            <a:extLst>
              <a:ext uri="{FF2B5EF4-FFF2-40B4-BE49-F238E27FC236}">
                <a16:creationId xmlns:a16="http://schemas.microsoft.com/office/drawing/2014/main" id="{6AC8C7FE-6B6D-81C4-81A5-5F51B63B918D}"/>
              </a:ext>
            </a:extLst>
          </p:cNvPr>
          <p:cNvSpPr txBox="1"/>
          <p:nvPr/>
        </p:nvSpPr>
        <p:spPr>
          <a:xfrm>
            <a:off x="302711" y="1100963"/>
            <a:ext cx="4732752" cy="707886"/>
          </a:xfrm>
          <a:prstGeom prst="rect">
            <a:avLst/>
          </a:prstGeom>
          <a:noFill/>
        </p:spPr>
        <p:txBody>
          <a:bodyPr wrap="square" rtlCol="0">
            <a:spAutoFit/>
          </a:bodyPr>
          <a:lstStyle/>
          <a:p>
            <a:pPr fontAlgn="base"/>
            <a:r>
              <a:rPr lang="he-IL" sz="4000" cap="all" dirty="0">
                <a:solidFill>
                  <a:schemeClr val="bg1"/>
                </a:solidFill>
              </a:rPr>
              <a:t>ש </a:t>
            </a:r>
            <a:r>
              <a:rPr lang="en-US" sz="4000" cap="all" dirty="0">
                <a:solidFill>
                  <a:schemeClr val="bg1"/>
                </a:solidFill>
              </a:rPr>
              <a:t> Schin</a:t>
            </a:r>
          </a:p>
        </p:txBody>
      </p:sp>
      <p:sp>
        <p:nvSpPr>
          <p:cNvPr id="9" name="TextBox 8">
            <a:extLst>
              <a:ext uri="{FF2B5EF4-FFF2-40B4-BE49-F238E27FC236}">
                <a16:creationId xmlns:a16="http://schemas.microsoft.com/office/drawing/2014/main" id="{746ABCE5-ED73-E0D0-EE44-B924727FA291}"/>
              </a:ext>
            </a:extLst>
          </p:cNvPr>
          <p:cNvSpPr txBox="1"/>
          <p:nvPr/>
        </p:nvSpPr>
        <p:spPr>
          <a:xfrm>
            <a:off x="302711" y="1808849"/>
            <a:ext cx="6093912" cy="4801314"/>
          </a:xfrm>
          <a:prstGeom prst="rect">
            <a:avLst/>
          </a:prstGeom>
          <a:noFill/>
        </p:spPr>
        <p:txBody>
          <a:bodyPr wrap="square">
            <a:spAutoFit/>
          </a:bodyPr>
          <a:lstStyle/>
          <a:p>
            <a:r>
              <a:rPr lang="en-US" dirty="0">
                <a:solidFill>
                  <a:schemeClr val="bg1"/>
                </a:solidFill>
              </a:rPr>
              <a:t>During afflictions and trials we should remain true to the commandments</a:t>
            </a:r>
          </a:p>
          <a:p>
            <a:endParaRPr lang="en-US" dirty="0">
              <a:solidFill>
                <a:schemeClr val="bg1"/>
              </a:solidFill>
            </a:endParaRPr>
          </a:p>
          <a:p>
            <a:r>
              <a:rPr lang="en-US" dirty="0">
                <a:solidFill>
                  <a:schemeClr val="bg1"/>
                </a:solidFill>
              </a:rPr>
              <a:t>Intense joy and value placed on God’s word</a:t>
            </a:r>
          </a:p>
          <a:p>
            <a:endParaRPr lang="en-US" dirty="0">
              <a:solidFill>
                <a:schemeClr val="bg1"/>
              </a:solidFill>
            </a:endParaRPr>
          </a:p>
          <a:p>
            <a:r>
              <a:rPr lang="en-US" dirty="0">
                <a:solidFill>
                  <a:schemeClr val="bg1"/>
                </a:solidFill>
              </a:rPr>
              <a:t>Being true to one’s self</a:t>
            </a:r>
          </a:p>
          <a:p>
            <a:endParaRPr lang="en-US" dirty="0">
              <a:solidFill>
                <a:schemeClr val="bg1"/>
              </a:solidFill>
            </a:endParaRPr>
          </a:p>
          <a:p>
            <a:r>
              <a:rPr lang="en-US" dirty="0">
                <a:solidFill>
                  <a:schemeClr val="bg1"/>
                </a:solidFill>
              </a:rPr>
              <a:t>Pray 7 times a day. 7 means complete, pray as often as needed to feel secure</a:t>
            </a:r>
          </a:p>
          <a:p>
            <a:endParaRPr lang="en-US" dirty="0">
              <a:solidFill>
                <a:schemeClr val="bg1"/>
              </a:solidFill>
            </a:endParaRPr>
          </a:p>
          <a:p>
            <a:r>
              <a:rPr lang="en-US" dirty="0">
                <a:solidFill>
                  <a:schemeClr val="bg1"/>
                </a:solidFill>
              </a:rPr>
              <a:t>Those who love the Lord’s law will have peace</a:t>
            </a:r>
          </a:p>
          <a:p>
            <a:endParaRPr lang="en-US" dirty="0">
              <a:solidFill>
                <a:schemeClr val="bg1"/>
              </a:solidFill>
            </a:endParaRPr>
          </a:p>
          <a:p>
            <a:r>
              <a:rPr lang="en-US" dirty="0">
                <a:solidFill>
                  <a:schemeClr val="bg1"/>
                </a:solidFill>
              </a:rPr>
              <a:t>A plea for salvation unto the Lord</a:t>
            </a:r>
          </a:p>
          <a:p>
            <a:endParaRPr lang="en-US" dirty="0">
              <a:solidFill>
                <a:schemeClr val="bg1"/>
              </a:solidFill>
            </a:endParaRPr>
          </a:p>
          <a:p>
            <a:r>
              <a:rPr lang="en-US" dirty="0">
                <a:solidFill>
                  <a:schemeClr val="bg1"/>
                </a:solidFill>
              </a:rPr>
              <a:t>Testify of these things</a:t>
            </a:r>
          </a:p>
          <a:p>
            <a:endParaRPr lang="en-US" dirty="0">
              <a:solidFill>
                <a:schemeClr val="bg1"/>
              </a:solidFill>
            </a:endParaRPr>
          </a:p>
          <a:p>
            <a:r>
              <a:rPr lang="en-US" dirty="0">
                <a:solidFill>
                  <a:schemeClr val="bg1"/>
                </a:solidFill>
              </a:rPr>
              <a:t>Keep the commandments and testify of them</a:t>
            </a:r>
          </a:p>
        </p:txBody>
      </p:sp>
      <p:pic>
        <p:nvPicPr>
          <p:cNvPr id="10" name="Picture 9">
            <a:extLst>
              <a:ext uri="{FF2B5EF4-FFF2-40B4-BE49-F238E27FC236}">
                <a16:creationId xmlns:a16="http://schemas.microsoft.com/office/drawing/2014/main" id="{007D821A-BBD0-26C8-5DEE-83B0FFC4EA75}"/>
              </a:ext>
            </a:extLst>
          </p:cNvPr>
          <p:cNvPicPr>
            <a:picLocks noChangeAspect="1"/>
          </p:cNvPicPr>
          <p:nvPr/>
        </p:nvPicPr>
        <p:blipFill>
          <a:blip r:embed="rId4"/>
          <a:stretch>
            <a:fillRect/>
          </a:stretch>
        </p:blipFill>
        <p:spPr>
          <a:xfrm>
            <a:off x="6195185" y="1925852"/>
            <a:ext cx="5030434" cy="2753968"/>
          </a:xfrm>
          <a:prstGeom prst="rect">
            <a:avLst/>
          </a:prstGeom>
        </p:spPr>
      </p:pic>
    </p:spTree>
    <p:extLst>
      <p:ext uri="{BB962C8B-B14F-4D97-AF65-F5344CB8AC3E}">
        <p14:creationId xmlns:p14="http://schemas.microsoft.com/office/powerpoint/2010/main" val="205217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B6257-1825-DA11-348B-C9DA8BA2AE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5D2EBA1-0DCC-3324-8759-EF0060C239C6}"/>
              </a:ext>
            </a:extLst>
          </p:cNvPr>
          <p:cNvPicPr>
            <a:picLocks noChangeAspect="1"/>
          </p:cNvPicPr>
          <p:nvPr/>
        </p:nvPicPr>
        <p:blipFill>
          <a:blip r:embed="rId3"/>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22987859-2609-1810-FAEF-54F859DCEE0D}"/>
              </a:ext>
            </a:extLst>
          </p:cNvPr>
          <p:cNvSpPr txBox="1"/>
          <p:nvPr/>
        </p:nvSpPr>
        <p:spPr>
          <a:xfrm>
            <a:off x="826716" y="42650"/>
            <a:ext cx="10035435" cy="1200329"/>
          </a:xfrm>
          <a:prstGeom prst="rect">
            <a:avLst/>
          </a:prstGeom>
          <a:noFill/>
        </p:spPr>
        <p:txBody>
          <a:bodyPr wrap="square">
            <a:spAutoFit/>
          </a:bodyPr>
          <a:lstStyle/>
          <a:p>
            <a:pPr algn="ctr"/>
            <a:r>
              <a:rPr lang="en-US" sz="3600" i="1" dirty="0">
                <a:solidFill>
                  <a:schemeClr val="bg1"/>
                </a:solidFill>
              </a:rPr>
              <a:t>All the Lord’s commandments are righteous</a:t>
            </a:r>
          </a:p>
          <a:p>
            <a:pPr algn="ctr"/>
            <a:r>
              <a:rPr lang="en-US" sz="3600" i="1" dirty="0">
                <a:solidFill>
                  <a:schemeClr val="bg1"/>
                </a:solidFill>
              </a:rPr>
              <a:t>Psalm 119:169-175</a:t>
            </a:r>
          </a:p>
        </p:txBody>
      </p:sp>
      <p:sp>
        <p:nvSpPr>
          <p:cNvPr id="11" name="TextBox 10">
            <a:extLst>
              <a:ext uri="{FF2B5EF4-FFF2-40B4-BE49-F238E27FC236}">
                <a16:creationId xmlns:a16="http://schemas.microsoft.com/office/drawing/2014/main" id="{6645FA9B-59A8-6BBE-61C6-C705157ACD8E}"/>
              </a:ext>
            </a:extLst>
          </p:cNvPr>
          <p:cNvSpPr txBox="1"/>
          <p:nvPr/>
        </p:nvSpPr>
        <p:spPr>
          <a:xfrm>
            <a:off x="7325640" y="4796823"/>
            <a:ext cx="2995808"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Truth</a:t>
            </a:r>
          </a:p>
          <a:p>
            <a:r>
              <a:rPr lang="en-US" sz="2000" dirty="0">
                <a:solidFill>
                  <a:schemeClr val="bg1"/>
                </a:solidFill>
              </a:rPr>
              <a:t>Sign</a:t>
            </a:r>
          </a:p>
          <a:p>
            <a:r>
              <a:rPr lang="en-US" sz="2000" dirty="0">
                <a:solidFill>
                  <a:schemeClr val="bg1"/>
                </a:solidFill>
              </a:rPr>
              <a:t>Life and Death</a:t>
            </a:r>
          </a:p>
        </p:txBody>
      </p:sp>
      <p:sp>
        <p:nvSpPr>
          <p:cNvPr id="6" name="TextBox 5">
            <a:extLst>
              <a:ext uri="{FF2B5EF4-FFF2-40B4-BE49-F238E27FC236}">
                <a16:creationId xmlns:a16="http://schemas.microsoft.com/office/drawing/2014/main" id="{2D2EF005-B0FD-40BC-2607-5CA61DF7EB58}"/>
              </a:ext>
            </a:extLst>
          </p:cNvPr>
          <p:cNvSpPr txBox="1"/>
          <p:nvPr/>
        </p:nvSpPr>
        <p:spPr>
          <a:xfrm>
            <a:off x="302710" y="878632"/>
            <a:ext cx="4732752" cy="707886"/>
          </a:xfrm>
          <a:prstGeom prst="rect">
            <a:avLst/>
          </a:prstGeom>
          <a:noFill/>
        </p:spPr>
        <p:txBody>
          <a:bodyPr wrap="square" rtlCol="0">
            <a:spAutoFit/>
          </a:bodyPr>
          <a:lstStyle/>
          <a:p>
            <a:pPr fontAlgn="base"/>
            <a:r>
              <a:rPr lang="he-IL" sz="4000" cap="all" dirty="0">
                <a:solidFill>
                  <a:schemeClr val="bg1"/>
                </a:solidFill>
              </a:rPr>
              <a:t>ת </a:t>
            </a:r>
            <a:r>
              <a:rPr lang="en-US" sz="4000" cap="all" dirty="0">
                <a:solidFill>
                  <a:schemeClr val="bg1"/>
                </a:solidFill>
              </a:rPr>
              <a:t> Tau</a:t>
            </a:r>
          </a:p>
        </p:txBody>
      </p:sp>
      <p:sp>
        <p:nvSpPr>
          <p:cNvPr id="9" name="TextBox 8">
            <a:extLst>
              <a:ext uri="{FF2B5EF4-FFF2-40B4-BE49-F238E27FC236}">
                <a16:creationId xmlns:a16="http://schemas.microsoft.com/office/drawing/2014/main" id="{760D27D6-7D65-1ECD-A7A7-5FB226A15D83}"/>
              </a:ext>
            </a:extLst>
          </p:cNvPr>
          <p:cNvSpPr txBox="1"/>
          <p:nvPr/>
        </p:nvSpPr>
        <p:spPr>
          <a:xfrm>
            <a:off x="302710" y="1565169"/>
            <a:ext cx="6853829" cy="5355312"/>
          </a:xfrm>
          <a:prstGeom prst="rect">
            <a:avLst/>
          </a:prstGeom>
          <a:noFill/>
        </p:spPr>
        <p:txBody>
          <a:bodyPr wrap="square">
            <a:spAutoFit/>
          </a:bodyPr>
          <a:lstStyle/>
          <a:p>
            <a:r>
              <a:rPr lang="en-US" dirty="0">
                <a:solidFill>
                  <a:schemeClr val="bg1"/>
                </a:solidFill>
              </a:rPr>
              <a:t>Prayer to God to be heard and for spiritual enlighten</a:t>
            </a:r>
          </a:p>
          <a:p>
            <a:endParaRPr lang="en-US" dirty="0">
              <a:solidFill>
                <a:schemeClr val="bg1"/>
              </a:solidFill>
            </a:endParaRPr>
          </a:p>
          <a:p>
            <a:r>
              <a:rPr lang="en-US" dirty="0">
                <a:solidFill>
                  <a:schemeClr val="bg1"/>
                </a:solidFill>
              </a:rPr>
              <a:t>Deep love for God’s word and asking for understanding</a:t>
            </a:r>
          </a:p>
          <a:p>
            <a:endParaRPr lang="en-US" dirty="0">
              <a:solidFill>
                <a:schemeClr val="bg1"/>
              </a:solidFill>
            </a:endParaRPr>
          </a:p>
          <a:p>
            <a:r>
              <a:rPr lang="en-US" dirty="0">
                <a:solidFill>
                  <a:schemeClr val="bg1"/>
                </a:solidFill>
              </a:rPr>
              <a:t>Receiving gratitude and joy in understanding God’s instructions</a:t>
            </a:r>
          </a:p>
          <a:p>
            <a:endParaRPr lang="en-US" dirty="0">
              <a:solidFill>
                <a:schemeClr val="bg1"/>
              </a:solidFill>
            </a:endParaRPr>
          </a:p>
          <a:p>
            <a:r>
              <a:rPr lang="en-US" dirty="0">
                <a:solidFill>
                  <a:schemeClr val="bg1"/>
                </a:solidFill>
              </a:rPr>
              <a:t>God’s commands are the standard of righteousness</a:t>
            </a:r>
          </a:p>
          <a:p>
            <a:endParaRPr lang="en-US" dirty="0">
              <a:solidFill>
                <a:schemeClr val="bg1"/>
              </a:solidFill>
            </a:endParaRPr>
          </a:p>
          <a:p>
            <a:r>
              <a:rPr lang="en-US" dirty="0">
                <a:solidFill>
                  <a:schemeClr val="bg1"/>
                </a:solidFill>
              </a:rPr>
              <a:t>Help for those who keep God’s commandments</a:t>
            </a:r>
          </a:p>
          <a:p>
            <a:endParaRPr lang="en-US" dirty="0">
              <a:solidFill>
                <a:schemeClr val="bg1"/>
              </a:solidFill>
            </a:endParaRPr>
          </a:p>
          <a:p>
            <a:r>
              <a:rPr lang="en-US" dirty="0">
                <a:solidFill>
                  <a:schemeClr val="bg1"/>
                </a:solidFill>
              </a:rPr>
              <a:t>Salvation for those who long for God’s approval</a:t>
            </a:r>
          </a:p>
          <a:p>
            <a:endParaRPr lang="en-US" dirty="0">
              <a:solidFill>
                <a:schemeClr val="bg1"/>
              </a:solidFill>
            </a:endParaRPr>
          </a:p>
          <a:p>
            <a:r>
              <a:rPr lang="en-US" dirty="0">
                <a:solidFill>
                  <a:schemeClr val="bg1"/>
                </a:solidFill>
              </a:rPr>
              <a:t>God’s divine instructions</a:t>
            </a:r>
          </a:p>
          <a:p>
            <a:endParaRPr lang="en-US" dirty="0">
              <a:solidFill>
                <a:schemeClr val="bg1"/>
              </a:solidFill>
            </a:endParaRPr>
          </a:p>
          <a:p>
            <a:r>
              <a:rPr lang="en-US" b="1" dirty="0">
                <a:solidFill>
                  <a:schemeClr val="bg1"/>
                </a:solidFill>
              </a:rPr>
              <a:t>The full context of Psalm 119 </a:t>
            </a:r>
            <a:r>
              <a:rPr lang="en-US" dirty="0">
                <a:solidFill>
                  <a:schemeClr val="bg1"/>
                </a:solidFill>
              </a:rPr>
              <a:t>is a meditation on the beauty, wisdom, and importance of God's law and commandments in the life of a believer. The final verse cited serves as a heartfelt plea for God to seek out the speaker who feels lost, while simultaneously affirming their unwavering devotion to divine principles</a:t>
            </a:r>
          </a:p>
        </p:txBody>
      </p:sp>
      <p:pic>
        <p:nvPicPr>
          <p:cNvPr id="3" name="Picture 2">
            <a:extLst>
              <a:ext uri="{FF2B5EF4-FFF2-40B4-BE49-F238E27FC236}">
                <a16:creationId xmlns:a16="http://schemas.microsoft.com/office/drawing/2014/main" id="{021ABE4D-ED14-E833-70A1-820A81ED13C3}"/>
              </a:ext>
            </a:extLst>
          </p:cNvPr>
          <p:cNvPicPr>
            <a:picLocks noChangeAspect="1"/>
          </p:cNvPicPr>
          <p:nvPr/>
        </p:nvPicPr>
        <p:blipFill>
          <a:blip r:embed="rId4"/>
          <a:stretch>
            <a:fillRect/>
          </a:stretch>
        </p:blipFill>
        <p:spPr>
          <a:xfrm>
            <a:off x="7111610" y="1942007"/>
            <a:ext cx="4494838" cy="2365704"/>
          </a:xfrm>
          <a:prstGeom prst="rect">
            <a:avLst/>
          </a:prstGeom>
        </p:spPr>
      </p:pic>
    </p:spTree>
    <p:extLst>
      <p:ext uri="{BB962C8B-B14F-4D97-AF65-F5344CB8AC3E}">
        <p14:creationId xmlns:p14="http://schemas.microsoft.com/office/powerpoint/2010/main" val="7728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xEl>
                                              <p:pRg st="14" end="14"/>
                                            </p:txEl>
                                          </p:spTgt>
                                        </p:tgtEl>
                                        <p:attrNameLst>
                                          <p:attrName>style.visibility</p:attrName>
                                        </p:attrNameLst>
                                      </p:cBhvr>
                                      <p:to>
                                        <p:strVal val="visible"/>
                                      </p:to>
                                    </p:set>
                                    <p:animEffect transition="in" filter="fade">
                                      <p:cBhvr>
                                        <p:cTn id="27" dur="1000"/>
                                        <p:tgtEl>
                                          <p:spTgt spid="9">
                                            <p:txEl>
                                              <p:pRg st="14" end="14"/>
                                            </p:txEl>
                                          </p:spTgt>
                                        </p:tgtEl>
                                      </p:cBhvr>
                                    </p:animEffect>
                                    <p:anim calcmode="lin" valueType="num">
                                      <p:cBhvr>
                                        <p:cTn id="28" dur="1000" fill="hold"/>
                                        <p:tgtEl>
                                          <p:spTgt spid="9">
                                            <p:txEl>
                                              <p:pRg st="14" end="14"/>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16B32-D31C-430B-FAE2-547CF660D96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72C0338-CDEE-2AC3-A767-B11BA15F1C2A}"/>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58D2F16B-78CE-0D66-7B32-8ABE11C32987}"/>
              </a:ext>
            </a:extLst>
          </p:cNvPr>
          <p:cNvSpPr txBox="1"/>
          <p:nvPr/>
        </p:nvSpPr>
        <p:spPr>
          <a:xfrm>
            <a:off x="189977" y="0"/>
            <a:ext cx="9532307" cy="1200329"/>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pPr marL="342900" indent="-342900">
              <a:buAutoNum type="arabicPeriod"/>
            </a:pPr>
            <a:r>
              <a:rPr lang="en-US" dirty="0">
                <a:solidFill>
                  <a:schemeClr val="bg1"/>
                </a:solidFill>
              </a:rPr>
              <a:t>Ellis T. Rasmussen, </a:t>
            </a:r>
            <a:r>
              <a:rPr lang="en-US" i="1" dirty="0">
                <a:solidFill>
                  <a:schemeClr val="bg1"/>
                </a:solidFill>
              </a:rPr>
              <a:t>A Latter-day Saint Commentary on the Old Testament</a:t>
            </a:r>
            <a:r>
              <a:rPr lang="en-US" dirty="0">
                <a:solidFill>
                  <a:schemeClr val="bg1"/>
                </a:solidFill>
              </a:rPr>
              <a:t> [1993], 455</a:t>
            </a:r>
          </a:p>
          <a:p>
            <a:r>
              <a:rPr lang="en-US" dirty="0">
                <a:solidFill>
                  <a:schemeClr val="bg1"/>
                </a:solidFill>
              </a:rPr>
              <a:t>2.  President Henry B. Eyring April 2007 Gen. Conf. “Walk in the Light”</a:t>
            </a:r>
          </a:p>
        </p:txBody>
      </p:sp>
    </p:spTree>
    <p:extLst>
      <p:ext uri="{BB962C8B-B14F-4D97-AF65-F5344CB8AC3E}">
        <p14:creationId xmlns:p14="http://schemas.microsoft.com/office/powerpoint/2010/main" val="4008558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0E5DCB-A2C8-9C7C-825E-98D915E0FE30}"/>
              </a:ext>
            </a:extLst>
          </p:cNvPr>
          <p:cNvSpPr txBox="1"/>
          <p:nvPr/>
        </p:nvSpPr>
        <p:spPr>
          <a:xfrm>
            <a:off x="103339" y="140297"/>
            <a:ext cx="6093912" cy="1200329"/>
          </a:xfrm>
          <a:prstGeom prst="rect">
            <a:avLst/>
          </a:prstGeom>
          <a:noFill/>
        </p:spPr>
        <p:txBody>
          <a:bodyPr wrap="square">
            <a:spAutoFit/>
          </a:bodyPr>
          <a:lstStyle/>
          <a:p>
            <a:r>
              <a:rPr lang="en-US" dirty="0"/>
              <a:t>Other Sources:</a:t>
            </a:r>
          </a:p>
          <a:p>
            <a:endParaRPr lang="en-US" dirty="0"/>
          </a:p>
          <a:p>
            <a:r>
              <a:rPr lang="en-US" dirty="0"/>
              <a:t>https://www.chabad.org/library/article_cdo/aid/137073/jewish/Aleph.htm#Meaning</a:t>
            </a:r>
          </a:p>
        </p:txBody>
      </p:sp>
    </p:spTree>
    <p:extLst>
      <p:ext uri="{BB962C8B-B14F-4D97-AF65-F5344CB8AC3E}">
        <p14:creationId xmlns:p14="http://schemas.microsoft.com/office/powerpoint/2010/main" val="88649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C44F-5264-F62D-FFFD-99706CD7E0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544B098-7E60-787F-E0CC-64E93C3CC9C7}"/>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93E7952F-ECCD-3E11-678C-97AC9885F076}"/>
              </a:ext>
            </a:extLst>
          </p:cNvPr>
          <p:cNvSpPr txBox="1"/>
          <p:nvPr/>
        </p:nvSpPr>
        <p:spPr>
          <a:xfrm>
            <a:off x="1242163" y="1064712"/>
            <a:ext cx="9532307" cy="3539430"/>
          </a:xfrm>
          <a:prstGeom prst="rect">
            <a:avLst/>
          </a:prstGeom>
          <a:noFill/>
        </p:spPr>
        <p:txBody>
          <a:bodyPr wrap="square" rtlCol="0">
            <a:spAutoFit/>
          </a:bodyPr>
          <a:lstStyle/>
          <a:p>
            <a:r>
              <a:rPr lang="en-US" sz="3200" dirty="0">
                <a:solidFill>
                  <a:schemeClr val="bg1"/>
                </a:solidFill>
                <a:latin typeface="Rockwell" panose="02060603020205020403" pitchFamily="18" charset="0"/>
              </a:rPr>
              <a:t>The next 26 slides is my own interpretation of the verses. This may be overwhelming and a lot of information. </a:t>
            </a:r>
          </a:p>
          <a:p>
            <a:endParaRPr lang="en-US" sz="3200" dirty="0">
              <a:solidFill>
                <a:schemeClr val="bg1"/>
              </a:solidFill>
              <a:latin typeface="Rockwell" panose="02060603020205020403" pitchFamily="18" charset="0"/>
            </a:endParaRPr>
          </a:p>
          <a:p>
            <a:r>
              <a:rPr lang="en-US" sz="3200" dirty="0">
                <a:solidFill>
                  <a:schemeClr val="bg1"/>
                </a:solidFill>
                <a:latin typeface="Rockwell" panose="02060603020205020403" pitchFamily="18" charset="0"/>
              </a:rPr>
              <a:t>The best way to study 119 is to dive into it yourself and learn your own understanding of what the psalmist is trying to convey.</a:t>
            </a:r>
          </a:p>
        </p:txBody>
      </p:sp>
    </p:spTree>
    <p:extLst>
      <p:ext uri="{BB962C8B-B14F-4D97-AF65-F5344CB8AC3E}">
        <p14:creationId xmlns:p14="http://schemas.microsoft.com/office/powerpoint/2010/main" val="908777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01842-6B6C-A2F4-90F7-28E2C92D46F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704F0CB-FD79-A3ED-1E75-B44797DC6BF7}"/>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C30146E3-E8B1-CFF4-D2C1-8D14B5CB66FF}"/>
              </a:ext>
            </a:extLst>
          </p:cNvPr>
          <p:cNvSpPr txBox="1"/>
          <p:nvPr/>
        </p:nvSpPr>
        <p:spPr>
          <a:xfrm>
            <a:off x="527137" y="1407557"/>
            <a:ext cx="4732752" cy="707886"/>
          </a:xfrm>
          <a:prstGeom prst="rect">
            <a:avLst/>
          </a:prstGeom>
          <a:noFill/>
        </p:spPr>
        <p:txBody>
          <a:bodyPr wrap="square" rtlCol="0">
            <a:spAutoFit/>
          </a:bodyPr>
          <a:lstStyle/>
          <a:p>
            <a:pPr fontAlgn="base"/>
            <a:r>
              <a:rPr lang="he-IL" sz="4000" cap="all" dirty="0">
                <a:solidFill>
                  <a:schemeClr val="bg1"/>
                </a:solidFill>
              </a:rPr>
              <a:t>א </a:t>
            </a:r>
            <a:r>
              <a:rPr lang="en-US" sz="4000" cap="all" dirty="0">
                <a:solidFill>
                  <a:schemeClr val="bg1"/>
                </a:solidFill>
              </a:rPr>
              <a:t> Aleph</a:t>
            </a:r>
          </a:p>
        </p:txBody>
      </p:sp>
      <p:sp>
        <p:nvSpPr>
          <p:cNvPr id="7" name="TextBox 6">
            <a:extLst>
              <a:ext uri="{FF2B5EF4-FFF2-40B4-BE49-F238E27FC236}">
                <a16:creationId xmlns:a16="http://schemas.microsoft.com/office/drawing/2014/main" id="{B45DDCBB-B087-435E-3750-D052C79BDE79}"/>
              </a:ext>
            </a:extLst>
          </p:cNvPr>
          <p:cNvSpPr txBox="1"/>
          <p:nvPr/>
        </p:nvSpPr>
        <p:spPr>
          <a:xfrm>
            <a:off x="388306" y="207228"/>
            <a:ext cx="11536471"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Blessed are they who keep the commandments</a:t>
            </a:r>
          </a:p>
          <a:p>
            <a:pPr algn="ctr"/>
            <a:r>
              <a:rPr lang="en-US" sz="3600" i="1" dirty="0">
                <a:solidFill>
                  <a:schemeClr val="bg1"/>
                </a:solidFill>
                <a:latin typeface="Rockwell" panose="02060603020205020403" pitchFamily="18" charset="0"/>
              </a:rPr>
              <a:t>Psalm 119:1-8</a:t>
            </a:r>
          </a:p>
        </p:txBody>
      </p:sp>
      <p:sp>
        <p:nvSpPr>
          <p:cNvPr id="4" name="TextBox 3">
            <a:extLst>
              <a:ext uri="{FF2B5EF4-FFF2-40B4-BE49-F238E27FC236}">
                <a16:creationId xmlns:a16="http://schemas.microsoft.com/office/drawing/2014/main" id="{9AF02F79-D2C0-A15F-1426-91FD4D15000E}"/>
              </a:ext>
            </a:extLst>
          </p:cNvPr>
          <p:cNvSpPr txBox="1"/>
          <p:nvPr/>
        </p:nvSpPr>
        <p:spPr>
          <a:xfrm>
            <a:off x="967635" y="2449603"/>
            <a:ext cx="6093912" cy="4093428"/>
          </a:xfrm>
          <a:prstGeom prst="rect">
            <a:avLst/>
          </a:prstGeom>
          <a:noFill/>
        </p:spPr>
        <p:txBody>
          <a:bodyPr wrap="square">
            <a:spAutoFit/>
          </a:bodyPr>
          <a:lstStyle/>
          <a:p>
            <a:r>
              <a:rPr lang="en-US" sz="2000" dirty="0">
                <a:solidFill>
                  <a:schemeClr val="bg1"/>
                </a:solidFill>
              </a:rPr>
              <a:t>Walk in the law of the Lord</a:t>
            </a:r>
          </a:p>
          <a:p>
            <a:endParaRPr lang="en-US" sz="2000" dirty="0">
              <a:solidFill>
                <a:schemeClr val="bg1"/>
              </a:solidFill>
            </a:endParaRPr>
          </a:p>
          <a:p>
            <a:r>
              <a:rPr lang="en-US" sz="2000" dirty="0">
                <a:solidFill>
                  <a:schemeClr val="bg1"/>
                </a:solidFill>
              </a:rPr>
              <a:t>Keep his testimonies close </a:t>
            </a:r>
          </a:p>
          <a:p>
            <a:endParaRPr lang="en-US" sz="2000" dirty="0">
              <a:solidFill>
                <a:schemeClr val="bg1"/>
              </a:solidFill>
            </a:endParaRPr>
          </a:p>
          <a:p>
            <a:r>
              <a:rPr lang="en-US" sz="2000" dirty="0">
                <a:solidFill>
                  <a:schemeClr val="bg1"/>
                </a:solidFill>
              </a:rPr>
              <a:t>Stay away from sin</a:t>
            </a:r>
          </a:p>
          <a:p>
            <a:endParaRPr lang="en-US" sz="2000" dirty="0">
              <a:solidFill>
                <a:schemeClr val="bg1"/>
              </a:solidFill>
            </a:endParaRPr>
          </a:p>
          <a:p>
            <a:r>
              <a:rPr lang="en-US" sz="2000" dirty="0">
                <a:solidFill>
                  <a:schemeClr val="bg1"/>
                </a:solidFill>
              </a:rPr>
              <a:t>Be moral and virtuous in dealing with others</a:t>
            </a:r>
          </a:p>
          <a:p>
            <a:endParaRPr lang="en-US" sz="2000" dirty="0">
              <a:solidFill>
                <a:schemeClr val="bg1"/>
              </a:solidFill>
            </a:endParaRPr>
          </a:p>
          <a:p>
            <a:r>
              <a:rPr lang="en-US" sz="2000" dirty="0">
                <a:solidFill>
                  <a:schemeClr val="bg1"/>
                </a:solidFill>
              </a:rPr>
              <a:t>Keep God’s statutes (laws)</a:t>
            </a:r>
          </a:p>
          <a:p>
            <a:endParaRPr lang="en-US" sz="2000" dirty="0">
              <a:solidFill>
                <a:schemeClr val="bg1"/>
              </a:solidFill>
            </a:endParaRPr>
          </a:p>
          <a:p>
            <a:r>
              <a:rPr lang="en-US" sz="2000" dirty="0">
                <a:solidFill>
                  <a:schemeClr val="bg1"/>
                </a:solidFill>
              </a:rPr>
              <a:t>Do not be ashamed in keeping God’s commandments</a:t>
            </a:r>
          </a:p>
          <a:p>
            <a:endParaRPr lang="en-US" sz="2000" dirty="0">
              <a:solidFill>
                <a:schemeClr val="bg1"/>
              </a:solidFill>
            </a:endParaRPr>
          </a:p>
          <a:p>
            <a:r>
              <a:rPr lang="en-US" sz="2000" dirty="0">
                <a:solidFill>
                  <a:schemeClr val="bg1"/>
                </a:solidFill>
              </a:rPr>
              <a:t>Learn righteous judgments</a:t>
            </a:r>
            <a:endParaRPr lang="en-US" sz="2000" dirty="0"/>
          </a:p>
        </p:txBody>
      </p:sp>
      <p:pic>
        <p:nvPicPr>
          <p:cNvPr id="9" name="Picture 8">
            <a:extLst>
              <a:ext uri="{FF2B5EF4-FFF2-40B4-BE49-F238E27FC236}">
                <a16:creationId xmlns:a16="http://schemas.microsoft.com/office/drawing/2014/main" id="{6CFFBF7C-088C-6668-9690-A20E3604A8CC}"/>
              </a:ext>
            </a:extLst>
          </p:cNvPr>
          <p:cNvPicPr>
            <a:picLocks noChangeAspect="1"/>
          </p:cNvPicPr>
          <p:nvPr/>
        </p:nvPicPr>
        <p:blipFill>
          <a:blip r:embed="rId3"/>
          <a:stretch>
            <a:fillRect/>
          </a:stretch>
        </p:blipFill>
        <p:spPr>
          <a:xfrm>
            <a:off x="5944066" y="2097856"/>
            <a:ext cx="5645174" cy="2852236"/>
          </a:xfrm>
          <a:prstGeom prst="rect">
            <a:avLst/>
          </a:prstGeom>
        </p:spPr>
      </p:pic>
      <p:sp>
        <p:nvSpPr>
          <p:cNvPr id="11" name="TextBox 10">
            <a:extLst>
              <a:ext uri="{FF2B5EF4-FFF2-40B4-BE49-F238E27FC236}">
                <a16:creationId xmlns:a16="http://schemas.microsoft.com/office/drawing/2014/main" id="{BDE04854-66DB-A6C3-6E44-B16EFB0E4026}"/>
              </a:ext>
            </a:extLst>
          </p:cNvPr>
          <p:cNvSpPr txBox="1"/>
          <p:nvPr/>
        </p:nvSpPr>
        <p:spPr>
          <a:xfrm>
            <a:off x="7061547" y="5117172"/>
            <a:ext cx="3410212"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Master</a:t>
            </a:r>
          </a:p>
          <a:p>
            <a:r>
              <a:rPr lang="en-US" sz="2000" dirty="0">
                <a:solidFill>
                  <a:schemeClr val="bg1"/>
                </a:solidFill>
              </a:rPr>
              <a:t>Teacher</a:t>
            </a:r>
          </a:p>
          <a:p>
            <a:r>
              <a:rPr lang="en-US" sz="2000" dirty="0">
                <a:solidFill>
                  <a:schemeClr val="bg1"/>
                </a:solidFill>
              </a:rPr>
              <a:t>Wonderous</a:t>
            </a:r>
            <a:endParaRPr lang="en-US" sz="2000" dirty="0"/>
          </a:p>
        </p:txBody>
      </p:sp>
    </p:spTree>
    <p:extLst>
      <p:ext uri="{BB962C8B-B14F-4D97-AF65-F5344CB8AC3E}">
        <p14:creationId xmlns:p14="http://schemas.microsoft.com/office/powerpoint/2010/main" val="328087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B35D3-84AD-ABAF-EB06-963D90FA80D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F070F43-3059-2699-8EE1-ACB86D6812EB}"/>
              </a:ext>
            </a:extLst>
          </p:cNvPr>
          <p:cNvPicPr>
            <a:picLocks noChangeAspect="1"/>
          </p:cNvPicPr>
          <p:nvPr/>
        </p:nvPicPr>
        <p:blipFill>
          <a:blip r:embed="rId2"/>
          <a:stretch>
            <a:fillRect/>
          </a:stretch>
        </p:blipFill>
        <p:spPr>
          <a:xfrm>
            <a:off x="-1" y="0"/>
            <a:ext cx="12192001" cy="6877192"/>
          </a:xfrm>
          <a:prstGeom prst="rect">
            <a:avLst/>
          </a:prstGeom>
        </p:spPr>
      </p:pic>
      <p:sp>
        <p:nvSpPr>
          <p:cNvPr id="7" name="TextBox 6">
            <a:extLst>
              <a:ext uri="{FF2B5EF4-FFF2-40B4-BE49-F238E27FC236}">
                <a16:creationId xmlns:a16="http://schemas.microsoft.com/office/drawing/2014/main" id="{6EBDD568-0167-6663-A6C4-46AF8CD68474}"/>
              </a:ext>
            </a:extLst>
          </p:cNvPr>
          <p:cNvSpPr txBox="1"/>
          <p:nvPr/>
        </p:nvSpPr>
        <p:spPr>
          <a:xfrm>
            <a:off x="388306" y="207228"/>
            <a:ext cx="11536471"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Ponder the precepts and ways of the Lord</a:t>
            </a:r>
          </a:p>
          <a:p>
            <a:pPr algn="ctr"/>
            <a:r>
              <a:rPr lang="en-US" sz="3600" i="1" dirty="0">
                <a:solidFill>
                  <a:schemeClr val="bg1"/>
                </a:solidFill>
                <a:latin typeface="Rockwell" panose="02060603020205020403" pitchFamily="18" charset="0"/>
              </a:rPr>
              <a:t>Psalm 119:9-16</a:t>
            </a:r>
          </a:p>
        </p:txBody>
      </p:sp>
      <p:sp>
        <p:nvSpPr>
          <p:cNvPr id="4" name="TextBox 3">
            <a:extLst>
              <a:ext uri="{FF2B5EF4-FFF2-40B4-BE49-F238E27FC236}">
                <a16:creationId xmlns:a16="http://schemas.microsoft.com/office/drawing/2014/main" id="{266A51A7-DF50-241D-6D1F-F7D38073C418}"/>
              </a:ext>
            </a:extLst>
          </p:cNvPr>
          <p:cNvSpPr txBox="1"/>
          <p:nvPr/>
        </p:nvSpPr>
        <p:spPr>
          <a:xfrm>
            <a:off x="527137" y="1776182"/>
            <a:ext cx="5308756" cy="5016758"/>
          </a:xfrm>
          <a:prstGeom prst="rect">
            <a:avLst/>
          </a:prstGeom>
          <a:noFill/>
        </p:spPr>
        <p:txBody>
          <a:bodyPr wrap="square">
            <a:spAutoFit/>
          </a:bodyPr>
          <a:lstStyle/>
          <a:p>
            <a:r>
              <a:rPr lang="en-US" sz="2000" dirty="0">
                <a:solidFill>
                  <a:schemeClr val="bg1"/>
                </a:solidFill>
              </a:rPr>
              <a:t>Taking heed thereto according to the word</a:t>
            </a:r>
          </a:p>
          <a:p>
            <a:endParaRPr lang="en-US" sz="2000" dirty="0">
              <a:solidFill>
                <a:schemeClr val="bg1"/>
              </a:solidFill>
            </a:endParaRPr>
          </a:p>
          <a:p>
            <a:r>
              <a:rPr lang="en-US" sz="2000" dirty="0">
                <a:solidFill>
                  <a:schemeClr val="bg1"/>
                </a:solidFill>
              </a:rPr>
              <a:t>Seek thee with thy whole heart and don’t wander from commandments</a:t>
            </a:r>
          </a:p>
          <a:p>
            <a:endParaRPr lang="en-US" sz="2000" dirty="0">
              <a:solidFill>
                <a:schemeClr val="bg1"/>
              </a:solidFill>
            </a:endParaRPr>
          </a:p>
          <a:p>
            <a:r>
              <a:rPr lang="en-US" sz="2000" dirty="0">
                <a:solidFill>
                  <a:schemeClr val="bg1"/>
                </a:solidFill>
              </a:rPr>
              <a:t>Hide thy word in thy heart so as not to sin</a:t>
            </a:r>
          </a:p>
          <a:p>
            <a:endParaRPr lang="en-US" sz="2000" dirty="0">
              <a:solidFill>
                <a:schemeClr val="bg1"/>
              </a:solidFill>
            </a:endParaRPr>
          </a:p>
          <a:p>
            <a:r>
              <a:rPr lang="en-US" sz="2000" dirty="0">
                <a:solidFill>
                  <a:schemeClr val="bg1"/>
                </a:solidFill>
              </a:rPr>
              <a:t>Teaching thy statutes</a:t>
            </a:r>
          </a:p>
          <a:p>
            <a:endParaRPr lang="en-US" sz="2000" dirty="0">
              <a:solidFill>
                <a:schemeClr val="bg1"/>
              </a:solidFill>
            </a:endParaRPr>
          </a:p>
          <a:p>
            <a:r>
              <a:rPr lang="en-US" sz="2000" dirty="0">
                <a:solidFill>
                  <a:schemeClr val="bg1"/>
                </a:solidFill>
              </a:rPr>
              <a:t>Testifying the word of God</a:t>
            </a:r>
          </a:p>
          <a:p>
            <a:endParaRPr lang="en-US" sz="2000" dirty="0">
              <a:solidFill>
                <a:schemeClr val="bg1"/>
              </a:solidFill>
            </a:endParaRPr>
          </a:p>
          <a:p>
            <a:r>
              <a:rPr lang="en-US" sz="2000" dirty="0">
                <a:solidFill>
                  <a:schemeClr val="bg1"/>
                </a:solidFill>
              </a:rPr>
              <a:t>Rejoice in thy testimonies</a:t>
            </a:r>
          </a:p>
          <a:p>
            <a:endParaRPr lang="en-US" sz="2000" dirty="0">
              <a:solidFill>
                <a:schemeClr val="bg1"/>
              </a:solidFill>
            </a:endParaRPr>
          </a:p>
          <a:p>
            <a:r>
              <a:rPr lang="en-US" sz="2000" dirty="0">
                <a:solidFill>
                  <a:schemeClr val="bg1"/>
                </a:solidFill>
              </a:rPr>
              <a:t>Mediate in thy precepts</a:t>
            </a:r>
          </a:p>
          <a:p>
            <a:endParaRPr lang="en-US" sz="2000" dirty="0">
              <a:solidFill>
                <a:schemeClr val="bg1"/>
              </a:solidFill>
            </a:endParaRPr>
          </a:p>
          <a:p>
            <a:r>
              <a:rPr lang="en-US" sz="2000" dirty="0">
                <a:solidFill>
                  <a:schemeClr val="bg1"/>
                </a:solidFill>
              </a:rPr>
              <a:t>Delight in thy words and not to forget</a:t>
            </a:r>
            <a:endParaRPr lang="en-US" sz="2000" dirty="0"/>
          </a:p>
        </p:txBody>
      </p:sp>
      <p:sp>
        <p:nvSpPr>
          <p:cNvPr id="11" name="TextBox 10">
            <a:extLst>
              <a:ext uri="{FF2B5EF4-FFF2-40B4-BE49-F238E27FC236}">
                <a16:creationId xmlns:a16="http://schemas.microsoft.com/office/drawing/2014/main" id="{60FDBE02-9003-9439-B3B9-762BA5510601}"/>
              </a:ext>
            </a:extLst>
          </p:cNvPr>
          <p:cNvSpPr txBox="1"/>
          <p:nvPr/>
        </p:nvSpPr>
        <p:spPr>
          <a:xfrm>
            <a:off x="7061547" y="5117172"/>
            <a:ext cx="3410212" cy="707886"/>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House</a:t>
            </a:r>
            <a:endParaRPr lang="en-US" sz="2000" dirty="0"/>
          </a:p>
        </p:txBody>
      </p:sp>
      <p:pic>
        <p:nvPicPr>
          <p:cNvPr id="3" name="Picture 2">
            <a:extLst>
              <a:ext uri="{FF2B5EF4-FFF2-40B4-BE49-F238E27FC236}">
                <a16:creationId xmlns:a16="http://schemas.microsoft.com/office/drawing/2014/main" id="{10DBA04F-71F6-7E13-0CD4-1DD9338FACF5}"/>
              </a:ext>
            </a:extLst>
          </p:cNvPr>
          <p:cNvPicPr>
            <a:picLocks noChangeAspect="1"/>
          </p:cNvPicPr>
          <p:nvPr/>
        </p:nvPicPr>
        <p:blipFill>
          <a:blip r:embed="rId3"/>
          <a:stretch>
            <a:fillRect/>
          </a:stretch>
        </p:blipFill>
        <p:spPr>
          <a:xfrm>
            <a:off x="6182385" y="1614785"/>
            <a:ext cx="5308756" cy="2794377"/>
          </a:xfrm>
          <a:prstGeom prst="rect">
            <a:avLst/>
          </a:prstGeom>
        </p:spPr>
      </p:pic>
      <p:sp>
        <p:nvSpPr>
          <p:cNvPr id="10" name="TextBox 9">
            <a:extLst>
              <a:ext uri="{FF2B5EF4-FFF2-40B4-BE49-F238E27FC236}">
                <a16:creationId xmlns:a16="http://schemas.microsoft.com/office/drawing/2014/main" id="{BAFC1C59-F292-7E71-6772-1FE074917F13}"/>
              </a:ext>
            </a:extLst>
          </p:cNvPr>
          <p:cNvSpPr txBox="1"/>
          <p:nvPr/>
        </p:nvSpPr>
        <p:spPr>
          <a:xfrm>
            <a:off x="967635" y="984044"/>
            <a:ext cx="6093912" cy="707886"/>
          </a:xfrm>
          <a:prstGeom prst="rect">
            <a:avLst/>
          </a:prstGeom>
          <a:noFill/>
        </p:spPr>
        <p:txBody>
          <a:bodyPr wrap="square">
            <a:spAutoFit/>
          </a:bodyPr>
          <a:lstStyle/>
          <a:p>
            <a:pPr fontAlgn="base"/>
            <a:r>
              <a:rPr lang="he-IL" sz="4000" cap="all" dirty="0">
                <a:solidFill>
                  <a:schemeClr val="bg1"/>
                </a:solidFill>
              </a:rPr>
              <a:t>ב </a:t>
            </a:r>
            <a:r>
              <a:rPr lang="en-US" sz="4000" cap="all" dirty="0">
                <a:solidFill>
                  <a:schemeClr val="bg1"/>
                </a:solidFill>
              </a:rPr>
              <a:t> Beth</a:t>
            </a:r>
          </a:p>
        </p:txBody>
      </p:sp>
    </p:spTree>
    <p:extLst>
      <p:ext uri="{BB962C8B-B14F-4D97-AF65-F5344CB8AC3E}">
        <p14:creationId xmlns:p14="http://schemas.microsoft.com/office/powerpoint/2010/main" val="170484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7F9F0-0565-0993-8700-531259CE621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87DCB0-793A-95F9-D860-BBCD2275BF47}"/>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A92D762E-6ED4-7C51-4D86-EA37055FFBF1}"/>
              </a:ext>
            </a:extLst>
          </p:cNvPr>
          <p:cNvSpPr txBox="1"/>
          <p:nvPr/>
        </p:nvSpPr>
        <p:spPr>
          <a:xfrm>
            <a:off x="439455" y="761275"/>
            <a:ext cx="4732752" cy="707886"/>
          </a:xfrm>
          <a:prstGeom prst="rect">
            <a:avLst/>
          </a:prstGeom>
          <a:noFill/>
        </p:spPr>
        <p:txBody>
          <a:bodyPr wrap="square" rtlCol="0">
            <a:spAutoFit/>
          </a:bodyPr>
          <a:lstStyle/>
          <a:p>
            <a:pPr fontAlgn="base"/>
            <a:r>
              <a:rPr lang="he-IL" sz="4000" cap="all" dirty="0">
                <a:solidFill>
                  <a:schemeClr val="bg1"/>
                </a:solidFill>
              </a:rPr>
              <a:t>ג </a:t>
            </a:r>
            <a:r>
              <a:rPr lang="en-US" sz="4000" cap="all" dirty="0">
                <a:solidFill>
                  <a:schemeClr val="bg1"/>
                </a:solidFill>
              </a:rPr>
              <a:t> Gimel</a:t>
            </a:r>
          </a:p>
        </p:txBody>
      </p:sp>
      <p:sp>
        <p:nvSpPr>
          <p:cNvPr id="7" name="TextBox 6">
            <a:extLst>
              <a:ext uri="{FF2B5EF4-FFF2-40B4-BE49-F238E27FC236}">
                <a16:creationId xmlns:a16="http://schemas.microsoft.com/office/drawing/2014/main" id="{6DD60F9A-858D-B035-845F-08BEEACC7BFE}"/>
              </a:ext>
            </a:extLst>
          </p:cNvPr>
          <p:cNvSpPr txBox="1"/>
          <p:nvPr/>
        </p:nvSpPr>
        <p:spPr>
          <a:xfrm>
            <a:off x="327763" y="0"/>
            <a:ext cx="11536471" cy="1754326"/>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O Lord, open our eyes, that we may behold wondrous things out of Thy law</a:t>
            </a:r>
          </a:p>
          <a:p>
            <a:pPr algn="ctr"/>
            <a:r>
              <a:rPr lang="en-US" sz="3600" i="1" dirty="0">
                <a:solidFill>
                  <a:schemeClr val="bg1"/>
                </a:solidFill>
                <a:latin typeface="Rockwell" panose="02060603020205020403" pitchFamily="18" charset="0"/>
              </a:rPr>
              <a:t>Psalm 119:17-24</a:t>
            </a:r>
          </a:p>
        </p:txBody>
      </p:sp>
      <p:sp>
        <p:nvSpPr>
          <p:cNvPr id="4" name="TextBox 3">
            <a:extLst>
              <a:ext uri="{FF2B5EF4-FFF2-40B4-BE49-F238E27FC236}">
                <a16:creationId xmlns:a16="http://schemas.microsoft.com/office/drawing/2014/main" id="{83D81516-2024-3C30-15CC-5941E96C9003}"/>
              </a:ext>
            </a:extLst>
          </p:cNvPr>
          <p:cNvSpPr txBox="1"/>
          <p:nvPr/>
        </p:nvSpPr>
        <p:spPr>
          <a:xfrm>
            <a:off x="327763" y="1614402"/>
            <a:ext cx="6093912" cy="5016758"/>
          </a:xfrm>
          <a:prstGeom prst="rect">
            <a:avLst/>
          </a:prstGeom>
          <a:noFill/>
        </p:spPr>
        <p:txBody>
          <a:bodyPr wrap="square">
            <a:spAutoFit/>
          </a:bodyPr>
          <a:lstStyle/>
          <a:p>
            <a:r>
              <a:rPr lang="en-US" sz="2000" dirty="0">
                <a:solidFill>
                  <a:schemeClr val="bg1"/>
                </a:solidFill>
              </a:rPr>
              <a:t>Deal bountifully with thy servant</a:t>
            </a:r>
          </a:p>
          <a:p>
            <a:endParaRPr lang="en-US" sz="2000" dirty="0">
              <a:solidFill>
                <a:schemeClr val="bg1"/>
              </a:solidFill>
            </a:endParaRPr>
          </a:p>
          <a:p>
            <a:r>
              <a:rPr lang="en-US" sz="2000" dirty="0">
                <a:solidFill>
                  <a:schemeClr val="bg1"/>
                </a:solidFill>
              </a:rPr>
              <a:t>Opening your eyes</a:t>
            </a:r>
          </a:p>
          <a:p>
            <a:endParaRPr lang="en-US" sz="2000" dirty="0">
              <a:solidFill>
                <a:schemeClr val="bg1"/>
              </a:solidFill>
            </a:endParaRPr>
          </a:p>
          <a:p>
            <a:r>
              <a:rPr lang="en-US" sz="2000" dirty="0">
                <a:solidFill>
                  <a:schemeClr val="bg1"/>
                </a:solidFill>
              </a:rPr>
              <a:t>Hide not the commandments from me</a:t>
            </a:r>
          </a:p>
          <a:p>
            <a:endParaRPr lang="en-US" sz="2000" dirty="0">
              <a:solidFill>
                <a:schemeClr val="bg1"/>
              </a:solidFill>
            </a:endParaRPr>
          </a:p>
          <a:p>
            <a:r>
              <a:rPr lang="en-US" sz="2000" dirty="0">
                <a:solidFill>
                  <a:schemeClr val="bg1"/>
                </a:solidFill>
              </a:rPr>
              <a:t>Longing for His judgments at all times</a:t>
            </a:r>
          </a:p>
          <a:p>
            <a:endParaRPr lang="en-US" sz="2000" dirty="0">
              <a:solidFill>
                <a:schemeClr val="bg1"/>
              </a:solidFill>
            </a:endParaRPr>
          </a:p>
          <a:p>
            <a:r>
              <a:rPr lang="en-US" sz="2000" dirty="0">
                <a:solidFill>
                  <a:schemeClr val="bg1"/>
                </a:solidFill>
              </a:rPr>
              <a:t>Rebuked are those who wander from commandments</a:t>
            </a:r>
          </a:p>
          <a:p>
            <a:endParaRPr lang="en-US" sz="2000" dirty="0">
              <a:solidFill>
                <a:schemeClr val="bg1"/>
              </a:solidFill>
            </a:endParaRPr>
          </a:p>
          <a:p>
            <a:r>
              <a:rPr lang="en-US" sz="2000" dirty="0">
                <a:solidFill>
                  <a:schemeClr val="bg1"/>
                </a:solidFill>
              </a:rPr>
              <a:t>I have kept your commandments</a:t>
            </a:r>
          </a:p>
          <a:p>
            <a:endParaRPr lang="en-US" sz="2000" dirty="0">
              <a:solidFill>
                <a:schemeClr val="bg1"/>
              </a:solidFill>
            </a:endParaRPr>
          </a:p>
          <a:p>
            <a:r>
              <a:rPr lang="en-US" sz="2000" dirty="0">
                <a:solidFill>
                  <a:schemeClr val="bg1"/>
                </a:solidFill>
              </a:rPr>
              <a:t>Rulers (Kings) are speaking against me, but I have kept the laws and statutes</a:t>
            </a:r>
          </a:p>
          <a:p>
            <a:endParaRPr lang="en-US" sz="2000" dirty="0">
              <a:solidFill>
                <a:schemeClr val="bg1"/>
              </a:solidFill>
            </a:endParaRPr>
          </a:p>
          <a:p>
            <a:r>
              <a:rPr lang="en-US" sz="2000" dirty="0">
                <a:solidFill>
                  <a:schemeClr val="bg1"/>
                </a:solidFill>
              </a:rPr>
              <a:t>Testimonies of others are important </a:t>
            </a:r>
            <a:endParaRPr lang="en-US" sz="2000" dirty="0"/>
          </a:p>
        </p:txBody>
      </p:sp>
      <p:sp>
        <p:nvSpPr>
          <p:cNvPr id="11" name="TextBox 10">
            <a:extLst>
              <a:ext uri="{FF2B5EF4-FFF2-40B4-BE49-F238E27FC236}">
                <a16:creationId xmlns:a16="http://schemas.microsoft.com/office/drawing/2014/main" id="{32ED0B2F-72C1-94B1-43E6-4537B12C4517}"/>
              </a:ext>
            </a:extLst>
          </p:cNvPr>
          <p:cNvSpPr txBox="1"/>
          <p:nvPr/>
        </p:nvSpPr>
        <p:spPr>
          <a:xfrm>
            <a:off x="6961339" y="4829047"/>
            <a:ext cx="3410212" cy="1631216"/>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Nourish</a:t>
            </a:r>
          </a:p>
          <a:p>
            <a:r>
              <a:rPr lang="en-US" sz="2000" dirty="0">
                <a:solidFill>
                  <a:schemeClr val="bg1"/>
                </a:solidFill>
              </a:rPr>
              <a:t>Wean</a:t>
            </a:r>
          </a:p>
          <a:p>
            <a:r>
              <a:rPr lang="en-US" sz="2000" dirty="0">
                <a:solidFill>
                  <a:schemeClr val="bg1"/>
                </a:solidFill>
              </a:rPr>
              <a:t>Camel </a:t>
            </a:r>
          </a:p>
          <a:p>
            <a:r>
              <a:rPr lang="en-US" sz="2000" dirty="0">
                <a:solidFill>
                  <a:schemeClr val="bg1"/>
                </a:solidFill>
              </a:rPr>
              <a:t>Bridge</a:t>
            </a:r>
            <a:endParaRPr lang="en-US" sz="2000" dirty="0"/>
          </a:p>
        </p:txBody>
      </p:sp>
      <p:pic>
        <p:nvPicPr>
          <p:cNvPr id="10" name="Picture 9">
            <a:extLst>
              <a:ext uri="{FF2B5EF4-FFF2-40B4-BE49-F238E27FC236}">
                <a16:creationId xmlns:a16="http://schemas.microsoft.com/office/drawing/2014/main" id="{41D278D4-2D4B-8625-1980-AAAFAC358D7A}"/>
              </a:ext>
            </a:extLst>
          </p:cNvPr>
          <p:cNvPicPr>
            <a:picLocks noChangeAspect="1"/>
          </p:cNvPicPr>
          <p:nvPr/>
        </p:nvPicPr>
        <p:blipFill>
          <a:blip r:embed="rId3"/>
          <a:stretch>
            <a:fillRect/>
          </a:stretch>
        </p:blipFill>
        <p:spPr>
          <a:xfrm>
            <a:off x="6626268" y="2033893"/>
            <a:ext cx="4541120" cy="2378226"/>
          </a:xfrm>
          <a:prstGeom prst="rect">
            <a:avLst/>
          </a:prstGeom>
        </p:spPr>
      </p:pic>
      <p:sp>
        <p:nvSpPr>
          <p:cNvPr id="13" name="TextBox 12">
            <a:extLst>
              <a:ext uri="{FF2B5EF4-FFF2-40B4-BE49-F238E27FC236}">
                <a16:creationId xmlns:a16="http://schemas.microsoft.com/office/drawing/2014/main" id="{A0B33E66-85BA-ECDC-B1C6-E31616659E64}"/>
              </a:ext>
            </a:extLst>
          </p:cNvPr>
          <p:cNvSpPr txBox="1"/>
          <p:nvPr/>
        </p:nvSpPr>
        <p:spPr>
          <a:xfrm>
            <a:off x="8896828" y="4982935"/>
            <a:ext cx="2719193" cy="1477328"/>
          </a:xfrm>
          <a:prstGeom prst="rect">
            <a:avLst/>
          </a:prstGeom>
          <a:noFill/>
        </p:spPr>
        <p:txBody>
          <a:bodyPr wrap="square">
            <a:spAutoFit/>
          </a:bodyPr>
          <a:lstStyle/>
          <a:p>
            <a:r>
              <a:rPr lang="en-US" b="0" i="1" dirty="0">
                <a:solidFill>
                  <a:srgbClr val="FFFF00"/>
                </a:solidFill>
                <a:effectLst/>
              </a:rPr>
              <a:t>It is easier for a camel to go through the eye of a needle, than for a </a:t>
            </a:r>
            <a:r>
              <a:rPr lang="en-US" b="0" i="1" u="none" strike="noStrike" dirty="0">
                <a:solidFill>
                  <a:srgbClr val="FFFF00"/>
                </a:solidFill>
                <a:effectLst/>
                <a:hlinkClick r:id="rId4">
                  <a:extLst>
                    <a:ext uri="{A12FA001-AC4F-418D-AE19-62706E023703}">
                      <ahyp:hlinkClr xmlns:ahyp="http://schemas.microsoft.com/office/drawing/2018/hyperlinkcolor" val="tx"/>
                    </a:ext>
                  </a:extLst>
                </a:hlinkClick>
              </a:rPr>
              <a:t>rich</a:t>
            </a:r>
            <a:r>
              <a:rPr lang="en-US" b="0" i="1" dirty="0">
                <a:solidFill>
                  <a:srgbClr val="FFFF00"/>
                </a:solidFill>
                <a:effectLst/>
              </a:rPr>
              <a:t> man to enter into the kingdom of God. Matthew 19:24</a:t>
            </a:r>
            <a:endParaRPr lang="en-US" i="1" dirty="0">
              <a:solidFill>
                <a:srgbClr val="FFFF00"/>
              </a:solidFill>
            </a:endParaRPr>
          </a:p>
        </p:txBody>
      </p:sp>
    </p:spTree>
    <p:extLst>
      <p:ext uri="{BB962C8B-B14F-4D97-AF65-F5344CB8AC3E}">
        <p14:creationId xmlns:p14="http://schemas.microsoft.com/office/powerpoint/2010/main" val="252200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FA4E7-373E-B674-35C7-BF18F3FF99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AAB6354-0757-B097-3C12-FC6ABE913E0B}"/>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576BD041-5B26-15B4-324D-37BE2D82ED31}"/>
              </a:ext>
            </a:extLst>
          </p:cNvPr>
          <p:cNvSpPr txBox="1"/>
          <p:nvPr/>
        </p:nvSpPr>
        <p:spPr>
          <a:xfrm>
            <a:off x="439455" y="761275"/>
            <a:ext cx="4732752" cy="707886"/>
          </a:xfrm>
          <a:prstGeom prst="rect">
            <a:avLst/>
          </a:prstGeom>
          <a:noFill/>
        </p:spPr>
        <p:txBody>
          <a:bodyPr wrap="square" rtlCol="0">
            <a:spAutoFit/>
          </a:bodyPr>
          <a:lstStyle/>
          <a:p>
            <a:pPr fontAlgn="base"/>
            <a:r>
              <a:rPr lang="he-IL" sz="4000" cap="all" dirty="0">
                <a:solidFill>
                  <a:schemeClr val="bg1"/>
                </a:solidFill>
              </a:rPr>
              <a:t>ד </a:t>
            </a:r>
            <a:r>
              <a:rPr lang="en-US" sz="4000" cap="all" dirty="0">
                <a:solidFill>
                  <a:schemeClr val="bg1"/>
                </a:solidFill>
              </a:rPr>
              <a:t> Daleth</a:t>
            </a:r>
          </a:p>
        </p:txBody>
      </p:sp>
      <p:sp>
        <p:nvSpPr>
          <p:cNvPr id="7" name="TextBox 6">
            <a:extLst>
              <a:ext uri="{FF2B5EF4-FFF2-40B4-BE49-F238E27FC236}">
                <a16:creationId xmlns:a16="http://schemas.microsoft.com/office/drawing/2014/main" id="{111BE073-B46B-67CD-C038-131D2355740D}"/>
              </a:ext>
            </a:extLst>
          </p:cNvPr>
          <p:cNvSpPr txBox="1"/>
          <p:nvPr/>
        </p:nvSpPr>
        <p:spPr>
          <a:xfrm>
            <a:off x="505915" y="59297"/>
            <a:ext cx="11536471" cy="1754326"/>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O Lord, grant us Thy law, and make us to understand Thy precepts</a:t>
            </a:r>
          </a:p>
          <a:p>
            <a:pPr algn="ctr"/>
            <a:r>
              <a:rPr lang="en-US" sz="3600" i="1" dirty="0">
                <a:solidFill>
                  <a:schemeClr val="bg1"/>
                </a:solidFill>
                <a:latin typeface="Rockwell" panose="02060603020205020403" pitchFamily="18" charset="0"/>
              </a:rPr>
              <a:t>Psalm 119:25-32</a:t>
            </a:r>
          </a:p>
        </p:txBody>
      </p:sp>
      <p:sp>
        <p:nvSpPr>
          <p:cNvPr id="4" name="TextBox 3">
            <a:extLst>
              <a:ext uri="{FF2B5EF4-FFF2-40B4-BE49-F238E27FC236}">
                <a16:creationId xmlns:a16="http://schemas.microsoft.com/office/drawing/2014/main" id="{AE3DD133-13B6-2813-170B-790615C33BCE}"/>
              </a:ext>
            </a:extLst>
          </p:cNvPr>
          <p:cNvSpPr txBox="1"/>
          <p:nvPr/>
        </p:nvSpPr>
        <p:spPr>
          <a:xfrm>
            <a:off x="307239" y="1813623"/>
            <a:ext cx="6093912" cy="4708981"/>
          </a:xfrm>
          <a:prstGeom prst="rect">
            <a:avLst/>
          </a:prstGeom>
          <a:noFill/>
        </p:spPr>
        <p:txBody>
          <a:bodyPr wrap="square">
            <a:spAutoFit/>
          </a:bodyPr>
          <a:lstStyle/>
          <a:p>
            <a:r>
              <a:rPr lang="en-US" sz="2000" dirty="0">
                <a:solidFill>
                  <a:schemeClr val="bg1"/>
                </a:solidFill>
              </a:rPr>
              <a:t>Overwhelmed with earthly things, a plea for spirituality</a:t>
            </a:r>
          </a:p>
          <a:p>
            <a:endParaRPr lang="en-US" sz="2000" dirty="0">
              <a:solidFill>
                <a:schemeClr val="bg1"/>
              </a:solidFill>
            </a:endParaRPr>
          </a:p>
          <a:p>
            <a:r>
              <a:rPr lang="en-US" sz="2000" dirty="0">
                <a:solidFill>
                  <a:schemeClr val="bg1"/>
                </a:solidFill>
              </a:rPr>
              <a:t>A desire to be taught  God’s ways</a:t>
            </a:r>
          </a:p>
          <a:p>
            <a:endParaRPr lang="en-US" sz="2000" dirty="0">
              <a:solidFill>
                <a:schemeClr val="bg1"/>
              </a:solidFill>
            </a:endParaRPr>
          </a:p>
          <a:p>
            <a:r>
              <a:rPr lang="en-US" sz="2000" dirty="0">
                <a:solidFill>
                  <a:schemeClr val="bg1"/>
                </a:solidFill>
              </a:rPr>
              <a:t>An ability to connect spiritually and praise God’s works</a:t>
            </a:r>
          </a:p>
          <a:p>
            <a:endParaRPr lang="en-US" sz="2000" dirty="0">
              <a:solidFill>
                <a:schemeClr val="bg1"/>
              </a:solidFill>
            </a:endParaRPr>
          </a:p>
          <a:p>
            <a:r>
              <a:rPr lang="en-US" sz="2000" dirty="0">
                <a:solidFill>
                  <a:schemeClr val="bg1"/>
                </a:solidFill>
              </a:rPr>
              <a:t>Strengthening with His works</a:t>
            </a:r>
          </a:p>
          <a:p>
            <a:endParaRPr lang="en-US" sz="2000" dirty="0">
              <a:solidFill>
                <a:schemeClr val="bg1"/>
              </a:solidFill>
            </a:endParaRPr>
          </a:p>
          <a:p>
            <a:r>
              <a:rPr lang="en-US" sz="2000" dirty="0">
                <a:solidFill>
                  <a:schemeClr val="bg1"/>
                </a:solidFill>
              </a:rPr>
              <a:t>A desire to be truthful in keeping God’s commandments</a:t>
            </a:r>
          </a:p>
          <a:p>
            <a:endParaRPr lang="en-US" sz="2000" dirty="0">
              <a:solidFill>
                <a:schemeClr val="bg1"/>
              </a:solidFill>
            </a:endParaRPr>
          </a:p>
          <a:p>
            <a:r>
              <a:rPr lang="en-US" sz="2000" dirty="0">
                <a:solidFill>
                  <a:schemeClr val="bg1"/>
                </a:solidFill>
              </a:rPr>
              <a:t>A personal commitment of righteousness</a:t>
            </a:r>
          </a:p>
          <a:p>
            <a:endParaRPr lang="en-US" sz="2000" dirty="0">
              <a:solidFill>
                <a:schemeClr val="bg1"/>
              </a:solidFill>
            </a:endParaRPr>
          </a:p>
          <a:p>
            <a:r>
              <a:rPr lang="en-US" sz="2000" dirty="0">
                <a:solidFill>
                  <a:schemeClr val="bg1"/>
                </a:solidFill>
              </a:rPr>
              <a:t>Asking for divine support</a:t>
            </a:r>
          </a:p>
          <a:p>
            <a:endParaRPr lang="en-US" sz="2000" dirty="0">
              <a:solidFill>
                <a:schemeClr val="bg1"/>
              </a:solidFill>
            </a:endParaRPr>
          </a:p>
          <a:p>
            <a:r>
              <a:rPr lang="en-US" sz="2000" dirty="0">
                <a:solidFill>
                  <a:schemeClr val="bg1"/>
                </a:solidFill>
              </a:rPr>
              <a:t>A desire for a deeper meaning of God’s commandments</a:t>
            </a:r>
            <a:endParaRPr lang="en-US" sz="2000" dirty="0"/>
          </a:p>
        </p:txBody>
      </p:sp>
      <p:sp>
        <p:nvSpPr>
          <p:cNvPr id="11" name="TextBox 10">
            <a:extLst>
              <a:ext uri="{FF2B5EF4-FFF2-40B4-BE49-F238E27FC236}">
                <a16:creationId xmlns:a16="http://schemas.microsoft.com/office/drawing/2014/main" id="{917255B8-211C-3667-FB80-338174719BB8}"/>
              </a:ext>
            </a:extLst>
          </p:cNvPr>
          <p:cNvSpPr txBox="1"/>
          <p:nvPr/>
        </p:nvSpPr>
        <p:spPr>
          <a:xfrm>
            <a:off x="7526924" y="4996893"/>
            <a:ext cx="3410212"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Poor</a:t>
            </a:r>
          </a:p>
          <a:p>
            <a:r>
              <a:rPr lang="en-US" sz="2000" dirty="0">
                <a:solidFill>
                  <a:schemeClr val="bg1"/>
                </a:solidFill>
              </a:rPr>
              <a:t>Door</a:t>
            </a:r>
          </a:p>
          <a:p>
            <a:r>
              <a:rPr lang="en-US" sz="2000" dirty="0">
                <a:solidFill>
                  <a:schemeClr val="bg1"/>
                </a:solidFill>
              </a:rPr>
              <a:t>Lift Up</a:t>
            </a:r>
            <a:endParaRPr lang="en-US" sz="2000" dirty="0"/>
          </a:p>
        </p:txBody>
      </p:sp>
      <p:pic>
        <p:nvPicPr>
          <p:cNvPr id="3" name="Picture 2">
            <a:extLst>
              <a:ext uri="{FF2B5EF4-FFF2-40B4-BE49-F238E27FC236}">
                <a16:creationId xmlns:a16="http://schemas.microsoft.com/office/drawing/2014/main" id="{13EE25F0-11B5-8D98-241F-5A936A2B4667}"/>
              </a:ext>
            </a:extLst>
          </p:cNvPr>
          <p:cNvPicPr>
            <a:picLocks noChangeAspect="1"/>
          </p:cNvPicPr>
          <p:nvPr/>
        </p:nvPicPr>
        <p:blipFill>
          <a:blip r:embed="rId3"/>
          <a:stretch>
            <a:fillRect/>
          </a:stretch>
        </p:blipFill>
        <p:spPr>
          <a:xfrm>
            <a:off x="6550765" y="2043484"/>
            <a:ext cx="5127886" cy="2642128"/>
          </a:xfrm>
          <a:prstGeom prst="rect">
            <a:avLst/>
          </a:prstGeom>
        </p:spPr>
      </p:pic>
    </p:spTree>
    <p:extLst>
      <p:ext uri="{BB962C8B-B14F-4D97-AF65-F5344CB8AC3E}">
        <p14:creationId xmlns:p14="http://schemas.microsoft.com/office/powerpoint/2010/main" val="387102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FDDE9-1882-29F7-0379-55A0B4C509E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CF90D7C-1451-0EEE-2B8E-8C7D9479522C}"/>
              </a:ext>
            </a:extLst>
          </p:cNvPr>
          <p:cNvPicPr>
            <a:picLocks noChangeAspect="1"/>
          </p:cNvPicPr>
          <p:nvPr/>
        </p:nvPicPr>
        <p:blipFill>
          <a:blip r:embed="rId2"/>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430F00AD-C87C-8C11-93EB-32D53964887D}"/>
              </a:ext>
            </a:extLst>
          </p:cNvPr>
          <p:cNvSpPr txBox="1"/>
          <p:nvPr/>
        </p:nvSpPr>
        <p:spPr>
          <a:xfrm>
            <a:off x="439455" y="761275"/>
            <a:ext cx="4732752" cy="707886"/>
          </a:xfrm>
          <a:prstGeom prst="rect">
            <a:avLst/>
          </a:prstGeom>
          <a:noFill/>
        </p:spPr>
        <p:txBody>
          <a:bodyPr wrap="square" rtlCol="0">
            <a:spAutoFit/>
          </a:bodyPr>
          <a:lstStyle/>
          <a:p>
            <a:pPr fontAlgn="base"/>
            <a:r>
              <a:rPr lang="he-IL" sz="4000" cap="all" dirty="0">
                <a:solidFill>
                  <a:schemeClr val="bg1"/>
                </a:solidFill>
              </a:rPr>
              <a:t>ה </a:t>
            </a:r>
            <a:r>
              <a:rPr lang="en-US" sz="4000" cap="all" dirty="0">
                <a:solidFill>
                  <a:schemeClr val="bg1"/>
                </a:solidFill>
              </a:rPr>
              <a:t> He</a:t>
            </a:r>
          </a:p>
        </p:txBody>
      </p:sp>
      <p:sp>
        <p:nvSpPr>
          <p:cNvPr id="7" name="TextBox 6">
            <a:extLst>
              <a:ext uri="{FF2B5EF4-FFF2-40B4-BE49-F238E27FC236}">
                <a16:creationId xmlns:a16="http://schemas.microsoft.com/office/drawing/2014/main" id="{9DBE97DB-980C-B241-C5F3-ECED8926A023}"/>
              </a:ext>
            </a:extLst>
          </p:cNvPr>
          <p:cNvSpPr txBox="1"/>
          <p:nvPr/>
        </p:nvSpPr>
        <p:spPr>
          <a:xfrm>
            <a:off x="-365866" y="39432"/>
            <a:ext cx="12923729" cy="1138773"/>
          </a:xfrm>
          <a:prstGeom prst="rect">
            <a:avLst/>
          </a:prstGeom>
          <a:noFill/>
        </p:spPr>
        <p:txBody>
          <a:bodyPr wrap="square">
            <a:spAutoFit/>
          </a:bodyPr>
          <a:lstStyle/>
          <a:p>
            <a:pPr algn="ctr"/>
            <a:r>
              <a:rPr lang="en-US" sz="3400" i="1" dirty="0">
                <a:solidFill>
                  <a:schemeClr val="bg1"/>
                </a:solidFill>
                <a:latin typeface="Rockwell" panose="02060603020205020403" pitchFamily="18" charset="0"/>
              </a:rPr>
              <a:t>O Lord, teach us Thy statutes, Thy law, and Thy commandments</a:t>
            </a:r>
          </a:p>
          <a:p>
            <a:pPr algn="ctr"/>
            <a:r>
              <a:rPr lang="en-US" sz="3400" i="1" dirty="0">
                <a:solidFill>
                  <a:schemeClr val="bg1"/>
                </a:solidFill>
                <a:latin typeface="Rockwell" panose="02060603020205020403" pitchFamily="18" charset="0"/>
              </a:rPr>
              <a:t>Psalm 119:33-40</a:t>
            </a:r>
          </a:p>
        </p:txBody>
      </p:sp>
      <p:sp>
        <p:nvSpPr>
          <p:cNvPr id="4" name="TextBox 3">
            <a:extLst>
              <a:ext uri="{FF2B5EF4-FFF2-40B4-BE49-F238E27FC236}">
                <a16:creationId xmlns:a16="http://schemas.microsoft.com/office/drawing/2014/main" id="{5DF76F2A-89A7-F0E7-D25C-E8DDE3E94484}"/>
              </a:ext>
            </a:extLst>
          </p:cNvPr>
          <p:cNvSpPr txBox="1"/>
          <p:nvPr/>
        </p:nvSpPr>
        <p:spPr>
          <a:xfrm>
            <a:off x="327763" y="1639454"/>
            <a:ext cx="6636708" cy="4801314"/>
          </a:xfrm>
          <a:prstGeom prst="rect">
            <a:avLst/>
          </a:prstGeom>
          <a:noFill/>
        </p:spPr>
        <p:txBody>
          <a:bodyPr wrap="square">
            <a:spAutoFit/>
          </a:bodyPr>
          <a:lstStyle/>
          <a:p>
            <a:r>
              <a:rPr lang="en-US" dirty="0">
                <a:solidFill>
                  <a:schemeClr val="bg1"/>
                </a:solidFill>
              </a:rPr>
              <a:t>Asking for guidance and understanding and  obey during a lifetime</a:t>
            </a:r>
          </a:p>
          <a:p>
            <a:endParaRPr lang="en-US" dirty="0">
              <a:solidFill>
                <a:schemeClr val="bg1"/>
              </a:solidFill>
            </a:endParaRPr>
          </a:p>
          <a:p>
            <a:r>
              <a:rPr lang="en-US" dirty="0">
                <a:solidFill>
                  <a:schemeClr val="bg1"/>
                </a:solidFill>
              </a:rPr>
              <a:t>Obedience to God's commandments is not possible through human effort alone, but requires God's divine guidance and assistance</a:t>
            </a:r>
          </a:p>
          <a:p>
            <a:endParaRPr lang="en-US" dirty="0">
              <a:solidFill>
                <a:schemeClr val="bg1"/>
              </a:solidFill>
            </a:endParaRPr>
          </a:p>
          <a:p>
            <a:r>
              <a:rPr lang="en-US" dirty="0">
                <a:solidFill>
                  <a:schemeClr val="bg1"/>
                </a:solidFill>
              </a:rPr>
              <a:t>A prayer asking for God’s guidance to live the law, and expressing deep love and delighting in commandments</a:t>
            </a:r>
          </a:p>
          <a:p>
            <a:endParaRPr lang="en-US" dirty="0">
              <a:solidFill>
                <a:schemeClr val="bg1"/>
              </a:solidFill>
            </a:endParaRPr>
          </a:p>
          <a:p>
            <a:r>
              <a:rPr lang="en-US" dirty="0">
                <a:solidFill>
                  <a:schemeClr val="bg1"/>
                </a:solidFill>
              </a:rPr>
              <a:t>A desire for inner guidance rather than focusing on selfish gain</a:t>
            </a:r>
          </a:p>
          <a:p>
            <a:endParaRPr lang="en-US" dirty="0">
              <a:solidFill>
                <a:schemeClr val="bg1"/>
              </a:solidFill>
            </a:endParaRPr>
          </a:p>
          <a:p>
            <a:r>
              <a:rPr lang="en-US" dirty="0">
                <a:solidFill>
                  <a:schemeClr val="bg1"/>
                </a:solidFill>
              </a:rPr>
              <a:t>Turning away from the vain things of the world</a:t>
            </a:r>
          </a:p>
          <a:p>
            <a:endParaRPr lang="en-US" dirty="0">
              <a:solidFill>
                <a:schemeClr val="bg1"/>
              </a:solidFill>
            </a:endParaRPr>
          </a:p>
          <a:p>
            <a:r>
              <a:rPr lang="en-US" dirty="0">
                <a:solidFill>
                  <a:schemeClr val="bg1"/>
                </a:solidFill>
              </a:rPr>
              <a:t>Confirm and support His promises to His servant</a:t>
            </a:r>
          </a:p>
          <a:p>
            <a:endParaRPr lang="en-US" dirty="0">
              <a:solidFill>
                <a:schemeClr val="bg1"/>
              </a:solidFill>
            </a:endParaRPr>
          </a:p>
          <a:p>
            <a:r>
              <a:rPr lang="en-US" dirty="0">
                <a:solidFill>
                  <a:schemeClr val="bg1"/>
                </a:solidFill>
              </a:rPr>
              <a:t>Define protection from sin </a:t>
            </a:r>
          </a:p>
          <a:p>
            <a:endParaRPr lang="en-US" dirty="0">
              <a:solidFill>
                <a:schemeClr val="bg1"/>
              </a:solidFill>
            </a:endParaRPr>
          </a:p>
          <a:p>
            <a:r>
              <a:rPr lang="en-US" dirty="0">
                <a:solidFill>
                  <a:schemeClr val="bg1"/>
                </a:solidFill>
              </a:rPr>
              <a:t>Devotion and spiritual renewal </a:t>
            </a:r>
          </a:p>
        </p:txBody>
      </p:sp>
      <p:sp>
        <p:nvSpPr>
          <p:cNvPr id="11" name="TextBox 10">
            <a:extLst>
              <a:ext uri="{FF2B5EF4-FFF2-40B4-BE49-F238E27FC236}">
                <a16:creationId xmlns:a16="http://schemas.microsoft.com/office/drawing/2014/main" id="{85BA2DBD-BA13-5EA3-D2F3-5610CD4E8A5D}"/>
              </a:ext>
            </a:extLst>
          </p:cNvPr>
          <p:cNvSpPr txBox="1"/>
          <p:nvPr/>
        </p:nvSpPr>
        <p:spPr>
          <a:xfrm>
            <a:off x="7526924" y="4996893"/>
            <a:ext cx="3410212" cy="1323439"/>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Here is</a:t>
            </a:r>
          </a:p>
          <a:p>
            <a:r>
              <a:rPr lang="en-US" sz="2000" dirty="0">
                <a:solidFill>
                  <a:schemeClr val="bg1"/>
                </a:solidFill>
              </a:rPr>
              <a:t>To be disturbed</a:t>
            </a:r>
          </a:p>
          <a:p>
            <a:r>
              <a:rPr lang="en-US" sz="2000" dirty="0">
                <a:solidFill>
                  <a:schemeClr val="bg1"/>
                </a:solidFill>
              </a:rPr>
              <a:t>Behold</a:t>
            </a:r>
            <a:endParaRPr lang="en-US" sz="2000" dirty="0"/>
          </a:p>
        </p:txBody>
      </p:sp>
      <p:pic>
        <p:nvPicPr>
          <p:cNvPr id="8" name="Picture 7">
            <a:extLst>
              <a:ext uri="{FF2B5EF4-FFF2-40B4-BE49-F238E27FC236}">
                <a16:creationId xmlns:a16="http://schemas.microsoft.com/office/drawing/2014/main" id="{64F7A298-3152-2168-185A-A76C7AB79F93}"/>
              </a:ext>
            </a:extLst>
          </p:cNvPr>
          <p:cNvPicPr>
            <a:picLocks noChangeAspect="1"/>
          </p:cNvPicPr>
          <p:nvPr/>
        </p:nvPicPr>
        <p:blipFill>
          <a:blip r:embed="rId3"/>
          <a:stretch>
            <a:fillRect/>
          </a:stretch>
        </p:blipFill>
        <p:spPr>
          <a:xfrm>
            <a:off x="6964471" y="1844135"/>
            <a:ext cx="4727436" cy="2486828"/>
          </a:xfrm>
          <a:prstGeom prst="rect">
            <a:avLst/>
          </a:prstGeom>
        </p:spPr>
      </p:pic>
    </p:spTree>
    <p:extLst>
      <p:ext uri="{BB962C8B-B14F-4D97-AF65-F5344CB8AC3E}">
        <p14:creationId xmlns:p14="http://schemas.microsoft.com/office/powerpoint/2010/main" val="283469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6C58F-2AF9-33D8-1360-31CDD10EF2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0EF18C-0E31-C8EE-9488-B0B1379BF121}"/>
              </a:ext>
            </a:extLst>
          </p:cNvPr>
          <p:cNvPicPr>
            <a:picLocks noChangeAspect="1"/>
          </p:cNvPicPr>
          <p:nvPr/>
        </p:nvPicPr>
        <p:blipFill>
          <a:blip r:embed="rId3"/>
          <a:stretch>
            <a:fillRect/>
          </a:stretch>
        </p:blipFill>
        <p:spPr>
          <a:xfrm>
            <a:off x="-1" y="0"/>
            <a:ext cx="12192001" cy="6877192"/>
          </a:xfrm>
          <a:prstGeom prst="rect">
            <a:avLst/>
          </a:prstGeom>
        </p:spPr>
      </p:pic>
      <p:sp>
        <p:nvSpPr>
          <p:cNvPr id="6" name="TextBox 5">
            <a:extLst>
              <a:ext uri="{FF2B5EF4-FFF2-40B4-BE49-F238E27FC236}">
                <a16:creationId xmlns:a16="http://schemas.microsoft.com/office/drawing/2014/main" id="{081310BE-2E46-CCEC-84F5-783929B02895}"/>
              </a:ext>
            </a:extLst>
          </p:cNvPr>
          <p:cNvSpPr txBox="1"/>
          <p:nvPr/>
        </p:nvSpPr>
        <p:spPr>
          <a:xfrm>
            <a:off x="327763" y="740842"/>
            <a:ext cx="4732752" cy="707886"/>
          </a:xfrm>
          <a:prstGeom prst="rect">
            <a:avLst/>
          </a:prstGeom>
          <a:noFill/>
        </p:spPr>
        <p:txBody>
          <a:bodyPr wrap="square" rtlCol="0">
            <a:spAutoFit/>
          </a:bodyPr>
          <a:lstStyle/>
          <a:p>
            <a:pPr fontAlgn="base"/>
            <a:r>
              <a:rPr lang="en-US" sz="4000" cap="all" dirty="0">
                <a:solidFill>
                  <a:schemeClr val="bg1"/>
                </a:solidFill>
              </a:rPr>
              <a:t> </a:t>
            </a:r>
            <a:r>
              <a:rPr lang="he-IL" sz="4000" cap="all" dirty="0">
                <a:solidFill>
                  <a:schemeClr val="bg1"/>
                </a:solidFill>
              </a:rPr>
              <a:t>ו </a:t>
            </a:r>
            <a:r>
              <a:rPr lang="en-US" sz="4000" cap="all" dirty="0">
                <a:solidFill>
                  <a:schemeClr val="bg1"/>
                </a:solidFill>
              </a:rPr>
              <a:t> Vau</a:t>
            </a:r>
          </a:p>
        </p:txBody>
      </p:sp>
      <p:sp>
        <p:nvSpPr>
          <p:cNvPr id="7" name="TextBox 6">
            <a:extLst>
              <a:ext uri="{FF2B5EF4-FFF2-40B4-BE49-F238E27FC236}">
                <a16:creationId xmlns:a16="http://schemas.microsoft.com/office/drawing/2014/main" id="{DB3E2334-029F-C6AD-2A39-950EFF916572}"/>
              </a:ext>
            </a:extLst>
          </p:cNvPr>
          <p:cNvSpPr txBox="1"/>
          <p:nvPr/>
        </p:nvSpPr>
        <p:spPr>
          <a:xfrm>
            <a:off x="-278184" y="115477"/>
            <a:ext cx="12923729"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O Lord, give us mercy, truth, and salvation</a:t>
            </a:r>
          </a:p>
          <a:p>
            <a:pPr algn="ctr"/>
            <a:r>
              <a:rPr lang="en-US" sz="3600" i="1" dirty="0">
                <a:solidFill>
                  <a:schemeClr val="bg1"/>
                </a:solidFill>
                <a:latin typeface="Rockwell" panose="02060603020205020403" pitchFamily="18" charset="0"/>
              </a:rPr>
              <a:t>Psalm 119:41-48</a:t>
            </a:r>
          </a:p>
        </p:txBody>
      </p:sp>
      <p:sp>
        <p:nvSpPr>
          <p:cNvPr id="4" name="TextBox 3">
            <a:extLst>
              <a:ext uri="{FF2B5EF4-FFF2-40B4-BE49-F238E27FC236}">
                <a16:creationId xmlns:a16="http://schemas.microsoft.com/office/drawing/2014/main" id="{47161B35-217C-CE58-F27D-42A67DA90B68}"/>
              </a:ext>
            </a:extLst>
          </p:cNvPr>
          <p:cNvSpPr txBox="1"/>
          <p:nvPr/>
        </p:nvSpPr>
        <p:spPr>
          <a:xfrm>
            <a:off x="327763" y="1639454"/>
            <a:ext cx="6636708" cy="4585871"/>
          </a:xfrm>
          <a:prstGeom prst="rect">
            <a:avLst/>
          </a:prstGeom>
          <a:noFill/>
        </p:spPr>
        <p:txBody>
          <a:bodyPr wrap="square">
            <a:spAutoFit/>
          </a:bodyPr>
          <a:lstStyle/>
          <a:p>
            <a:r>
              <a:rPr lang="en-US" sz="2000" dirty="0">
                <a:solidFill>
                  <a:schemeClr val="bg1"/>
                </a:solidFill>
              </a:rPr>
              <a:t>Divine comfort and protection of God’s promises</a:t>
            </a:r>
          </a:p>
          <a:p>
            <a:endParaRPr lang="en-US" sz="2000" dirty="0">
              <a:solidFill>
                <a:schemeClr val="bg1"/>
              </a:solidFill>
            </a:endParaRPr>
          </a:p>
          <a:p>
            <a:r>
              <a:rPr lang="en-US" dirty="0">
                <a:solidFill>
                  <a:schemeClr val="bg1"/>
                </a:solidFill>
              </a:rPr>
              <a:t>A trust in God’s word of truth and faithfulness</a:t>
            </a:r>
          </a:p>
          <a:p>
            <a:endParaRPr lang="en-US" dirty="0">
              <a:solidFill>
                <a:schemeClr val="bg1"/>
              </a:solidFill>
            </a:endParaRPr>
          </a:p>
          <a:p>
            <a:r>
              <a:rPr lang="en-US" dirty="0">
                <a:solidFill>
                  <a:schemeClr val="bg1"/>
                </a:solidFill>
              </a:rPr>
              <a:t>Never take the truth out of my mouth and having hope in His judgments</a:t>
            </a:r>
          </a:p>
          <a:p>
            <a:endParaRPr lang="en-US" dirty="0">
              <a:solidFill>
                <a:schemeClr val="bg1"/>
              </a:solidFill>
            </a:endParaRPr>
          </a:p>
          <a:p>
            <a:r>
              <a:rPr lang="en-US" dirty="0">
                <a:solidFill>
                  <a:schemeClr val="bg1"/>
                </a:solidFill>
              </a:rPr>
              <a:t>Keeping the laws (commandments) forever</a:t>
            </a:r>
          </a:p>
          <a:p>
            <a:endParaRPr lang="en-US" dirty="0">
              <a:solidFill>
                <a:schemeClr val="bg1"/>
              </a:solidFill>
            </a:endParaRPr>
          </a:p>
          <a:p>
            <a:r>
              <a:rPr lang="en-US" dirty="0">
                <a:solidFill>
                  <a:schemeClr val="bg1"/>
                </a:solidFill>
              </a:rPr>
              <a:t>Walking morally</a:t>
            </a:r>
          </a:p>
          <a:p>
            <a:endParaRPr lang="en-US" dirty="0">
              <a:solidFill>
                <a:schemeClr val="bg1"/>
              </a:solidFill>
            </a:endParaRPr>
          </a:p>
          <a:p>
            <a:r>
              <a:rPr lang="en-US" dirty="0">
                <a:solidFill>
                  <a:schemeClr val="bg1"/>
                </a:solidFill>
              </a:rPr>
              <a:t>Testifying to authorities (Kings and rulers) and not be ashamed</a:t>
            </a:r>
          </a:p>
          <a:p>
            <a:endParaRPr lang="en-US" dirty="0">
              <a:solidFill>
                <a:schemeClr val="bg1"/>
              </a:solidFill>
            </a:endParaRPr>
          </a:p>
          <a:p>
            <a:r>
              <a:rPr lang="en-US" dirty="0">
                <a:solidFill>
                  <a:schemeClr val="bg1"/>
                </a:solidFill>
              </a:rPr>
              <a:t>A love for the commandments</a:t>
            </a:r>
          </a:p>
          <a:p>
            <a:endParaRPr lang="en-US" dirty="0">
              <a:solidFill>
                <a:schemeClr val="bg1"/>
              </a:solidFill>
            </a:endParaRPr>
          </a:p>
          <a:p>
            <a:r>
              <a:rPr lang="en-US" dirty="0">
                <a:solidFill>
                  <a:schemeClr val="bg1"/>
                </a:solidFill>
              </a:rPr>
              <a:t>Praise and keep God’s commandments</a:t>
            </a:r>
            <a:endParaRPr lang="en-US" sz="2000" dirty="0">
              <a:solidFill>
                <a:schemeClr val="bg1"/>
              </a:solidFill>
            </a:endParaRPr>
          </a:p>
        </p:txBody>
      </p:sp>
      <p:sp>
        <p:nvSpPr>
          <p:cNvPr id="11" name="TextBox 10">
            <a:extLst>
              <a:ext uri="{FF2B5EF4-FFF2-40B4-BE49-F238E27FC236}">
                <a16:creationId xmlns:a16="http://schemas.microsoft.com/office/drawing/2014/main" id="{DABC42CF-1378-C37E-E7DE-9DC06C8CA776}"/>
              </a:ext>
            </a:extLst>
          </p:cNvPr>
          <p:cNvSpPr txBox="1"/>
          <p:nvPr/>
        </p:nvSpPr>
        <p:spPr>
          <a:xfrm>
            <a:off x="7526923" y="4996893"/>
            <a:ext cx="4170299" cy="1631216"/>
          </a:xfrm>
          <a:prstGeom prst="rect">
            <a:avLst/>
          </a:prstGeom>
          <a:noFill/>
        </p:spPr>
        <p:txBody>
          <a:bodyPr wrap="square">
            <a:spAutoFit/>
          </a:bodyPr>
          <a:lstStyle/>
          <a:p>
            <a:r>
              <a:rPr lang="en-US" sz="2000" b="1" dirty="0">
                <a:solidFill>
                  <a:schemeClr val="bg1"/>
                </a:solidFill>
              </a:rPr>
              <a:t>Meaning:</a:t>
            </a:r>
          </a:p>
          <a:p>
            <a:r>
              <a:rPr lang="en-US" sz="2000" dirty="0">
                <a:solidFill>
                  <a:schemeClr val="bg1"/>
                </a:solidFill>
              </a:rPr>
              <a:t>Hook</a:t>
            </a:r>
          </a:p>
          <a:p>
            <a:r>
              <a:rPr lang="en-US" sz="2000" dirty="0">
                <a:solidFill>
                  <a:schemeClr val="bg1"/>
                </a:solidFill>
              </a:rPr>
              <a:t>The Word</a:t>
            </a:r>
          </a:p>
          <a:p>
            <a:r>
              <a:rPr lang="en-US" sz="2000" dirty="0">
                <a:solidFill>
                  <a:schemeClr val="bg1"/>
                </a:solidFill>
              </a:rPr>
              <a:t>In front of a word, transforms past into future or future to past</a:t>
            </a:r>
          </a:p>
        </p:txBody>
      </p:sp>
      <p:pic>
        <p:nvPicPr>
          <p:cNvPr id="3" name="Picture 2">
            <a:extLst>
              <a:ext uri="{FF2B5EF4-FFF2-40B4-BE49-F238E27FC236}">
                <a16:creationId xmlns:a16="http://schemas.microsoft.com/office/drawing/2014/main" id="{439595ED-E54E-B336-2D54-0A7EAF74F959}"/>
              </a:ext>
            </a:extLst>
          </p:cNvPr>
          <p:cNvPicPr>
            <a:picLocks noChangeAspect="1"/>
          </p:cNvPicPr>
          <p:nvPr/>
        </p:nvPicPr>
        <p:blipFill>
          <a:blip r:embed="rId4"/>
          <a:srcRect l="17674" r="10631"/>
          <a:stretch>
            <a:fillRect/>
          </a:stretch>
        </p:blipFill>
        <p:spPr>
          <a:xfrm>
            <a:off x="6964471" y="1469161"/>
            <a:ext cx="4732752" cy="3192563"/>
          </a:xfrm>
          <a:prstGeom prst="rect">
            <a:avLst/>
          </a:prstGeom>
        </p:spPr>
      </p:pic>
    </p:spTree>
    <p:extLst>
      <p:ext uri="{BB962C8B-B14F-4D97-AF65-F5344CB8AC3E}">
        <p14:creationId xmlns:p14="http://schemas.microsoft.com/office/powerpoint/2010/main" val="162900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437</TotalTime>
  <Words>2497</Words>
  <Application>Microsoft Office PowerPoint</Application>
  <PresentationFormat>Widescreen</PresentationFormat>
  <Paragraphs>521</Paragraphs>
  <Slides>29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Aptos Display</vt:lpstr>
      <vt:lpstr>Arial</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 Blau</dc:creator>
  <cp:lastModifiedBy>Brad Blau</cp:lastModifiedBy>
  <cp:revision>15</cp:revision>
  <dcterms:created xsi:type="dcterms:W3CDTF">2025-11-23T18:56:15Z</dcterms:created>
  <dcterms:modified xsi:type="dcterms:W3CDTF">2025-11-25T19:34:06Z</dcterms:modified>
</cp:coreProperties>
</file>