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64" r:id="rId3"/>
    <p:sldId id="257" r:id="rId4"/>
    <p:sldId id="263" r:id="rId5"/>
    <p:sldId id="261" r:id="rId6"/>
    <p:sldId id="266" r:id="rId7"/>
    <p:sldId id="267" r:id="rId8"/>
    <p:sldId id="268" r:id="rId9"/>
    <p:sldId id="269" r:id="rId10"/>
    <p:sldId id="270" r:id="rId11"/>
    <p:sldId id="271" r:id="rId12"/>
    <p:sldId id="272" r:id="rId13"/>
    <p:sldId id="273" r:id="rId14"/>
    <p:sldId id="274" r:id="rId15"/>
    <p:sldId id="277" r:id="rId16"/>
    <p:sldId id="275" r:id="rId17"/>
    <p:sldId id="278" r:id="rId18"/>
    <p:sldId id="258" r:id="rId19"/>
    <p:sldId id="276" r:id="rId20"/>
    <p:sldId id="256" r:id="rId21"/>
    <p:sldId id="262" r:id="rId22"/>
  </p:sldIdLst>
  <p:sldSz cx="12192000" cy="6858000"/>
  <p:notesSz cx="6858000" cy="9144000"/>
  <p:embeddedFontLst>
    <p:embeddedFont>
      <p:font typeface="Abadi" panose="020B0604020202020204" charset="0"/>
      <p:regular r:id="rId23"/>
    </p:embeddedFont>
    <p:embeddedFont>
      <p:font typeface="Trebuchet MS" panose="020B0603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4" d="100"/>
          <a:sy n="104" d="100"/>
        </p:scale>
        <p:origin x="69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FA8660-D90B-429C-94CB-FA079E0E740F}"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190849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A8660-D90B-429C-94CB-FA079E0E740F}"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212193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A8660-D90B-429C-94CB-FA079E0E740F}"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156520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A8660-D90B-429C-94CB-FA079E0E740F}"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426779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FA8660-D90B-429C-94CB-FA079E0E740F}"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230701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FA8660-D90B-429C-94CB-FA079E0E740F}"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2998381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FA8660-D90B-429C-94CB-FA079E0E740F}" type="datetimeFigureOut">
              <a:rPr lang="en-US" smtClean="0"/>
              <a:t>12/21/2025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248266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FA8660-D90B-429C-94CB-FA079E0E740F}" type="datetimeFigureOut">
              <a:rPr lang="en-US" smtClean="0"/>
              <a:t>12/21/2025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362123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A8660-D90B-429C-94CB-FA079E0E740F}" type="datetimeFigureOut">
              <a:rPr lang="en-US" smtClean="0"/>
              <a:t>12/21/2025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160672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FA8660-D90B-429C-94CB-FA079E0E740F}"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177499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FA8660-D90B-429C-94CB-FA079E0E740F}"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221914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A8660-D90B-429C-94CB-FA079E0E740F}" type="datetimeFigureOut">
              <a:rPr lang="en-US" smtClean="0"/>
              <a:t>12/21/2025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1420D-E06B-47F1-9D4B-4D985A78E363}" type="slidenum">
              <a:rPr lang="en-US" smtClean="0"/>
              <a:t>‹#›</a:t>
            </a:fld>
            <a:endParaRPr lang="en-US"/>
          </a:p>
        </p:txBody>
      </p:sp>
    </p:spTree>
    <p:extLst>
      <p:ext uri="{BB962C8B-B14F-4D97-AF65-F5344CB8AC3E}">
        <p14:creationId xmlns:p14="http://schemas.microsoft.com/office/powerpoint/2010/main" val="943645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7.gif"/><Relationship Id="rId7" Type="http://schemas.openxmlformats.org/officeDocument/2006/relationships/image" Target="../media/image43.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11324"/>
            <a:ext cx="12192000" cy="68693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94256"/>
            <a:ext cx="12192000" cy="2246769"/>
          </a:xfrm>
          <a:prstGeom prst="rect">
            <a:avLst/>
          </a:prstGeom>
          <a:noFill/>
        </p:spPr>
        <p:txBody>
          <a:bodyPr wrap="square" rtlCol="0">
            <a:spAutoFit/>
          </a:bodyPr>
          <a:lstStyle/>
          <a:p>
            <a:pPr algn="ctr"/>
            <a:r>
              <a:rPr lang="en-US" sz="6000" dirty="0">
                <a:solidFill>
                  <a:schemeClr val="bg1"/>
                </a:solidFill>
                <a:latin typeface="Trebuchet MS" panose="020B0603020202020204" pitchFamily="34" charset="0"/>
              </a:rPr>
              <a:t>The Great and Mighty Battle </a:t>
            </a:r>
          </a:p>
          <a:p>
            <a:pPr algn="ctr"/>
            <a:r>
              <a:rPr lang="en-US" sz="6000" dirty="0">
                <a:solidFill>
                  <a:schemeClr val="bg1"/>
                </a:solidFill>
                <a:latin typeface="Trebuchet MS" panose="020B0603020202020204" pitchFamily="34" charset="0"/>
              </a:rPr>
              <a:t>Ezekiel 38-48</a:t>
            </a:r>
          </a:p>
          <a:p>
            <a:pPr algn="ctr"/>
            <a:r>
              <a:rPr lang="en-US" sz="2000" dirty="0">
                <a:solidFill>
                  <a:schemeClr val="bg1"/>
                </a:solidFill>
                <a:latin typeface="Trebuchet MS" panose="020B0603020202020204" pitchFamily="34" charset="0"/>
              </a:rPr>
              <a:t>Including a Vision of the Latter-day Temple</a:t>
            </a:r>
          </a:p>
        </p:txBody>
      </p:sp>
      <p:grpSp>
        <p:nvGrpSpPr>
          <p:cNvPr id="48" name="Group 47"/>
          <p:cNvGrpSpPr/>
          <p:nvPr/>
        </p:nvGrpSpPr>
        <p:grpSpPr>
          <a:xfrm>
            <a:off x="1334064" y="1470520"/>
            <a:ext cx="1670060" cy="3506253"/>
            <a:chOff x="990600" y="837146"/>
            <a:chExt cx="1670060" cy="3506253"/>
          </a:xfrm>
        </p:grpSpPr>
        <p:sp>
          <p:nvSpPr>
            <p:cNvPr id="49" name="Cloud 48"/>
            <p:cNvSpPr/>
            <p:nvPr/>
          </p:nvSpPr>
          <p:spPr>
            <a:xfrm rot="1652747">
              <a:off x="1327221" y="1337134"/>
              <a:ext cx="1062547" cy="121163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9671902">
              <a:off x="2303506" y="2638851"/>
              <a:ext cx="357154" cy="58919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647766">
              <a:off x="990600" y="2578106"/>
              <a:ext cx="337159" cy="58919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9352409">
              <a:off x="1920476" y="3754200"/>
              <a:ext cx="311632" cy="58919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647766">
              <a:off x="1562214" y="3742546"/>
              <a:ext cx="310141" cy="58919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0169292">
              <a:off x="1884384" y="1990222"/>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790291">
              <a:off x="1157966" y="1955787"/>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1353756" y="1972080"/>
              <a:ext cx="992877" cy="207364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693270" y="1725922"/>
              <a:ext cx="268108" cy="493208"/>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1452739" y="2847970"/>
              <a:ext cx="795354" cy="201916"/>
              <a:chOff x="5757466" y="264089"/>
              <a:chExt cx="1615640" cy="353036"/>
            </a:xfrm>
            <a:solidFill>
              <a:schemeClr val="tx2">
                <a:lumMod val="40000"/>
                <a:lumOff val="60000"/>
              </a:schemeClr>
            </a:solidFill>
          </p:grpSpPr>
          <p:sp>
            <p:nvSpPr>
              <p:cNvPr id="68" name="Rounded Rectangle 67"/>
              <p:cNvSpPr/>
              <p:nvPr/>
            </p:nvSpPr>
            <p:spPr>
              <a:xfrm>
                <a:off x="5757466" y="264089"/>
                <a:ext cx="1615640" cy="35303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rot="2670115">
                <a:off x="5867287" y="296724"/>
                <a:ext cx="309012" cy="302447"/>
                <a:chOff x="5757466" y="974350"/>
                <a:chExt cx="1743980" cy="1706926"/>
              </a:xfrm>
              <a:grpFill/>
            </p:grpSpPr>
            <p:sp>
              <p:nvSpPr>
                <p:cNvPr id="85" name="Donut 84"/>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86"/>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87"/>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69"/>
              <p:cNvGrpSpPr/>
              <p:nvPr/>
            </p:nvGrpSpPr>
            <p:grpSpPr>
              <a:xfrm rot="2670115">
                <a:off x="6254818" y="301079"/>
                <a:ext cx="309012" cy="302447"/>
                <a:chOff x="5757466" y="974350"/>
                <a:chExt cx="1743980" cy="1706926"/>
              </a:xfrm>
              <a:grpFill/>
            </p:grpSpPr>
            <p:sp>
              <p:nvSpPr>
                <p:cNvPr id="81" name="Donut 80"/>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82"/>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rot="2670115">
                <a:off x="6629286" y="301078"/>
                <a:ext cx="309012" cy="302447"/>
                <a:chOff x="5757466" y="974350"/>
                <a:chExt cx="1743980" cy="1706926"/>
              </a:xfrm>
              <a:grpFill/>
            </p:grpSpPr>
            <p:sp>
              <p:nvSpPr>
                <p:cNvPr id="77" name="Donut 76"/>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8"/>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 name="Group 71"/>
              <p:cNvGrpSpPr/>
              <p:nvPr/>
            </p:nvGrpSpPr>
            <p:grpSpPr>
              <a:xfrm rot="2670115">
                <a:off x="7012464" y="292369"/>
                <a:ext cx="309012" cy="302447"/>
                <a:chOff x="5757466" y="974350"/>
                <a:chExt cx="1743980" cy="1706926"/>
              </a:xfrm>
              <a:grpFill/>
            </p:grpSpPr>
            <p:sp>
              <p:nvSpPr>
                <p:cNvPr id="73" name="Donut 72"/>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74"/>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9" name="Trapezoid 58"/>
            <p:cNvSpPr/>
            <p:nvPr/>
          </p:nvSpPr>
          <p:spPr>
            <a:xfrm rot="360163">
              <a:off x="1367413" y="1992038"/>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1155958">
              <a:off x="1946035" y="2010215"/>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652747">
              <a:off x="1288458" y="929756"/>
              <a:ext cx="1062547" cy="121163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486278" y="1055496"/>
              <a:ext cx="704188" cy="1075467"/>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rot="5145672">
              <a:off x="1621272" y="729955"/>
              <a:ext cx="462489" cy="676872"/>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505855" y="1054971"/>
              <a:ext cx="170917" cy="17156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051920" y="1107335"/>
              <a:ext cx="227032" cy="16018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975216">
              <a:off x="2190466" y="1520860"/>
              <a:ext cx="207439" cy="45966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318728" y="1759606"/>
              <a:ext cx="220241" cy="32495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306618" y="3221110"/>
            <a:ext cx="5178720" cy="1200329"/>
          </a:xfrm>
          <a:prstGeom prst="rect">
            <a:avLst/>
          </a:prstGeom>
        </p:spPr>
        <p:txBody>
          <a:bodyPr wrap="square">
            <a:spAutoFit/>
          </a:bodyPr>
          <a:lstStyle/>
          <a:p>
            <a:r>
              <a:rPr lang="en-US" i="1" dirty="0">
                <a:solidFill>
                  <a:schemeClr val="bg1"/>
                </a:solidFill>
              </a:rPr>
              <a:t>And now ye behold this </a:t>
            </a:r>
            <a:r>
              <a:rPr lang="en-US" b="1" i="1" dirty="0">
                <a:solidFill>
                  <a:schemeClr val="bg1"/>
                </a:solidFill>
              </a:rPr>
              <a:t>temple</a:t>
            </a:r>
            <a:r>
              <a:rPr lang="en-US" i="1" dirty="0">
                <a:solidFill>
                  <a:schemeClr val="bg1"/>
                </a:solidFill>
              </a:rPr>
              <a:t> which is in Jerusalem, which ye call the house of God, and your enemies say that this house shall never fall.</a:t>
            </a:r>
          </a:p>
          <a:p>
            <a:r>
              <a:rPr lang="en-US" i="1" dirty="0">
                <a:solidFill>
                  <a:schemeClr val="bg1"/>
                </a:solidFill>
              </a:rPr>
              <a:t>D&amp;C 45:18</a:t>
            </a:r>
          </a:p>
        </p:txBody>
      </p:sp>
      <p:grpSp>
        <p:nvGrpSpPr>
          <p:cNvPr id="92" name="Group 91"/>
          <p:cNvGrpSpPr/>
          <p:nvPr/>
        </p:nvGrpSpPr>
        <p:grpSpPr>
          <a:xfrm rot="16200000">
            <a:off x="5791200" y="875622"/>
            <a:ext cx="609600" cy="3733800"/>
            <a:chOff x="2438400" y="990600"/>
            <a:chExt cx="762000" cy="3200400"/>
          </a:xfrm>
        </p:grpSpPr>
        <p:sp>
          <p:nvSpPr>
            <p:cNvPr id="93" name="Pentagon 92"/>
            <p:cNvSpPr/>
            <p:nvPr/>
          </p:nvSpPr>
          <p:spPr>
            <a:xfrm rot="16200000">
              <a:off x="1562100" y="2171700"/>
              <a:ext cx="2514600" cy="152400"/>
            </a:xfrm>
            <a:prstGeom prst="homePlat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laque 93"/>
            <p:cNvSpPr/>
            <p:nvPr/>
          </p:nvSpPr>
          <p:spPr>
            <a:xfrm>
              <a:off x="2438400" y="3124200"/>
              <a:ext cx="762000" cy="685800"/>
            </a:xfrm>
            <a:prstGeom prst="plaque">
              <a:avLst>
                <a:gd name="adj" fmla="val 41373"/>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2667000" y="3657600"/>
              <a:ext cx="304800" cy="533400"/>
            </a:xfrm>
            <a:prstGeom prst="roundRect">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nut 95"/>
            <p:cNvSpPr/>
            <p:nvPr/>
          </p:nvSpPr>
          <p:spPr>
            <a:xfrm>
              <a:off x="2590800" y="3276600"/>
              <a:ext cx="457200" cy="3048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96"/>
            <p:cNvSpPr/>
            <p:nvPr/>
          </p:nvSpPr>
          <p:spPr>
            <a:xfrm>
              <a:off x="2667000" y="3124200"/>
              <a:ext cx="304800" cy="2286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97"/>
          <p:cNvGrpSpPr/>
          <p:nvPr/>
        </p:nvGrpSpPr>
        <p:grpSpPr>
          <a:xfrm rot="1121644">
            <a:off x="7242824" y="4309077"/>
            <a:ext cx="1212157" cy="1818235"/>
            <a:chOff x="2209800" y="5562600"/>
            <a:chExt cx="1676400" cy="2514600"/>
          </a:xfrm>
        </p:grpSpPr>
        <p:sp>
          <p:nvSpPr>
            <p:cNvPr id="99" name="Hexagon 98"/>
            <p:cNvSpPr/>
            <p:nvPr/>
          </p:nvSpPr>
          <p:spPr>
            <a:xfrm>
              <a:off x="2209800" y="5562600"/>
              <a:ext cx="1676400" cy="251460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a:off x="2438400" y="5867400"/>
              <a:ext cx="1270000" cy="1905000"/>
            </a:xfrm>
            <a:prstGeom prst="hexagon">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Hexagon 100"/>
            <p:cNvSpPr/>
            <p:nvPr/>
          </p:nvSpPr>
          <p:spPr>
            <a:xfrm>
              <a:off x="2611582" y="6137564"/>
              <a:ext cx="914400" cy="13716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78"/>
            <p:cNvGrpSpPr/>
            <p:nvPr/>
          </p:nvGrpSpPr>
          <p:grpSpPr>
            <a:xfrm>
              <a:off x="2627416" y="5583382"/>
              <a:ext cx="838200" cy="279400"/>
              <a:chOff x="2895600" y="4648200"/>
              <a:chExt cx="1600200" cy="533400"/>
            </a:xfrm>
          </p:grpSpPr>
          <p:sp>
            <p:nvSpPr>
              <p:cNvPr id="111" name="Quad Arrow 110"/>
              <p:cNvSpPr/>
              <p:nvPr/>
            </p:nvSpPr>
            <p:spPr>
              <a:xfrm>
                <a:off x="28956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111"/>
              <p:cNvSpPr/>
              <p:nvPr/>
            </p:nvSpPr>
            <p:spPr>
              <a:xfrm>
                <a:off x="34290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112"/>
              <p:cNvSpPr/>
              <p:nvPr/>
            </p:nvSpPr>
            <p:spPr>
              <a:xfrm>
                <a:off x="39624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32766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38100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79"/>
            <p:cNvGrpSpPr/>
            <p:nvPr/>
          </p:nvGrpSpPr>
          <p:grpSpPr>
            <a:xfrm>
              <a:off x="2590800" y="7772400"/>
              <a:ext cx="838200" cy="279400"/>
              <a:chOff x="2895600" y="4648200"/>
              <a:chExt cx="1600200" cy="533400"/>
            </a:xfrm>
          </p:grpSpPr>
          <p:sp>
            <p:nvSpPr>
              <p:cNvPr id="106" name="Quad Arrow 105"/>
              <p:cNvSpPr/>
              <p:nvPr/>
            </p:nvSpPr>
            <p:spPr>
              <a:xfrm>
                <a:off x="28956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106"/>
              <p:cNvSpPr/>
              <p:nvPr/>
            </p:nvSpPr>
            <p:spPr>
              <a:xfrm>
                <a:off x="34290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a:off x="39624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32766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38100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Donut 103"/>
            <p:cNvSpPr/>
            <p:nvPr/>
          </p:nvSpPr>
          <p:spPr>
            <a:xfrm>
              <a:off x="2704605" y="6479969"/>
              <a:ext cx="685800" cy="666750"/>
            </a:xfrm>
            <a:prstGeom prst="donut">
              <a:avLst>
                <a:gd name="adj" fmla="val 11523"/>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Quad Arrow 104"/>
            <p:cNvSpPr/>
            <p:nvPr/>
          </p:nvSpPr>
          <p:spPr>
            <a:xfrm>
              <a:off x="2782784" y="6540335"/>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rot="20546179">
            <a:off x="249102" y="4476459"/>
            <a:ext cx="1218942" cy="1590575"/>
            <a:chOff x="2361510" y="2345161"/>
            <a:chExt cx="1278204" cy="1940859"/>
          </a:xfrm>
        </p:grpSpPr>
        <p:sp>
          <p:nvSpPr>
            <p:cNvPr id="117" name="Flowchart: Delay 116"/>
            <p:cNvSpPr/>
            <p:nvPr/>
          </p:nvSpPr>
          <p:spPr>
            <a:xfrm rot="15822776">
              <a:off x="1942778" y="2768375"/>
              <a:ext cx="1752600" cy="915135"/>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lay 117"/>
            <p:cNvSpPr/>
            <p:nvPr/>
          </p:nvSpPr>
          <p:spPr>
            <a:xfrm rot="15822776">
              <a:off x="2054836" y="2763893"/>
              <a:ext cx="1752600" cy="915135"/>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Delay 118"/>
            <p:cNvSpPr/>
            <p:nvPr/>
          </p:nvSpPr>
          <p:spPr>
            <a:xfrm rot="16861767">
              <a:off x="2207236" y="2916293"/>
              <a:ext cx="1752600" cy="915135"/>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lay 119"/>
            <p:cNvSpPr/>
            <p:nvPr/>
          </p:nvSpPr>
          <p:spPr>
            <a:xfrm rot="16861767">
              <a:off x="2305847" y="2952152"/>
              <a:ext cx="1752600" cy="915135"/>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Footer Placeholder 14">
            <a:extLst>
              <a:ext uri="{FF2B5EF4-FFF2-40B4-BE49-F238E27FC236}">
                <a16:creationId xmlns:a16="http://schemas.microsoft.com/office/drawing/2014/main" id="{A069FAB6-ED27-401E-932C-23FBD2C107CB}"/>
              </a:ext>
            </a:extLst>
          </p:cNvPr>
          <p:cNvSpPr>
            <a:spLocks noGrp="1"/>
          </p:cNvSpPr>
          <p:nvPr/>
        </p:nvSpPr>
        <p:spPr>
          <a:xfrm>
            <a:off x="131319" y="646951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3" name="Group 2">
            <a:extLst>
              <a:ext uri="{FF2B5EF4-FFF2-40B4-BE49-F238E27FC236}">
                <a16:creationId xmlns:a16="http://schemas.microsoft.com/office/drawing/2014/main" id="{22DB91B6-A814-226D-B8C3-EC0EC3C721E8}"/>
              </a:ext>
            </a:extLst>
          </p:cNvPr>
          <p:cNvGrpSpPr/>
          <p:nvPr/>
        </p:nvGrpSpPr>
        <p:grpSpPr>
          <a:xfrm>
            <a:off x="9376666" y="2020966"/>
            <a:ext cx="2004943" cy="3188761"/>
            <a:chOff x="2057400" y="-9331"/>
            <a:chExt cx="3713066" cy="6682027"/>
          </a:xfrm>
        </p:grpSpPr>
        <p:grpSp>
          <p:nvGrpSpPr>
            <p:cNvPr id="5" name="Group 4">
              <a:extLst>
                <a:ext uri="{FF2B5EF4-FFF2-40B4-BE49-F238E27FC236}">
                  <a16:creationId xmlns:a16="http://schemas.microsoft.com/office/drawing/2014/main" id="{50D494F1-F9D1-A070-DC9E-E32D07659E79}"/>
                </a:ext>
              </a:extLst>
            </p:cNvPr>
            <p:cNvGrpSpPr/>
            <p:nvPr/>
          </p:nvGrpSpPr>
          <p:grpSpPr>
            <a:xfrm>
              <a:off x="4187601" y="3320798"/>
              <a:ext cx="298754" cy="693091"/>
              <a:chOff x="4762370" y="4708120"/>
              <a:chExt cx="705369" cy="824165"/>
            </a:xfrm>
          </p:grpSpPr>
          <p:sp>
            <p:nvSpPr>
              <p:cNvPr id="1822" name="Rectangle 1821">
                <a:extLst>
                  <a:ext uri="{FF2B5EF4-FFF2-40B4-BE49-F238E27FC236}">
                    <a16:creationId xmlns:a16="http://schemas.microsoft.com/office/drawing/2014/main" id="{B74DF2EB-577E-3325-A7B6-51B9A4577960}"/>
                  </a:ext>
                </a:extLst>
              </p:cNvPr>
              <p:cNvSpPr/>
              <p:nvPr/>
            </p:nvSpPr>
            <p:spPr>
              <a:xfrm>
                <a:off x="4787040" y="4774314"/>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3" name="Trapezoid 1822">
                <a:extLst>
                  <a:ext uri="{FF2B5EF4-FFF2-40B4-BE49-F238E27FC236}">
                    <a16:creationId xmlns:a16="http://schemas.microsoft.com/office/drawing/2014/main" id="{519FE3A3-0A67-AF79-ED04-E7EC0F6599F3}"/>
                  </a:ext>
                </a:extLst>
              </p:cNvPr>
              <p:cNvSpPr/>
              <p:nvPr/>
            </p:nvSpPr>
            <p:spPr>
              <a:xfrm rot="10800000">
                <a:off x="4762370" y="4708120"/>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279E1335-3767-F7F9-633C-0C35031D292F}"/>
                </a:ext>
              </a:extLst>
            </p:cNvPr>
            <p:cNvGrpSpPr/>
            <p:nvPr/>
          </p:nvGrpSpPr>
          <p:grpSpPr>
            <a:xfrm>
              <a:off x="3578012" y="3313715"/>
              <a:ext cx="263603" cy="693091"/>
              <a:chOff x="3466354" y="4718359"/>
              <a:chExt cx="705369" cy="824165"/>
            </a:xfrm>
          </p:grpSpPr>
          <p:sp>
            <p:nvSpPr>
              <p:cNvPr id="1820" name="Rectangle 1819">
                <a:extLst>
                  <a:ext uri="{FF2B5EF4-FFF2-40B4-BE49-F238E27FC236}">
                    <a16:creationId xmlns:a16="http://schemas.microsoft.com/office/drawing/2014/main" id="{33324F2A-AEE3-EB2C-B556-6DAB5E3E3F40}"/>
                  </a:ext>
                </a:extLst>
              </p:cNvPr>
              <p:cNvSpPr/>
              <p:nvPr/>
            </p:nvSpPr>
            <p:spPr>
              <a:xfrm>
                <a:off x="3491024" y="4784553"/>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1" name="Trapezoid 1820">
                <a:extLst>
                  <a:ext uri="{FF2B5EF4-FFF2-40B4-BE49-F238E27FC236}">
                    <a16:creationId xmlns:a16="http://schemas.microsoft.com/office/drawing/2014/main" id="{B2E6E8B0-797F-BCA4-AFAF-6FA9147C0C0E}"/>
                  </a:ext>
                </a:extLst>
              </p:cNvPr>
              <p:cNvSpPr/>
              <p:nvPr/>
            </p:nvSpPr>
            <p:spPr>
              <a:xfrm rot="10800000">
                <a:off x="3466354" y="4718359"/>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4F5AC478-3E9A-6261-EA85-321E261F7C7A}"/>
                </a:ext>
              </a:extLst>
            </p:cNvPr>
            <p:cNvSpPr/>
            <p:nvPr/>
          </p:nvSpPr>
          <p:spPr>
            <a:xfrm>
              <a:off x="3823481" y="3352303"/>
              <a:ext cx="378570" cy="67041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BE6F3D8-0B63-8DB8-28F9-641E11231ABE}"/>
                </a:ext>
              </a:extLst>
            </p:cNvPr>
            <p:cNvGrpSpPr/>
            <p:nvPr/>
          </p:nvGrpSpPr>
          <p:grpSpPr>
            <a:xfrm>
              <a:off x="3480410" y="3759120"/>
              <a:ext cx="197311" cy="264569"/>
              <a:chOff x="657122" y="3657600"/>
              <a:chExt cx="562077" cy="533400"/>
            </a:xfrm>
          </p:grpSpPr>
          <p:sp>
            <p:nvSpPr>
              <p:cNvPr id="1818" name="Rectangle 1817">
                <a:extLst>
                  <a:ext uri="{FF2B5EF4-FFF2-40B4-BE49-F238E27FC236}">
                    <a16:creationId xmlns:a16="http://schemas.microsoft.com/office/drawing/2014/main" id="{7F8999FA-078E-D7EC-0CBA-5E325891326E}"/>
                  </a:ext>
                </a:extLst>
              </p:cNvPr>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9" name="Picture 2" descr="http://fc08.deviantart.net/fs6/i/2005/056/c/2/Silver_Star_icon_by_sgraves.png">
                <a:extLst>
                  <a:ext uri="{FF2B5EF4-FFF2-40B4-BE49-F238E27FC236}">
                    <a16:creationId xmlns:a16="http://schemas.microsoft.com/office/drawing/2014/main" id="{2DE5D9F7-ABF1-B287-D9C9-15EE5BB8CE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272" y="3683866"/>
                <a:ext cx="497608" cy="49761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10" name="Flowchart: Delay 9">
              <a:extLst>
                <a:ext uri="{FF2B5EF4-FFF2-40B4-BE49-F238E27FC236}">
                  <a16:creationId xmlns:a16="http://schemas.microsoft.com/office/drawing/2014/main" id="{0A7AA1BF-1C99-3390-3311-29BF62287B98}"/>
                </a:ext>
              </a:extLst>
            </p:cNvPr>
            <p:cNvSpPr/>
            <p:nvPr/>
          </p:nvSpPr>
          <p:spPr>
            <a:xfrm rot="16200000">
              <a:off x="3636023" y="940573"/>
              <a:ext cx="725778" cy="490726"/>
            </a:xfrm>
            <a:prstGeom prst="flowChartDelay">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288D078-4348-78C5-F16D-7F49ED080455}"/>
                </a:ext>
              </a:extLst>
            </p:cNvPr>
            <p:cNvGrpSpPr/>
            <p:nvPr/>
          </p:nvGrpSpPr>
          <p:grpSpPr>
            <a:xfrm>
              <a:off x="3736558" y="1325520"/>
              <a:ext cx="537122" cy="537334"/>
              <a:chOff x="3695339" y="4718358"/>
              <a:chExt cx="1559660" cy="896109"/>
            </a:xfrm>
          </p:grpSpPr>
          <p:grpSp>
            <p:nvGrpSpPr>
              <p:cNvPr id="1809" name="Group 1808">
                <a:extLst>
                  <a:ext uri="{FF2B5EF4-FFF2-40B4-BE49-F238E27FC236}">
                    <a16:creationId xmlns:a16="http://schemas.microsoft.com/office/drawing/2014/main" id="{6EB10E7A-2A1B-18E4-48A1-E49E2688D094}"/>
                  </a:ext>
                </a:extLst>
              </p:cNvPr>
              <p:cNvGrpSpPr/>
              <p:nvPr/>
            </p:nvGrpSpPr>
            <p:grpSpPr>
              <a:xfrm>
                <a:off x="4753040" y="4726782"/>
                <a:ext cx="501959" cy="887685"/>
                <a:chOff x="4762370" y="4708120"/>
                <a:chExt cx="705369" cy="887685"/>
              </a:xfrm>
            </p:grpSpPr>
            <p:sp>
              <p:nvSpPr>
                <p:cNvPr id="1816" name="Rectangle 1815">
                  <a:extLst>
                    <a:ext uri="{FF2B5EF4-FFF2-40B4-BE49-F238E27FC236}">
                      <a16:creationId xmlns:a16="http://schemas.microsoft.com/office/drawing/2014/main" id="{7F1B8D58-CAFD-627D-DFFB-F95F23845835}"/>
                    </a:ext>
                  </a:extLst>
                </p:cNvPr>
                <p:cNvSpPr/>
                <p:nvPr/>
              </p:nvSpPr>
              <p:spPr>
                <a:xfrm>
                  <a:off x="4787039" y="4774312"/>
                  <a:ext cx="636062" cy="8214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7" name="Trapezoid 1816">
                  <a:extLst>
                    <a:ext uri="{FF2B5EF4-FFF2-40B4-BE49-F238E27FC236}">
                      <a16:creationId xmlns:a16="http://schemas.microsoft.com/office/drawing/2014/main" id="{E7EA0AB9-72BB-1BEE-F146-528EB69723FA}"/>
                    </a:ext>
                  </a:extLst>
                </p:cNvPr>
                <p:cNvSpPr/>
                <p:nvPr/>
              </p:nvSpPr>
              <p:spPr>
                <a:xfrm rot="10800000">
                  <a:off x="4762370" y="4708120"/>
                  <a:ext cx="705369" cy="114639"/>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0" name="Group 1809">
                <a:extLst>
                  <a:ext uri="{FF2B5EF4-FFF2-40B4-BE49-F238E27FC236}">
                    <a16:creationId xmlns:a16="http://schemas.microsoft.com/office/drawing/2014/main" id="{12A4F58E-BAE9-BF0F-E32C-EDDE7AE1FA7C}"/>
                  </a:ext>
                </a:extLst>
              </p:cNvPr>
              <p:cNvGrpSpPr/>
              <p:nvPr/>
            </p:nvGrpSpPr>
            <p:grpSpPr>
              <a:xfrm>
                <a:off x="3695339" y="4718358"/>
                <a:ext cx="476386" cy="888348"/>
                <a:chOff x="3413021" y="4718358"/>
                <a:chExt cx="758702" cy="888348"/>
              </a:xfrm>
            </p:grpSpPr>
            <p:sp>
              <p:nvSpPr>
                <p:cNvPr id="1814" name="Rectangle 1813">
                  <a:extLst>
                    <a:ext uri="{FF2B5EF4-FFF2-40B4-BE49-F238E27FC236}">
                      <a16:creationId xmlns:a16="http://schemas.microsoft.com/office/drawing/2014/main" id="{F80BB047-F528-0A46-B200-7B3E00BB09A6}"/>
                    </a:ext>
                  </a:extLst>
                </p:cNvPr>
                <p:cNvSpPr/>
                <p:nvPr/>
              </p:nvSpPr>
              <p:spPr>
                <a:xfrm>
                  <a:off x="3491025" y="4784553"/>
                  <a:ext cx="636062" cy="82215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5" name="Trapezoid 1814">
                  <a:extLst>
                    <a:ext uri="{FF2B5EF4-FFF2-40B4-BE49-F238E27FC236}">
                      <a16:creationId xmlns:a16="http://schemas.microsoft.com/office/drawing/2014/main" id="{22805314-4A94-EB63-9C9B-7AF6916CDE78}"/>
                    </a:ext>
                  </a:extLst>
                </p:cNvPr>
                <p:cNvSpPr/>
                <p:nvPr/>
              </p:nvSpPr>
              <p:spPr>
                <a:xfrm rot="10800000">
                  <a:off x="3413021" y="4718358"/>
                  <a:ext cx="758702" cy="10996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1" name="Group 1810">
                <a:extLst>
                  <a:ext uri="{FF2B5EF4-FFF2-40B4-BE49-F238E27FC236}">
                    <a16:creationId xmlns:a16="http://schemas.microsoft.com/office/drawing/2014/main" id="{91ECC500-BEB6-8DD0-DB68-9B8080DF6A27}"/>
                  </a:ext>
                </a:extLst>
              </p:cNvPr>
              <p:cNvGrpSpPr/>
              <p:nvPr/>
            </p:nvGrpSpPr>
            <p:grpSpPr>
              <a:xfrm>
                <a:off x="4141255" y="4724400"/>
                <a:ext cx="641567" cy="837043"/>
                <a:chOff x="4150583" y="4936351"/>
                <a:chExt cx="641567" cy="602743"/>
              </a:xfrm>
            </p:grpSpPr>
            <p:sp>
              <p:nvSpPr>
                <p:cNvPr id="1812" name="Rectangle 1811">
                  <a:extLst>
                    <a:ext uri="{FF2B5EF4-FFF2-40B4-BE49-F238E27FC236}">
                      <a16:creationId xmlns:a16="http://schemas.microsoft.com/office/drawing/2014/main" id="{0DA5F56A-CFA6-5968-4CF1-8F1B06D2F937}"/>
                    </a:ext>
                  </a:extLst>
                </p:cNvPr>
                <p:cNvSpPr/>
                <p:nvPr/>
              </p:nvSpPr>
              <p:spPr>
                <a:xfrm>
                  <a:off x="4150583" y="4965043"/>
                  <a:ext cx="636063" cy="57405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3" name="Rectangle 1812">
                  <a:extLst>
                    <a:ext uri="{FF2B5EF4-FFF2-40B4-BE49-F238E27FC236}">
                      <a16:creationId xmlns:a16="http://schemas.microsoft.com/office/drawing/2014/main" id="{C4543C82-EC9F-F0AF-0CD7-D7CEB476BF79}"/>
                    </a:ext>
                  </a:extLst>
                </p:cNvPr>
                <p:cNvSpPr/>
                <p:nvPr/>
              </p:nvSpPr>
              <p:spPr>
                <a:xfrm>
                  <a:off x="4156087" y="4936351"/>
                  <a:ext cx="636063" cy="68835"/>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2681EA6E-CA7C-3B6D-BB25-B2D472A102E2}"/>
                </a:ext>
              </a:extLst>
            </p:cNvPr>
            <p:cNvGrpSpPr/>
            <p:nvPr/>
          </p:nvGrpSpPr>
          <p:grpSpPr>
            <a:xfrm>
              <a:off x="3689227" y="1825914"/>
              <a:ext cx="654876" cy="604177"/>
              <a:chOff x="3728825" y="4718359"/>
              <a:chExt cx="1526174" cy="864035"/>
            </a:xfrm>
          </p:grpSpPr>
          <p:grpSp>
            <p:nvGrpSpPr>
              <p:cNvPr id="1800" name="Group 1799">
                <a:extLst>
                  <a:ext uri="{FF2B5EF4-FFF2-40B4-BE49-F238E27FC236}">
                    <a16:creationId xmlns:a16="http://schemas.microsoft.com/office/drawing/2014/main" id="{DAAC5231-D25C-BEDA-3A7A-15993EA1CB8A}"/>
                  </a:ext>
                </a:extLst>
              </p:cNvPr>
              <p:cNvGrpSpPr/>
              <p:nvPr/>
            </p:nvGrpSpPr>
            <p:grpSpPr>
              <a:xfrm>
                <a:off x="4753040" y="4726782"/>
                <a:ext cx="501959" cy="855612"/>
                <a:chOff x="4762370" y="4708120"/>
                <a:chExt cx="705369" cy="855612"/>
              </a:xfrm>
            </p:grpSpPr>
            <p:sp>
              <p:nvSpPr>
                <p:cNvPr id="1807" name="Rectangle 1806">
                  <a:extLst>
                    <a:ext uri="{FF2B5EF4-FFF2-40B4-BE49-F238E27FC236}">
                      <a16:creationId xmlns:a16="http://schemas.microsoft.com/office/drawing/2014/main" id="{65C6B6F9-8A35-D1F5-0C84-50B794DF40E0}"/>
                    </a:ext>
                  </a:extLst>
                </p:cNvPr>
                <p:cNvSpPr/>
                <p:nvPr/>
              </p:nvSpPr>
              <p:spPr>
                <a:xfrm>
                  <a:off x="4787040" y="4774313"/>
                  <a:ext cx="636062" cy="78941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8" name="Trapezoid 1807">
                  <a:extLst>
                    <a:ext uri="{FF2B5EF4-FFF2-40B4-BE49-F238E27FC236}">
                      <a16:creationId xmlns:a16="http://schemas.microsoft.com/office/drawing/2014/main" id="{703BB02C-2C8D-335D-5E61-A0534B9B6C9C}"/>
                    </a:ext>
                  </a:extLst>
                </p:cNvPr>
                <p:cNvSpPr/>
                <p:nvPr/>
              </p:nvSpPr>
              <p:spPr>
                <a:xfrm rot="10800000">
                  <a:off x="4762370" y="4708120"/>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1" name="Group 1800">
                <a:extLst>
                  <a:ext uri="{FF2B5EF4-FFF2-40B4-BE49-F238E27FC236}">
                    <a16:creationId xmlns:a16="http://schemas.microsoft.com/office/drawing/2014/main" id="{92A033B7-43D9-5648-60E6-5A1CC87FAF04}"/>
                  </a:ext>
                </a:extLst>
              </p:cNvPr>
              <p:cNvGrpSpPr/>
              <p:nvPr/>
            </p:nvGrpSpPr>
            <p:grpSpPr>
              <a:xfrm>
                <a:off x="3728825" y="4718359"/>
                <a:ext cx="442898" cy="824165"/>
                <a:chOff x="3466354" y="4718359"/>
                <a:chExt cx="705369" cy="824165"/>
              </a:xfrm>
            </p:grpSpPr>
            <p:sp>
              <p:nvSpPr>
                <p:cNvPr id="1805" name="Rectangle 1804">
                  <a:extLst>
                    <a:ext uri="{FF2B5EF4-FFF2-40B4-BE49-F238E27FC236}">
                      <a16:creationId xmlns:a16="http://schemas.microsoft.com/office/drawing/2014/main" id="{9F9AA7E1-46EF-D472-25BF-FAB3574555E8}"/>
                    </a:ext>
                  </a:extLst>
                </p:cNvPr>
                <p:cNvSpPr/>
                <p:nvPr/>
              </p:nvSpPr>
              <p:spPr>
                <a:xfrm>
                  <a:off x="3491024" y="4784553"/>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6" name="Trapezoid 1805">
                  <a:extLst>
                    <a:ext uri="{FF2B5EF4-FFF2-40B4-BE49-F238E27FC236}">
                      <a16:creationId xmlns:a16="http://schemas.microsoft.com/office/drawing/2014/main" id="{86318838-B9A6-7EF5-0052-1BDDA5A74F81}"/>
                    </a:ext>
                  </a:extLst>
                </p:cNvPr>
                <p:cNvSpPr/>
                <p:nvPr/>
              </p:nvSpPr>
              <p:spPr>
                <a:xfrm rot="10800000">
                  <a:off x="3466354" y="4718359"/>
                  <a:ext cx="705369" cy="125136"/>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2" name="Group 1801">
                <a:extLst>
                  <a:ext uri="{FF2B5EF4-FFF2-40B4-BE49-F238E27FC236}">
                    <a16:creationId xmlns:a16="http://schemas.microsoft.com/office/drawing/2014/main" id="{ECFA023D-9D68-443F-D318-13D0CF347512}"/>
                  </a:ext>
                </a:extLst>
              </p:cNvPr>
              <p:cNvGrpSpPr/>
              <p:nvPr/>
            </p:nvGrpSpPr>
            <p:grpSpPr>
              <a:xfrm>
                <a:off x="4141255" y="4724400"/>
                <a:ext cx="641567" cy="837043"/>
                <a:chOff x="4150583" y="4936351"/>
                <a:chExt cx="641567" cy="602743"/>
              </a:xfrm>
            </p:grpSpPr>
            <p:sp>
              <p:nvSpPr>
                <p:cNvPr id="1803" name="Rectangle 1802">
                  <a:extLst>
                    <a:ext uri="{FF2B5EF4-FFF2-40B4-BE49-F238E27FC236}">
                      <a16:creationId xmlns:a16="http://schemas.microsoft.com/office/drawing/2014/main" id="{67B8C82C-EE24-3604-F995-7BFBD47147CA}"/>
                    </a:ext>
                  </a:extLst>
                </p:cNvPr>
                <p:cNvSpPr/>
                <p:nvPr/>
              </p:nvSpPr>
              <p:spPr>
                <a:xfrm>
                  <a:off x="4150583" y="4965043"/>
                  <a:ext cx="636063" cy="57405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4" name="Rectangle 1803">
                  <a:extLst>
                    <a:ext uri="{FF2B5EF4-FFF2-40B4-BE49-F238E27FC236}">
                      <a16:creationId xmlns:a16="http://schemas.microsoft.com/office/drawing/2014/main" id="{E8888E36-8B0C-7CAC-80B0-1064E766FFE3}"/>
                    </a:ext>
                  </a:extLst>
                </p:cNvPr>
                <p:cNvSpPr/>
                <p:nvPr/>
              </p:nvSpPr>
              <p:spPr>
                <a:xfrm>
                  <a:off x="4156087" y="4936351"/>
                  <a:ext cx="636063" cy="68835"/>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a:extLst>
                <a:ext uri="{FF2B5EF4-FFF2-40B4-BE49-F238E27FC236}">
                  <a16:creationId xmlns:a16="http://schemas.microsoft.com/office/drawing/2014/main" id="{4D912208-D1C3-4B26-8B97-00C4F5191A21}"/>
                </a:ext>
              </a:extLst>
            </p:cNvPr>
            <p:cNvGrpSpPr/>
            <p:nvPr/>
          </p:nvGrpSpPr>
          <p:grpSpPr>
            <a:xfrm>
              <a:off x="3618359" y="2413338"/>
              <a:ext cx="772350" cy="933009"/>
              <a:chOff x="3684409" y="4718358"/>
              <a:chExt cx="1570590" cy="843085"/>
            </a:xfrm>
          </p:grpSpPr>
          <p:grpSp>
            <p:nvGrpSpPr>
              <p:cNvPr id="1791" name="Group 1790">
                <a:extLst>
                  <a:ext uri="{FF2B5EF4-FFF2-40B4-BE49-F238E27FC236}">
                    <a16:creationId xmlns:a16="http://schemas.microsoft.com/office/drawing/2014/main" id="{5276DCBE-B889-A6A1-0E59-D658A96B597C}"/>
                  </a:ext>
                </a:extLst>
              </p:cNvPr>
              <p:cNvGrpSpPr/>
              <p:nvPr/>
            </p:nvGrpSpPr>
            <p:grpSpPr>
              <a:xfrm>
                <a:off x="4753040" y="4726782"/>
                <a:ext cx="501959" cy="824165"/>
                <a:chOff x="4762370" y="4708120"/>
                <a:chExt cx="705369" cy="824165"/>
              </a:xfrm>
            </p:grpSpPr>
            <p:sp>
              <p:nvSpPr>
                <p:cNvPr id="1798" name="Rectangle 1797">
                  <a:extLst>
                    <a:ext uri="{FF2B5EF4-FFF2-40B4-BE49-F238E27FC236}">
                      <a16:creationId xmlns:a16="http://schemas.microsoft.com/office/drawing/2014/main" id="{7876AE40-FA56-673E-3179-1B20DBFF9627}"/>
                    </a:ext>
                  </a:extLst>
                </p:cNvPr>
                <p:cNvSpPr/>
                <p:nvPr/>
              </p:nvSpPr>
              <p:spPr>
                <a:xfrm>
                  <a:off x="4787040" y="4774314"/>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9" name="Trapezoid 1798">
                  <a:extLst>
                    <a:ext uri="{FF2B5EF4-FFF2-40B4-BE49-F238E27FC236}">
                      <a16:creationId xmlns:a16="http://schemas.microsoft.com/office/drawing/2014/main" id="{5475033B-33F8-43C3-31A8-24703DD783CD}"/>
                    </a:ext>
                  </a:extLst>
                </p:cNvPr>
                <p:cNvSpPr/>
                <p:nvPr/>
              </p:nvSpPr>
              <p:spPr>
                <a:xfrm rot="10800000">
                  <a:off x="4762370" y="4708120"/>
                  <a:ext cx="705369" cy="93210"/>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2" name="Group 1791">
                <a:extLst>
                  <a:ext uri="{FF2B5EF4-FFF2-40B4-BE49-F238E27FC236}">
                    <a16:creationId xmlns:a16="http://schemas.microsoft.com/office/drawing/2014/main" id="{A68FFF5D-5DA0-E2A9-BA4F-D885EF6D32E2}"/>
                  </a:ext>
                </a:extLst>
              </p:cNvPr>
              <p:cNvGrpSpPr/>
              <p:nvPr/>
            </p:nvGrpSpPr>
            <p:grpSpPr>
              <a:xfrm>
                <a:off x="3684409" y="4718358"/>
                <a:ext cx="514913" cy="824166"/>
                <a:chOff x="3395613" y="4718358"/>
                <a:chExt cx="820061" cy="824166"/>
              </a:xfrm>
            </p:grpSpPr>
            <p:sp>
              <p:nvSpPr>
                <p:cNvPr id="1796" name="Rectangle 1795">
                  <a:extLst>
                    <a:ext uri="{FF2B5EF4-FFF2-40B4-BE49-F238E27FC236}">
                      <a16:creationId xmlns:a16="http://schemas.microsoft.com/office/drawing/2014/main" id="{169D8DDB-C933-1D14-6ECC-61E8A6EB1926}"/>
                    </a:ext>
                  </a:extLst>
                </p:cNvPr>
                <p:cNvSpPr/>
                <p:nvPr/>
              </p:nvSpPr>
              <p:spPr>
                <a:xfrm>
                  <a:off x="3491024" y="4784553"/>
                  <a:ext cx="636063" cy="75797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7" name="Trapezoid 1796">
                  <a:extLst>
                    <a:ext uri="{FF2B5EF4-FFF2-40B4-BE49-F238E27FC236}">
                      <a16:creationId xmlns:a16="http://schemas.microsoft.com/office/drawing/2014/main" id="{49EBF0EB-B6E2-57C5-FC60-44F3E0BB3943}"/>
                    </a:ext>
                  </a:extLst>
                </p:cNvPr>
                <p:cNvSpPr/>
                <p:nvPr/>
              </p:nvSpPr>
              <p:spPr>
                <a:xfrm rot="10800000">
                  <a:off x="3395613" y="4718358"/>
                  <a:ext cx="820061" cy="107034"/>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3" name="Group 1792">
                <a:extLst>
                  <a:ext uri="{FF2B5EF4-FFF2-40B4-BE49-F238E27FC236}">
                    <a16:creationId xmlns:a16="http://schemas.microsoft.com/office/drawing/2014/main" id="{C0CFE1D8-43FF-5BAC-E17E-65AE3059C1DC}"/>
                  </a:ext>
                </a:extLst>
              </p:cNvPr>
              <p:cNvGrpSpPr/>
              <p:nvPr/>
            </p:nvGrpSpPr>
            <p:grpSpPr>
              <a:xfrm>
                <a:off x="4141255" y="4724400"/>
                <a:ext cx="641567" cy="837043"/>
                <a:chOff x="4150583" y="4936351"/>
                <a:chExt cx="641567" cy="602743"/>
              </a:xfrm>
            </p:grpSpPr>
            <p:sp>
              <p:nvSpPr>
                <p:cNvPr id="1794" name="Rectangle 1793">
                  <a:extLst>
                    <a:ext uri="{FF2B5EF4-FFF2-40B4-BE49-F238E27FC236}">
                      <a16:creationId xmlns:a16="http://schemas.microsoft.com/office/drawing/2014/main" id="{03B55231-E8AB-1AA3-5EF0-59F6DC116099}"/>
                    </a:ext>
                  </a:extLst>
                </p:cNvPr>
                <p:cNvSpPr/>
                <p:nvPr/>
              </p:nvSpPr>
              <p:spPr>
                <a:xfrm>
                  <a:off x="4150583" y="4965043"/>
                  <a:ext cx="636063" cy="57405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5" name="Rectangle 1794">
                  <a:extLst>
                    <a:ext uri="{FF2B5EF4-FFF2-40B4-BE49-F238E27FC236}">
                      <a16:creationId xmlns:a16="http://schemas.microsoft.com/office/drawing/2014/main" id="{912D28A6-45DB-ADDB-35BA-8496BCA75E54}"/>
                    </a:ext>
                  </a:extLst>
                </p:cNvPr>
                <p:cNvSpPr/>
                <p:nvPr/>
              </p:nvSpPr>
              <p:spPr>
                <a:xfrm>
                  <a:off x="4156087" y="4936351"/>
                  <a:ext cx="636063" cy="68835"/>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EDF420A4-D04B-CADE-71AD-43936D057317}"/>
                </a:ext>
              </a:extLst>
            </p:cNvPr>
            <p:cNvGrpSpPr/>
            <p:nvPr/>
          </p:nvGrpSpPr>
          <p:grpSpPr>
            <a:xfrm>
              <a:off x="3906900" y="2571854"/>
              <a:ext cx="153769" cy="577115"/>
              <a:chOff x="2420926" y="609144"/>
              <a:chExt cx="874773" cy="1514617"/>
            </a:xfrm>
          </p:grpSpPr>
          <p:sp>
            <p:nvSpPr>
              <p:cNvPr id="1775" name="Flowchart: Delay 1774">
                <a:extLst>
                  <a:ext uri="{FF2B5EF4-FFF2-40B4-BE49-F238E27FC236}">
                    <a16:creationId xmlns:a16="http://schemas.microsoft.com/office/drawing/2014/main" id="{13384292-C206-F957-8E15-6299512EB53B}"/>
                  </a:ext>
                </a:extLst>
              </p:cNvPr>
              <p:cNvSpPr/>
              <p:nvPr/>
            </p:nvSpPr>
            <p:spPr>
              <a:xfrm rot="16200000">
                <a:off x="2140863" y="962105"/>
                <a:ext cx="1434900" cy="728978"/>
              </a:xfrm>
              <a:prstGeom prst="flowChartDelay">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6" name="Rectangle 1775">
                <a:extLst>
                  <a:ext uri="{FF2B5EF4-FFF2-40B4-BE49-F238E27FC236}">
                    <a16:creationId xmlns:a16="http://schemas.microsoft.com/office/drawing/2014/main" id="{DA54567C-58C6-BFA4-7F10-76A21DD4A9CD}"/>
                  </a:ext>
                </a:extLst>
              </p:cNvPr>
              <p:cNvSpPr/>
              <p:nvPr/>
            </p:nvSpPr>
            <p:spPr>
              <a:xfrm>
                <a:off x="2420926" y="1987247"/>
                <a:ext cx="874773" cy="136514"/>
              </a:xfrm>
              <a:prstGeom prst="rect">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7" name="Straight Connector 1776">
                <a:extLst>
                  <a:ext uri="{FF2B5EF4-FFF2-40B4-BE49-F238E27FC236}">
                    <a16:creationId xmlns:a16="http://schemas.microsoft.com/office/drawing/2014/main" id="{25CCDA45-D41B-CED4-A536-0666358B80F9}"/>
                  </a:ext>
                </a:extLst>
              </p:cNvPr>
              <p:cNvCxnSpPr/>
              <p:nvPr/>
            </p:nvCxnSpPr>
            <p:spPr>
              <a:xfrm>
                <a:off x="2554225" y="1028225"/>
                <a:ext cx="63317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8" name="Straight Connector 1777">
                <a:extLst>
                  <a:ext uri="{FF2B5EF4-FFF2-40B4-BE49-F238E27FC236}">
                    <a16:creationId xmlns:a16="http://schemas.microsoft.com/office/drawing/2014/main" id="{F15D8AF8-2D1E-75FC-232E-C8924082322C}"/>
                  </a:ext>
                </a:extLst>
              </p:cNvPr>
              <p:cNvCxnSpPr/>
              <p:nvPr/>
            </p:nvCxnSpPr>
            <p:spPr>
              <a:xfrm flipH="1">
                <a:off x="2842463" y="870276"/>
                <a:ext cx="273132" cy="150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9" name="Straight Connector 1778">
                <a:extLst>
                  <a:ext uri="{FF2B5EF4-FFF2-40B4-BE49-F238E27FC236}">
                    <a16:creationId xmlns:a16="http://schemas.microsoft.com/office/drawing/2014/main" id="{74F4B782-9BB3-B09C-88B2-C0712971A6E9}"/>
                  </a:ext>
                </a:extLst>
              </p:cNvPr>
              <p:cNvCxnSpPr/>
              <p:nvPr/>
            </p:nvCxnSpPr>
            <p:spPr>
              <a:xfrm>
                <a:off x="2579049" y="849839"/>
                <a:ext cx="261031" cy="1809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0" name="Straight Connector 1779">
                <a:extLst>
                  <a:ext uri="{FF2B5EF4-FFF2-40B4-BE49-F238E27FC236}">
                    <a16:creationId xmlns:a16="http://schemas.microsoft.com/office/drawing/2014/main" id="{99E9F979-CEE2-B62C-E89C-E039EE6DFD5D}"/>
                  </a:ext>
                </a:extLst>
              </p:cNvPr>
              <p:cNvCxnSpPr/>
              <p:nvPr/>
            </p:nvCxnSpPr>
            <p:spPr>
              <a:xfrm flipH="1">
                <a:off x="2838930" y="657588"/>
                <a:ext cx="154890" cy="3575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1" name="Straight Connector 1780">
                <a:extLst>
                  <a:ext uri="{FF2B5EF4-FFF2-40B4-BE49-F238E27FC236}">
                    <a16:creationId xmlns:a16="http://schemas.microsoft.com/office/drawing/2014/main" id="{95B3CB08-81A4-7853-0848-3336D0F5CF58}"/>
                  </a:ext>
                </a:extLst>
              </p:cNvPr>
              <p:cNvCxnSpPr/>
              <p:nvPr/>
            </p:nvCxnSpPr>
            <p:spPr>
              <a:xfrm>
                <a:off x="2493824" y="18048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2" name="Straight Connector 1781">
                <a:extLst>
                  <a:ext uri="{FF2B5EF4-FFF2-40B4-BE49-F238E27FC236}">
                    <a16:creationId xmlns:a16="http://schemas.microsoft.com/office/drawing/2014/main" id="{83056553-7567-271F-62AF-ED9F5A49F0B6}"/>
                  </a:ext>
                </a:extLst>
              </p:cNvPr>
              <p:cNvCxnSpPr/>
              <p:nvPr/>
            </p:nvCxnSpPr>
            <p:spPr>
              <a:xfrm>
                <a:off x="2506321" y="1645461"/>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3" name="Straight Connector 1782">
                <a:extLst>
                  <a:ext uri="{FF2B5EF4-FFF2-40B4-BE49-F238E27FC236}">
                    <a16:creationId xmlns:a16="http://schemas.microsoft.com/office/drawing/2014/main" id="{0D6F092E-8679-CAA5-24DB-1D687311227E}"/>
                  </a:ext>
                </a:extLst>
              </p:cNvPr>
              <p:cNvCxnSpPr/>
              <p:nvPr/>
            </p:nvCxnSpPr>
            <p:spPr>
              <a:xfrm>
                <a:off x="2506321" y="1486028"/>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4" name="Straight Connector 1783">
                <a:extLst>
                  <a:ext uri="{FF2B5EF4-FFF2-40B4-BE49-F238E27FC236}">
                    <a16:creationId xmlns:a16="http://schemas.microsoft.com/office/drawing/2014/main" id="{1F121B55-9179-AA1C-5F59-5D69E0C3FD0E}"/>
                  </a:ext>
                </a:extLst>
              </p:cNvPr>
              <p:cNvCxnSpPr/>
              <p:nvPr/>
            </p:nvCxnSpPr>
            <p:spPr>
              <a:xfrm>
                <a:off x="2506321" y="13265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5" name="Straight Connector 1784">
                <a:extLst>
                  <a:ext uri="{FF2B5EF4-FFF2-40B4-BE49-F238E27FC236}">
                    <a16:creationId xmlns:a16="http://schemas.microsoft.com/office/drawing/2014/main" id="{86097DDF-B2E3-E888-084F-790A4819AE39}"/>
                  </a:ext>
                </a:extLst>
              </p:cNvPr>
              <p:cNvCxnSpPr/>
              <p:nvPr/>
            </p:nvCxnSpPr>
            <p:spPr>
              <a:xfrm>
                <a:off x="2506321" y="1167160"/>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6" name="Straight Connector 1785">
                <a:extLst>
                  <a:ext uri="{FF2B5EF4-FFF2-40B4-BE49-F238E27FC236}">
                    <a16:creationId xmlns:a16="http://schemas.microsoft.com/office/drawing/2014/main" id="{E2FC87D3-991B-4885-385C-AEF152C57B43}"/>
                  </a:ext>
                </a:extLst>
              </p:cNvPr>
              <p:cNvCxnSpPr/>
              <p:nvPr/>
            </p:nvCxnSpPr>
            <p:spPr>
              <a:xfrm flipH="1" flipV="1">
                <a:off x="3071161" y="1028225"/>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7" name="Straight Connector 1786">
                <a:extLst>
                  <a:ext uri="{FF2B5EF4-FFF2-40B4-BE49-F238E27FC236}">
                    <a16:creationId xmlns:a16="http://schemas.microsoft.com/office/drawing/2014/main" id="{166DDE0D-48C6-A53A-349A-F80B59B7ACCD}"/>
                  </a:ext>
                </a:extLst>
              </p:cNvPr>
              <p:cNvCxnSpPr/>
              <p:nvPr/>
            </p:nvCxnSpPr>
            <p:spPr>
              <a:xfrm flipH="1" flipV="1">
                <a:off x="2925366" y="1023671"/>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8" name="Straight Connector 1787">
                <a:extLst>
                  <a:ext uri="{FF2B5EF4-FFF2-40B4-BE49-F238E27FC236}">
                    <a16:creationId xmlns:a16="http://schemas.microsoft.com/office/drawing/2014/main" id="{918B66AE-A539-4330-EB74-04DACEEED8B9}"/>
                  </a:ext>
                </a:extLst>
              </p:cNvPr>
              <p:cNvCxnSpPr/>
              <p:nvPr/>
            </p:nvCxnSpPr>
            <p:spPr>
              <a:xfrm flipH="1" flipV="1">
                <a:off x="2791253" y="1046074"/>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9" name="Straight Connector 1788">
                <a:extLst>
                  <a:ext uri="{FF2B5EF4-FFF2-40B4-BE49-F238E27FC236}">
                    <a16:creationId xmlns:a16="http://schemas.microsoft.com/office/drawing/2014/main" id="{24212132-3CBA-EF8D-1950-DAC45B4724C8}"/>
                  </a:ext>
                </a:extLst>
              </p:cNvPr>
              <p:cNvCxnSpPr/>
              <p:nvPr/>
            </p:nvCxnSpPr>
            <p:spPr>
              <a:xfrm flipH="1" flipV="1">
                <a:off x="2641061" y="1039859"/>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0" name="Straight Connector 1789">
                <a:extLst>
                  <a:ext uri="{FF2B5EF4-FFF2-40B4-BE49-F238E27FC236}">
                    <a16:creationId xmlns:a16="http://schemas.microsoft.com/office/drawing/2014/main" id="{AB27F728-A18F-A7E2-6A23-DD4701ABBB25}"/>
                  </a:ext>
                </a:extLst>
              </p:cNvPr>
              <p:cNvCxnSpPr/>
              <p:nvPr/>
            </p:nvCxnSpPr>
            <p:spPr>
              <a:xfrm>
                <a:off x="2736693" y="628412"/>
                <a:ext cx="106819" cy="38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256568D0-D0C9-E0A7-AEE7-97BBCA1380AF}"/>
                </a:ext>
              </a:extLst>
            </p:cNvPr>
            <p:cNvGrpSpPr/>
            <p:nvPr/>
          </p:nvGrpSpPr>
          <p:grpSpPr>
            <a:xfrm>
              <a:off x="4198043" y="2597664"/>
              <a:ext cx="142745" cy="514030"/>
              <a:chOff x="2420926" y="609144"/>
              <a:chExt cx="874773" cy="1514617"/>
            </a:xfrm>
          </p:grpSpPr>
          <p:sp>
            <p:nvSpPr>
              <p:cNvPr id="1759" name="Flowchart: Delay 1758">
                <a:extLst>
                  <a:ext uri="{FF2B5EF4-FFF2-40B4-BE49-F238E27FC236}">
                    <a16:creationId xmlns:a16="http://schemas.microsoft.com/office/drawing/2014/main" id="{0011C1B1-37FB-AF1B-179A-CF91CAF748B1}"/>
                  </a:ext>
                </a:extLst>
              </p:cNvPr>
              <p:cNvSpPr/>
              <p:nvPr/>
            </p:nvSpPr>
            <p:spPr>
              <a:xfrm rot="16200000">
                <a:off x="2140863" y="962105"/>
                <a:ext cx="1434900" cy="728978"/>
              </a:xfrm>
              <a:prstGeom prst="flowChartDelay">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0" name="Rectangle 1759">
                <a:extLst>
                  <a:ext uri="{FF2B5EF4-FFF2-40B4-BE49-F238E27FC236}">
                    <a16:creationId xmlns:a16="http://schemas.microsoft.com/office/drawing/2014/main" id="{F27C91B1-5CF8-D069-3A97-282589AE9774}"/>
                  </a:ext>
                </a:extLst>
              </p:cNvPr>
              <p:cNvSpPr/>
              <p:nvPr/>
            </p:nvSpPr>
            <p:spPr>
              <a:xfrm>
                <a:off x="2420926" y="1987247"/>
                <a:ext cx="874773" cy="136514"/>
              </a:xfrm>
              <a:prstGeom prst="rect">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1" name="Straight Connector 1760">
                <a:extLst>
                  <a:ext uri="{FF2B5EF4-FFF2-40B4-BE49-F238E27FC236}">
                    <a16:creationId xmlns:a16="http://schemas.microsoft.com/office/drawing/2014/main" id="{847DCC89-456D-A910-56C0-8643F536D11D}"/>
                  </a:ext>
                </a:extLst>
              </p:cNvPr>
              <p:cNvCxnSpPr/>
              <p:nvPr/>
            </p:nvCxnSpPr>
            <p:spPr>
              <a:xfrm>
                <a:off x="2554225" y="1028225"/>
                <a:ext cx="63317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2" name="Straight Connector 1761">
                <a:extLst>
                  <a:ext uri="{FF2B5EF4-FFF2-40B4-BE49-F238E27FC236}">
                    <a16:creationId xmlns:a16="http://schemas.microsoft.com/office/drawing/2014/main" id="{F516F57B-0DBA-9A2C-8937-81AD5BE5E12A}"/>
                  </a:ext>
                </a:extLst>
              </p:cNvPr>
              <p:cNvCxnSpPr/>
              <p:nvPr/>
            </p:nvCxnSpPr>
            <p:spPr>
              <a:xfrm flipH="1">
                <a:off x="2842463" y="870276"/>
                <a:ext cx="273132" cy="150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3" name="Straight Connector 1762">
                <a:extLst>
                  <a:ext uri="{FF2B5EF4-FFF2-40B4-BE49-F238E27FC236}">
                    <a16:creationId xmlns:a16="http://schemas.microsoft.com/office/drawing/2014/main" id="{2CD176F8-7A3F-B4E5-02C7-07C1395029B0}"/>
                  </a:ext>
                </a:extLst>
              </p:cNvPr>
              <p:cNvCxnSpPr/>
              <p:nvPr/>
            </p:nvCxnSpPr>
            <p:spPr>
              <a:xfrm>
                <a:off x="2579049" y="849839"/>
                <a:ext cx="261031" cy="1809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4" name="Straight Connector 1763">
                <a:extLst>
                  <a:ext uri="{FF2B5EF4-FFF2-40B4-BE49-F238E27FC236}">
                    <a16:creationId xmlns:a16="http://schemas.microsoft.com/office/drawing/2014/main" id="{A6F624E3-75DC-1FC4-2AE3-7D1E99F49D26}"/>
                  </a:ext>
                </a:extLst>
              </p:cNvPr>
              <p:cNvCxnSpPr/>
              <p:nvPr/>
            </p:nvCxnSpPr>
            <p:spPr>
              <a:xfrm flipH="1">
                <a:off x="2838930" y="657588"/>
                <a:ext cx="154890" cy="3575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5" name="Straight Connector 1764">
                <a:extLst>
                  <a:ext uri="{FF2B5EF4-FFF2-40B4-BE49-F238E27FC236}">
                    <a16:creationId xmlns:a16="http://schemas.microsoft.com/office/drawing/2014/main" id="{8500AA31-1CCC-DA1B-E082-96A4CB4DAF37}"/>
                  </a:ext>
                </a:extLst>
              </p:cNvPr>
              <p:cNvCxnSpPr/>
              <p:nvPr/>
            </p:nvCxnSpPr>
            <p:spPr>
              <a:xfrm>
                <a:off x="2493824" y="18048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6" name="Straight Connector 1765">
                <a:extLst>
                  <a:ext uri="{FF2B5EF4-FFF2-40B4-BE49-F238E27FC236}">
                    <a16:creationId xmlns:a16="http://schemas.microsoft.com/office/drawing/2014/main" id="{E5947633-F320-4F8D-0D5F-0DA5901E18B0}"/>
                  </a:ext>
                </a:extLst>
              </p:cNvPr>
              <p:cNvCxnSpPr/>
              <p:nvPr/>
            </p:nvCxnSpPr>
            <p:spPr>
              <a:xfrm>
                <a:off x="2506321" y="1645461"/>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7" name="Straight Connector 1766">
                <a:extLst>
                  <a:ext uri="{FF2B5EF4-FFF2-40B4-BE49-F238E27FC236}">
                    <a16:creationId xmlns:a16="http://schemas.microsoft.com/office/drawing/2014/main" id="{8B9DCDBE-A5EB-4D02-53CE-CC8D152EB031}"/>
                  </a:ext>
                </a:extLst>
              </p:cNvPr>
              <p:cNvCxnSpPr/>
              <p:nvPr/>
            </p:nvCxnSpPr>
            <p:spPr>
              <a:xfrm>
                <a:off x="2506321" y="1486028"/>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8" name="Straight Connector 1767">
                <a:extLst>
                  <a:ext uri="{FF2B5EF4-FFF2-40B4-BE49-F238E27FC236}">
                    <a16:creationId xmlns:a16="http://schemas.microsoft.com/office/drawing/2014/main" id="{0DEDE978-E7AF-CCC9-0A50-3A6942559655}"/>
                  </a:ext>
                </a:extLst>
              </p:cNvPr>
              <p:cNvCxnSpPr/>
              <p:nvPr/>
            </p:nvCxnSpPr>
            <p:spPr>
              <a:xfrm>
                <a:off x="2506321" y="13265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9" name="Straight Connector 1768">
                <a:extLst>
                  <a:ext uri="{FF2B5EF4-FFF2-40B4-BE49-F238E27FC236}">
                    <a16:creationId xmlns:a16="http://schemas.microsoft.com/office/drawing/2014/main" id="{E3A38640-2107-9D59-F1BB-CCDDC22BA835}"/>
                  </a:ext>
                </a:extLst>
              </p:cNvPr>
              <p:cNvCxnSpPr/>
              <p:nvPr/>
            </p:nvCxnSpPr>
            <p:spPr>
              <a:xfrm>
                <a:off x="2506321" y="1167160"/>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0" name="Straight Connector 1769">
                <a:extLst>
                  <a:ext uri="{FF2B5EF4-FFF2-40B4-BE49-F238E27FC236}">
                    <a16:creationId xmlns:a16="http://schemas.microsoft.com/office/drawing/2014/main" id="{4E256D3D-31D6-19BD-696B-2EC3B73F48BA}"/>
                  </a:ext>
                </a:extLst>
              </p:cNvPr>
              <p:cNvCxnSpPr/>
              <p:nvPr/>
            </p:nvCxnSpPr>
            <p:spPr>
              <a:xfrm flipH="1" flipV="1">
                <a:off x="3071161" y="1028225"/>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1" name="Straight Connector 1770">
                <a:extLst>
                  <a:ext uri="{FF2B5EF4-FFF2-40B4-BE49-F238E27FC236}">
                    <a16:creationId xmlns:a16="http://schemas.microsoft.com/office/drawing/2014/main" id="{2730B1B8-E878-8BE5-CB30-601FA1ACBADA}"/>
                  </a:ext>
                </a:extLst>
              </p:cNvPr>
              <p:cNvCxnSpPr/>
              <p:nvPr/>
            </p:nvCxnSpPr>
            <p:spPr>
              <a:xfrm flipH="1" flipV="1">
                <a:off x="2925366" y="1023671"/>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2" name="Straight Connector 1771">
                <a:extLst>
                  <a:ext uri="{FF2B5EF4-FFF2-40B4-BE49-F238E27FC236}">
                    <a16:creationId xmlns:a16="http://schemas.microsoft.com/office/drawing/2014/main" id="{F53D0D7C-EB07-FDD8-E0D3-242379F7C03E}"/>
                  </a:ext>
                </a:extLst>
              </p:cNvPr>
              <p:cNvCxnSpPr/>
              <p:nvPr/>
            </p:nvCxnSpPr>
            <p:spPr>
              <a:xfrm flipH="1" flipV="1">
                <a:off x="2791253" y="1046074"/>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3" name="Straight Connector 1772">
                <a:extLst>
                  <a:ext uri="{FF2B5EF4-FFF2-40B4-BE49-F238E27FC236}">
                    <a16:creationId xmlns:a16="http://schemas.microsoft.com/office/drawing/2014/main" id="{8C266F1C-EAF2-45D9-92CF-A409ABADD2B2}"/>
                  </a:ext>
                </a:extLst>
              </p:cNvPr>
              <p:cNvCxnSpPr/>
              <p:nvPr/>
            </p:nvCxnSpPr>
            <p:spPr>
              <a:xfrm flipH="1" flipV="1">
                <a:off x="2641061" y="1039859"/>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4" name="Straight Connector 1773">
                <a:extLst>
                  <a:ext uri="{FF2B5EF4-FFF2-40B4-BE49-F238E27FC236}">
                    <a16:creationId xmlns:a16="http://schemas.microsoft.com/office/drawing/2014/main" id="{F1D39AB9-B527-6DC3-21A5-F5228ADE57E3}"/>
                  </a:ext>
                </a:extLst>
              </p:cNvPr>
              <p:cNvCxnSpPr/>
              <p:nvPr/>
            </p:nvCxnSpPr>
            <p:spPr>
              <a:xfrm>
                <a:off x="2736693" y="628412"/>
                <a:ext cx="106819" cy="38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A4EBC3FC-7F85-4F4D-544D-45032322E82C}"/>
                </a:ext>
              </a:extLst>
            </p:cNvPr>
            <p:cNvGrpSpPr/>
            <p:nvPr/>
          </p:nvGrpSpPr>
          <p:grpSpPr>
            <a:xfrm>
              <a:off x="3672324" y="2592433"/>
              <a:ext cx="142745" cy="514030"/>
              <a:chOff x="2420926" y="609144"/>
              <a:chExt cx="874773" cy="1514617"/>
            </a:xfrm>
          </p:grpSpPr>
          <p:sp>
            <p:nvSpPr>
              <p:cNvPr id="1743" name="Flowchart: Delay 1742">
                <a:extLst>
                  <a:ext uri="{FF2B5EF4-FFF2-40B4-BE49-F238E27FC236}">
                    <a16:creationId xmlns:a16="http://schemas.microsoft.com/office/drawing/2014/main" id="{C4CC97C0-D846-C154-73A6-F1B0DABA5EBB}"/>
                  </a:ext>
                </a:extLst>
              </p:cNvPr>
              <p:cNvSpPr/>
              <p:nvPr/>
            </p:nvSpPr>
            <p:spPr>
              <a:xfrm rot="16200000">
                <a:off x="2140863" y="962105"/>
                <a:ext cx="1434900" cy="728978"/>
              </a:xfrm>
              <a:prstGeom prst="flowChartDelay">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Rectangle 1743">
                <a:extLst>
                  <a:ext uri="{FF2B5EF4-FFF2-40B4-BE49-F238E27FC236}">
                    <a16:creationId xmlns:a16="http://schemas.microsoft.com/office/drawing/2014/main" id="{3C668CDF-2D87-4C57-1008-E3A373C92099}"/>
                  </a:ext>
                </a:extLst>
              </p:cNvPr>
              <p:cNvSpPr/>
              <p:nvPr/>
            </p:nvSpPr>
            <p:spPr>
              <a:xfrm>
                <a:off x="2420926" y="1987247"/>
                <a:ext cx="874773" cy="136514"/>
              </a:xfrm>
              <a:prstGeom prst="rect">
                <a:avLst/>
              </a:prstGeom>
              <a:solidFill>
                <a:srgbClr val="F9F9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5" name="Straight Connector 1744">
                <a:extLst>
                  <a:ext uri="{FF2B5EF4-FFF2-40B4-BE49-F238E27FC236}">
                    <a16:creationId xmlns:a16="http://schemas.microsoft.com/office/drawing/2014/main" id="{7D0E30B5-30BD-C229-90A9-CB9205EE3022}"/>
                  </a:ext>
                </a:extLst>
              </p:cNvPr>
              <p:cNvCxnSpPr/>
              <p:nvPr/>
            </p:nvCxnSpPr>
            <p:spPr>
              <a:xfrm>
                <a:off x="2554225" y="1028225"/>
                <a:ext cx="63317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6" name="Straight Connector 1745">
                <a:extLst>
                  <a:ext uri="{FF2B5EF4-FFF2-40B4-BE49-F238E27FC236}">
                    <a16:creationId xmlns:a16="http://schemas.microsoft.com/office/drawing/2014/main" id="{588C6651-CB27-3B12-3467-117D3BEB14F2}"/>
                  </a:ext>
                </a:extLst>
              </p:cNvPr>
              <p:cNvCxnSpPr/>
              <p:nvPr/>
            </p:nvCxnSpPr>
            <p:spPr>
              <a:xfrm flipH="1">
                <a:off x="2842463" y="870276"/>
                <a:ext cx="273132" cy="150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7" name="Straight Connector 1746">
                <a:extLst>
                  <a:ext uri="{FF2B5EF4-FFF2-40B4-BE49-F238E27FC236}">
                    <a16:creationId xmlns:a16="http://schemas.microsoft.com/office/drawing/2014/main" id="{E09B8467-4E1C-A0FA-E83A-23B8B3B9EDB4}"/>
                  </a:ext>
                </a:extLst>
              </p:cNvPr>
              <p:cNvCxnSpPr/>
              <p:nvPr/>
            </p:nvCxnSpPr>
            <p:spPr>
              <a:xfrm>
                <a:off x="2579049" y="849839"/>
                <a:ext cx="261031" cy="1809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8" name="Straight Connector 1747">
                <a:extLst>
                  <a:ext uri="{FF2B5EF4-FFF2-40B4-BE49-F238E27FC236}">
                    <a16:creationId xmlns:a16="http://schemas.microsoft.com/office/drawing/2014/main" id="{21D3DA96-1892-2FC4-8422-FF91C7AD6213}"/>
                  </a:ext>
                </a:extLst>
              </p:cNvPr>
              <p:cNvCxnSpPr/>
              <p:nvPr/>
            </p:nvCxnSpPr>
            <p:spPr>
              <a:xfrm flipH="1">
                <a:off x="2838930" y="657588"/>
                <a:ext cx="154890" cy="3575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9" name="Straight Connector 1748">
                <a:extLst>
                  <a:ext uri="{FF2B5EF4-FFF2-40B4-BE49-F238E27FC236}">
                    <a16:creationId xmlns:a16="http://schemas.microsoft.com/office/drawing/2014/main" id="{7B8254A6-2A51-F5E0-01AF-6BE79E16107A}"/>
                  </a:ext>
                </a:extLst>
              </p:cNvPr>
              <p:cNvCxnSpPr/>
              <p:nvPr/>
            </p:nvCxnSpPr>
            <p:spPr>
              <a:xfrm>
                <a:off x="2493824" y="18048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0" name="Straight Connector 1749">
                <a:extLst>
                  <a:ext uri="{FF2B5EF4-FFF2-40B4-BE49-F238E27FC236}">
                    <a16:creationId xmlns:a16="http://schemas.microsoft.com/office/drawing/2014/main" id="{5120EC04-B7F6-6023-5564-01F0C643EB8F}"/>
                  </a:ext>
                </a:extLst>
              </p:cNvPr>
              <p:cNvCxnSpPr/>
              <p:nvPr/>
            </p:nvCxnSpPr>
            <p:spPr>
              <a:xfrm>
                <a:off x="2506321" y="1645461"/>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1" name="Straight Connector 1750">
                <a:extLst>
                  <a:ext uri="{FF2B5EF4-FFF2-40B4-BE49-F238E27FC236}">
                    <a16:creationId xmlns:a16="http://schemas.microsoft.com/office/drawing/2014/main" id="{A16A1138-5014-0991-3782-8C6725605377}"/>
                  </a:ext>
                </a:extLst>
              </p:cNvPr>
              <p:cNvCxnSpPr/>
              <p:nvPr/>
            </p:nvCxnSpPr>
            <p:spPr>
              <a:xfrm>
                <a:off x="2506321" y="1486028"/>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2" name="Straight Connector 1751">
                <a:extLst>
                  <a:ext uri="{FF2B5EF4-FFF2-40B4-BE49-F238E27FC236}">
                    <a16:creationId xmlns:a16="http://schemas.microsoft.com/office/drawing/2014/main" id="{8B282769-D03D-380E-AEA7-78C7B1F40D40}"/>
                  </a:ext>
                </a:extLst>
              </p:cNvPr>
              <p:cNvCxnSpPr/>
              <p:nvPr/>
            </p:nvCxnSpPr>
            <p:spPr>
              <a:xfrm>
                <a:off x="2506321" y="1326594"/>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3" name="Straight Connector 1752">
                <a:extLst>
                  <a:ext uri="{FF2B5EF4-FFF2-40B4-BE49-F238E27FC236}">
                    <a16:creationId xmlns:a16="http://schemas.microsoft.com/office/drawing/2014/main" id="{5AE56E20-D323-120E-10AD-556C2B638E92}"/>
                  </a:ext>
                </a:extLst>
              </p:cNvPr>
              <p:cNvCxnSpPr/>
              <p:nvPr/>
            </p:nvCxnSpPr>
            <p:spPr>
              <a:xfrm>
                <a:off x="2506321" y="1167160"/>
                <a:ext cx="7289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4" name="Straight Connector 1753">
                <a:extLst>
                  <a:ext uri="{FF2B5EF4-FFF2-40B4-BE49-F238E27FC236}">
                    <a16:creationId xmlns:a16="http://schemas.microsoft.com/office/drawing/2014/main" id="{AEF8D7F5-1FB9-7558-71E7-237A0F231617}"/>
                  </a:ext>
                </a:extLst>
              </p:cNvPr>
              <p:cNvCxnSpPr/>
              <p:nvPr/>
            </p:nvCxnSpPr>
            <p:spPr>
              <a:xfrm flipH="1" flipV="1">
                <a:off x="3071161" y="1028225"/>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5" name="Straight Connector 1754">
                <a:extLst>
                  <a:ext uri="{FF2B5EF4-FFF2-40B4-BE49-F238E27FC236}">
                    <a16:creationId xmlns:a16="http://schemas.microsoft.com/office/drawing/2014/main" id="{CA8E4BDA-362F-8F99-6B83-914CB8DA4B1A}"/>
                  </a:ext>
                </a:extLst>
              </p:cNvPr>
              <p:cNvCxnSpPr/>
              <p:nvPr/>
            </p:nvCxnSpPr>
            <p:spPr>
              <a:xfrm flipH="1" flipV="1">
                <a:off x="2925366" y="1023671"/>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6" name="Straight Connector 1755">
                <a:extLst>
                  <a:ext uri="{FF2B5EF4-FFF2-40B4-BE49-F238E27FC236}">
                    <a16:creationId xmlns:a16="http://schemas.microsoft.com/office/drawing/2014/main" id="{8EC9E23E-BE19-5A78-5A57-20A7149C3BBE}"/>
                  </a:ext>
                </a:extLst>
              </p:cNvPr>
              <p:cNvCxnSpPr/>
              <p:nvPr/>
            </p:nvCxnSpPr>
            <p:spPr>
              <a:xfrm flipH="1" flipV="1">
                <a:off x="2791253" y="1046074"/>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7" name="Straight Connector 1756">
                <a:extLst>
                  <a:ext uri="{FF2B5EF4-FFF2-40B4-BE49-F238E27FC236}">
                    <a16:creationId xmlns:a16="http://schemas.microsoft.com/office/drawing/2014/main" id="{4550771B-7EE2-5E20-7E26-19E403F69FA3}"/>
                  </a:ext>
                </a:extLst>
              </p:cNvPr>
              <p:cNvCxnSpPr/>
              <p:nvPr/>
            </p:nvCxnSpPr>
            <p:spPr>
              <a:xfrm flipH="1" flipV="1">
                <a:off x="2641061" y="1039859"/>
                <a:ext cx="7928" cy="97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8" name="Straight Connector 1757">
                <a:extLst>
                  <a:ext uri="{FF2B5EF4-FFF2-40B4-BE49-F238E27FC236}">
                    <a16:creationId xmlns:a16="http://schemas.microsoft.com/office/drawing/2014/main" id="{96F2E0B7-4490-6D34-3EBE-A6BDC0B0E1A5}"/>
                  </a:ext>
                </a:extLst>
              </p:cNvPr>
              <p:cNvCxnSpPr/>
              <p:nvPr/>
            </p:nvCxnSpPr>
            <p:spPr>
              <a:xfrm>
                <a:off x="2736693" y="628412"/>
                <a:ext cx="106819" cy="383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Picture 8" descr="http://images.clipartlogo.com/files/images/19/193879/clock_t">
              <a:extLst>
                <a:ext uri="{FF2B5EF4-FFF2-40B4-BE49-F238E27FC236}">
                  <a16:creationId xmlns:a16="http://schemas.microsoft.com/office/drawing/2014/main" id="{532120CD-276C-F0E7-30B4-665B156B0F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8321" y="2026388"/>
              <a:ext cx="243180" cy="26137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8F030F6F-E7EB-4285-27FC-4458702D61EB}"/>
                </a:ext>
              </a:extLst>
            </p:cNvPr>
            <p:cNvGrpSpPr/>
            <p:nvPr/>
          </p:nvGrpSpPr>
          <p:grpSpPr>
            <a:xfrm>
              <a:off x="4177316" y="1999776"/>
              <a:ext cx="93059" cy="261469"/>
              <a:chOff x="2420926" y="609144"/>
              <a:chExt cx="874773" cy="1514617"/>
            </a:xfrm>
          </p:grpSpPr>
          <p:sp>
            <p:nvSpPr>
              <p:cNvPr id="1727" name="Flowchart: Delay 1726">
                <a:extLst>
                  <a:ext uri="{FF2B5EF4-FFF2-40B4-BE49-F238E27FC236}">
                    <a16:creationId xmlns:a16="http://schemas.microsoft.com/office/drawing/2014/main" id="{FAA620D1-21AE-B6A6-FEA8-69D39B5DC20D}"/>
                  </a:ext>
                </a:extLst>
              </p:cNvPr>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8" name="Rectangle 1727">
                <a:extLst>
                  <a:ext uri="{FF2B5EF4-FFF2-40B4-BE49-F238E27FC236}">
                    <a16:creationId xmlns:a16="http://schemas.microsoft.com/office/drawing/2014/main" id="{BB0FBF94-F9A3-3442-12DD-1FC335F33021}"/>
                  </a:ext>
                </a:extLst>
              </p:cNvPr>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9" name="Straight Connector 1728">
                <a:extLst>
                  <a:ext uri="{FF2B5EF4-FFF2-40B4-BE49-F238E27FC236}">
                    <a16:creationId xmlns:a16="http://schemas.microsoft.com/office/drawing/2014/main" id="{55A9D825-32A3-086B-C6E5-C56B456FC318}"/>
                  </a:ext>
                </a:extLst>
              </p:cNvPr>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0" name="Straight Connector 1729">
                <a:extLst>
                  <a:ext uri="{FF2B5EF4-FFF2-40B4-BE49-F238E27FC236}">
                    <a16:creationId xmlns:a16="http://schemas.microsoft.com/office/drawing/2014/main" id="{9B3F07CA-061A-0114-BAFB-99B3DDA2A569}"/>
                  </a:ext>
                </a:extLst>
              </p:cNvPr>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1" name="Straight Connector 1730">
                <a:extLst>
                  <a:ext uri="{FF2B5EF4-FFF2-40B4-BE49-F238E27FC236}">
                    <a16:creationId xmlns:a16="http://schemas.microsoft.com/office/drawing/2014/main" id="{877FEA2F-1FE5-7506-9D35-67D77C7DA5F8}"/>
                  </a:ext>
                </a:extLst>
              </p:cNvPr>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2" name="Straight Connector 1731">
                <a:extLst>
                  <a:ext uri="{FF2B5EF4-FFF2-40B4-BE49-F238E27FC236}">
                    <a16:creationId xmlns:a16="http://schemas.microsoft.com/office/drawing/2014/main" id="{C8E170D7-D01B-F294-B02C-4B8FAD755722}"/>
                  </a:ext>
                </a:extLst>
              </p:cNvPr>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3" name="Straight Connector 1732">
                <a:extLst>
                  <a:ext uri="{FF2B5EF4-FFF2-40B4-BE49-F238E27FC236}">
                    <a16:creationId xmlns:a16="http://schemas.microsoft.com/office/drawing/2014/main" id="{15BFF571-4124-CD04-F304-738F1EAC3B5F}"/>
                  </a:ext>
                </a:extLst>
              </p:cNvPr>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4" name="Straight Connector 1733">
                <a:extLst>
                  <a:ext uri="{FF2B5EF4-FFF2-40B4-BE49-F238E27FC236}">
                    <a16:creationId xmlns:a16="http://schemas.microsoft.com/office/drawing/2014/main" id="{DE1E0BB7-1A0C-E864-6E70-F45ED61C986C}"/>
                  </a:ext>
                </a:extLst>
              </p:cNvPr>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5" name="Straight Connector 1734">
                <a:extLst>
                  <a:ext uri="{FF2B5EF4-FFF2-40B4-BE49-F238E27FC236}">
                    <a16:creationId xmlns:a16="http://schemas.microsoft.com/office/drawing/2014/main" id="{57A94252-B23A-23A8-059B-D9DC2BC09AA1}"/>
                  </a:ext>
                </a:extLst>
              </p:cNvPr>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6" name="Straight Connector 1735">
                <a:extLst>
                  <a:ext uri="{FF2B5EF4-FFF2-40B4-BE49-F238E27FC236}">
                    <a16:creationId xmlns:a16="http://schemas.microsoft.com/office/drawing/2014/main" id="{62C83AC8-B4B4-3076-6925-2AE3F33F8DD1}"/>
                  </a:ext>
                </a:extLst>
              </p:cNvPr>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7" name="Straight Connector 1736">
                <a:extLst>
                  <a:ext uri="{FF2B5EF4-FFF2-40B4-BE49-F238E27FC236}">
                    <a16:creationId xmlns:a16="http://schemas.microsoft.com/office/drawing/2014/main" id="{A17FE157-9132-8AC0-DDAB-412C0F25151F}"/>
                  </a:ext>
                </a:extLst>
              </p:cNvPr>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8" name="Straight Connector 1737">
                <a:extLst>
                  <a:ext uri="{FF2B5EF4-FFF2-40B4-BE49-F238E27FC236}">
                    <a16:creationId xmlns:a16="http://schemas.microsoft.com/office/drawing/2014/main" id="{8114A422-7C62-AF57-6398-9F2EDE0D3AB8}"/>
                  </a:ext>
                </a:extLst>
              </p:cNvPr>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9" name="Straight Connector 1738">
                <a:extLst>
                  <a:ext uri="{FF2B5EF4-FFF2-40B4-BE49-F238E27FC236}">
                    <a16:creationId xmlns:a16="http://schemas.microsoft.com/office/drawing/2014/main" id="{BF5BBF64-01BA-23CD-80EA-E435B77526C5}"/>
                  </a:ext>
                </a:extLst>
              </p:cNvPr>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0" name="Straight Connector 1739">
                <a:extLst>
                  <a:ext uri="{FF2B5EF4-FFF2-40B4-BE49-F238E27FC236}">
                    <a16:creationId xmlns:a16="http://schemas.microsoft.com/office/drawing/2014/main" id="{C4F95CF8-A60D-498C-260F-6034D756A926}"/>
                  </a:ext>
                </a:extLst>
              </p:cNvPr>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1" name="Straight Connector 1740">
                <a:extLst>
                  <a:ext uri="{FF2B5EF4-FFF2-40B4-BE49-F238E27FC236}">
                    <a16:creationId xmlns:a16="http://schemas.microsoft.com/office/drawing/2014/main" id="{B514AA6E-542E-5302-1A46-1A308B707713}"/>
                  </a:ext>
                </a:extLst>
              </p:cNvPr>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2" name="Straight Connector 1741">
                <a:extLst>
                  <a:ext uri="{FF2B5EF4-FFF2-40B4-BE49-F238E27FC236}">
                    <a16:creationId xmlns:a16="http://schemas.microsoft.com/office/drawing/2014/main" id="{38C07F58-A41E-1FBD-2A7D-E692BFE9553B}"/>
                  </a:ext>
                </a:extLst>
              </p:cNvPr>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AF7BE80-A0B2-D3A0-789A-2E272BA1ACFB}"/>
                </a:ext>
              </a:extLst>
            </p:cNvPr>
            <p:cNvGrpSpPr/>
            <p:nvPr/>
          </p:nvGrpSpPr>
          <p:grpSpPr>
            <a:xfrm>
              <a:off x="3723851" y="1986873"/>
              <a:ext cx="93059" cy="261469"/>
              <a:chOff x="2420926" y="609144"/>
              <a:chExt cx="874773" cy="1514617"/>
            </a:xfrm>
          </p:grpSpPr>
          <p:sp>
            <p:nvSpPr>
              <p:cNvPr id="1711" name="Flowchart: Delay 1710">
                <a:extLst>
                  <a:ext uri="{FF2B5EF4-FFF2-40B4-BE49-F238E27FC236}">
                    <a16:creationId xmlns:a16="http://schemas.microsoft.com/office/drawing/2014/main" id="{E2EB3DF0-5464-FBD6-8351-0008ECA41899}"/>
                  </a:ext>
                </a:extLst>
              </p:cNvPr>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2" name="Rectangle 1711">
                <a:extLst>
                  <a:ext uri="{FF2B5EF4-FFF2-40B4-BE49-F238E27FC236}">
                    <a16:creationId xmlns:a16="http://schemas.microsoft.com/office/drawing/2014/main" id="{9F1DA88F-B9DE-86AD-3FCD-69035697AAAE}"/>
                  </a:ext>
                </a:extLst>
              </p:cNvPr>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3" name="Straight Connector 1712">
                <a:extLst>
                  <a:ext uri="{FF2B5EF4-FFF2-40B4-BE49-F238E27FC236}">
                    <a16:creationId xmlns:a16="http://schemas.microsoft.com/office/drawing/2014/main" id="{0DF76263-871A-EDDD-4208-21E0DE7E3ADE}"/>
                  </a:ext>
                </a:extLst>
              </p:cNvPr>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4" name="Straight Connector 1713">
                <a:extLst>
                  <a:ext uri="{FF2B5EF4-FFF2-40B4-BE49-F238E27FC236}">
                    <a16:creationId xmlns:a16="http://schemas.microsoft.com/office/drawing/2014/main" id="{237B6BDA-B4BC-51C5-9AE8-6E11C85382A5}"/>
                  </a:ext>
                </a:extLst>
              </p:cNvPr>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5" name="Straight Connector 1714">
                <a:extLst>
                  <a:ext uri="{FF2B5EF4-FFF2-40B4-BE49-F238E27FC236}">
                    <a16:creationId xmlns:a16="http://schemas.microsoft.com/office/drawing/2014/main" id="{B4329028-F616-5310-A424-DE2E74FFA712}"/>
                  </a:ext>
                </a:extLst>
              </p:cNvPr>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6" name="Straight Connector 1715">
                <a:extLst>
                  <a:ext uri="{FF2B5EF4-FFF2-40B4-BE49-F238E27FC236}">
                    <a16:creationId xmlns:a16="http://schemas.microsoft.com/office/drawing/2014/main" id="{3576C153-8440-540B-F3BC-0DDEA046370A}"/>
                  </a:ext>
                </a:extLst>
              </p:cNvPr>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7" name="Straight Connector 1716">
                <a:extLst>
                  <a:ext uri="{FF2B5EF4-FFF2-40B4-BE49-F238E27FC236}">
                    <a16:creationId xmlns:a16="http://schemas.microsoft.com/office/drawing/2014/main" id="{DFCDA964-0A49-B29F-C176-B6CA73C60D5B}"/>
                  </a:ext>
                </a:extLst>
              </p:cNvPr>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8" name="Straight Connector 1717">
                <a:extLst>
                  <a:ext uri="{FF2B5EF4-FFF2-40B4-BE49-F238E27FC236}">
                    <a16:creationId xmlns:a16="http://schemas.microsoft.com/office/drawing/2014/main" id="{63528886-6A44-6DBB-D8F0-C0CDFE39C770}"/>
                  </a:ext>
                </a:extLst>
              </p:cNvPr>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9" name="Straight Connector 1718">
                <a:extLst>
                  <a:ext uri="{FF2B5EF4-FFF2-40B4-BE49-F238E27FC236}">
                    <a16:creationId xmlns:a16="http://schemas.microsoft.com/office/drawing/2014/main" id="{2FB2D8EF-90F0-36EC-698E-365A79A3D890}"/>
                  </a:ext>
                </a:extLst>
              </p:cNvPr>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0" name="Straight Connector 1719">
                <a:extLst>
                  <a:ext uri="{FF2B5EF4-FFF2-40B4-BE49-F238E27FC236}">
                    <a16:creationId xmlns:a16="http://schemas.microsoft.com/office/drawing/2014/main" id="{785D385F-8D3C-59CB-1099-197D69A4BAB4}"/>
                  </a:ext>
                </a:extLst>
              </p:cNvPr>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1" name="Straight Connector 1720">
                <a:extLst>
                  <a:ext uri="{FF2B5EF4-FFF2-40B4-BE49-F238E27FC236}">
                    <a16:creationId xmlns:a16="http://schemas.microsoft.com/office/drawing/2014/main" id="{B4393A8C-5513-82A6-C366-A46741E2CBA2}"/>
                  </a:ext>
                </a:extLst>
              </p:cNvPr>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2" name="Straight Connector 1721">
                <a:extLst>
                  <a:ext uri="{FF2B5EF4-FFF2-40B4-BE49-F238E27FC236}">
                    <a16:creationId xmlns:a16="http://schemas.microsoft.com/office/drawing/2014/main" id="{568AA7A8-9897-3D89-81C5-18D6029EB985}"/>
                  </a:ext>
                </a:extLst>
              </p:cNvPr>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3" name="Straight Connector 1722">
                <a:extLst>
                  <a:ext uri="{FF2B5EF4-FFF2-40B4-BE49-F238E27FC236}">
                    <a16:creationId xmlns:a16="http://schemas.microsoft.com/office/drawing/2014/main" id="{BFFEE8A8-0036-3F18-C194-7098DA7CE47A}"/>
                  </a:ext>
                </a:extLst>
              </p:cNvPr>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4" name="Straight Connector 1723">
                <a:extLst>
                  <a:ext uri="{FF2B5EF4-FFF2-40B4-BE49-F238E27FC236}">
                    <a16:creationId xmlns:a16="http://schemas.microsoft.com/office/drawing/2014/main" id="{D3CA934B-DB47-58E9-6A53-AD725C89F380}"/>
                  </a:ext>
                </a:extLst>
              </p:cNvPr>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5" name="Straight Connector 1724">
                <a:extLst>
                  <a:ext uri="{FF2B5EF4-FFF2-40B4-BE49-F238E27FC236}">
                    <a16:creationId xmlns:a16="http://schemas.microsoft.com/office/drawing/2014/main" id="{FD3341F4-3FAA-04D6-7CBD-2F8C45230169}"/>
                  </a:ext>
                </a:extLst>
              </p:cNvPr>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6" name="Straight Connector 1725">
                <a:extLst>
                  <a:ext uri="{FF2B5EF4-FFF2-40B4-BE49-F238E27FC236}">
                    <a16:creationId xmlns:a16="http://schemas.microsoft.com/office/drawing/2014/main" id="{A56EA0B8-3E86-9535-516B-727E780A3E21}"/>
                  </a:ext>
                </a:extLst>
              </p:cNvPr>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1618C96-84BC-5AC5-5E58-ADE2BED8B33C}"/>
                </a:ext>
              </a:extLst>
            </p:cNvPr>
            <p:cNvGrpSpPr/>
            <p:nvPr/>
          </p:nvGrpSpPr>
          <p:grpSpPr>
            <a:xfrm>
              <a:off x="3952383" y="1453579"/>
              <a:ext cx="93059" cy="261469"/>
              <a:chOff x="2420926" y="609144"/>
              <a:chExt cx="874773" cy="1514617"/>
            </a:xfrm>
          </p:grpSpPr>
          <p:sp>
            <p:nvSpPr>
              <p:cNvPr id="1695" name="Flowchart: Delay 1694">
                <a:extLst>
                  <a:ext uri="{FF2B5EF4-FFF2-40B4-BE49-F238E27FC236}">
                    <a16:creationId xmlns:a16="http://schemas.microsoft.com/office/drawing/2014/main" id="{C76D9CB8-167D-15F7-F446-228EBDD25320}"/>
                  </a:ext>
                </a:extLst>
              </p:cNvPr>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6" name="Rectangle 1695">
                <a:extLst>
                  <a:ext uri="{FF2B5EF4-FFF2-40B4-BE49-F238E27FC236}">
                    <a16:creationId xmlns:a16="http://schemas.microsoft.com/office/drawing/2014/main" id="{A86733FC-064F-6A2D-D66F-BE6BC39E8276}"/>
                  </a:ext>
                </a:extLst>
              </p:cNvPr>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7" name="Straight Connector 1696">
                <a:extLst>
                  <a:ext uri="{FF2B5EF4-FFF2-40B4-BE49-F238E27FC236}">
                    <a16:creationId xmlns:a16="http://schemas.microsoft.com/office/drawing/2014/main" id="{3BECC929-2C22-1025-0328-3980C8943C22}"/>
                  </a:ext>
                </a:extLst>
              </p:cNvPr>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8" name="Straight Connector 1697">
                <a:extLst>
                  <a:ext uri="{FF2B5EF4-FFF2-40B4-BE49-F238E27FC236}">
                    <a16:creationId xmlns:a16="http://schemas.microsoft.com/office/drawing/2014/main" id="{0BDC3C69-5CA4-D427-8193-3F2BC12112A7}"/>
                  </a:ext>
                </a:extLst>
              </p:cNvPr>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 name="Straight Connector 1698">
                <a:extLst>
                  <a:ext uri="{FF2B5EF4-FFF2-40B4-BE49-F238E27FC236}">
                    <a16:creationId xmlns:a16="http://schemas.microsoft.com/office/drawing/2014/main" id="{23495E3C-0E5B-B210-976B-5F78E6325249}"/>
                  </a:ext>
                </a:extLst>
              </p:cNvPr>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 name="Straight Connector 1699">
                <a:extLst>
                  <a:ext uri="{FF2B5EF4-FFF2-40B4-BE49-F238E27FC236}">
                    <a16:creationId xmlns:a16="http://schemas.microsoft.com/office/drawing/2014/main" id="{6AABB766-1DDB-2855-0ACA-A6E235B634CA}"/>
                  </a:ext>
                </a:extLst>
              </p:cNvPr>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1" name="Straight Connector 1700">
                <a:extLst>
                  <a:ext uri="{FF2B5EF4-FFF2-40B4-BE49-F238E27FC236}">
                    <a16:creationId xmlns:a16="http://schemas.microsoft.com/office/drawing/2014/main" id="{2D5DB2AD-A989-6562-CB9E-922CFB9386D7}"/>
                  </a:ext>
                </a:extLst>
              </p:cNvPr>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2" name="Straight Connector 1701">
                <a:extLst>
                  <a:ext uri="{FF2B5EF4-FFF2-40B4-BE49-F238E27FC236}">
                    <a16:creationId xmlns:a16="http://schemas.microsoft.com/office/drawing/2014/main" id="{BF0EACB4-8943-0334-B4AC-D238792939A9}"/>
                  </a:ext>
                </a:extLst>
              </p:cNvPr>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3" name="Straight Connector 1702">
                <a:extLst>
                  <a:ext uri="{FF2B5EF4-FFF2-40B4-BE49-F238E27FC236}">
                    <a16:creationId xmlns:a16="http://schemas.microsoft.com/office/drawing/2014/main" id="{3F26A507-C0C2-06AE-14AC-28142C0A69DA}"/>
                  </a:ext>
                </a:extLst>
              </p:cNvPr>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4" name="Straight Connector 1703">
                <a:extLst>
                  <a:ext uri="{FF2B5EF4-FFF2-40B4-BE49-F238E27FC236}">
                    <a16:creationId xmlns:a16="http://schemas.microsoft.com/office/drawing/2014/main" id="{7D3E8BBA-2170-2FC1-FDD5-EFA419158326}"/>
                  </a:ext>
                </a:extLst>
              </p:cNvPr>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5" name="Straight Connector 1704">
                <a:extLst>
                  <a:ext uri="{FF2B5EF4-FFF2-40B4-BE49-F238E27FC236}">
                    <a16:creationId xmlns:a16="http://schemas.microsoft.com/office/drawing/2014/main" id="{315050F4-042E-2ED1-8F18-D4537C1350AA}"/>
                  </a:ext>
                </a:extLst>
              </p:cNvPr>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6" name="Straight Connector 1705">
                <a:extLst>
                  <a:ext uri="{FF2B5EF4-FFF2-40B4-BE49-F238E27FC236}">
                    <a16:creationId xmlns:a16="http://schemas.microsoft.com/office/drawing/2014/main" id="{7076BD08-AE39-327E-DBC4-A40B014A88D4}"/>
                  </a:ext>
                </a:extLst>
              </p:cNvPr>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7" name="Straight Connector 1706">
                <a:extLst>
                  <a:ext uri="{FF2B5EF4-FFF2-40B4-BE49-F238E27FC236}">
                    <a16:creationId xmlns:a16="http://schemas.microsoft.com/office/drawing/2014/main" id="{C832E296-9334-22B2-53C9-C1121A881677}"/>
                  </a:ext>
                </a:extLst>
              </p:cNvPr>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8" name="Straight Connector 1707">
                <a:extLst>
                  <a:ext uri="{FF2B5EF4-FFF2-40B4-BE49-F238E27FC236}">
                    <a16:creationId xmlns:a16="http://schemas.microsoft.com/office/drawing/2014/main" id="{16545AB5-D85E-5408-DC68-A65DC27BB5EF}"/>
                  </a:ext>
                </a:extLst>
              </p:cNvPr>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9" name="Straight Connector 1708">
                <a:extLst>
                  <a:ext uri="{FF2B5EF4-FFF2-40B4-BE49-F238E27FC236}">
                    <a16:creationId xmlns:a16="http://schemas.microsoft.com/office/drawing/2014/main" id="{7A38967F-86B8-18B7-9067-22A2F06C63C6}"/>
                  </a:ext>
                </a:extLst>
              </p:cNvPr>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0" name="Straight Connector 1709">
                <a:extLst>
                  <a:ext uri="{FF2B5EF4-FFF2-40B4-BE49-F238E27FC236}">
                    <a16:creationId xmlns:a16="http://schemas.microsoft.com/office/drawing/2014/main" id="{15834A8D-4787-93A0-4FD4-2A819581005E}"/>
                  </a:ext>
                </a:extLst>
              </p:cNvPr>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08A75F4-053E-0070-CC71-F28BB2536C17}"/>
                </a:ext>
              </a:extLst>
            </p:cNvPr>
            <p:cNvGrpSpPr/>
            <p:nvPr/>
          </p:nvGrpSpPr>
          <p:grpSpPr>
            <a:xfrm>
              <a:off x="4168691" y="1469059"/>
              <a:ext cx="64668" cy="261469"/>
              <a:chOff x="2420926" y="609144"/>
              <a:chExt cx="874773" cy="1514617"/>
            </a:xfrm>
          </p:grpSpPr>
          <p:sp>
            <p:nvSpPr>
              <p:cNvPr id="1679" name="Flowchart: Delay 1678">
                <a:extLst>
                  <a:ext uri="{FF2B5EF4-FFF2-40B4-BE49-F238E27FC236}">
                    <a16:creationId xmlns:a16="http://schemas.microsoft.com/office/drawing/2014/main" id="{9BF428EA-4CFA-5B33-EEE1-4BDF4C72D878}"/>
                  </a:ext>
                </a:extLst>
              </p:cNvPr>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0" name="Rectangle 1679">
                <a:extLst>
                  <a:ext uri="{FF2B5EF4-FFF2-40B4-BE49-F238E27FC236}">
                    <a16:creationId xmlns:a16="http://schemas.microsoft.com/office/drawing/2014/main" id="{3C3003DE-F82D-E0C2-8FB6-15500D7344E4}"/>
                  </a:ext>
                </a:extLst>
              </p:cNvPr>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1" name="Straight Connector 1680">
                <a:extLst>
                  <a:ext uri="{FF2B5EF4-FFF2-40B4-BE49-F238E27FC236}">
                    <a16:creationId xmlns:a16="http://schemas.microsoft.com/office/drawing/2014/main" id="{27BC51E4-229F-6CD0-87F5-3AEE1191DE48}"/>
                  </a:ext>
                </a:extLst>
              </p:cNvPr>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2" name="Straight Connector 1681">
                <a:extLst>
                  <a:ext uri="{FF2B5EF4-FFF2-40B4-BE49-F238E27FC236}">
                    <a16:creationId xmlns:a16="http://schemas.microsoft.com/office/drawing/2014/main" id="{F712C0C1-396B-B9C5-43BC-5A4912A27249}"/>
                  </a:ext>
                </a:extLst>
              </p:cNvPr>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3" name="Straight Connector 1682">
                <a:extLst>
                  <a:ext uri="{FF2B5EF4-FFF2-40B4-BE49-F238E27FC236}">
                    <a16:creationId xmlns:a16="http://schemas.microsoft.com/office/drawing/2014/main" id="{C79CC340-348A-6DFE-2B0D-EDE1897D938F}"/>
                  </a:ext>
                </a:extLst>
              </p:cNvPr>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4" name="Straight Connector 1683">
                <a:extLst>
                  <a:ext uri="{FF2B5EF4-FFF2-40B4-BE49-F238E27FC236}">
                    <a16:creationId xmlns:a16="http://schemas.microsoft.com/office/drawing/2014/main" id="{167C0A83-DEDD-AFC4-5F9E-B9861D34214D}"/>
                  </a:ext>
                </a:extLst>
              </p:cNvPr>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5" name="Straight Connector 1684">
                <a:extLst>
                  <a:ext uri="{FF2B5EF4-FFF2-40B4-BE49-F238E27FC236}">
                    <a16:creationId xmlns:a16="http://schemas.microsoft.com/office/drawing/2014/main" id="{CE7D3D76-07AB-C337-0A1E-79788D44F41C}"/>
                  </a:ext>
                </a:extLst>
              </p:cNvPr>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6" name="Straight Connector 1685">
                <a:extLst>
                  <a:ext uri="{FF2B5EF4-FFF2-40B4-BE49-F238E27FC236}">
                    <a16:creationId xmlns:a16="http://schemas.microsoft.com/office/drawing/2014/main" id="{4F3FFCE0-E4ED-D6CC-766A-06A83100BC67}"/>
                  </a:ext>
                </a:extLst>
              </p:cNvPr>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7" name="Straight Connector 1686">
                <a:extLst>
                  <a:ext uri="{FF2B5EF4-FFF2-40B4-BE49-F238E27FC236}">
                    <a16:creationId xmlns:a16="http://schemas.microsoft.com/office/drawing/2014/main" id="{D385E603-3E74-6C34-5D91-020E9E8DD2D4}"/>
                  </a:ext>
                </a:extLst>
              </p:cNvPr>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8" name="Straight Connector 1687">
                <a:extLst>
                  <a:ext uri="{FF2B5EF4-FFF2-40B4-BE49-F238E27FC236}">
                    <a16:creationId xmlns:a16="http://schemas.microsoft.com/office/drawing/2014/main" id="{B0F66342-5619-FEF4-173F-14DC1DA09BC8}"/>
                  </a:ext>
                </a:extLst>
              </p:cNvPr>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9" name="Straight Connector 1688">
                <a:extLst>
                  <a:ext uri="{FF2B5EF4-FFF2-40B4-BE49-F238E27FC236}">
                    <a16:creationId xmlns:a16="http://schemas.microsoft.com/office/drawing/2014/main" id="{0F10F3AE-4C9F-C5B8-9E51-14054825E36A}"/>
                  </a:ext>
                </a:extLst>
              </p:cNvPr>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0" name="Straight Connector 1689">
                <a:extLst>
                  <a:ext uri="{FF2B5EF4-FFF2-40B4-BE49-F238E27FC236}">
                    <a16:creationId xmlns:a16="http://schemas.microsoft.com/office/drawing/2014/main" id="{E2104BD2-D9F0-8024-25A0-CC90E732DE29}"/>
                  </a:ext>
                </a:extLst>
              </p:cNvPr>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1" name="Straight Connector 1690">
                <a:extLst>
                  <a:ext uri="{FF2B5EF4-FFF2-40B4-BE49-F238E27FC236}">
                    <a16:creationId xmlns:a16="http://schemas.microsoft.com/office/drawing/2014/main" id="{F2CE7313-6BC4-6AD1-2F30-087E27C196A1}"/>
                  </a:ext>
                </a:extLst>
              </p:cNvPr>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2" name="Straight Connector 1691">
                <a:extLst>
                  <a:ext uri="{FF2B5EF4-FFF2-40B4-BE49-F238E27FC236}">
                    <a16:creationId xmlns:a16="http://schemas.microsoft.com/office/drawing/2014/main" id="{9F2A7BC9-85B8-301F-80B7-CEAEE3153273}"/>
                  </a:ext>
                </a:extLst>
              </p:cNvPr>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3" name="Straight Connector 1692">
                <a:extLst>
                  <a:ext uri="{FF2B5EF4-FFF2-40B4-BE49-F238E27FC236}">
                    <a16:creationId xmlns:a16="http://schemas.microsoft.com/office/drawing/2014/main" id="{FED031C1-E027-D5A4-F5CE-C099B468D137}"/>
                  </a:ext>
                </a:extLst>
              </p:cNvPr>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4" name="Straight Connector 1693">
                <a:extLst>
                  <a:ext uri="{FF2B5EF4-FFF2-40B4-BE49-F238E27FC236}">
                    <a16:creationId xmlns:a16="http://schemas.microsoft.com/office/drawing/2014/main" id="{E9976921-10B7-581C-BA89-221561867FEE}"/>
                  </a:ext>
                </a:extLst>
              </p:cNvPr>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8BB85510-58C9-8ED3-99DC-F0B437883FC6}"/>
                </a:ext>
              </a:extLst>
            </p:cNvPr>
            <p:cNvGrpSpPr/>
            <p:nvPr/>
          </p:nvGrpSpPr>
          <p:grpSpPr>
            <a:xfrm>
              <a:off x="3776255" y="1471673"/>
              <a:ext cx="64668" cy="261469"/>
              <a:chOff x="2420926" y="609144"/>
              <a:chExt cx="874773" cy="1514617"/>
            </a:xfrm>
          </p:grpSpPr>
          <p:sp>
            <p:nvSpPr>
              <p:cNvPr id="1663" name="Flowchart: Delay 1662">
                <a:extLst>
                  <a:ext uri="{FF2B5EF4-FFF2-40B4-BE49-F238E27FC236}">
                    <a16:creationId xmlns:a16="http://schemas.microsoft.com/office/drawing/2014/main" id="{97148906-2610-82EF-858B-A88A597DEE74}"/>
                  </a:ext>
                </a:extLst>
              </p:cNvPr>
              <p:cNvSpPr/>
              <p:nvPr/>
            </p:nvSpPr>
            <p:spPr>
              <a:xfrm rot="16200000">
                <a:off x="2140863" y="962105"/>
                <a:ext cx="1434900" cy="728978"/>
              </a:xfrm>
              <a:prstGeom prst="flowChartDelay">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4" name="Rectangle 1663">
                <a:extLst>
                  <a:ext uri="{FF2B5EF4-FFF2-40B4-BE49-F238E27FC236}">
                    <a16:creationId xmlns:a16="http://schemas.microsoft.com/office/drawing/2014/main" id="{F2A175BE-ACDF-25FA-4F31-0C397C2EC398}"/>
                  </a:ext>
                </a:extLst>
              </p:cNvPr>
              <p:cNvSpPr/>
              <p:nvPr/>
            </p:nvSpPr>
            <p:spPr>
              <a:xfrm>
                <a:off x="2420926" y="1987247"/>
                <a:ext cx="874773" cy="136514"/>
              </a:xfrm>
              <a:prstGeom prst="rect">
                <a:avLst/>
              </a:prstGeom>
              <a:solidFill>
                <a:srgbClr val="F9F9F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5" name="Straight Connector 1664">
                <a:extLst>
                  <a:ext uri="{FF2B5EF4-FFF2-40B4-BE49-F238E27FC236}">
                    <a16:creationId xmlns:a16="http://schemas.microsoft.com/office/drawing/2014/main" id="{76E6C70B-D008-806C-B759-02DB371AA029}"/>
                  </a:ext>
                </a:extLst>
              </p:cNvPr>
              <p:cNvCxnSpPr/>
              <p:nvPr/>
            </p:nvCxnSpPr>
            <p:spPr>
              <a:xfrm>
                <a:off x="2554225" y="1028225"/>
                <a:ext cx="63317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6" name="Straight Connector 1665">
                <a:extLst>
                  <a:ext uri="{FF2B5EF4-FFF2-40B4-BE49-F238E27FC236}">
                    <a16:creationId xmlns:a16="http://schemas.microsoft.com/office/drawing/2014/main" id="{B8090DD4-1274-6E1D-A8E9-FC1084AE5B9B}"/>
                  </a:ext>
                </a:extLst>
              </p:cNvPr>
              <p:cNvCxnSpPr/>
              <p:nvPr/>
            </p:nvCxnSpPr>
            <p:spPr>
              <a:xfrm flipH="1">
                <a:off x="2842463" y="870276"/>
                <a:ext cx="273132" cy="150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7" name="Straight Connector 1666">
                <a:extLst>
                  <a:ext uri="{FF2B5EF4-FFF2-40B4-BE49-F238E27FC236}">
                    <a16:creationId xmlns:a16="http://schemas.microsoft.com/office/drawing/2014/main" id="{B0057880-266F-4809-05D4-DD40DAAECBDC}"/>
                  </a:ext>
                </a:extLst>
              </p:cNvPr>
              <p:cNvCxnSpPr/>
              <p:nvPr/>
            </p:nvCxnSpPr>
            <p:spPr>
              <a:xfrm>
                <a:off x="2579049" y="849839"/>
                <a:ext cx="261031" cy="1809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8" name="Straight Connector 1667">
                <a:extLst>
                  <a:ext uri="{FF2B5EF4-FFF2-40B4-BE49-F238E27FC236}">
                    <a16:creationId xmlns:a16="http://schemas.microsoft.com/office/drawing/2014/main" id="{506813DD-3604-B399-AA1A-3A28AA34A236}"/>
                  </a:ext>
                </a:extLst>
              </p:cNvPr>
              <p:cNvCxnSpPr/>
              <p:nvPr/>
            </p:nvCxnSpPr>
            <p:spPr>
              <a:xfrm flipH="1">
                <a:off x="2838930" y="657588"/>
                <a:ext cx="154890" cy="35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9" name="Straight Connector 1668">
                <a:extLst>
                  <a:ext uri="{FF2B5EF4-FFF2-40B4-BE49-F238E27FC236}">
                    <a16:creationId xmlns:a16="http://schemas.microsoft.com/office/drawing/2014/main" id="{3B386615-82D8-D728-2C6F-2972714B749C}"/>
                  </a:ext>
                </a:extLst>
              </p:cNvPr>
              <p:cNvCxnSpPr/>
              <p:nvPr/>
            </p:nvCxnSpPr>
            <p:spPr>
              <a:xfrm>
                <a:off x="2493824" y="18048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0" name="Straight Connector 1669">
                <a:extLst>
                  <a:ext uri="{FF2B5EF4-FFF2-40B4-BE49-F238E27FC236}">
                    <a16:creationId xmlns:a16="http://schemas.microsoft.com/office/drawing/2014/main" id="{2289955F-22CB-FBEC-B5FA-C121DC0D0109}"/>
                  </a:ext>
                </a:extLst>
              </p:cNvPr>
              <p:cNvCxnSpPr/>
              <p:nvPr/>
            </p:nvCxnSpPr>
            <p:spPr>
              <a:xfrm>
                <a:off x="2506321" y="1645461"/>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1" name="Straight Connector 1670">
                <a:extLst>
                  <a:ext uri="{FF2B5EF4-FFF2-40B4-BE49-F238E27FC236}">
                    <a16:creationId xmlns:a16="http://schemas.microsoft.com/office/drawing/2014/main" id="{AFD10BBE-32A6-B85E-6B9B-D3B98F5DF1A1}"/>
                  </a:ext>
                </a:extLst>
              </p:cNvPr>
              <p:cNvCxnSpPr/>
              <p:nvPr/>
            </p:nvCxnSpPr>
            <p:spPr>
              <a:xfrm>
                <a:off x="2506321" y="1486028"/>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2" name="Straight Connector 1671">
                <a:extLst>
                  <a:ext uri="{FF2B5EF4-FFF2-40B4-BE49-F238E27FC236}">
                    <a16:creationId xmlns:a16="http://schemas.microsoft.com/office/drawing/2014/main" id="{248BFFE3-9DE8-B378-D279-12CB550249D1}"/>
                  </a:ext>
                </a:extLst>
              </p:cNvPr>
              <p:cNvCxnSpPr/>
              <p:nvPr/>
            </p:nvCxnSpPr>
            <p:spPr>
              <a:xfrm>
                <a:off x="2506321" y="1326594"/>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3" name="Straight Connector 1672">
                <a:extLst>
                  <a:ext uri="{FF2B5EF4-FFF2-40B4-BE49-F238E27FC236}">
                    <a16:creationId xmlns:a16="http://schemas.microsoft.com/office/drawing/2014/main" id="{D3804A98-6BF5-B0B2-F9C6-EA909BA8C435}"/>
                  </a:ext>
                </a:extLst>
              </p:cNvPr>
              <p:cNvCxnSpPr/>
              <p:nvPr/>
            </p:nvCxnSpPr>
            <p:spPr>
              <a:xfrm>
                <a:off x="2506321" y="1167160"/>
                <a:ext cx="7289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4" name="Straight Connector 1673">
                <a:extLst>
                  <a:ext uri="{FF2B5EF4-FFF2-40B4-BE49-F238E27FC236}">
                    <a16:creationId xmlns:a16="http://schemas.microsoft.com/office/drawing/2014/main" id="{9DC74C94-03CC-373F-07D1-D457341E62B0}"/>
                  </a:ext>
                </a:extLst>
              </p:cNvPr>
              <p:cNvCxnSpPr/>
              <p:nvPr/>
            </p:nvCxnSpPr>
            <p:spPr>
              <a:xfrm flipH="1" flipV="1">
                <a:off x="3071161" y="1028225"/>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5" name="Straight Connector 1674">
                <a:extLst>
                  <a:ext uri="{FF2B5EF4-FFF2-40B4-BE49-F238E27FC236}">
                    <a16:creationId xmlns:a16="http://schemas.microsoft.com/office/drawing/2014/main" id="{C5AB7C7B-61ED-F03A-687C-6F86CB73BFDC}"/>
                  </a:ext>
                </a:extLst>
              </p:cNvPr>
              <p:cNvCxnSpPr/>
              <p:nvPr/>
            </p:nvCxnSpPr>
            <p:spPr>
              <a:xfrm flipH="1" flipV="1">
                <a:off x="2925366" y="1023671"/>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6" name="Straight Connector 1675">
                <a:extLst>
                  <a:ext uri="{FF2B5EF4-FFF2-40B4-BE49-F238E27FC236}">
                    <a16:creationId xmlns:a16="http://schemas.microsoft.com/office/drawing/2014/main" id="{1D1F5A68-CD72-3EC2-9BA4-B1D9E7F6692D}"/>
                  </a:ext>
                </a:extLst>
              </p:cNvPr>
              <p:cNvCxnSpPr/>
              <p:nvPr/>
            </p:nvCxnSpPr>
            <p:spPr>
              <a:xfrm flipH="1" flipV="1">
                <a:off x="2791253" y="1046074"/>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7" name="Straight Connector 1676">
                <a:extLst>
                  <a:ext uri="{FF2B5EF4-FFF2-40B4-BE49-F238E27FC236}">
                    <a16:creationId xmlns:a16="http://schemas.microsoft.com/office/drawing/2014/main" id="{75928A01-D8B5-F4F7-61EF-65CB7607D49D}"/>
                  </a:ext>
                </a:extLst>
              </p:cNvPr>
              <p:cNvCxnSpPr/>
              <p:nvPr/>
            </p:nvCxnSpPr>
            <p:spPr>
              <a:xfrm flipH="1" flipV="1">
                <a:off x="2641061" y="1039859"/>
                <a:ext cx="7928" cy="974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8" name="Straight Connector 1677">
                <a:extLst>
                  <a:ext uri="{FF2B5EF4-FFF2-40B4-BE49-F238E27FC236}">
                    <a16:creationId xmlns:a16="http://schemas.microsoft.com/office/drawing/2014/main" id="{0B5BBC0A-C4A4-8293-8B4A-D33230AD0D75}"/>
                  </a:ext>
                </a:extLst>
              </p:cNvPr>
              <p:cNvCxnSpPr/>
              <p:nvPr/>
            </p:nvCxnSpPr>
            <p:spPr>
              <a:xfrm>
                <a:off x="2736693" y="628412"/>
                <a:ext cx="106819" cy="3830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E3C45CD5-A0C4-36CA-ED97-6164A74649B2}"/>
                </a:ext>
              </a:extLst>
            </p:cNvPr>
            <p:cNvGrpSpPr/>
            <p:nvPr/>
          </p:nvGrpSpPr>
          <p:grpSpPr>
            <a:xfrm>
              <a:off x="3720455" y="1202650"/>
              <a:ext cx="196036" cy="127848"/>
              <a:chOff x="1701181" y="1143000"/>
              <a:chExt cx="1429602" cy="685800"/>
            </a:xfrm>
          </p:grpSpPr>
          <p:sp>
            <p:nvSpPr>
              <p:cNvPr id="1661" name="Isosceles Triangle 1660">
                <a:extLst>
                  <a:ext uri="{FF2B5EF4-FFF2-40B4-BE49-F238E27FC236}">
                    <a16:creationId xmlns:a16="http://schemas.microsoft.com/office/drawing/2014/main" id="{6FAD9661-2A4F-255B-B905-DDE1A41CB53B}"/>
                  </a:ext>
                </a:extLst>
              </p:cNvPr>
              <p:cNvSpPr/>
              <p:nvPr/>
            </p:nvSpPr>
            <p:spPr>
              <a:xfrm>
                <a:off x="1701181" y="1143000"/>
                <a:ext cx="1429602" cy="685800"/>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2" name="Isosceles Triangle 1661">
                <a:extLst>
                  <a:ext uri="{FF2B5EF4-FFF2-40B4-BE49-F238E27FC236}">
                    <a16:creationId xmlns:a16="http://schemas.microsoft.com/office/drawing/2014/main" id="{7680C0E1-F17A-E98D-80B8-606453019FD9}"/>
                  </a:ext>
                </a:extLst>
              </p:cNvPr>
              <p:cNvSpPr/>
              <p:nvPr/>
            </p:nvSpPr>
            <p:spPr>
              <a:xfrm>
                <a:off x="1819877" y="1251979"/>
                <a:ext cx="1182203" cy="576821"/>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754658AD-8DC6-C602-D533-41F3EA34C0FC}"/>
                </a:ext>
              </a:extLst>
            </p:cNvPr>
            <p:cNvGrpSpPr/>
            <p:nvPr/>
          </p:nvGrpSpPr>
          <p:grpSpPr>
            <a:xfrm>
              <a:off x="3911105" y="1196918"/>
              <a:ext cx="202107" cy="136991"/>
              <a:chOff x="1701181" y="1143000"/>
              <a:chExt cx="1429602" cy="685800"/>
            </a:xfrm>
          </p:grpSpPr>
          <p:sp>
            <p:nvSpPr>
              <p:cNvPr id="1659" name="Isosceles Triangle 1658">
                <a:extLst>
                  <a:ext uri="{FF2B5EF4-FFF2-40B4-BE49-F238E27FC236}">
                    <a16:creationId xmlns:a16="http://schemas.microsoft.com/office/drawing/2014/main" id="{4120729A-B271-AC44-E61F-6EF49023190C}"/>
                  </a:ext>
                </a:extLst>
              </p:cNvPr>
              <p:cNvSpPr/>
              <p:nvPr/>
            </p:nvSpPr>
            <p:spPr>
              <a:xfrm>
                <a:off x="1701181" y="1143000"/>
                <a:ext cx="1429602" cy="685800"/>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0" name="Isosceles Triangle 1659">
                <a:extLst>
                  <a:ext uri="{FF2B5EF4-FFF2-40B4-BE49-F238E27FC236}">
                    <a16:creationId xmlns:a16="http://schemas.microsoft.com/office/drawing/2014/main" id="{41ED4551-F02F-F48B-4783-6E7FA1ABAF57}"/>
                  </a:ext>
                </a:extLst>
              </p:cNvPr>
              <p:cNvSpPr/>
              <p:nvPr/>
            </p:nvSpPr>
            <p:spPr>
              <a:xfrm>
                <a:off x="1819877" y="1251979"/>
                <a:ext cx="1182203" cy="576821"/>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8BD16FFC-21C5-4BA5-A5AB-14FEC381A92B}"/>
                </a:ext>
              </a:extLst>
            </p:cNvPr>
            <p:cNvGrpSpPr/>
            <p:nvPr/>
          </p:nvGrpSpPr>
          <p:grpSpPr>
            <a:xfrm>
              <a:off x="4088509" y="1197234"/>
              <a:ext cx="202107" cy="136991"/>
              <a:chOff x="1701181" y="1143000"/>
              <a:chExt cx="1429602" cy="685800"/>
            </a:xfrm>
          </p:grpSpPr>
          <p:sp>
            <p:nvSpPr>
              <p:cNvPr id="1657" name="Isosceles Triangle 1656">
                <a:extLst>
                  <a:ext uri="{FF2B5EF4-FFF2-40B4-BE49-F238E27FC236}">
                    <a16:creationId xmlns:a16="http://schemas.microsoft.com/office/drawing/2014/main" id="{95D3CC54-D0F2-EF02-71A8-D282A41B95C2}"/>
                  </a:ext>
                </a:extLst>
              </p:cNvPr>
              <p:cNvSpPr/>
              <p:nvPr/>
            </p:nvSpPr>
            <p:spPr>
              <a:xfrm>
                <a:off x="1701181" y="1143000"/>
                <a:ext cx="1429602" cy="685800"/>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 name="Isosceles Triangle 1657">
                <a:extLst>
                  <a:ext uri="{FF2B5EF4-FFF2-40B4-BE49-F238E27FC236}">
                    <a16:creationId xmlns:a16="http://schemas.microsoft.com/office/drawing/2014/main" id="{2E329D08-5128-021D-F66A-DD8FE0679109}"/>
                  </a:ext>
                </a:extLst>
              </p:cNvPr>
              <p:cNvSpPr/>
              <p:nvPr/>
            </p:nvSpPr>
            <p:spPr>
              <a:xfrm>
                <a:off x="1819877" y="1251979"/>
                <a:ext cx="1182203" cy="576821"/>
              </a:xfrm>
              <a:prstGeom prst="triangl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lowchart: Manual Operation 25">
              <a:extLst>
                <a:ext uri="{FF2B5EF4-FFF2-40B4-BE49-F238E27FC236}">
                  <a16:creationId xmlns:a16="http://schemas.microsoft.com/office/drawing/2014/main" id="{4DF29BC8-D318-D32A-CAD9-DD396A6BBF30}"/>
                </a:ext>
              </a:extLst>
            </p:cNvPr>
            <p:cNvSpPr/>
            <p:nvPr/>
          </p:nvSpPr>
          <p:spPr>
            <a:xfrm rot="10800000">
              <a:off x="3919714" y="743915"/>
              <a:ext cx="148052" cy="67860"/>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66AA583-B2CD-5C9D-5C3C-A6D427F4D656}"/>
                </a:ext>
              </a:extLst>
            </p:cNvPr>
            <p:cNvSpPr/>
            <p:nvPr/>
          </p:nvSpPr>
          <p:spPr>
            <a:xfrm>
              <a:off x="3940456" y="547727"/>
              <a:ext cx="97231" cy="183007"/>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6C739B43-179A-C992-1768-B87E3C84C1B1}"/>
                </a:ext>
              </a:extLst>
            </p:cNvPr>
            <p:cNvCxnSpPr/>
            <p:nvPr/>
          </p:nvCxnSpPr>
          <p:spPr>
            <a:xfrm>
              <a:off x="3985974" y="56550"/>
              <a:ext cx="3098" cy="490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BC8D707D-87D7-4E14-8C98-30CEE4034A8D}"/>
                </a:ext>
              </a:extLst>
            </p:cNvPr>
            <p:cNvSpPr/>
            <p:nvPr/>
          </p:nvSpPr>
          <p:spPr>
            <a:xfrm>
              <a:off x="3942735" y="243683"/>
              <a:ext cx="88876" cy="131822"/>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F34A188-45C9-3555-DCA5-BADBA23D80DF}"/>
                </a:ext>
              </a:extLst>
            </p:cNvPr>
            <p:cNvSpPr/>
            <p:nvPr/>
          </p:nvSpPr>
          <p:spPr>
            <a:xfrm>
              <a:off x="3941990" y="-9331"/>
              <a:ext cx="79211" cy="92552"/>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2E14815C-96CD-0FD8-09DE-6970B0CB044B}"/>
                </a:ext>
              </a:extLst>
            </p:cNvPr>
            <p:cNvGrpSpPr/>
            <p:nvPr/>
          </p:nvGrpSpPr>
          <p:grpSpPr>
            <a:xfrm rot="16398613">
              <a:off x="3868633" y="-113231"/>
              <a:ext cx="193917" cy="518068"/>
              <a:chOff x="2088659" y="721126"/>
              <a:chExt cx="636518" cy="2402768"/>
            </a:xfrm>
          </p:grpSpPr>
          <p:sp>
            <p:nvSpPr>
              <p:cNvPr id="1645" name="Oval 1644">
                <a:extLst>
                  <a:ext uri="{FF2B5EF4-FFF2-40B4-BE49-F238E27FC236}">
                    <a16:creationId xmlns:a16="http://schemas.microsoft.com/office/drawing/2014/main" id="{B410DD42-DBE2-A02E-0B1F-5769789F8307}"/>
                  </a:ext>
                </a:extLst>
              </p:cNvPr>
              <p:cNvSpPr/>
              <p:nvPr/>
            </p:nvSpPr>
            <p:spPr>
              <a:xfrm rot="360928">
                <a:off x="2125797" y="2862907"/>
                <a:ext cx="172249" cy="22945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6" name="Oval 1645">
                <a:extLst>
                  <a:ext uri="{FF2B5EF4-FFF2-40B4-BE49-F238E27FC236}">
                    <a16:creationId xmlns:a16="http://schemas.microsoft.com/office/drawing/2014/main" id="{C1D76DE2-68B4-021A-6EDF-3B5F89610FC4}"/>
                  </a:ext>
                </a:extLst>
              </p:cNvPr>
              <p:cNvSpPr/>
              <p:nvPr/>
            </p:nvSpPr>
            <p:spPr>
              <a:xfrm rot="360928">
                <a:off x="2323755" y="2894444"/>
                <a:ext cx="172249" cy="229450"/>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7" name="Group 1646">
                <a:extLst>
                  <a:ext uri="{FF2B5EF4-FFF2-40B4-BE49-F238E27FC236}">
                    <a16:creationId xmlns:a16="http://schemas.microsoft.com/office/drawing/2014/main" id="{CC2CF5BF-7546-362F-F358-29E6BCE5EB1C}"/>
                  </a:ext>
                </a:extLst>
              </p:cNvPr>
              <p:cNvGrpSpPr/>
              <p:nvPr/>
            </p:nvGrpSpPr>
            <p:grpSpPr>
              <a:xfrm rot="9830930">
                <a:off x="2164289" y="721126"/>
                <a:ext cx="264856" cy="698380"/>
                <a:chOff x="1376116" y="1222610"/>
                <a:chExt cx="681963" cy="1229196"/>
              </a:xfrm>
            </p:grpSpPr>
            <p:grpSp>
              <p:nvGrpSpPr>
                <p:cNvPr id="1653" name="Group 1652">
                  <a:extLst>
                    <a:ext uri="{FF2B5EF4-FFF2-40B4-BE49-F238E27FC236}">
                      <a16:creationId xmlns:a16="http://schemas.microsoft.com/office/drawing/2014/main" id="{D8582CB7-6F57-8794-188E-DD7EB60B84C3}"/>
                    </a:ext>
                  </a:extLst>
                </p:cNvPr>
                <p:cNvGrpSpPr/>
                <p:nvPr/>
              </p:nvGrpSpPr>
              <p:grpSpPr>
                <a:xfrm>
                  <a:off x="1376116" y="1222610"/>
                  <a:ext cx="681963" cy="1229196"/>
                  <a:chOff x="1376117" y="1213096"/>
                  <a:chExt cx="238318" cy="459428"/>
                </a:xfrm>
              </p:grpSpPr>
              <p:sp>
                <p:nvSpPr>
                  <p:cNvPr id="1655" name="Isosceles Triangle 1654">
                    <a:extLst>
                      <a:ext uri="{FF2B5EF4-FFF2-40B4-BE49-F238E27FC236}">
                        <a16:creationId xmlns:a16="http://schemas.microsoft.com/office/drawing/2014/main" id="{74EE6CAF-9F88-8AF3-7FD9-E72C554B3ED2}"/>
                      </a:ext>
                    </a:extLst>
                  </p:cNvPr>
                  <p:cNvSpPr/>
                  <p:nvPr/>
                </p:nvSpPr>
                <p:spPr>
                  <a:xfrm>
                    <a:off x="1376117" y="1543486"/>
                    <a:ext cx="238318" cy="129038"/>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6" name="Rectangle 1655">
                    <a:extLst>
                      <a:ext uri="{FF2B5EF4-FFF2-40B4-BE49-F238E27FC236}">
                        <a16:creationId xmlns:a16="http://schemas.microsoft.com/office/drawing/2014/main" id="{EC8B204E-32C8-F882-C63B-F44078DBA28D}"/>
                      </a:ext>
                    </a:extLst>
                  </p:cNvPr>
                  <p:cNvSpPr/>
                  <p:nvPr/>
                </p:nvSpPr>
                <p:spPr>
                  <a:xfrm flipH="1">
                    <a:off x="1471159" y="1213096"/>
                    <a:ext cx="45719" cy="398293"/>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4" name="Isosceles Triangle 1653">
                  <a:extLst>
                    <a:ext uri="{FF2B5EF4-FFF2-40B4-BE49-F238E27FC236}">
                      <a16:creationId xmlns:a16="http://schemas.microsoft.com/office/drawing/2014/main" id="{F29D456C-4D7C-328A-532C-84FA3ACCA723}"/>
                    </a:ext>
                  </a:extLst>
                </p:cNvPr>
                <p:cNvSpPr/>
                <p:nvPr/>
              </p:nvSpPr>
              <p:spPr>
                <a:xfrm>
                  <a:off x="1501858" y="2165585"/>
                  <a:ext cx="430698" cy="218038"/>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8" name="Group 1647">
                <a:extLst>
                  <a:ext uri="{FF2B5EF4-FFF2-40B4-BE49-F238E27FC236}">
                    <a16:creationId xmlns:a16="http://schemas.microsoft.com/office/drawing/2014/main" id="{D3C5DE62-71E6-3280-636A-5855E671FA97}"/>
                  </a:ext>
                </a:extLst>
              </p:cNvPr>
              <p:cNvGrpSpPr/>
              <p:nvPr/>
            </p:nvGrpSpPr>
            <p:grpSpPr>
              <a:xfrm rot="360928">
                <a:off x="2088659" y="1223510"/>
                <a:ext cx="636518" cy="1720286"/>
                <a:chOff x="2223779" y="1165416"/>
                <a:chExt cx="301846" cy="815784"/>
              </a:xfrm>
            </p:grpSpPr>
            <p:sp>
              <p:nvSpPr>
                <p:cNvPr id="1651" name="Isosceles Triangle 1650">
                  <a:extLst>
                    <a:ext uri="{FF2B5EF4-FFF2-40B4-BE49-F238E27FC236}">
                      <a16:creationId xmlns:a16="http://schemas.microsoft.com/office/drawing/2014/main" id="{8AF40062-397F-02F0-04DA-E5F9F4D28BC8}"/>
                    </a:ext>
                  </a:extLst>
                </p:cNvPr>
                <p:cNvSpPr/>
                <p:nvPr/>
              </p:nvSpPr>
              <p:spPr>
                <a:xfrm>
                  <a:off x="2223779" y="1295400"/>
                  <a:ext cx="301846" cy="685800"/>
                </a:xfrm>
                <a:prstGeom prst="triangl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2" name="Oval 1651">
                  <a:extLst>
                    <a:ext uri="{FF2B5EF4-FFF2-40B4-BE49-F238E27FC236}">
                      <a16:creationId xmlns:a16="http://schemas.microsoft.com/office/drawing/2014/main" id="{89FFFB57-E01A-4D14-0881-AC0B69089D6E}"/>
                    </a:ext>
                  </a:extLst>
                </p:cNvPr>
                <p:cNvSpPr/>
                <p:nvPr/>
              </p:nvSpPr>
              <p:spPr>
                <a:xfrm>
                  <a:off x="2289193" y="1165416"/>
                  <a:ext cx="163365" cy="217616"/>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9" name="Rectangle 1648">
                <a:extLst>
                  <a:ext uri="{FF2B5EF4-FFF2-40B4-BE49-F238E27FC236}">
                    <a16:creationId xmlns:a16="http://schemas.microsoft.com/office/drawing/2014/main" id="{ED680F83-2799-2C06-FE32-637A6C36D3CA}"/>
                  </a:ext>
                </a:extLst>
              </p:cNvPr>
              <p:cNvSpPr/>
              <p:nvPr/>
            </p:nvSpPr>
            <p:spPr>
              <a:xfrm rot="8649416" flipH="1">
                <a:off x="2201811" y="1319125"/>
                <a:ext cx="94505" cy="759195"/>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0" name="Rectangle 1649">
                <a:extLst>
                  <a:ext uri="{FF2B5EF4-FFF2-40B4-BE49-F238E27FC236}">
                    <a16:creationId xmlns:a16="http://schemas.microsoft.com/office/drawing/2014/main" id="{070A7FE5-567F-7FC6-8FE1-25B64FA6734D}"/>
                  </a:ext>
                </a:extLst>
              </p:cNvPr>
              <p:cNvSpPr/>
              <p:nvPr/>
            </p:nvSpPr>
            <p:spPr>
              <a:xfrm rot="1652458" flipH="1">
                <a:off x="2106038" y="922663"/>
                <a:ext cx="62995" cy="623431"/>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5AA26EB0-9D11-093B-6E19-A93D4FCF2AD3}"/>
                </a:ext>
              </a:extLst>
            </p:cNvPr>
            <p:cNvGrpSpPr/>
            <p:nvPr/>
          </p:nvGrpSpPr>
          <p:grpSpPr>
            <a:xfrm>
              <a:off x="2057400" y="4038600"/>
              <a:ext cx="3713066" cy="2634096"/>
              <a:chOff x="975126" y="955264"/>
              <a:chExt cx="8071940" cy="5726336"/>
            </a:xfrm>
          </p:grpSpPr>
          <p:sp>
            <p:nvSpPr>
              <p:cNvPr id="1056" name="Rectangle 1055">
                <a:extLst>
                  <a:ext uri="{FF2B5EF4-FFF2-40B4-BE49-F238E27FC236}">
                    <a16:creationId xmlns:a16="http://schemas.microsoft.com/office/drawing/2014/main" id="{A4684D7A-8DFD-178C-52CC-A2654CC98BA1}"/>
                  </a:ext>
                </a:extLst>
              </p:cNvPr>
              <p:cNvSpPr/>
              <p:nvPr/>
            </p:nvSpPr>
            <p:spPr>
              <a:xfrm>
                <a:off x="1243683" y="2869129"/>
                <a:ext cx="7535288" cy="338798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1056">
                <a:extLst>
                  <a:ext uri="{FF2B5EF4-FFF2-40B4-BE49-F238E27FC236}">
                    <a16:creationId xmlns:a16="http://schemas.microsoft.com/office/drawing/2014/main" id="{EBEDD033-8F1A-2149-C5A9-1C2871FB21B4}"/>
                  </a:ext>
                </a:extLst>
              </p:cNvPr>
              <p:cNvSpPr/>
              <p:nvPr/>
            </p:nvSpPr>
            <p:spPr>
              <a:xfrm>
                <a:off x="1246602" y="2862530"/>
                <a:ext cx="7532369" cy="28613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8" name="Group 1057">
                <a:extLst>
                  <a:ext uri="{FF2B5EF4-FFF2-40B4-BE49-F238E27FC236}">
                    <a16:creationId xmlns:a16="http://schemas.microsoft.com/office/drawing/2014/main" id="{2EB483B1-D423-D31A-F7C2-F9C48ED95E50}"/>
                  </a:ext>
                </a:extLst>
              </p:cNvPr>
              <p:cNvGrpSpPr/>
              <p:nvPr/>
            </p:nvGrpSpPr>
            <p:grpSpPr>
              <a:xfrm>
                <a:off x="5820104" y="4385902"/>
                <a:ext cx="1149288" cy="794615"/>
                <a:chOff x="3337556" y="838199"/>
                <a:chExt cx="1632345" cy="1037181"/>
              </a:xfrm>
            </p:grpSpPr>
            <p:sp>
              <p:nvSpPr>
                <p:cNvPr id="1634" name="Flowchart: Manual Operation 1633">
                  <a:extLst>
                    <a:ext uri="{FF2B5EF4-FFF2-40B4-BE49-F238E27FC236}">
                      <a16:creationId xmlns:a16="http://schemas.microsoft.com/office/drawing/2014/main" id="{E7A01166-F607-5106-071F-E4762BB10781}"/>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5" name="Flowchart: Manual Operation 1634">
                  <a:extLst>
                    <a:ext uri="{FF2B5EF4-FFF2-40B4-BE49-F238E27FC236}">
                      <a16:creationId xmlns:a16="http://schemas.microsoft.com/office/drawing/2014/main" id="{893C842C-EF64-B123-9D48-26D43E9A0364}"/>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6" name="Flowchart: Manual Operation 1635">
                  <a:extLst>
                    <a:ext uri="{FF2B5EF4-FFF2-40B4-BE49-F238E27FC236}">
                      <a16:creationId xmlns:a16="http://schemas.microsoft.com/office/drawing/2014/main" id="{A095A97A-5D38-680C-3042-45FFF4007DAD}"/>
                    </a:ext>
                  </a:extLst>
                </p:cNvPr>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7" name="Flowchart: Manual Operation 1636">
                  <a:extLst>
                    <a:ext uri="{FF2B5EF4-FFF2-40B4-BE49-F238E27FC236}">
                      <a16:creationId xmlns:a16="http://schemas.microsoft.com/office/drawing/2014/main" id="{4A79C181-5E3E-E87A-11C5-EE51B73BF3EF}"/>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 name="Flowchart: Manual Operation 1637">
                  <a:extLst>
                    <a:ext uri="{FF2B5EF4-FFF2-40B4-BE49-F238E27FC236}">
                      <a16:creationId xmlns:a16="http://schemas.microsoft.com/office/drawing/2014/main" id="{F1908EC1-58C8-9E86-34C0-45A5D7400492}"/>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Pentagon 137">
                  <a:extLst>
                    <a:ext uri="{FF2B5EF4-FFF2-40B4-BE49-F238E27FC236}">
                      <a16:creationId xmlns:a16="http://schemas.microsoft.com/office/drawing/2014/main" id="{E65FCD91-3761-4D82-11E0-8D2E58A85809}"/>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 name="Pentagon 138">
                  <a:extLst>
                    <a:ext uri="{FF2B5EF4-FFF2-40B4-BE49-F238E27FC236}">
                      <a16:creationId xmlns:a16="http://schemas.microsoft.com/office/drawing/2014/main" id="{ABE2778D-F224-EDB7-BA84-D7F56053382E}"/>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 name="Pentagon 139">
                  <a:extLst>
                    <a:ext uri="{FF2B5EF4-FFF2-40B4-BE49-F238E27FC236}">
                      <a16:creationId xmlns:a16="http://schemas.microsoft.com/office/drawing/2014/main" id="{2B60DD14-2A62-F73A-E1AC-E8FAEE1A08B5}"/>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2" name="Pentagon 140">
                  <a:extLst>
                    <a:ext uri="{FF2B5EF4-FFF2-40B4-BE49-F238E27FC236}">
                      <a16:creationId xmlns:a16="http://schemas.microsoft.com/office/drawing/2014/main" id="{C1ECA1ED-C9E6-3582-139F-B7A208A8E170}"/>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3" name="Pentagon 141">
                  <a:extLst>
                    <a:ext uri="{FF2B5EF4-FFF2-40B4-BE49-F238E27FC236}">
                      <a16:creationId xmlns:a16="http://schemas.microsoft.com/office/drawing/2014/main" id="{758599D0-B79E-A22D-B5DB-F31547B4A1C6}"/>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4" name="Pentagon 142">
                  <a:extLst>
                    <a:ext uri="{FF2B5EF4-FFF2-40B4-BE49-F238E27FC236}">
                      <a16:creationId xmlns:a16="http://schemas.microsoft.com/office/drawing/2014/main" id="{A84E6559-6CDF-52F5-7C20-6B71D7F8D396}"/>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1058">
                <a:extLst>
                  <a:ext uri="{FF2B5EF4-FFF2-40B4-BE49-F238E27FC236}">
                    <a16:creationId xmlns:a16="http://schemas.microsoft.com/office/drawing/2014/main" id="{73E851C0-D701-1147-2D21-F0F8766BF06D}"/>
                  </a:ext>
                </a:extLst>
              </p:cNvPr>
              <p:cNvGrpSpPr/>
              <p:nvPr/>
            </p:nvGrpSpPr>
            <p:grpSpPr>
              <a:xfrm>
                <a:off x="4423428" y="4236969"/>
                <a:ext cx="1149288" cy="909137"/>
                <a:chOff x="3337556" y="763928"/>
                <a:chExt cx="1632345" cy="1111452"/>
              </a:xfrm>
            </p:grpSpPr>
            <p:sp>
              <p:nvSpPr>
                <p:cNvPr id="1623" name="Flowchart: Manual Operation 1622">
                  <a:extLst>
                    <a:ext uri="{FF2B5EF4-FFF2-40B4-BE49-F238E27FC236}">
                      <a16:creationId xmlns:a16="http://schemas.microsoft.com/office/drawing/2014/main" id="{135EAB08-0546-1694-91F9-183A4E1818D0}"/>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4" name="Flowchart: Manual Operation 1623">
                  <a:extLst>
                    <a:ext uri="{FF2B5EF4-FFF2-40B4-BE49-F238E27FC236}">
                      <a16:creationId xmlns:a16="http://schemas.microsoft.com/office/drawing/2014/main" id="{83FD3DF0-9DD6-65EE-BF90-DA07D99E050C}"/>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5" name="Flowchart: Manual Operation 1624">
                  <a:extLst>
                    <a:ext uri="{FF2B5EF4-FFF2-40B4-BE49-F238E27FC236}">
                      <a16:creationId xmlns:a16="http://schemas.microsoft.com/office/drawing/2014/main" id="{1D4AB461-B8C6-778E-C639-479F68F1D583}"/>
                    </a:ext>
                  </a:extLst>
                </p:cNvPr>
                <p:cNvSpPr/>
                <p:nvPr/>
              </p:nvSpPr>
              <p:spPr>
                <a:xfrm>
                  <a:off x="3962401" y="763928"/>
                  <a:ext cx="291371" cy="760072"/>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6" name="Flowchart: Manual Operation 1625">
                  <a:extLst>
                    <a:ext uri="{FF2B5EF4-FFF2-40B4-BE49-F238E27FC236}">
                      <a16:creationId xmlns:a16="http://schemas.microsoft.com/office/drawing/2014/main" id="{A213E219-3871-22C4-4B2D-685E6A6CE91B}"/>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7" name="Flowchart: Manual Operation 1626">
                  <a:extLst>
                    <a:ext uri="{FF2B5EF4-FFF2-40B4-BE49-F238E27FC236}">
                      <a16:creationId xmlns:a16="http://schemas.microsoft.com/office/drawing/2014/main" id="{0B77C565-D325-5388-3CBA-9987916C96B1}"/>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 name="Pentagon 280">
                  <a:extLst>
                    <a:ext uri="{FF2B5EF4-FFF2-40B4-BE49-F238E27FC236}">
                      <a16:creationId xmlns:a16="http://schemas.microsoft.com/office/drawing/2014/main" id="{4420C6F6-8E44-39EB-F40B-07EBE55D6B74}"/>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9" name="Pentagon 281">
                  <a:extLst>
                    <a:ext uri="{FF2B5EF4-FFF2-40B4-BE49-F238E27FC236}">
                      <a16:creationId xmlns:a16="http://schemas.microsoft.com/office/drawing/2014/main" id="{12899732-0C25-C4A6-7001-AE8E4D1789E0}"/>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0" name="Pentagon 282">
                  <a:extLst>
                    <a:ext uri="{FF2B5EF4-FFF2-40B4-BE49-F238E27FC236}">
                      <a16:creationId xmlns:a16="http://schemas.microsoft.com/office/drawing/2014/main" id="{98EF7E1B-0511-0EC1-E380-98E8EEBCCE90}"/>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1" name="Pentagon 283">
                  <a:extLst>
                    <a:ext uri="{FF2B5EF4-FFF2-40B4-BE49-F238E27FC236}">
                      <a16:creationId xmlns:a16="http://schemas.microsoft.com/office/drawing/2014/main" id="{BA92FF60-B9E9-0260-FE57-0ED040072BBA}"/>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2" name="Pentagon 284">
                  <a:extLst>
                    <a:ext uri="{FF2B5EF4-FFF2-40B4-BE49-F238E27FC236}">
                      <a16:creationId xmlns:a16="http://schemas.microsoft.com/office/drawing/2014/main" id="{2D3BE45D-43D7-FE25-C2D3-0554C2E3B9DD}"/>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3" name="Pentagon 285">
                  <a:extLst>
                    <a:ext uri="{FF2B5EF4-FFF2-40B4-BE49-F238E27FC236}">
                      <a16:creationId xmlns:a16="http://schemas.microsoft.com/office/drawing/2014/main" id="{42389650-92C6-8B1F-7880-5D7DD2804AB9}"/>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059">
                <a:extLst>
                  <a:ext uri="{FF2B5EF4-FFF2-40B4-BE49-F238E27FC236}">
                    <a16:creationId xmlns:a16="http://schemas.microsoft.com/office/drawing/2014/main" id="{EBDAB040-C8FC-2138-36D5-3066ADDB2EC7}"/>
                  </a:ext>
                </a:extLst>
              </p:cNvPr>
              <p:cNvGrpSpPr/>
              <p:nvPr/>
            </p:nvGrpSpPr>
            <p:grpSpPr>
              <a:xfrm>
                <a:off x="3033645" y="4375805"/>
                <a:ext cx="1149288" cy="781398"/>
                <a:chOff x="3337556" y="838199"/>
                <a:chExt cx="1632345" cy="1037181"/>
              </a:xfrm>
            </p:grpSpPr>
            <p:sp>
              <p:nvSpPr>
                <p:cNvPr id="1612" name="Flowchart: Manual Operation 1611">
                  <a:extLst>
                    <a:ext uri="{FF2B5EF4-FFF2-40B4-BE49-F238E27FC236}">
                      <a16:creationId xmlns:a16="http://schemas.microsoft.com/office/drawing/2014/main" id="{EDFBF7F0-0D88-4D01-A489-EFE771EFE884}"/>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3" name="Flowchart: Manual Operation 1612">
                  <a:extLst>
                    <a:ext uri="{FF2B5EF4-FFF2-40B4-BE49-F238E27FC236}">
                      <a16:creationId xmlns:a16="http://schemas.microsoft.com/office/drawing/2014/main" id="{A77B3883-E1E5-0B0D-21A0-D91DB8B63683}"/>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Flowchart: Manual Operation 1613">
                  <a:extLst>
                    <a:ext uri="{FF2B5EF4-FFF2-40B4-BE49-F238E27FC236}">
                      <a16:creationId xmlns:a16="http://schemas.microsoft.com/office/drawing/2014/main" id="{513DD483-944B-A74A-920A-219E62EAF90E}"/>
                    </a:ext>
                  </a:extLst>
                </p:cNvPr>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5" name="Flowchart: Manual Operation 1614">
                  <a:extLst>
                    <a:ext uri="{FF2B5EF4-FFF2-40B4-BE49-F238E27FC236}">
                      <a16:creationId xmlns:a16="http://schemas.microsoft.com/office/drawing/2014/main" id="{20115DF7-8950-CEE5-F088-82D63B98C3DC}"/>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6" name="Flowchart: Manual Operation 1615">
                  <a:extLst>
                    <a:ext uri="{FF2B5EF4-FFF2-40B4-BE49-F238E27FC236}">
                      <a16:creationId xmlns:a16="http://schemas.microsoft.com/office/drawing/2014/main" id="{7AACA89D-69BE-3D62-6509-36A0A38F138E}"/>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7" name="Pentagon 292">
                  <a:extLst>
                    <a:ext uri="{FF2B5EF4-FFF2-40B4-BE49-F238E27FC236}">
                      <a16:creationId xmlns:a16="http://schemas.microsoft.com/office/drawing/2014/main" id="{921486CD-6F50-20F2-BE3A-EB6396D77970}"/>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8" name="Pentagon 293">
                  <a:extLst>
                    <a:ext uri="{FF2B5EF4-FFF2-40B4-BE49-F238E27FC236}">
                      <a16:creationId xmlns:a16="http://schemas.microsoft.com/office/drawing/2014/main" id="{5AF96537-12AB-D5F0-A609-389FF34D5E2C}"/>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9" name="Pentagon 294">
                  <a:extLst>
                    <a:ext uri="{FF2B5EF4-FFF2-40B4-BE49-F238E27FC236}">
                      <a16:creationId xmlns:a16="http://schemas.microsoft.com/office/drawing/2014/main" id="{79DEC69D-2646-0818-4B2F-ABBF427828B2}"/>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0" name="Pentagon 295">
                  <a:extLst>
                    <a:ext uri="{FF2B5EF4-FFF2-40B4-BE49-F238E27FC236}">
                      <a16:creationId xmlns:a16="http://schemas.microsoft.com/office/drawing/2014/main" id="{CC4AE8AB-B83F-BC12-0DE8-9E6448981295}"/>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1" name="Pentagon 296">
                  <a:extLst>
                    <a:ext uri="{FF2B5EF4-FFF2-40B4-BE49-F238E27FC236}">
                      <a16:creationId xmlns:a16="http://schemas.microsoft.com/office/drawing/2014/main" id="{8D3B5C8F-683E-CE5F-9A52-9B183AA31F3F}"/>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2" name="Pentagon 297">
                  <a:extLst>
                    <a:ext uri="{FF2B5EF4-FFF2-40B4-BE49-F238E27FC236}">
                      <a16:creationId xmlns:a16="http://schemas.microsoft.com/office/drawing/2014/main" id="{BCD4EC29-55F1-0EF7-9DF5-2D74E474D13B}"/>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1" name="Group 1060">
                <a:extLst>
                  <a:ext uri="{FF2B5EF4-FFF2-40B4-BE49-F238E27FC236}">
                    <a16:creationId xmlns:a16="http://schemas.microsoft.com/office/drawing/2014/main" id="{1784CC09-3E59-E655-5E78-7FF140C0D12D}"/>
                  </a:ext>
                </a:extLst>
              </p:cNvPr>
              <p:cNvGrpSpPr/>
              <p:nvPr/>
            </p:nvGrpSpPr>
            <p:grpSpPr>
              <a:xfrm>
                <a:off x="1037421" y="2871368"/>
                <a:ext cx="715688" cy="3379228"/>
                <a:chOff x="4305300" y="227465"/>
                <a:chExt cx="876300" cy="3706360"/>
              </a:xfrm>
            </p:grpSpPr>
            <p:sp>
              <p:nvSpPr>
                <p:cNvPr id="1606" name="Rectangle 1605">
                  <a:extLst>
                    <a:ext uri="{FF2B5EF4-FFF2-40B4-BE49-F238E27FC236}">
                      <a16:creationId xmlns:a16="http://schemas.microsoft.com/office/drawing/2014/main" id="{465C7D8F-A781-953F-6A30-C957D2ABEB08}"/>
                    </a:ext>
                  </a:extLst>
                </p:cNvPr>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 name="Flowchart: Manual Operation 1606">
                  <a:extLst>
                    <a:ext uri="{FF2B5EF4-FFF2-40B4-BE49-F238E27FC236}">
                      <a16:creationId xmlns:a16="http://schemas.microsoft.com/office/drawing/2014/main" id="{E461C48E-64BA-9B52-2CCC-A8B04906B7FC}"/>
                    </a:ext>
                  </a:extLst>
                </p:cNvPr>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8" name="Rectangle 1607">
                  <a:extLst>
                    <a:ext uri="{FF2B5EF4-FFF2-40B4-BE49-F238E27FC236}">
                      <a16:creationId xmlns:a16="http://schemas.microsoft.com/office/drawing/2014/main" id="{4F015562-8FD7-32F9-498A-7C2C91D23982}"/>
                    </a:ext>
                  </a:extLst>
                </p:cNvPr>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09" name="Picture 10" descr="http://imagehost.vendio.com/a/35058187/aview/S34O.jpg">
                  <a:extLst>
                    <a:ext uri="{FF2B5EF4-FFF2-40B4-BE49-F238E27FC236}">
                      <a16:creationId xmlns:a16="http://schemas.microsoft.com/office/drawing/2014/main" id="{6C67FCCD-FD9C-09AE-9130-3E969F61DC4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610" name="Flowchart: Manual Operation 1609">
                  <a:extLst>
                    <a:ext uri="{FF2B5EF4-FFF2-40B4-BE49-F238E27FC236}">
                      <a16:creationId xmlns:a16="http://schemas.microsoft.com/office/drawing/2014/main" id="{AD150755-8D54-96F6-9DFA-C22009691767}"/>
                    </a:ext>
                  </a:extLst>
                </p:cNvPr>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1" name="Rectangle 1610">
                  <a:extLst>
                    <a:ext uri="{FF2B5EF4-FFF2-40B4-BE49-F238E27FC236}">
                      <a16:creationId xmlns:a16="http://schemas.microsoft.com/office/drawing/2014/main" id="{A0301EB8-1432-0879-967E-FC4965FB0F77}"/>
                    </a:ext>
                  </a:extLst>
                </p:cNvPr>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2" name="Group 1061">
                <a:extLst>
                  <a:ext uri="{FF2B5EF4-FFF2-40B4-BE49-F238E27FC236}">
                    <a16:creationId xmlns:a16="http://schemas.microsoft.com/office/drawing/2014/main" id="{44EFBC45-238C-5BDD-AAF3-C91DD49A561A}"/>
                  </a:ext>
                </a:extLst>
              </p:cNvPr>
              <p:cNvGrpSpPr/>
              <p:nvPr/>
            </p:nvGrpSpPr>
            <p:grpSpPr>
              <a:xfrm>
                <a:off x="8235413" y="2881094"/>
                <a:ext cx="715688" cy="3379228"/>
                <a:chOff x="4305300" y="227465"/>
                <a:chExt cx="876300" cy="3706360"/>
              </a:xfrm>
            </p:grpSpPr>
            <p:sp>
              <p:nvSpPr>
                <p:cNvPr id="1600" name="Rectangle 1599">
                  <a:extLst>
                    <a:ext uri="{FF2B5EF4-FFF2-40B4-BE49-F238E27FC236}">
                      <a16:creationId xmlns:a16="http://schemas.microsoft.com/office/drawing/2014/main" id="{92DEF8A5-C7FA-2698-6B8F-EA0F27DCFE85}"/>
                    </a:ext>
                  </a:extLst>
                </p:cNvPr>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1" name="Flowchart: Manual Operation 1600">
                  <a:extLst>
                    <a:ext uri="{FF2B5EF4-FFF2-40B4-BE49-F238E27FC236}">
                      <a16:creationId xmlns:a16="http://schemas.microsoft.com/office/drawing/2014/main" id="{EA32570D-54DF-DF30-C2B3-FE800651CDCC}"/>
                    </a:ext>
                  </a:extLst>
                </p:cNvPr>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2" name="Rectangle 1601">
                  <a:extLst>
                    <a:ext uri="{FF2B5EF4-FFF2-40B4-BE49-F238E27FC236}">
                      <a16:creationId xmlns:a16="http://schemas.microsoft.com/office/drawing/2014/main" id="{EC29C893-FA18-9211-0030-E02805A6370D}"/>
                    </a:ext>
                  </a:extLst>
                </p:cNvPr>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03" name="Picture 10" descr="http://imagehost.vendio.com/a/35058187/aview/S34O.jpg">
                  <a:extLst>
                    <a:ext uri="{FF2B5EF4-FFF2-40B4-BE49-F238E27FC236}">
                      <a16:creationId xmlns:a16="http://schemas.microsoft.com/office/drawing/2014/main" id="{D3EFFF65-C6B0-ABD9-B14A-BED48C3EA13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604" name="Flowchart: Manual Operation 1603">
                  <a:extLst>
                    <a:ext uri="{FF2B5EF4-FFF2-40B4-BE49-F238E27FC236}">
                      <a16:creationId xmlns:a16="http://schemas.microsoft.com/office/drawing/2014/main" id="{C9E56885-F9C5-BBC7-8F23-0F74550DDAD3}"/>
                    </a:ext>
                  </a:extLst>
                </p:cNvPr>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5" name="Rectangle 1604">
                  <a:extLst>
                    <a:ext uri="{FF2B5EF4-FFF2-40B4-BE49-F238E27FC236}">
                      <a16:creationId xmlns:a16="http://schemas.microsoft.com/office/drawing/2014/main" id="{121AAA85-5BB6-D5D6-E109-97E755F724EA}"/>
                    </a:ext>
                  </a:extLst>
                </p:cNvPr>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3" name="Group 1062">
                <a:extLst>
                  <a:ext uri="{FF2B5EF4-FFF2-40B4-BE49-F238E27FC236}">
                    <a16:creationId xmlns:a16="http://schemas.microsoft.com/office/drawing/2014/main" id="{D63F0B7D-3A32-B7C8-8B01-687A6CDCA2B4}"/>
                  </a:ext>
                </a:extLst>
              </p:cNvPr>
              <p:cNvGrpSpPr/>
              <p:nvPr/>
            </p:nvGrpSpPr>
            <p:grpSpPr>
              <a:xfrm>
                <a:off x="2552672" y="2868319"/>
                <a:ext cx="715688" cy="3379228"/>
                <a:chOff x="4305300" y="227465"/>
                <a:chExt cx="876300" cy="3706360"/>
              </a:xfrm>
            </p:grpSpPr>
            <p:sp>
              <p:nvSpPr>
                <p:cNvPr id="1594" name="Rectangle 1593">
                  <a:extLst>
                    <a:ext uri="{FF2B5EF4-FFF2-40B4-BE49-F238E27FC236}">
                      <a16:creationId xmlns:a16="http://schemas.microsoft.com/office/drawing/2014/main" id="{7DA5D32B-93CF-2D98-AEB9-D3C54C9C26C4}"/>
                    </a:ext>
                  </a:extLst>
                </p:cNvPr>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5" name="Flowchart: Manual Operation 1594">
                  <a:extLst>
                    <a:ext uri="{FF2B5EF4-FFF2-40B4-BE49-F238E27FC236}">
                      <a16:creationId xmlns:a16="http://schemas.microsoft.com/office/drawing/2014/main" id="{B0B52A50-3294-5E8C-991E-78F9B6EC88DF}"/>
                    </a:ext>
                  </a:extLst>
                </p:cNvPr>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6" name="Rectangle 1595">
                  <a:extLst>
                    <a:ext uri="{FF2B5EF4-FFF2-40B4-BE49-F238E27FC236}">
                      <a16:creationId xmlns:a16="http://schemas.microsoft.com/office/drawing/2014/main" id="{E42AD767-4D32-BD26-AB84-78C3E904C82F}"/>
                    </a:ext>
                  </a:extLst>
                </p:cNvPr>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7" name="Picture 10" descr="http://imagehost.vendio.com/a/35058187/aview/S34O.jpg">
                  <a:extLst>
                    <a:ext uri="{FF2B5EF4-FFF2-40B4-BE49-F238E27FC236}">
                      <a16:creationId xmlns:a16="http://schemas.microsoft.com/office/drawing/2014/main" id="{B5EC6D43-73AC-266A-6DF4-BE20CDFDC1C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98" name="Flowchart: Manual Operation 1597">
                  <a:extLst>
                    <a:ext uri="{FF2B5EF4-FFF2-40B4-BE49-F238E27FC236}">
                      <a16:creationId xmlns:a16="http://schemas.microsoft.com/office/drawing/2014/main" id="{D16E4B0B-1CBE-6408-0B68-CD3823B3C69F}"/>
                    </a:ext>
                  </a:extLst>
                </p:cNvPr>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9" name="Rectangle 1598">
                  <a:extLst>
                    <a:ext uri="{FF2B5EF4-FFF2-40B4-BE49-F238E27FC236}">
                      <a16:creationId xmlns:a16="http://schemas.microsoft.com/office/drawing/2014/main" id="{B44C4B22-0E76-E7DE-F749-6840D19D7FF8}"/>
                    </a:ext>
                  </a:extLst>
                </p:cNvPr>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4" name="Group 1063">
                <a:extLst>
                  <a:ext uri="{FF2B5EF4-FFF2-40B4-BE49-F238E27FC236}">
                    <a16:creationId xmlns:a16="http://schemas.microsoft.com/office/drawing/2014/main" id="{454DD941-122B-5257-B9F4-83E45ADCA753}"/>
                  </a:ext>
                </a:extLst>
              </p:cNvPr>
              <p:cNvGrpSpPr/>
              <p:nvPr/>
            </p:nvGrpSpPr>
            <p:grpSpPr>
              <a:xfrm>
                <a:off x="6710479" y="2875474"/>
                <a:ext cx="715688" cy="3379228"/>
                <a:chOff x="4305300" y="227465"/>
                <a:chExt cx="876300" cy="3706360"/>
              </a:xfrm>
            </p:grpSpPr>
            <p:sp>
              <p:nvSpPr>
                <p:cNvPr id="1588" name="Rectangle 1587">
                  <a:extLst>
                    <a:ext uri="{FF2B5EF4-FFF2-40B4-BE49-F238E27FC236}">
                      <a16:creationId xmlns:a16="http://schemas.microsoft.com/office/drawing/2014/main" id="{FF31C594-08FC-8C43-4269-7D9876201D05}"/>
                    </a:ext>
                  </a:extLst>
                </p:cNvPr>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9" name="Flowchart: Manual Operation 1588">
                  <a:extLst>
                    <a:ext uri="{FF2B5EF4-FFF2-40B4-BE49-F238E27FC236}">
                      <a16:creationId xmlns:a16="http://schemas.microsoft.com/office/drawing/2014/main" id="{B9BE7199-4412-7B7C-37B3-588D08289A15}"/>
                    </a:ext>
                  </a:extLst>
                </p:cNvPr>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0" name="Rectangle 1589">
                  <a:extLst>
                    <a:ext uri="{FF2B5EF4-FFF2-40B4-BE49-F238E27FC236}">
                      <a16:creationId xmlns:a16="http://schemas.microsoft.com/office/drawing/2014/main" id="{66914CE1-B07B-DD3A-8138-F9460B24A15D}"/>
                    </a:ext>
                  </a:extLst>
                </p:cNvPr>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1" name="Picture 10" descr="http://imagehost.vendio.com/a/35058187/aview/S34O.jpg">
                  <a:extLst>
                    <a:ext uri="{FF2B5EF4-FFF2-40B4-BE49-F238E27FC236}">
                      <a16:creationId xmlns:a16="http://schemas.microsoft.com/office/drawing/2014/main" id="{6414B3F3-C525-3B32-7E15-1B728DB9B23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92" name="Flowchart: Manual Operation 1591">
                  <a:extLst>
                    <a:ext uri="{FF2B5EF4-FFF2-40B4-BE49-F238E27FC236}">
                      <a16:creationId xmlns:a16="http://schemas.microsoft.com/office/drawing/2014/main" id="{0C0E1476-222B-4194-C9B0-868B55E17F40}"/>
                    </a:ext>
                  </a:extLst>
                </p:cNvPr>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3" name="Rectangle 1592">
                  <a:extLst>
                    <a:ext uri="{FF2B5EF4-FFF2-40B4-BE49-F238E27FC236}">
                      <a16:creationId xmlns:a16="http://schemas.microsoft.com/office/drawing/2014/main" id="{DB72A670-4CC7-833E-8950-D656B353A593}"/>
                    </a:ext>
                  </a:extLst>
                </p:cNvPr>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5" name="Rectangle 1064">
                <a:extLst>
                  <a:ext uri="{FF2B5EF4-FFF2-40B4-BE49-F238E27FC236}">
                    <a16:creationId xmlns:a16="http://schemas.microsoft.com/office/drawing/2014/main" id="{CCB8CD91-6D59-FF1B-D1B0-657354B98987}"/>
                  </a:ext>
                </a:extLst>
              </p:cNvPr>
              <p:cNvSpPr/>
              <p:nvPr/>
            </p:nvSpPr>
            <p:spPr>
              <a:xfrm>
                <a:off x="2354353" y="6254702"/>
                <a:ext cx="6472281" cy="42689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a:extLst>
                  <a:ext uri="{FF2B5EF4-FFF2-40B4-BE49-F238E27FC236}">
                    <a16:creationId xmlns:a16="http://schemas.microsoft.com/office/drawing/2014/main" id="{51940F0C-4908-C030-E5F2-96D48ACA8838}"/>
                  </a:ext>
                </a:extLst>
              </p:cNvPr>
              <p:cNvSpPr/>
              <p:nvPr/>
            </p:nvSpPr>
            <p:spPr>
              <a:xfrm>
                <a:off x="8336617" y="6305439"/>
                <a:ext cx="545911" cy="28613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Flowchart: Manual Operation 1066">
                <a:extLst>
                  <a:ext uri="{FF2B5EF4-FFF2-40B4-BE49-F238E27FC236}">
                    <a16:creationId xmlns:a16="http://schemas.microsoft.com/office/drawing/2014/main" id="{B6CB2EAE-FBE3-8487-0C54-82AB15B0F61E}"/>
                  </a:ext>
                </a:extLst>
              </p:cNvPr>
              <p:cNvSpPr/>
              <p:nvPr/>
            </p:nvSpPr>
            <p:spPr>
              <a:xfrm rot="10800000">
                <a:off x="8201523" y="6599164"/>
                <a:ext cx="845543" cy="67894"/>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ectangle 1067">
                <a:extLst>
                  <a:ext uri="{FF2B5EF4-FFF2-40B4-BE49-F238E27FC236}">
                    <a16:creationId xmlns:a16="http://schemas.microsoft.com/office/drawing/2014/main" id="{C92ADFFE-D1C6-5A36-DBDE-83A859A68CA6}"/>
                  </a:ext>
                </a:extLst>
              </p:cNvPr>
              <p:cNvSpPr/>
              <p:nvPr/>
            </p:nvSpPr>
            <p:spPr>
              <a:xfrm>
                <a:off x="8305656" y="6247827"/>
                <a:ext cx="576873" cy="5974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1068">
                <a:extLst>
                  <a:ext uri="{FF2B5EF4-FFF2-40B4-BE49-F238E27FC236}">
                    <a16:creationId xmlns:a16="http://schemas.microsoft.com/office/drawing/2014/main" id="{0EC75830-7F03-2A42-8AAA-B189F96B4C00}"/>
                  </a:ext>
                </a:extLst>
              </p:cNvPr>
              <p:cNvSpPr/>
              <p:nvPr/>
            </p:nvSpPr>
            <p:spPr>
              <a:xfrm>
                <a:off x="7424351" y="6315164"/>
                <a:ext cx="908956" cy="28613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1069">
                <a:extLst>
                  <a:ext uri="{FF2B5EF4-FFF2-40B4-BE49-F238E27FC236}">
                    <a16:creationId xmlns:a16="http://schemas.microsoft.com/office/drawing/2014/main" id="{6067F3AB-1D83-74DC-DEC3-9558B7549C93}"/>
                  </a:ext>
                </a:extLst>
              </p:cNvPr>
              <p:cNvSpPr/>
              <p:nvPr/>
            </p:nvSpPr>
            <p:spPr>
              <a:xfrm>
                <a:off x="7421040" y="6256404"/>
                <a:ext cx="892733" cy="5750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ectangle 1070">
                <a:extLst>
                  <a:ext uri="{FF2B5EF4-FFF2-40B4-BE49-F238E27FC236}">
                    <a16:creationId xmlns:a16="http://schemas.microsoft.com/office/drawing/2014/main" id="{A248C10E-BA33-F9C1-1F72-9C9832DCC158}"/>
                  </a:ext>
                </a:extLst>
              </p:cNvPr>
              <p:cNvSpPr/>
              <p:nvPr/>
            </p:nvSpPr>
            <p:spPr>
              <a:xfrm>
                <a:off x="7421038" y="6603374"/>
                <a:ext cx="892733" cy="700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2" name="Group 1071">
                <a:extLst>
                  <a:ext uri="{FF2B5EF4-FFF2-40B4-BE49-F238E27FC236}">
                    <a16:creationId xmlns:a16="http://schemas.microsoft.com/office/drawing/2014/main" id="{92CF4D44-0493-E52C-B0CE-1D6A1E6C4631}"/>
                  </a:ext>
                </a:extLst>
              </p:cNvPr>
              <p:cNvGrpSpPr/>
              <p:nvPr/>
            </p:nvGrpSpPr>
            <p:grpSpPr>
              <a:xfrm>
                <a:off x="990600" y="6254012"/>
                <a:ext cx="2227715" cy="427588"/>
                <a:chOff x="2958570" y="6039327"/>
                <a:chExt cx="2138031" cy="590073"/>
              </a:xfrm>
            </p:grpSpPr>
            <p:sp>
              <p:nvSpPr>
                <p:cNvPr id="1577" name="Rectangle 1576">
                  <a:extLst>
                    <a:ext uri="{FF2B5EF4-FFF2-40B4-BE49-F238E27FC236}">
                      <a16:creationId xmlns:a16="http://schemas.microsoft.com/office/drawing/2014/main" id="{001D09FC-400B-5D07-E328-A9A6E9C55EA2}"/>
                    </a:ext>
                  </a:extLst>
                </p:cNvPr>
                <p:cNvSpPr/>
                <p:nvPr/>
              </p:nvSpPr>
              <p:spPr>
                <a:xfrm>
                  <a:off x="3074201" y="6130365"/>
                  <a:ext cx="46726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Flowchart: Manual Operation 1577">
                  <a:extLst>
                    <a:ext uri="{FF2B5EF4-FFF2-40B4-BE49-F238E27FC236}">
                      <a16:creationId xmlns:a16="http://schemas.microsoft.com/office/drawing/2014/main" id="{C976B9FB-2C12-65CC-4DD1-114EA190A860}"/>
                    </a:ext>
                  </a:extLst>
                </p:cNvPr>
                <p:cNvSpPr/>
                <p:nvPr/>
              </p:nvSpPr>
              <p:spPr>
                <a:xfrm rot="10800000">
                  <a:off x="2958570" y="6535706"/>
                  <a:ext cx="723724" cy="93694"/>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9" name="Rectangle 1578">
                  <a:extLst>
                    <a:ext uri="{FF2B5EF4-FFF2-40B4-BE49-F238E27FC236}">
                      <a16:creationId xmlns:a16="http://schemas.microsoft.com/office/drawing/2014/main" id="{8D99CC57-FD56-668A-D7AF-6C14412D4CC7}"/>
                    </a:ext>
                  </a:extLst>
                </p:cNvPr>
                <p:cNvSpPr/>
                <p:nvPr/>
              </p:nvSpPr>
              <p:spPr>
                <a:xfrm>
                  <a:off x="3047700" y="6050860"/>
                  <a:ext cx="493762" cy="8245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0" name="Group 1579">
                  <a:extLst>
                    <a:ext uri="{FF2B5EF4-FFF2-40B4-BE49-F238E27FC236}">
                      <a16:creationId xmlns:a16="http://schemas.microsoft.com/office/drawing/2014/main" id="{A13E0E70-9221-4C56-708D-8538C595EE22}"/>
                    </a:ext>
                  </a:extLst>
                </p:cNvPr>
                <p:cNvGrpSpPr/>
                <p:nvPr/>
              </p:nvGrpSpPr>
              <p:grpSpPr>
                <a:xfrm>
                  <a:off x="3541462" y="6053960"/>
                  <a:ext cx="778001" cy="575440"/>
                  <a:chOff x="3541462" y="6053960"/>
                  <a:chExt cx="778001" cy="575440"/>
                </a:xfrm>
              </p:grpSpPr>
              <p:sp>
                <p:nvSpPr>
                  <p:cNvPr id="1585" name="Rectangle 1584">
                    <a:extLst>
                      <a:ext uri="{FF2B5EF4-FFF2-40B4-BE49-F238E27FC236}">
                        <a16:creationId xmlns:a16="http://schemas.microsoft.com/office/drawing/2014/main" id="{DC1FFF66-867C-5037-511F-006A2782870C}"/>
                      </a:ext>
                    </a:extLst>
                  </p:cNvPr>
                  <p:cNvSpPr/>
                  <p:nvPr/>
                </p:nvSpPr>
                <p:spPr>
                  <a:xfrm>
                    <a:off x="3541462" y="6130365"/>
                    <a:ext cx="77800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6" name="Rectangle 1585">
                    <a:extLst>
                      <a:ext uri="{FF2B5EF4-FFF2-40B4-BE49-F238E27FC236}">
                        <a16:creationId xmlns:a16="http://schemas.microsoft.com/office/drawing/2014/main" id="{9ABF447A-EDEA-5765-FB44-96025EC802D4}"/>
                      </a:ext>
                    </a:extLst>
                  </p:cNvPr>
                  <p:cNvSpPr/>
                  <p:nvPr/>
                </p:nvSpPr>
                <p:spPr>
                  <a:xfrm>
                    <a:off x="3554486" y="6053960"/>
                    <a:ext cx="764115" cy="7935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7" name="Rectangle 1586">
                    <a:extLst>
                      <a:ext uri="{FF2B5EF4-FFF2-40B4-BE49-F238E27FC236}">
                        <a16:creationId xmlns:a16="http://schemas.microsoft.com/office/drawing/2014/main" id="{BCFAFE5E-77AF-37D0-0E7A-B55103C5340B}"/>
                      </a:ext>
                    </a:extLst>
                  </p:cNvPr>
                  <p:cNvSpPr/>
                  <p:nvPr/>
                </p:nvSpPr>
                <p:spPr>
                  <a:xfrm>
                    <a:off x="3554485" y="6532780"/>
                    <a:ext cx="764115" cy="9662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1" name="Group 1580">
                  <a:extLst>
                    <a:ext uri="{FF2B5EF4-FFF2-40B4-BE49-F238E27FC236}">
                      <a16:creationId xmlns:a16="http://schemas.microsoft.com/office/drawing/2014/main" id="{FBEAE64E-A4A1-0EBB-D0F7-B62A982988B2}"/>
                    </a:ext>
                  </a:extLst>
                </p:cNvPr>
                <p:cNvGrpSpPr/>
                <p:nvPr/>
              </p:nvGrpSpPr>
              <p:grpSpPr>
                <a:xfrm>
                  <a:off x="4318600" y="6039327"/>
                  <a:ext cx="778001" cy="575440"/>
                  <a:chOff x="3541462" y="6053960"/>
                  <a:chExt cx="778001" cy="575440"/>
                </a:xfrm>
              </p:grpSpPr>
              <p:sp>
                <p:nvSpPr>
                  <p:cNvPr id="1582" name="Rectangle 1581">
                    <a:extLst>
                      <a:ext uri="{FF2B5EF4-FFF2-40B4-BE49-F238E27FC236}">
                        <a16:creationId xmlns:a16="http://schemas.microsoft.com/office/drawing/2014/main" id="{1D0EA8F6-B966-3902-AD33-085004D598BB}"/>
                      </a:ext>
                    </a:extLst>
                  </p:cNvPr>
                  <p:cNvSpPr/>
                  <p:nvPr/>
                </p:nvSpPr>
                <p:spPr>
                  <a:xfrm>
                    <a:off x="3541462" y="6130365"/>
                    <a:ext cx="77800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3" name="Rectangle 1582">
                    <a:extLst>
                      <a:ext uri="{FF2B5EF4-FFF2-40B4-BE49-F238E27FC236}">
                        <a16:creationId xmlns:a16="http://schemas.microsoft.com/office/drawing/2014/main" id="{78788DA4-A8DB-DC8C-7CDA-208BB1618A6B}"/>
                      </a:ext>
                    </a:extLst>
                  </p:cNvPr>
                  <p:cNvSpPr/>
                  <p:nvPr/>
                </p:nvSpPr>
                <p:spPr>
                  <a:xfrm>
                    <a:off x="3554486" y="6053960"/>
                    <a:ext cx="764115" cy="7935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4" name="Rectangle 1583">
                    <a:extLst>
                      <a:ext uri="{FF2B5EF4-FFF2-40B4-BE49-F238E27FC236}">
                        <a16:creationId xmlns:a16="http://schemas.microsoft.com/office/drawing/2014/main" id="{5A09AFFC-811D-E7CD-E5EC-A701C55C058E}"/>
                      </a:ext>
                    </a:extLst>
                  </p:cNvPr>
                  <p:cNvSpPr/>
                  <p:nvPr/>
                </p:nvSpPr>
                <p:spPr>
                  <a:xfrm>
                    <a:off x="3554485" y="6532780"/>
                    <a:ext cx="764115" cy="9662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3" name="Group 1072">
                <a:extLst>
                  <a:ext uri="{FF2B5EF4-FFF2-40B4-BE49-F238E27FC236}">
                    <a16:creationId xmlns:a16="http://schemas.microsoft.com/office/drawing/2014/main" id="{F9970EFD-64ED-A134-D26F-E29E917D4414}"/>
                  </a:ext>
                </a:extLst>
              </p:cNvPr>
              <p:cNvGrpSpPr/>
              <p:nvPr/>
            </p:nvGrpSpPr>
            <p:grpSpPr>
              <a:xfrm>
                <a:off x="6513091" y="6247827"/>
                <a:ext cx="908956" cy="416985"/>
                <a:chOff x="3541462" y="6053960"/>
                <a:chExt cx="778001" cy="575440"/>
              </a:xfrm>
            </p:grpSpPr>
            <p:sp>
              <p:nvSpPr>
                <p:cNvPr id="1574" name="Rectangle 1573">
                  <a:extLst>
                    <a:ext uri="{FF2B5EF4-FFF2-40B4-BE49-F238E27FC236}">
                      <a16:creationId xmlns:a16="http://schemas.microsoft.com/office/drawing/2014/main" id="{C282A035-C942-3CA8-7DBD-A9968772EB84}"/>
                    </a:ext>
                  </a:extLst>
                </p:cNvPr>
                <p:cNvSpPr/>
                <p:nvPr/>
              </p:nvSpPr>
              <p:spPr>
                <a:xfrm>
                  <a:off x="3541462" y="6130365"/>
                  <a:ext cx="778001" cy="39486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5" name="Rectangle 1574">
                  <a:extLst>
                    <a:ext uri="{FF2B5EF4-FFF2-40B4-BE49-F238E27FC236}">
                      <a16:creationId xmlns:a16="http://schemas.microsoft.com/office/drawing/2014/main" id="{451677CA-B757-8E92-D669-710F415C11BB}"/>
                    </a:ext>
                  </a:extLst>
                </p:cNvPr>
                <p:cNvSpPr/>
                <p:nvPr/>
              </p:nvSpPr>
              <p:spPr>
                <a:xfrm>
                  <a:off x="3554486" y="6053960"/>
                  <a:ext cx="764115" cy="7935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6" name="Rectangle 1575">
                  <a:extLst>
                    <a:ext uri="{FF2B5EF4-FFF2-40B4-BE49-F238E27FC236}">
                      <a16:creationId xmlns:a16="http://schemas.microsoft.com/office/drawing/2014/main" id="{DE57723B-67F9-5248-1DB2-44C880E35609}"/>
                    </a:ext>
                  </a:extLst>
                </p:cNvPr>
                <p:cNvSpPr/>
                <p:nvPr/>
              </p:nvSpPr>
              <p:spPr>
                <a:xfrm>
                  <a:off x="3554485" y="6532780"/>
                  <a:ext cx="764115" cy="9662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4" name="Group 1073">
                <a:extLst>
                  <a:ext uri="{FF2B5EF4-FFF2-40B4-BE49-F238E27FC236}">
                    <a16:creationId xmlns:a16="http://schemas.microsoft.com/office/drawing/2014/main" id="{E99C328D-D3EC-09AB-2F75-09E9E26AE600}"/>
                  </a:ext>
                </a:extLst>
              </p:cNvPr>
              <p:cNvGrpSpPr/>
              <p:nvPr/>
            </p:nvGrpSpPr>
            <p:grpSpPr>
              <a:xfrm>
                <a:off x="2279712" y="6258149"/>
                <a:ext cx="5140319" cy="423451"/>
                <a:chOff x="4318600" y="6045036"/>
                <a:chExt cx="3128844" cy="584364"/>
              </a:xfrm>
            </p:grpSpPr>
            <p:sp>
              <p:nvSpPr>
                <p:cNvPr id="1569" name="Rectangle 1568">
                  <a:extLst>
                    <a:ext uri="{FF2B5EF4-FFF2-40B4-BE49-F238E27FC236}">
                      <a16:creationId xmlns:a16="http://schemas.microsoft.com/office/drawing/2014/main" id="{38B0C3A1-EC38-26FD-6789-4C8FBD020EE5}"/>
                    </a:ext>
                  </a:extLst>
                </p:cNvPr>
                <p:cNvSpPr/>
                <p:nvPr/>
              </p:nvSpPr>
              <p:spPr>
                <a:xfrm>
                  <a:off x="4318600" y="6525234"/>
                  <a:ext cx="3128844" cy="10416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0" name="Rectangle 1569">
                  <a:extLst>
                    <a:ext uri="{FF2B5EF4-FFF2-40B4-BE49-F238E27FC236}">
                      <a16:creationId xmlns:a16="http://schemas.microsoft.com/office/drawing/2014/main" id="{AAE18FF8-D005-96D9-45D3-0AC7A58C8EBA}"/>
                    </a:ext>
                  </a:extLst>
                </p:cNvPr>
                <p:cNvSpPr/>
                <p:nvPr/>
              </p:nvSpPr>
              <p:spPr>
                <a:xfrm>
                  <a:off x="4429167" y="6407590"/>
                  <a:ext cx="2916995" cy="11764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1" name="Rectangle 1570">
                  <a:extLst>
                    <a:ext uri="{FF2B5EF4-FFF2-40B4-BE49-F238E27FC236}">
                      <a16:creationId xmlns:a16="http://schemas.microsoft.com/office/drawing/2014/main" id="{4CE15CDB-8015-E200-4385-BE95A7E86624}"/>
                    </a:ext>
                  </a:extLst>
                </p:cNvPr>
                <p:cNvSpPr/>
                <p:nvPr/>
              </p:nvSpPr>
              <p:spPr>
                <a:xfrm>
                  <a:off x="4557670" y="6281412"/>
                  <a:ext cx="2645564" cy="12871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2" name="Rectangle 1571">
                  <a:extLst>
                    <a:ext uri="{FF2B5EF4-FFF2-40B4-BE49-F238E27FC236}">
                      <a16:creationId xmlns:a16="http://schemas.microsoft.com/office/drawing/2014/main" id="{52148951-42E8-D365-187A-1F84DC745088}"/>
                    </a:ext>
                  </a:extLst>
                </p:cNvPr>
                <p:cNvSpPr/>
                <p:nvPr/>
              </p:nvSpPr>
              <p:spPr>
                <a:xfrm>
                  <a:off x="4710070" y="6144563"/>
                  <a:ext cx="2376530" cy="11368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3" name="Rectangle 1572">
                  <a:extLst>
                    <a:ext uri="{FF2B5EF4-FFF2-40B4-BE49-F238E27FC236}">
                      <a16:creationId xmlns:a16="http://schemas.microsoft.com/office/drawing/2014/main" id="{B1EE3B3E-8F47-998D-6DE4-A3F2968F296F}"/>
                    </a:ext>
                  </a:extLst>
                </p:cNvPr>
                <p:cNvSpPr/>
                <p:nvPr/>
              </p:nvSpPr>
              <p:spPr>
                <a:xfrm>
                  <a:off x="4862470" y="6045036"/>
                  <a:ext cx="2098167" cy="9450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5" name="Group 1074">
                <a:extLst>
                  <a:ext uri="{FF2B5EF4-FFF2-40B4-BE49-F238E27FC236}">
                    <a16:creationId xmlns:a16="http://schemas.microsoft.com/office/drawing/2014/main" id="{3FFF4FCC-74B5-80CB-EFD6-86F70E475B78}"/>
                  </a:ext>
                </a:extLst>
              </p:cNvPr>
              <p:cNvGrpSpPr/>
              <p:nvPr/>
            </p:nvGrpSpPr>
            <p:grpSpPr>
              <a:xfrm>
                <a:off x="5353510" y="2869544"/>
                <a:ext cx="715688" cy="3379228"/>
                <a:chOff x="4305300" y="227465"/>
                <a:chExt cx="876300" cy="3706360"/>
              </a:xfrm>
            </p:grpSpPr>
            <p:sp>
              <p:nvSpPr>
                <p:cNvPr id="1563" name="Rectangle 1562">
                  <a:extLst>
                    <a:ext uri="{FF2B5EF4-FFF2-40B4-BE49-F238E27FC236}">
                      <a16:creationId xmlns:a16="http://schemas.microsoft.com/office/drawing/2014/main" id="{8311B436-B7FB-861E-BE51-397ED210E8DB}"/>
                    </a:ext>
                  </a:extLst>
                </p:cNvPr>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4" name="Flowchart: Manual Operation 1563">
                  <a:extLst>
                    <a:ext uri="{FF2B5EF4-FFF2-40B4-BE49-F238E27FC236}">
                      <a16:creationId xmlns:a16="http://schemas.microsoft.com/office/drawing/2014/main" id="{2E1EAD90-8A04-C452-CD75-CF983DF69478}"/>
                    </a:ext>
                  </a:extLst>
                </p:cNvPr>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5" name="Rectangle 1564">
                  <a:extLst>
                    <a:ext uri="{FF2B5EF4-FFF2-40B4-BE49-F238E27FC236}">
                      <a16:creationId xmlns:a16="http://schemas.microsoft.com/office/drawing/2014/main" id="{43845FFC-B34E-1289-2210-0FF92DD62233}"/>
                    </a:ext>
                  </a:extLst>
                </p:cNvPr>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66" name="Picture 10" descr="http://imagehost.vendio.com/a/35058187/aview/S34O.jpg">
                  <a:extLst>
                    <a:ext uri="{FF2B5EF4-FFF2-40B4-BE49-F238E27FC236}">
                      <a16:creationId xmlns:a16="http://schemas.microsoft.com/office/drawing/2014/main" id="{A358AC2D-E51E-355C-C145-A785F662EEA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67" name="Flowchart: Manual Operation 1566">
                  <a:extLst>
                    <a:ext uri="{FF2B5EF4-FFF2-40B4-BE49-F238E27FC236}">
                      <a16:creationId xmlns:a16="http://schemas.microsoft.com/office/drawing/2014/main" id="{8C9F69E0-6EA0-393A-E856-5B94FD6D1698}"/>
                    </a:ext>
                  </a:extLst>
                </p:cNvPr>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8" name="Rectangle 1567">
                  <a:extLst>
                    <a:ext uri="{FF2B5EF4-FFF2-40B4-BE49-F238E27FC236}">
                      <a16:creationId xmlns:a16="http://schemas.microsoft.com/office/drawing/2014/main" id="{15746C7F-EDC4-4E6C-F400-CA8B4945AD27}"/>
                    </a:ext>
                  </a:extLst>
                </p:cNvPr>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6" name="Group 1075">
                <a:extLst>
                  <a:ext uri="{FF2B5EF4-FFF2-40B4-BE49-F238E27FC236}">
                    <a16:creationId xmlns:a16="http://schemas.microsoft.com/office/drawing/2014/main" id="{D75EDF44-F2A7-4D98-3636-C764B7D2C8C9}"/>
                  </a:ext>
                </a:extLst>
              </p:cNvPr>
              <p:cNvGrpSpPr/>
              <p:nvPr/>
            </p:nvGrpSpPr>
            <p:grpSpPr>
              <a:xfrm>
                <a:off x="3899959" y="2871723"/>
                <a:ext cx="715688" cy="3379228"/>
                <a:chOff x="4305300" y="227465"/>
                <a:chExt cx="876300" cy="3706360"/>
              </a:xfrm>
            </p:grpSpPr>
            <p:sp>
              <p:nvSpPr>
                <p:cNvPr id="1557" name="Rectangle 1556">
                  <a:extLst>
                    <a:ext uri="{FF2B5EF4-FFF2-40B4-BE49-F238E27FC236}">
                      <a16:creationId xmlns:a16="http://schemas.microsoft.com/office/drawing/2014/main" id="{8F0B5E8C-4FEC-0695-7D5A-165813FAF2F6}"/>
                    </a:ext>
                  </a:extLst>
                </p:cNvPr>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Flowchart: Manual Operation 1557">
                  <a:extLst>
                    <a:ext uri="{FF2B5EF4-FFF2-40B4-BE49-F238E27FC236}">
                      <a16:creationId xmlns:a16="http://schemas.microsoft.com/office/drawing/2014/main" id="{D487C6AA-D5E1-6B80-67C1-6FF82CA868F0}"/>
                    </a:ext>
                  </a:extLst>
                </p:cNvPr>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9" name="Rectangle 1558">
                  <a:extLst>
                    <a:ext uri="{FF2B5EF4-FFF2-40B4-BE49-F238E27FC236}">
                      <a16:creationId xmlns:a16="http://schemas.microsoft.com/office/drawing/2014/main" id="{E8EF7705-DD8E-E46F-2FD2-CD1D90C512AF}"/>
                    </a:ext>
                  </a:extLst>
                </p:cNvPr>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60" name="Picture 10" descr="http://imagehost.vendio.com/a/35058187/aview/S34O.jpg">
                  <a:extLst>
                    <a:ext uri="{FF2B5EF4-FFF2-40B4-BE49-F238E27FC236}">
                      <a16:creationId xmlns:a16="http://schemas.microsoft.com/office/drawing/2014/main" id="{DEA8F38E-7749-BA52-FE70-EB0AD15ACDD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11" t="21511" r="8680" b="17398"/>
                <a:stretch/>
              </p:blipFill>
              <p:spPr bwMode="auto">
                <a:xfrm>
                  <a:off x="4402693" y="307884"/>
                  <a:ext cx="694946" cy="4345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61" name="Flowchart: Manual Operation 1560">
                  <a:extLst>
                    <a:ext uri="{FF2B5EF4-FFF2-40B4-BE49-F238E27FC236}">
                      <a16:creationId xmlns:a16="http://schemas.microsoft.com/office/drawing/2014/main" id="{9EB438AE-C6AC-1DF9-E75D-C109078DD6C5}"/>
                    </a:ext>
                  </a:extLst>
                </p:cNvPr>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2" name="Rectangle 1561">
                  <a:extLst>
                    <a:ext uri="{FF2B5EF4-FFF2-40B4-BE49-F238E27FC236}">
                      <a16:creationId xmlns:a16="http://schemas.microsoft.com/office/drawing/2014/main" id="{6B10BC31-BCF8-67B7-D44D-43A8699CAC81}"/>
                    </a:ext>
                  </a:extLst>
                </p:cNvPr>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7" name="Group 1076">
                <a:extLst>
                  <a:ext uri="{FF2B5EF4-FFF2-40B4-BE49-F238E27FC236}">
                    <a16:creationId xmlns:a16="http://schemas.microsoft.com/office/drawing/2014/main" id="{D0C74063-02E3-F0C3-655B-1EAB919CDB37}"/>
                  </a:ext>
                </a:extLst>
              </p:cNvPr>
              <p:cNvGrpSpPr/>
              <p:nvPr/>
            </p:nvGrpSpPr>
            <p:grpSpPr>
              <a:xfrm>
                <a:off x="1879201" y="3268156"/>
                <a:ext cx="449139" cy="846643"/>
                <a:chOff x="1879201" y="3268156"/>
                <a:chExt cx="449139" cy="846643"/>
              </a:xfrm>
            </p:grpSpPr>
            <p:grpSp>
              <p:nvGrpSpPr>
                <p:cNvPr id="1529" name="Group 1528">
                  <a:extLst>
                    <a:ext uri="{FF2B5EF4-FFF2-40B4-BE49-F238E27FC236}">
                      <a16:creationId xmlns:a16="http://schemas.microsoft.com/office/drawing/2014/main" id="{2AB50283-74BE-4A07-8501-D5F2A55CC9B4}"/>
                    </a:ext>
                  </a:extLst>
                </p:cNvPr>
                <p:cNvGrpSpPr/>
                <p:nvPr/>
              </p:nvGrpSpPr>
              <p:grpSpPr>
                <a:xfrm>
                  <a:off x="1879201" y="3268156"/>
                  <a:ext cx="449139" cy="355262"/>
                  <a:chOff x="3337556" y="838199"/>
                  <a:chExt cx="1632345" cy="1037181"/>
                </a:xfrm>
              </p:grpSpPr>
              <p:sp>
                <p:nvSpPr>
                  <p:cNvPr id="1546" name="Flowchart: Manual Operation 1545">
                    <a:extLst>
                      <a:ext uri="{FF2B5EF4-FFF2-40B4-BE49-F238E27FC236}">
                        <a16:creationId xmlns:a16="http://schemas.microsoft.com/office/drawing/2014/main" id="{393A375F-8BF6-A19E-CFED-81984F354982}"/>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7" name="Flowchart: Manual Operation 1546">
                    <a:extLst>
                      <a:ext uri="{FF2B5EF4-FFF2-40B4-BE49-F238E27FC236}">
                        <a16:creationId xmlns:a16="http://schemas.microsoft.com/office/drawing/2014/main" id="{A32E5AA8-5498-5FE0-1B61-075924101358}"/>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8" name="Flowchart: Manual Operation 1547">
                    <a:extLst>
                      <a:ext uri="{FF2B5EF4-FFF2-40B4-BE49-F238E27FC236}">
                        <a16:creationId xmlns:a16="http://schemas.microsoft.com/office/drawing/2014/main" id="{94DDB2BF-7520-3C61-1192-817CF831AE67}"/>
                      </a:ext>
                    </a:extLst>
                  </p:cNvPr>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9" name="Flowchart: Manual Operation 1548">
                    <a:extLst>
                      <a:ext uri="{FF2B5EF4-FFF2-40B4-BE49-F238E27FC236}">
                        <a16:creationId xmlns:a16="http://schemas.microsoft.com/office/drawing/2014/main" id="{CC3EEABA-94CE-28A7-7194-04F404C02F9B}"/>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0" name="Flowchart: Manual Operation 1549">
                    <a:extLst>
                      <a:ext uri="{FF2B5EF4-FFF2-40B4-BE49-F238E27FC236}">
                        <a16:creationId xmlns:a16="http://schemas.microsoft.com/office/drawing/2014/main" id="{9F8E4ACA-E2E9-D6BB-3877-36D58371C0CF}"/>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1" name="Pentagon 5">
                    <a:extLst>
                      <a:ext uri="{FF2B5EF4-FFF2-40B4-BE49-F238E27FC236}">
                        <a16:creationId xmlns:a16="http://schemas.microsoft.com/office/drawing/2014/main" id="{8E32C185-1C49-A8E4-7FB8-42485B6DA3E0}"/>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2" name="Pentagon 16">
                    <a:extLst>
                      <a:ext uri="{FF2B5EF4-FFF2-40B4-BE49-F238E27FC236}">
                        <a16:creationId xmlns:a16="http://schemas.microsoft.com/office/drawing/2014/main" id="{82B85A9C-C850-A508-408D-58CB98481A8C}"/>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3" name="Pentagon 17">
                    <a:extLst>
                      <a:ext uri="{FF2B5EF4-FFF2-40B4-BE49-F238E27FC236}">
                        <a16:creationId xmlns:a16="http://schemas.microsoft.com/office/drawing/2014/main" id="{D57B31C1-1217-92D9-1FCF-4540663D752C}"/>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4" name="Pentagon 18">
                    <a:extLst>
                      <a:ext uri="{FF2B5EF4-FFF2-40B4-BE49-F238E27FC236}">
                        <a16:creationId xmlns:a16="http://schemas.microsoft.com/office/drawing/2014/main" id="{FA2483EA-A3C2-49A1-EB3B-DBE248E21214}"/>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5" name="Pentagon 19">
                    <a:extLst>
                      <a:ext uri="{FF2B5EF4-FFF2-40B4-BE49-F238E27FC236}">
                        <a16:creationId xmlns:a16="http://schemas.microsoft.com/office/drawing/2014/main" id="{EA7F9993-46C5-5CB0-403A-70972706F282}"/>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Pentagon 20">
                    <a:extLst>
                      <a:ext uri="{FF2B5EF4-FFF2-40B4-BE49-F238E27FC236}">
                        <a16:creationId xmlns:a16="http://schemas.microsoft.com/office/drawing/2014/main" id="{6CF12978-CC3D-CB37-D056-869F8DA94D75}"/>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0" name="Flowchart: Delay 1529">
                  <a:extLst>
                    <a:ext uri="{FF2B5EF4-FFF2-40B4-BE49-F238E27FC236}">
                      <a16:creationId xmlns:a16="http://schemas.microsoft.com/office/drawing/2014/main" id="{65C35765-343D-3DD3-2980-DF976861D37A}"/>
                    </a:ext>
                  </a:extLst>
                </p:cNvPr>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1" name="Rectangle 1530">
                  <a:extLst>
                    <a:ext uri="{FF2B5EF4-FFF2-40B4-BE49-F238E27FC236}">
                      <a16:creationId xmlns:a16="http://schemas.microsoft.com/office/drawing/2014/main" id="{E693EC89-704D-458D-4E20-072BF759EBD8}"/>
                    </a:ext>
                  </a:extLst>
                </p:cNvPr>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2" name="Straight Connector 1531">
                  <a:extLst>
                    <a:ext uri="{FF2B5EF4-FFF2-40B4-BE49-F238E27FC236}">
                      <a16:creationId xmlns:a16="http://schemas.microsoft.com/office/drawing/2014/main" id="{DCFBB389-5BD3-F28C-5A04-2B62ECD5BA13}"/>
                    </a:ext>
                  </a:extLst>
                </p:cNvPr>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3" name="Straight Connector 1532">
                  <a:extLst>
                    <a:ext uri="{FF2B5EF4-FFF2-40B4-BE49-F238E27FC236}">
                      <a16:creationId xmlns:a16="http://schemas.microsoft.com/office/drawing/2014/main" id="{3D4521DA-2502-D6B7-A311-F2392ECB4365}"/>
                    </a:ext>
                  </a:extLst>
                </p:cNvPr>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4" name="Straight Connector 1533">
                  <a:extLst>
                    <a:ext uri="{FF2B5EF4-FFF2-40B4-BE49-F238E27FC236}">
                      <a16:creationId xmlns:a16="http://schemas.microsoft.com/office/drawing/2014/main" id="{3809440C-0A0B-8143-9365-090092BBCF1B}"/>
                    </a:ext>
                  </a:extLst>
                </p:cNvPr>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5" name="Straight Connector 1534">
                  <a:extLst>
                    <a:ext uri="{FF2B5EF4-FFF2-40B4-BE49-F238E27FC236}">
                      <a16:creationId xmlns:a16="http://schemas.microsoft.com/office/drawing/2014/main" id="{2AA7EC8F-8A90-A2D6-3B36-8284552E2F63}"/>
                    </a:ext>
                  </a:extLst>
                </p:cNvPr>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6" name="Straight Connector 1535">
                  <a:extLst>
                    <a:ext uri="{FF2B5EF4-FFF2-40B4-BE49-F238E27FC236}">
                      <a16:creationId xmlns:a16="http://schemas.microsoft.com/office/drawing/2014/main" id="{6A6AF6A9-1436-FFD1-0F45-9ECD10CA6297}"/>
                    </a:ext>
                  </a:extLst>
                </p:cNvPr>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7" name="Straight Connector 1536">
                  <a:extLst>
                    <a:ext uri="{FF2B5EF4-FFF2-40B4-BE49-F238E27FC236}">
                      <a16:creationId xmlns:a16="http://schemas.microsoft.com/office/drawing/2014/main" id="{AEF718C2-F9F9-CCAB-ECE7-DC3BFCEFE033}"/>
                    </a:ext>
                  </a:extLst>
                </p:cNvPr>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8" name="Straight Connector 1537">
                  <a:extLst>
                    <a:ext uri="{FF2B5EF4-FFF2-40B4-BE49-F238E27FC236}">
                      <a16:creationId xmlns:a16="http://schemas.microsoft.com/office/drawing/2014/main" id="{D6DEB721-F099-5706-F672-AC9D9A010D80}"/>
                    </a:ext>
                  </a:extLst>
                </p:cNvPr>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9" name="Straight Connector 1538">
                  <a:extLst>
                    <a:ext uri="{FF2B5EF4-FFF2-40B4-BE49-F238E27FC236}">
                      <a16:creationId xmlns:a16="http://schemas.microsoft.com/office/drawing/2014/main" id="{3C690F55-BC93-9CC1-9BE5-CA1AE6E37997}"/>
                    </a:ext>
                  </a:extLst>
                </p:cNvPr>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0" name="Straight Connector 1539">
                  <a:extLst>
                    <a:ext uri="{FF2B5EF4-FFF2-40B4-BE49-F238E27FC236}">
                      <a16:creationId xmlns:a16="http://schemas.microsoft.com/office/drawing/2014/main" id="{8864BCB8-AD06-3A5D-225D-CF52AF81DD55}"/>
                    </a:ext>
                  </a:extLst>
                </p:cNvPr>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1" name="Straight Connector 1540">
                  <a:extLst>
                    <a:ext uri="{FF2B5EF4-FFF2-40B4-BE49-F238E27FC236}">
                      <a16:creationId xmlns:a16="http://schemas.microsoft.com/office/drawing/2014/main" id="{243D3475-2A49-A0D7-915E-D017436DD7A1}"/>
                    </a:ext>
                  </a:extLst>
                </p:cNvPr>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2" name="Straight Connector 1541">
                  <a:extLst>
                    <a:ext uri="{FF2B5EF4-FFF2-40B4-BE49-F238E27FC236}">
                      <a16:creationId xmlns:a16="http://schemas.microsoft.com/office/drawing/2014/main" id="{656BB475-FDEA-16EF-A3DB-A603AB812DA2}"/>
                    </a:ext>
                  </a:extLst>
                </p:cNvPr>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3" name="Straight Connector 1542">
                  <a:extLst>
                    <a:ext uri="{FF2B5EF4-FFF2-40B4-BE49-F238E27FC236}">
                      <a16:creationId xmlns:a16="http://schemas.microsoft.com/office/drawing/2014/main" id="{F111CE28-FB31-5154-8A45-42944AF951B1}"/>
                    </a:ext>
                  </a:extLst>
                </p:cNvPr>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4" name="Straight Connector 1543">
                  <a:extLst>
                    <a:ext uri="{FF2B5EF4-FFF2-40B4-BE49-F238E27FC236}">
                      <a16:creationId xmlns:a16="http://schemas.microsoft.com/office/drawing/2014/main" id="{2D88FE08-1C49-CF9E-B364-EC6044A4DDE9}"/>
                    </a:ext>
                  </a:extLst>
                </p:cNvPr>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5" name="Straight Connector 1544">
                  <a:extLst>
                    <a:ext uri="{FF2B5EF4-FFF2-40B4-BE49-F238E27FC236}">
                      <a16:creationId xmlns:a16="http://schemas.microsoft.com/office/drawing/2014/main" id="{1732E3CB-9B07-BE43-2F75-B6AB1E1AA6F6}"/>
                    </a:ext>
                  </a:extLst>
                </p:cNvPr>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8" name="Flowchart: Delay 1077">
                <a:extLst>
                  <a:ext uri="{FF2B5EF4-FFF2-40B4-BE49-F238E27FC236}">
                    <a16:creationId xmlns:a16="http://schemas.microsoft.com/office/drawing/2014/main" id="{16A034B7-297B-5184-493C-9FEDA9183A3A}"/>
                  </a:ext>
                </a:extLst>
              </p:cNvPr>
              <p:cNvSpPr/>
              <p:nvPr/>
            </p:nvSpPr>
            <p:spPr>
              <a:xfrm rot="16200000">
                <a:off x="2853806" y="5166345"/>
                <a:ext cx="1434900" cy="728978"/>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lowchart: Delay 1078">
                <a:extLst>
                  <a:ext uri="{FF2B5EF4-FFF2-40B4-BE49-F238E27FC236}">
                    <a16:creationId xmlns:a16="http://schemas.microsoft.com/office/drawing/2014/main" id="{115970E0-DCBA-A81F-05AF-3FB045E71EED}"/>
                  </a:ext>
                </a:extLst>
              </p:cNvPr>
              <p:cNvSpPr/>
              <p:nvPr/>
            </p:nvSpPr>
            <p:spPr>
              <a:xfrm rot="16200000">
                <a:off x="4276588" y="5148070"/>
                <a:ext cx="1434900" cy="728978"/>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Flowchart: Delay 1079">
                <a:extLst>
                  <a:ext uri="{FF2B5EF4-FFF2-40B4-BE49-F238E27FC236}">
                    <a16:creationId xmlns:a16="http://schemas.microsoft.com/office/drawing/2014/main" id="{40BE7DE7-E2BC-5B46-5E23-53AD1857EE78}"/>
                  </a:ext>
                </a:extLst>
              </p:cNvPr>
              <p:cNvSpPr/>
              <p:nvPr/>
            </p:nvSpPr>
            <p:spPr>
              <a:xfrm rot="16200000">
                <a:off x="5655727" y="5169326"/>
                <a:ext cx="1434900" cy="728978"/>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ectangle 1080">
                <a:extLst>
                  <a:ext uri="{FF2B5EF4-FFF2-40B4-BE49-F238E27FC236}">
                    <a16:creationId xmlns:a16="http://schemas.microsoft.com/office/drawing/2014/main" id="{F823BBD3-1DCF-4499-BD09-ADC5A3DDE1CA}"/>
                  </a:ext>
                </a:extLst>
              </p:cNvPr>
              <p:cNvSpPr/>
              <p:nvPr/>
            </p:nvSpPr>
            <p:spPr>
              <a:xfrm>
                <a:off x="3489661" y="5617519"/>
                <a:ext cx="443030" cy="63430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Rectangle 1081">
                <a:extLst>
                  <a:ext uri="{FF2B5EF4-FFF2-40B4-BE49-F238E27FC236}">
                    <a16:creationId xmlns:a16="http://schemas.microsoft.com/office/drawing/2014/main" id="{FA0FFE76-7EDF-F76D-DDC0-726143083E96}"/>
                  </a:ext>
                </a:extLst>
              </p:cNvPr>
              <p:cNvSpPr/>
              <p:nvPr/>
            </p:nvSpPr>
            <p:spPr>
              <a:xfrm>
                <a:off x="6013670" y="5628026"/>
                <a:ext cx="443030" cy="634301"/>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3" name="Group 1082">
                <a:extLst>
                  <a:ext uri="{FF2B5EF4-FFF2-40B4-BE49-F238E27FC236}">
                    <a16:creationId xmlns:a16="http://schemas.microsoft.com/office/drawing/2014/main" id="{089B3493-BEA6-6E7A-DCB5-A74DCD25AAE7}"/>
                  </a:ext>
                </a:extLst>
              </p:cNvPr>
              <p:cNvGrpSpPr/>
              <p:nvPr/>
            </p:nvGrpSpPr>
            <p:grpSpPr>
              <a:xfrm>
                <a:off x="3488105" y="4813356"/>
                <a:ext cx="193577" cy="699527"/>
                <a:chOff x="3488105" y="4813356"/>
                <a:chExt cx="193577" cy="699527"/>
              </a:xfrm>
            </p:grpSpPr>
            <p:cxnSp>
              <p:nvCxnSpPr>
                <p:cNvPr id="1520" name="Straight Connector 1519">
                  <a:extLst>
                    <a:ext uri="{FF2B5EF4-FFF2-40B4-BE49-F238E27FC236}">
                      <a16:creationId xmlns:a16="http://schemas.microsoft.com/office/drawing/2014/main" id="{40F77EDE-BF6F-22F5-2FDB-B627E45408B7}"/>
                    </a:ext>
                  </a:extLst>
                </p:cNvPr>
                <p:cNvCxnSpPr/>
                <p:nvPr/>
              </p:nvCxnSpPr>
              <p:spPr>
                <a:xfrm flipH="1" flipV="1">
                  <a:off x="3573658" y="4813356"/>
                  <a:ext cx="10638" cy="612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21" name="Group 1520">
                  <a:extLst>
                    <a:ext uri="{FF2B5EF4-FFF2-40B4-BE49-F238E27FC236}">
                      <a16:creationId xmlns:a16="http://schemas.microsoft.com/office/drawing/2014/main" id="{BA0258CC-9E3F-1A4B-72E5-F55E6F27A0B6}"/>
                    </a:ext>
                  </a:extLst>
                </p:cNvPr>
                <p:cNvGrpSpPr/>
                <p:nvPr/>
              </p:nvGrpSpPr>
              <p:grpSpPr>
                <a:xfrm>
                  <a:off x="3488105" y="5251346"/>
                  <a:ext cx="193577" cy="261537"/>
                  <a:chOff x="3998672" y="420790"/>
                  <a:chExt cx="876357" cy="1228560"/>
                </a:xfrm>
              </p:grpSpPr>
              <p:sp>
                <p:nvSpPr>
                  <p:cNvPr id="1522" name="Flowchart: Preparation 1521">
                    <a:extLst>
                      <a:ext uri="{FF2B5EF4-FFF2-40B4-BE49-F238E27FC236}">
                        <a16:creationId xmlns:a16="http://schemas.microsoft.com/office/drawing/2014/main" id="{1C2898EC-3CB0-8F5B-EF08-2A43759B1319}"/>
                      </a:ext>
                    </a:extLst>
                  </p:cNvPr>
                  <p:cNvSpPr/>
                  <p:nvPr/>
                </p:nvSpPr>
                <p:spPr>
                  <a:xfrm>
                    <a:off x="4144390" y="1369679"/>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3" name="Flowchart: Preparation 1522">
                    <a:extLst>
                      <a:ext uri="{FF2B5EF4-FFF2-40B4-BE49-F238E27FC236}">
                        <a16:creationId xmlns:a16="http://schemas.microsoft.com/office/drawing/2014/main" id="{4E721A39-340F-8FF4-7DC7-F70E44E1D8F3}"/>
                      </a:ext>
                    </a:extLst>
                  </p:cNvPr>
                  <p:cNvSpPr/>
                  <p:nvPr/>
                </p:nvSpPr>
                <p:spPr>
                  <a:xfrm>
                    <a:off x="4127047" y="420790"/>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4" name="Rectangle 1523">
                    <a:extLst>
                      <a:ext uri="{FF2B5EF4-FFF2-40B4-BE49-F238E27FC236}">
                        <a16:creationId xmlns:a16="http://schemas.microsoft.com/office/drawing/2014/main" id="{B1B46E3B-D3AA-11AD-4E52-2D072779E8D1}"/>
                      </a:ext>
                    </a:extLst>
                  </p:cNvPr>
                  <p:cNvSpPr/>
                  <p:nvPr/>
                </p:nvSpPr>
                <p:spPr>
                  <a:xfrm>
                    <a:off x="4000256" y="568990"/>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 name="Rectangle 1524">
                    <a:extLst>
                      <a:ext uri="{FF2B5EF4-FFF2-40B4-BE49-F238E27FC236}">
                        <a16:creationId xmlns:a16="http://schemas.microsoft.com/office/drawing/2014/main" id="{D4E20899-9B72-B77C-3D28-231DAD890416}"/>
                      </a:ext>
                    </a:extLst>
                  </p:cNvPr>
                  <p:cNvSpPr/>
                  <p:nvPr/>
                </p:nvSpPr>
                <p:spPr>
                  <a:xfrm>
                    <a:off x="3998672" y="1354932"/>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6" name="Rectangle 1525">
                    <a:extLst>
                      <a:ext uri="{FF2B5EF4-FFF2-40B4-BE49-F238E27FC236}">
                        <a16:creationId xmlns:a16="http://schemas.microsoft.com/office/drawing/2014/main" id="{FBEF61AA-72D5-7961-197A-C8288950E0E3}"/>
                      </a:ext>
                    </a:extLst>
                  </p:cNvPr>
                  <p:cNvSpPr/>
                  <p:nvPr/>
                </p:nvSpPr>
                <p:spPr>
                  <a:xfrm rot="16200000">
                    <a:off x="3852966" y="981587"/>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Rectangle 1526">
                    <a:extLst>
                      <a:ext uri="{FF2B5EF4-FFF2-40B4-BE49-F238E27FC236}">
                        <a16:creationId xmlns:a16="http://schemas.microsoft.com/office/drawing/2014/main" id="{13E7A065-443F-C305-CF4A-7B15CAF7D9FD}"/>
                      </a:ext>
                    </a:extLst>
                  </p:cNvPr>
                  <p:cNvSpPr/>
                  <p:nvPr/>
                </p:nvSpPr>
                <p:spPr>
                  <a:xfrm rot="16200000">
                    <a:off x="4397111" y="985890"/>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8" name="Flowchart: Preparation 1527">
                    <a:extLst>
                      <a:ext uri="{FF2B5EF4-FFF2-40B4-BE49-F238E27FC236}">
                        <a16:creationId xmlns:a16="http://schemas.microsoft.com/office/drawing/2014/main" id="{F8130193-532B-CD68-EEDA-74C396842DF1}"/>
                      </a:ext>
                    </a:extLst>
                  </p:cNvPr>
                  <p:cNvSpPr/>
                  <p:nvPr/>
                </p:nvSpPr>
                <p:spPr>
                  <a:xfrm>
                    <a:off x="4200373" y="880720"/>
                    <a:ext cx="478894"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4" name="Group 1083">
                <a:extLst>
                  <a:ext uri="{FF2B5EF4-FFF2-40B4-BE49-F238E27FC236}">
                    <a16:creationId xmlns:a16="http://schemas.microsoft.com/office/drawing/2014/main" id="{D1F1D7A1-12B2-34C9-B3EE-E1ECC9F02D8E}"/>
                  </a:ext>
                </a:extLst>
              </p:cNvPr>
              <p:cNvGrpSpPr/>
              <p:nvPr/>
            </p:nvGrpSpPr>
            <p:grpSpPr>
              <a:xfrm>
                <a:off x="4894178" y="4825506"/>
                <a:ext cx="193577" cy="699527"/>
                <a:chOff x="3488105" y="4813356"/>
                <a:chExt cx="193577" cy="699527"/>
              </a:xfrm>
            </p:grpSpPr>
            <p:cxnSp>
              <p:nvCxnSpPr>
                <p:cNvPr id="1511" name="Straight Connector 1510">
                  <a:extLst>
                    <a:ext uri="{FF2B5EF4-FFF2-40B4-BE49-F238E27FC236}">
                      <a16:creationId xmlns:a16="http://schemas.microsoft.com/office/drawing/2014/main" id="{66267F28-3F57-D4BB-2ECE-A6E2536C1182}"/>
                    </a:ext>
                  </a:extLst>
                </p:cNvPr>
                <p:cNvCxnSpPr/>
                <p:nvPr/>
              </p:nvCxnSpPr>
              <p:spPr>
                <a:xfrm flipH="1" flipV="1">
                  <a:off x="3573658" y="4813356"/>
                  <a:ext cx="10638" cy="612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12" name="Group 1511">
                  <a:extLst>
                    <a:ext uri="{FF2B5EF4-FFF2-40B4-BE49-F238E27FC236}">
                      <a16:creationId xmlns:a16="http://schemas.microsoft.com/office/drawing/2014/main" id="{3636F6DC-1BAC-4B1C-98E0-652F0360CE0B}"/>
                    </a:ext>
                  </a:extLst>
                </p:cNvPr>
                <p:cNvGrpSpPr/>
                <p:nvPr/>
              </p:nvGrpSpPr>
              <p:grpSpPr>
                <a:xfrm>
                  <a:off x="3488105" y="5251346"/>
                  <a:ext cx="193577" cy="261537"/>
                  <a:chOff x="3998672" y="420790"/>
                  <a:chExt cx="876357" cy="1228560"/>
                </a:xfrm>
              </p:grpSpPr>
              <p:sp>
                <p:nvSpPr>
                  <p:cNvPr id="1513" name="Flowchart: Preparation 1512">
                    <a:extLst>
                      <a:ext uri="{FF2B5EF4-FFF2-40B4-BE49-F238E27FC236}">
                        <a16:creationId xmlns:a16="http://schemas.microsoft.com/office/drawing/2014/main" id="{4374DAF9-B924-D253-C364-E31FD52FDEF6}"/>
                      </a:ext>
                    </a:extLst>
                  </p:cNvPr>
                  <p:cNvSpPr/>
                  <p:nvPr/>
                </p:nvSpPr>
                <p:spPr>
                  <a:xfrm>
                    <a:off x="4144390" y="1369679"/>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4" name="Flowchart: Preparation 1513">
                    <a:extLst>
                      <a:ext uri="{FF2B5EF4-FFF2-40B4-BE49-F238E27FC236}">
                        <a16:creationId xmlns:a16="http://schemas.microsoft.com/office/drawing/2014/main" id="{5FCE2365-A6FD-54A1-1EA0-38A4A2B6F717}"/>
                      </a:ext>
                    </a:extLst>
                  </p:cNvPr>
                  <p:cNvSpPr/>
                  <p:nvPr/>
                </p:nvSpPr>
                <p:spPr>
                  <a:xfrm>
                    <a:off x="4127047" y="420790"/>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 name="Rectangle 1514">
                    <a:extLst>
                      <a:ext uri="{FF2B5EF4-FFF2-40B4-BE49-F238E27FC236}">
                        <a16:creationId xmlns:a16="http://schemas.microsoft.com/office/drawing/2014/main" id="{C06BA05C-AB50-C4E0-644A-BB253D04F3CB}"/>
                      </a:ext>
                    </a:extLst>
                  </p:cNvPr>
                  <p:cNvSpPr/>
                  <p:nvPr/>
                </p:nvSpPr>
                <p:spPr>
                  <a:xfrm>
                    <a:off x="4000256" y="568990"/>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6" name="Rectangle 1515">
                    <a:extLst>
                      <a:ext uri="{FF2B5EF4-FFF2-40B4-BE49-F238E27FC236}">
                        <a16:creationId xmlns:a16="http://schemas.microsoft.com/office/drawing/2014/main" id="{D1DF38CB-C5ED-A41E-8F91-B4D19A684232}"/>
                      </a:ext>
                    </a:extLst>
                  </p:cNvPr>
                  <p:cNvSpPr/>
                  <p:nvPr/>
                </p:nvSpPr>
                <p:spPr>
                  <a:xfrm>
                    <a:off x="3998672" y="1354932"/>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7" name="Rectangle 1516">
                    <a:extLst>
                      <a:ext uri="{FF2B5EF4-FFF2-40B4-BE49-F238E27FC236}">
                        <a16:creationId xmlns:a16="http://schemas.microsoft.com/office/drawing/2014/main" id="{CE3B8C4A-1E40-C061-E058-3DA28067A494}"/>
                      </a:ext>
                    </a:extLst>
                  </p:cNvPr>
                  <p:cNvSpPr/>
                  <p:nvPr/>
                </p:nvSpPr>
                <p:spPr>
                  <a:xfrm rot="16200000">
                    <a:off x="3852966" y="981587"/>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8" name="Rectangle 1517">
                    <a:extLst>
                      <a:ext uri="{FF2B5EF4-FFF2-40B4-BE49-F238E27FC236}">
                        <a16:creationId xmlns:a16="http://schemas.microsoft.com/office/drawing/2014/main" id="{36DEED2F-2239-3697-16B0-E8E6A8384F7C}"/>
                      </a:ext>
                    </a:extLst>
                  </p:cNvPr>
                  <p:cNvSpPr/>
                  <p:nvPr/>
                </p:nvSpPr>
                <p:spPr>
                  <a:xfrm rot="16200000">
                    <a:off x="4397111" y="985890"/>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9" name="Flowchart: Preparation 1518">
                    <a:extLst>
                      <a:ext uri="{FF2B5EF4-FFF2-40B4-BE49-F238E27FC236}">
                        <a16:creationId xmlns:a16="http://schemas.microsoft.com/office/drawing/2014/main" id="{FECE7221-DC6E-F8AB-0EA4-972A168369E0}"/>
                      </a:ext>
                    </a:extLst>
                  </p:cNvPr>
                  <p:cNvSpPr/>
                  <p:nvPr/>
                </p:nvSpPr>
                <p:spPr>
                  <a:xfrm>
                    <a:off x="4200373" y="880720"/>
                    <a:ext cx="478894"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5" name="Group 1084">
                <a:extLst>
                  <a:ext uri="{FF2B5EF4-FFF2-40B4-BE49-F238E27FC236}">
                    <a16:creationId xmlns:a16="http://schemas.microsoft.com/office/drawing/2014/main" id="{2AAF1BAA-4612-0D3B-D75E-304001A9853B}"/>
                  </a:ext>
                </a:extLst>
              </p:cNvPr>
              <p:cNvGrpSpPr/>
              <p:nvPr/>
            </p:nvGrpSpPr>
            <p:grpSpPr>
              <a:xfrm>
                <a:off x="6289609" y="4815332"/>
                <a:ext cx="193577" cy="699527"/>
                <a:chOff x="3488105" y="4813356"/>
                <a:chExt cx="193577" cy="699527"/>
              </a:xfrm>
            </p:grpSpPr>
            <p:cxnSp>
              <p:nvCxnSpPr>
                <p:cNvPr id="1502" name="Straight Connector 1501">
                  <a:extLst>
                    <a:ext uri="{FF2B5EF4-FFF2-40B4-BE49-F238E27FC236}">
                      <a16:creationId xmlns:a16="http://schemas.microsoft.com/office/drawing/2014/main" id="{AF10AA1F-0917-9AAB-57D3-EB657EB766FE}"/>
                    </a:ext>
                  </a:extLst>
                </p:cNvPr>
                <p:cNvCxnSpPr/>
                <p:nvPr/>
              </p:nvCxnSpPr>
              <p:spPr>
                <a:xfrm flipH="1" flipV="1">
                  <a:off x="3573658" y="4813356"/>
                  <a:ext cx="10638" cy="612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03" name="Group 1502">
                  <a:extLst>
                    <a:ext uri="{FF2B5EF4-FFF2-40B4-BE49-F238E27FC236}">
                      <a16:creationId xmlns:a16="http://schemas.microsoft.com/office/drawing/2014/main" id="{CA41D730-E83F-FFE7-331B-B7089F0DC351}"/>
                    </a:ext>
                  </a:extLst>
                </p:cNvPr>
                <p:cNvGrpSpPr/>
                <p:nvPr/>
              </p:nvGrpSpPr>
              <p:grpSpPr>
                <a:xfrm>
                  <a:off x="3488105" y="5251346"/>
                  <a:ext cx="193577" cy="261537"/>
                  <a:chOff x="3998672" y="420790"/>
                  <a:chExt cx="876357" cy="1228560"/>
                </a:xfrm>
              </p:grpSpPr>
              <p:sp>
                <p:nvSpPr>
                  <p:cNvPr id="1504" name="Flowchart: Preparation 1503">
                    <a:extLst>
                      <a:ext uri="{FF2B5EF4-FFF2-40B4-BE49-F238E27FC236}">
                        <a16:creationId xmlns:a16="http://schemas.microsoft.com/office/drawing/2014/main" id="{D786942F-D56E-CEA8-F942-A7A8786914D5}"/>
                      </a:ext>
                    </a:extLst>
                  </p:cNvPr>
                  <p:cNvSpPr/>
                  <p:nvPr/>
                </p:nvSpPr>
                <p:spPr>
                  <a:xfrm>
                    <a:off x="4144390" y="1369679"/>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 name="Flowchart: Preparation 1504">
                    <a:extLst>
                      <a:ext uri="{FF2B5EF4-FFF2-40B4-BE49-F238E27FC236}">
                        <a16:creationId xmlns:a16="http://schemas.microsoft.com/office/drawing/2014/main" id="{5F6114D0-833D-6490-D1ED-031C606290BC}"/>
                      </a:ext>
                    </a:extLst>
                  </p:cNvPr>
                  <p:cNvSpPr/>
                  <p:nvPr/>
                </p:nvSpPr>
                <p:spPr>
                  <a:xfrm>
                    <a:off x="4127047" y="420790"/>
                    <a:ext cx="609235"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Rectangle 1505">
                    <a:extLst>
                      <a:ext uri="{FF2B5EF4-FFF2-40B4-BE49-F238E27FC236}">
                        <a16:creationId xmlns:a16="http://schemas.microsoft.com/office/drawing/2014/main" id="{CF659851-EDCF-84BB-BA7F-5D32FB1DB760}"/>
                      </a:ext>
                    </a:extLst>
                  </p:cNvPr>
                  <p:cNvSpPr/>
                  <p:nvPr/>
                </p:nvSpPr>
                <p:spPr>
                  <a:xfrm>
                    <a:off x="4000256" y="568990"/>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7" name="Rectangle 1506">
                    <a:extLst>
                      <a:ext uri="{FF2B5EF4-FFF2-40B4-BE49-F238E27FC236}">
                        <a16:creationId xmlns:a16="http://schemas.microsoft.com/office/drawing/2014/main" id="{9E1CAA4E-76E3-76A5-DE65-7EA4BC4DD4D1}"/>
                      </a:ext>
                    </a:extLst>
                  </p:cNvPr>
                  <p:cNvSpPr/>
                  <p:nvPr/>
                </p:nvSpPr>
                <p:spPr>
                  <a:xfrm>
                    <a:off x="3998672" y="1354932"/>
                    <a:ext cx="874773" cy="136514"/>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Rectangle 1507">
                    <a:extLst>
                      <a:ext uri="{FF2B5EF4-FFF2-40B4-BE49-F238E27FC236}">
                        <a16:creationId xmlns:a16="http://schemas.microsoft.com/office/drawing/2014/main" id="{0D5A627A-8394-3614-6DFF-13B394EFE0F6}"/>
                      </a:ext>
                    </a:extLst>
                  </p:cNvPr>
                  <p:cNvSpPr/>
                  <p:nvPr/>
                </p:nvSpPr>
                <p:spPr>
                  <a:xfrm rot="16200000">
                    <a:off x="3852966" y="981587"/>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9" name="Rectangle 1508">
                    <a:extLst>
                      <a:ext uri="{FF2B5EF4-FFF2-40B4-BE49-F238E27FC236}">
                        <a16:creationId xmlns:a16="http://schemas.microsoft.com/office/drawing/2014/main" id="{B15576EE-0ED3-8AA9-AB66-FAC735EA4240}"/>
                      </a:ext>
                    </a:extLst>
                  </p:cNvPr>
                  <p:cNvSpPr/>
                  <p:nvPr/>
                </p:nvSpPr>
                <p:spPr>
                  <a:xfrm rot="16200000">
                    <a:off x="4397111" y="985890"/>
                    <a:ext cx="623397" cy="108293"/>
                  </a:xfrm>
                  <a:prstGeom prst="rect">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Flowchart: Preparation 1509">
                    <a:extLst>
                      <a:ext uri="{FF2B5EF4-FFF2-40B4-BE49-F238E27FC236}">
                        <a16:creationId xmlns:a16="http://schemas.microsoft.com/office/drawing/2014/main" id="{FED5738D-03DA-9FCB-E663-1DDB5D19C88E}"/>
                      </a:ext>
                    </a:extLst>
                  </p:cNvPr>
                  <p:cNvSpPr/>
                  <p:nvPr/>
                </p:nvSpPr>
                <p:spPr>
                  <a:xfrm>
                    <a:off x="4200373" y="880720"/>
                    <a:ext cx="478894" cy="279671"/>
                  </a:xfrm>
                  <a:prstGeom prst="flowChartPreparation">
                    <a:avLst/>
                  </a:prstGeom>
                  <a:solidFill>
                    <a:srgbClr val="743A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6" name="Group 1085">
                <a:extLst>
                  <a:ext uri="{FF2B5EF4-FFF2-40B4-BE49-F238E27FC236}">
                    <a16:creationId xmlns:a16="http://schemas.microsoft.com/office/drawing/2014/main" id="{2E2EFCDB-5E9F-9606-C648-94220FCFE51B}"/>
                  </a:ext>
                </a:extLst>
              </p:cNvPr>
              <p:cNvGrpSpPr/>
              <p:nvPr/>
            </p:nvGrpSpPr>
            <p:grpSpPr>
              <a:xfrm>
                <a:off x="1802940" y="4289464"/>
                <a:ext cx="605568" cy="591469"/>
                <a:chOff x="6159935" y="398112"/>
                <a:chExt cx="1180212" cy="1192753"/>
              </a:xfrm>
            </p:grpSpPr>
            <p:grpSp>
              <p:nvGrpSpPr>
                <p:cNvPr id="1472" name="Group 1471">
                  <a:extLst>
                    <a:ext uri="{FF2B5EF4-FFF2-40B4-BE49-F238E27FC236}">
                      <a16:creationId xmlns:a16="http://schemas.microsoft.com/office/drawing/2014/main" id="{2FD34B6D-9071-A456-4257-C771C42D4436}"/>
                    </a:ext>
                  </a:extLst>
                </p:cNvPr>
                <p:cNvGrpSpPr/>
                <p:nvPr/>
              </p:nvGrpSpPr>
              <p:grpSpPr>
                <a:xfrm>
                  <a:off x="6190859" y="398112"/>
                  <a:ext cx="1149288" cy="630149"/>
                  <a:chOff x="3337556" y="838199"/>
                  <a:chExt cx="1632345" cy="1037181"/>
                </a:xfrm>
              </p:grpSpPr>
              <p:sp>
                <p:nvSpPr>
                  <p:cNvPr id="1491" name="Flowchart: Manual Operation 1490">
                    <a:extLst>
                      <a:ext uri="{FF2B5EF4-FFF2-40B4-BE49-F238E27FC236}">
                        <a16:creationId xmlns:a16="http://schemas.microsoft.com/office/drawing/2014/main" id="{DA887C54-4182-71D0-6E64-7A06E71ED383}"/>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Flowchart: Manual Operation 1491">
                    <a:extLst>
                      <a:ext uri="{FF2B5EF4-FFF2-40B4-BE49-F238E27FC236}">
                        <a16:creationId xmlns:a16="http://schemas.microsoft.com/office/drawing/2014/main" id="{FC20D2B9-B14B-8102-E403-F608FAA8F402}"/>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3" name="Flowchart: Manual Operation 1492">
                    <a:extLst>
                      <a:ext uri="{FF2B5EF4-FFF2-40B4-BE49-F238E27FC236}">
                        <a16:creationId xmlns:a16="http://schemas.microsoft.com/office/drawing/2014/main" id="{EB1DB90F-34AA-695E-78BE-DB3DC43F96E0}"/>
                      </a:ext>
                    </a:extLst>
                  </p:cNvPr>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4" name="Flowchart: Manual Operation 1493">
                    <a:extLst>
                      <a:ext uri="{FF2B5EF4-FFF2-40B4-BE49-F238E27FC236}">
                        <a16:creationId xmlns:a16="http://schemas.microsoft.com/office/drawing/2014/main" id="{5842D43D-A9D7-4FC5-5641-F4D4C7D21BD0}"/>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 name="Flowchart: Manual Operation 1494">
                    <a:extLst>
                      <a:ext uri="{FF2B5EF4-FFF2-40B4-BE49-F238E27FC236}">
                        <a16:creationId xmlns:a16="http://schemas.microsoft.com/office/drawing/2014/main" id="{A9E61A0B-F0D4-8917-41D7-4E2058BBFCB1}"/>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6" name="Pentagon 149">
                    <a:extLst>
                      <a:ext uri="{FF2B5EF4-FFF2-40B4-BE49-F238E27FC236}">
                        <a16:creationId xmlns:a16="http://schemas.microsoft.com/office/drawing/2014/main" id="{476351C5-0238-3A19-A5EE-2FCB90AD569E}"/>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Pentagon 150">
                    <a:extLst>
                      <a:ext uri="{FF2B5EF4-FFF2-40B4-BE49-F238E27FC236}">
                        <a16:creationId xmlns:a16="http://schemas.microsoft.com/office/drawing/2014/main" id="{528A2EB6-F05A-14FD-24BF-056F036DC804}"/>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8" name="Pentagon 151">
                    <a:extLst>
                      <a:ext uri="{FF2B5EF4-FFF2-40B4-BE49-F238E27FC236}">
                        <a16:creationId xmlns:a16="http://schemas.microsoft.com/office/drawing/2014/main" id="{F5DEC0DE-D04C-0D09-F3A0-B1E1B41447E3}"/>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Pentagon 152">
                    <a:extLst>
                      <a:ext uri="{FF2B5EF4-FFF2-40B4-BE49-F238E27FC236}">
                        <a16:creationId xmlns:a16="http://schemas.microsoft.com/office/drawing/2014/main" id="{4A0E8248-08A0-88D8-DCC7-8C608C203249}"/>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0" name="Pentagon 153">
                    <a:extLst>
                      <a:ext uri="{FF2B5EF4-FFF2-40B4-BE49-F238E27FC236}">
                        <a16:creationId xmlns:a16="http://schemas.microsoft.com/office/drawing/2014/main" id="{245AEA4D-B70F-4817-3B11-4995D1C1FADE}"/>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Pentagon 154">
                    <a:extLst>
                      <a:ext uri="{FF2B5EF4-FFF2-40B4-BE49-F238E27FC236}">
                        <a16:creationId xmlns:a16="http://schemas.microsoft.com/office/drawing/2014/main" id="{883BC876-D70B-B567-9549-A3F27D383996}"/>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3" name="Group 1472">
                  <a:extLst>
                    <a:ext uri="{FF2B5EF4-FFF2-40B4-BE49-F238E27FC236}">
                      <a16:creationId xmlns:a16="http://schemas.microsoft.com/office/drawing/2014/main" id="{2ABE1310-72E5-C554-67DD-714C9D3A346E}"/>
                    </a:ext>
                  </a:extLst>
                </p:cNvPr>
                <p:cNvGrpSpPr/>
                <p:nvPr/>
              </p:nvGrpSpPr>
              <p:grpSpPr>
                <a:xfrm rot="10800000">
                  <a:off x="6159935" y="960716"/>
                  <a:ext cx="1149288" cy="630149"/>
                  <a:chOff x="3337556" y="838199"/>
                  <a:chExt cx="1632345" cy="1037181"/>
                </a:xfrm>
              </p:grpSpPr>
              <p:sp>
                <p:nvSpPr>
                  <p:cNvPr id="1480" name="Flowchart: Manual Operation 1479">
                    <a:extLst>
                      <a:ext uri="{FF2B5EF4-FFF2-40B4-BE49-F238E27FC236}">
                        <a16:creationId xmlns:a16="http://schemas.microsoft.com/office/drawing/2014/main" id="{52B80DD7-DBB2-4E00-1306-F415D308A609}"/>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1" name="Flowchart: Manual Operation 1480">
                    <a:extLst>
                      <a:ext uri="{FF2B5EF4-FFF2-40B4-BE49-F238E27FC236}">
                        <a16:creationId xmlns:a16="http://schemas.microsoft.com/office/drawing/2014/main" id="{BB9C4EA0-D5CD-AAE1-EEA5-35464C1016DF}"/>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2" name="Flowchart: Manual Operation 1481">
                    <a:extLst>
                      <a:ext uri="{FF2B5EF4-FFF2-40B4-BE49-F238E27FC236}">
                        <a16:creationId xmlns:a16="http://schemas.microsoft.com/office/drawing/2014/main" id="{35C65204-B51A-3B5A-1BD8-4262ADDA2DC3}"/>
                      </a:ext>
                    </a:extLst>
                  </p:cNvPr>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3" name="Flowchart: Manual Operation 1482">
                    <a:extLst>
                      <a:ext uri="{FF2B5EF4-FFF2-40B4-BE49-F238E27FC236}">
                        <a16:creationId xmlns:a16="http://schemas.microsoft.com/office/drawing/2014/main" id="{59DDCC80-54E1-471B-13AB-32DBF20216CF}"/>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 name="Flowchart: Manual Operation 1483">
                    <a:extLst>
                      <a:ext uri="{FF2B5EF4-FFF2-40B4-BE49-F238E27FC236}">
                        <a16:creationId xmlns:a16="http://schemas.microsoft.com/office/drawing/2014/main" id="{A879A461-6905-BD5A-0B8B-10975823B207}"/>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5" name="Pentagon 257">
                    <a:extLst>
                      <a:ext uri="{FF2B5EF4-FFF2-40B4-BE49-F238E27FC236}">
                        <a16:creationId xmlns:a16="http://schemas.microsoft.com/office/drawing/2014/main" id="{8B4BB838-A0C3-6737-5DE7-4E29FCD35CC5}"/>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6" name="Pentagon 258">
                    <a:extLst>
                      <a:ext uri="{FF2B5EF4-FFF2-40B4-BE49-F238E27FC236}">
                        <a16:creationId xmlns:a16="http://schemas.microsoft.com/office/drawing/2014/main" id="{8C2C6BC3-6CD9-F426-5106-D832DE1F4C63}"/>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7" name="Pentagon 259">
                    <a:extLst>
                      <a:ext uri="{FF2B5EF4-FFF2-40B4-BE49-F238E27FC236}">
                        <a16:creationId xmlns:a16="http://schemas.microsoft.com/office/drawing/2014/main" id="{4EC67B54-766B-665F-C2A2-3C6E13B513B4}"/>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Pentagon 260">
                    <a:extLst>
                      <a:ext uri="{FF2B5EF4-FFF2-40B4-BE49-F238E27FC236}">
                        <a16:creationId xmlns:a16="http://schemas.microsoft.com/office/drawing/2014/main" id="{90D4A48C-F001-775A-D4EF-671812428EFE}"/>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9" name="Pentagon 261">
                    <a:extLst>
                      <a:ext uri="{FF2B5EF4-FFF2-40B4-BE49-F238E27FC236}">
                        <a16:creationId xmlns:a16="http://schemas.microsoft.com/office/drawing/2014/main" id="{3D8F1194-C6C8-66C8-7654-17759C029713}"/>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Pentagon 262">
                    <a:extLst>
                      <a:ext uri="{FF2B5EF4-FFF2-40B4-BE49-F238E27FC236}">
                        <a16:creationId xmlns:a16="http://schemas.microsoft.com/office/drawing/2014/main" id="{BA924A0E-C3BD-D812-DB8E-C1291E1348A0}"/>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4" name="Group 1473">
                  <a:extLst>
                    <a:ext uri="{FF2B5EF4-FFF2-40B4-BE49-F238E27FC236}">
                      <a16:creationId xmlns:a16="http://schemas.microsoft.com/office/drawing/2014/main" id="{81D87EB8-AC54-C35D-8D19-08BCDCC99E5C}"/>
                    </a:ext>
                  </a:extLst>
                </p:cNvPr>
                <p:cNvGrpSpPr/>
                <p:nvPr/>
              </p:nvGrpSpPr>
              <p:grpSpPr>
                <a:xfrm>
                  <a:off x="6534500" y="791049"/>
                  <a:ext cx="447550" cy="438810"/>
                  <a:chOff x="4257803" y="1137265"/>
                  <a:chExt cx="680927" cy="667629"/>
                </a:xfrm>
              </p:grpSpPr>
              <p:sp>
                <p:nvSpPr>
                  <p:cNvPr id="1475" name="Oval 1474">
                    <a:extLst>
                      <a:ext uri="{FF2B5EF4-FFF2-40B4-BE49-F238E27FC236}">
                        <a16:creationId xmlns:a16="http://schemas.microsoft.com/office/drawing/2014/main" id="{9785C4A3-CBFD-290B-B1DF-AFD9957ABD43}"/>
                      </a:ext>
                    </a:extLst>
                  </p:cNvPr>
                  <p:cNvSpPr/>
                  <p:nvPr/>
                </p:nvSpPr>
                <p:spPr>
                  <a:xfrm>
                    <a:off x="4257803" y="1137265"/>
                    <a:ext cx="661080" cy="667629"/>
                  </a:xfrm>
                  <a:prstGeom prst="ellips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6" name="Straight Connector 1475">
                    <a:extLst>
                      <a:ext uri="{FF2B5EF4-FFF2-40B4-BE49-F238E27FC236}">
                        <a16:creationId xmlns:a16="http://schemas.microsoft.com/office/drawing/2014/main" id="{98391E89-8981-374D-2697-D9ED6B015139}"/>
                      </a:ext>
                    </a:extLst>
                  </p:cNvPr>
                  <p:cNvCxnSpPr>
                    <a:stCxn id="1475" idx="0"/>
                    <a:endCxn id="1475" idx="4"/>
                  </p:cNvCxnSpPr>
                  <p:nvPr/>
                </p:nvCxnSpPr>
                <p:spPr>
                  <a:xfrm>
                    <a:off x="4588343"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7" name="Straight Connector 1476">
                    <a:extLst>
                      <a:ext uri="{FF2B5EF4-FFF2-40B4-BE49-F238E27FC236}">
                        <a16:creationId xmlns:a16="http://schemas.microsoft.com/office/drawing/2014/main" id="{CAF84A41-949B-859B-E666-3C188E1AEDB0}"/>
                      </a:ext>
                    </a:extLst>
                  </p:cNvPr>
                  <p:cNvCxnSpPr/>
                  <p:nvPr/>
                </p:nvCxnSpPr>
                <p:spPr>
                  <a:xfrm rot="5400000">
                    <a:off x="4604916"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8" name="Straight Connector 1477">
                    <a:extLst>
                      <a:ext uri="{FF2B5EF4-FFF2-40B4-BE49-F238E27FC236}">
                        <a16:creationId xmlns:a16="http://schemas.microsoft.com/office/drawing/2014/main" id="{7C960C94-C505-26A9-B18A-B9CF32E93A52}"/>
                      </a:ext>
                    </a:extLst>
                  </p:cNvPr>
                  <p:cNvCxnSpPr>
                    <a:stCxn id="1475" idx="1"/>
                    <a:endCxn id="1475" idx="5"/>
                  </p:cNvCxnSpPr>
                  <p:nvPr/>
                </p:nvCxnSpPr>
                <p:spPr>
                  <a:xfrm>
                    <a:off x="4354616" y="1235037"/>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9" name="Straight Connector 1478">
                    <a:extLst>
                      <a:ext uri="{FF2B5EF4-FFF2-40B4-BE49-F238E27FC236}">
                        <a16:creationId xmlns:a16="http://schemas.microsoft.com/office/drawing/2014/main" id="{F65956B4-A738-7F84-65E5-674624369DF3}"/>
                      </a:ext>
                    </a:extLst>
                  </p:cNvPr>
                  <p:cNvCxnSpPr/>
                  <p:nvPr/>
                </p:nvCxnSpPr>
                <p:spPr>
                  <a:xfrm flipH="1">
                    <a:off x="4366076" y="1235410"/>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87" name="Group 1086">
                <a:extLst>
                  <a:ext uri="{FF2B5EF4-FFF2-40B4-BE49-F238E27FC236}">
                    <a16:creationId xmlns:a16="http://schemas.microsoft.com/office/drawing/2014/main" id="{9837A267-B8FC-1D8B-2238-3862291612DD}"/>
                  </a:ext>
                </a:extLst>
              </p:cNvPr>
              <p:cNvGrpSpPr/>
              <p:nvPr/>
            </p:nvGrpSpPr>
            <p:grpSpPr>
              <a:xfrm>
                <a:off x="7489521" y="4301105"/>
                <a:ext cx="605568" cy="591469"/>
                <a:chOff x="6159935" y="398112"/>
                <a:chExt cx="1180212" cy="1192753"/>
              </a:xfrm>
            </p:grpSpPr>
            <p:grpSp>
              <p:nvGrpSpPr>
                <p:cNvPr id="1442" name="Group 1441">
                  <a:extLst>
                    <a:ext uri="{FF2B5EF4-FFF2-40B4-BE49-F238E27FC236}">
                      <a16:creationId xmlns:a16="http://schemas.microsoft.com/office/drawing/2014/main" id="{D6FDF556-9A1D-4D78-F7B0-AEFB7DF78132}"/>
                    </a:ext>
                  </a:extLst>
                </p:cNvPr>
                <p:cNvGrpSpPr/>
                <p:nvPr/>
              </p:nvGrpSpPr>
              <p:grpSpPr>
                <a:xfrm>
                  <a:off x="6190859" y="398112"/>
                  <a:ext cx="1149288" cy="630149"/>
                  <a:chOff x="3337556" y="838199"/>
                  <a:chExt cx="1632345" cy="1037181"/>
                </a:xfrm>
              </p:grpSpPr>
              <p:sp>
                <p:nvSpPr>
                  <p:cNvPr id="1461" name="Flowchart: Manual Operation 1460">
                    <a:extLst>
                      <a:ext uri="{FF2B5EF4-FFF2-40B4-BE49-F238E27FC236}">
                        <a16:creationId xmlns:a16="http://schemas.microsoft.com/office/drawing/2014/main" id="{CE752ED2-DA83-7A2A-C891-1620CE7E2C72}"/>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Flowchart: Manual Operation 1461">
                    <a:extLst>
                      <a:ext uri="{FF2B5EF4-FFF2-40B4-BE49-F238E27FC236}">
                        <a16:creationId xmlns:a16="http://schemas.microsoft.com/office/drawing/2014/main" id="{EFB6569E-36F3-F85F-F951-6DE8BBABD818}"/>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3" name="Flowchart: Manual Operation 1462">
                    <a:extLst>
                      <a:ext uri="{FF2B5EF4-FFF2-40B4-BE49-F238E27FC236}">
                        <a16:creationId xmlns:a16="http://schemas.microsoft.com/office/drawing/2014/main" id="{99F2DFDA-089F-A7A8-A816-613AA4A4D8C0}"/>
                      </a:ext>
                    </a:extLst>
                  </p:cNvPr>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Flowchart: Manual Operation 1463">
                    <a:extLst>
                      <a:ext uri="{FF2B5EF4-FFF2-40B4-BE49-F238E27FC236}">
                        <a16:creationId xmlns:a16="http://schemas.microsoft.com/office/drawing/2014/main" id="{4B81798E-E9DD-B55B-F894-079077DAE5AF}"/>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5" name="Flowchart: Manual Operation 1464">
                    <a:extLst>
                      <a:ext uri="{FF2B5EF4-FFF2-40B4-BE49-F238E27FC236}">
                        <a16:creationId xmlns:a16="http://schemas.microsoft.com/office/drawing/2014/main" id="{581BBC54-CD1E-8B36-1AF9-6CD6B43CDD2F}"/>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6" name="Pentagon 335">
                    <a:extLst>
                      <a:ext uri="{FF2B5EF4-FFF2-40B4-BE49-F238E27FC236}">
                        <a16:creationId xmlns:a16="http://schemas.microsoft.com/office/drawing/2014/main" id="{97E70AA4-39B8-3059-EE51-8603F663AD50}"/>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Pentagon 336">
                    <a:extLst>
                      <a:ext uri="{FF2B5EF4-FFF2-40B4-BE49-F238E27FC236}">
                        <a16:creationId xmlns:a16="http://schemas.microsoft.com/office/drawing/2014/main" id="{C30F1737-8964-0685-D586-4915ADB2D97A}"/>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8" name="Pentagon 337">
                    <a:extLst>
                      <a:ext uri="{FF2B5EF4-FFF2-40B4-BE49-F238E27FC236}">
                        <a16:creationId xmlns:a16="http://schemas.microsoft.com/office/drawing/2014/main" id="{EC44FDD1-ECD4-5278-1C1E-672DC429AD61}"/>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Pentagon 338">
                    <a:extLst>
                      <a:ext uri="{FF2B5EF4-FFF2-40B4-BE49-F238E27FC236}">
                        <a16:creationId xmlns:a16="http://schemas.microsoft.com/office/drawing/2014/main" id="{48036BCE-E78F-9A6C-8476-6FB5691047DF}"/>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0" name="Pentagon 339">
                    <a:extLst>
                      <a:ext uri="{FF2B5EF4-FFF2-40B4-BE49-F238E27FC236}">
                        <a16:creationId xmlns:a16="http://schemas.microsoft.com/office/drawing/2014/main" id="{B8E03E4C-025E-4130-B8E8-E9039E00F71F}"/>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Pentagon 340">
                    <a:extLst>
                      <a:ext uri="{FF2B5EF4-FFF2-40B4-BE49-F238E27FC236}">
                        <a16:creationId xmlns:a16="http://schemas.microsoft.com/office/drawing/2014/main" id="{7E3DFB05-CFB0-867C-5F69-7B0502852FB7}"/>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3" name="Group 1442">
                  <a:extLst>
                    <a:ext uri="{FF2B5EF4-FFF2-40B4-BE49-F238E27FC236}">
                      <a16:creationId xmlns:a16="http://schemas.microsoft.com/office/drawing/2014/main" id="{35E130C5-9849-4BF1-EE13-EF4F70C7EE00}"/>
                    </a:ext>
                  </a:extLst>
                </p:cNvPr>
                <p:cNvGrpSpPr/>
                <p:nvPr/>
              </p:nvGrpSpPr>
              <p:grpSpPr>
                <a:xfrm rot="10800000">
                  <a:off x="6159935" y="960716"/>
                  <a:ext cx="1149288" cy="630149"/>
                  <a:chOff x="3337556" y="838199"/>
                  <a:chExt cx="1632345" cy="1037181"/>
                </a:xfrm>
              </p:grpSpPr>
              <p:sp>
                <p:nvSpPr>
                  <p:cNvPr id="1450" name="Flowchart: Manual Operation 1449">
                    <a:extLst>
                      <a:ext uri="{FF2B5EF4-FFF2-40B4-BE49-F238E27FC236}">
                        <a16:creationId xmlns:a16="http://schemas.microsoft.com/office/drawing/2014/main" id="{89EC5343-C9E6-820F-1741-FBF7CB9377D3}"/>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1" name="Flowchart: Manual Operation 1450">
                    <a:extLst>
                      <a:ext uri="{FF2B5EF4-FFF2-40B4-BE49-F238E27FC236}">
                        <a16:creationId xmlns:a16="http://schemas.microsoft.com/office/drawing/2014/main" id="{272893FB-8A10-1FA6-C3D7-1E6BCFDC0D18}"/>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2" name="Flowchart: Manual Operation 1451">
                    <a:extLst>
                      <a:ext uri="{FF2B5EF4-FFF2-40B4-BE49-F238E27FC236}">
                        <a16:creationId xmlns:a16="http://schemas.microsoft.com/office/drawing/2014/main" id="{CA92C69A-FA0F-5E27-C397-9C4C117C6DAB}"/>
                      </a:ext>
                    </a:extLst>
                  </p:cNvPr>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3" name="Flowchart: Manual Operation 1452">
                    <a:extLst>
                      <a:ext uri="{FF2B5EF4-FFF2-40B4-BE49-F238E27FC236}">
                        <a16:creationId xmlns:a16="http://schemas.microsoft.com/office/drawing/2014/main" id="{808D7F08-61FD-EE54-8CEE-A0C05908B642}"/>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Flowchart: Manual Operation 1453">
                    <a:extLst>
                      <a:ext uri="{FF2B5EF4-FFF2-40B4-BE49-F238E27FC236}">
                        <a16:creationId xmlns:a16="http://schemas.microsoft.com/office/drawing/2014/main" id="{EDA4038B-C2B4-FF60-03BF-BEC3ACA0EF3A}"/>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5" name="Pentagon 324">
                    <a:extLst>
                      <a:ext uri="{FF2B5EF4-FFF2-40B4-BE49-F238E27FC236}">
                        <a16:creationId xmlns:a16="http://schemas.microsoft.com/office/drawing/2014/main" id="{653667CE-129D-8BCF-CAA8-439BA3E0E6B8}"/>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6" name="Pentagon 325">
                    <a:extLst>
                      <a:ext uri="{FF2B5EF4-FFF2-40B4-BE49-F238E27FC236}">
                        <a16:creationId xmlns:a16="http://schemas.microsoft.com/office/drawing/2014/main" id="{3F5EA516-FF48-7E2D-4052-059701454FA2}"/>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7" name="Pentagon 326">
                    <a:extLst>
                      <a:ext uri="{FF2B5EF4-FFF2-40B4-BE49-F238E27FC236}">
                        <a16:creationId xmlns:a16="http://schemas.microsoft.com/office/drawing/2014/main" id="{8603F1BA-77A1-637D-1A34-9DE4D035818C}"/>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Pentagon 327">
                    <a:extLst>
                      <a:ext uri="{FF2B5EF4-FFF2-40B4-BE49-F238E27FC236}">
                        <a16:creationId xmlns:a16="http://schemas.microsoft.com/office/drawing/2014/main" id="{07B6B592-083B-C1BE-1505-BC6559D9103C}"/>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Pentagon 328">
                    <a:extLst>
                      <a:ext uri="{FF2B5EF4-FFF2-40B4-BE49-F238E27FC236}">
                        <a16:creationId xmlns:a16="http://schemas.microsoft.com/office/drawing/2014/main" id="{FB42302E-1312-2DF0-2B4E-E96C0E3677CA}"/>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Pentagon 329">
                    <a:extLst>
                      <a:ext uri="{FF2B5EF4-FFF2-40B4-BE49-F238E27FC236}">
                        <a16:creationId xmlns:a16="http://schemas.microsoft.com/office/drawing/2014/main" id="{11A68B93-22DD-867D-DD70-D6080B1DE766}"/>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4" name="Group 1443">
                  <a:extLst>
                    <a:ext uri="{FF2B5EF4-FFF2-40B4-BE49-F238E27FC236}">
                      <a16:creationId xmlns:a16="http://schemas.microsoft.com/office/drawing/2014/main" id="{1A46F0FD-2827-4A94-B697-406774E76912}"/>
                    </a:ext>
                  </a:extLst>
                </p:cNvPr>
                <p:cNvGrpSpPr/>
                <p:nvPr/>
              </p:nvGrpSpPr>
              <p:grpSpPr>
                <a:xfrm>
                  <a:off x="6534500" y="791049"/>
                  <a:ext cx="447550" cy="438810"/>
                  <a:chOff x="4257803" y="1137265"/>
                  <a:chExt cx="680927" cy="667629"/>
                </a:xfrm>
              </p:grpSpPr>
              <p:sp>
                <p:nvSpPr>
                  <p:cNvPr id="1445" name="Oval 1444">
                    <a:extLst>
                      <a:ext uri="{FF2B5EF4-FFF2-40B4-BE49-F238E27FC236}">
                        <a16:creationId xmlns:a16="http://schemas.microsoft.com/office/drawing/2014/main" id="{4AF0E6C9-E3FB-8D04-2520-9E67DBEA30CF}"/>
                      </a:ext>
                    </a:extLst>
                  </p:cNvPr>
                  <p:cNvSpPr/>
                  <p:nvPr/>
                </p:nvSpPr>
                <p:spPr>
                  <a:xfrm>
                    <a:off x="4257803" y="1137265"/>
                    <a:ext cx="661080" cy="667629"/>
                  </a:xfrm>
                  <a:prstGeom prst="ellips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6" name="Straight Connector 1445">
                    <a:extLst>
                      <a:ext uri="{FF2B5EF4-FFF2-40B4-BE49-F238E27FC236}">
                        <a16:creationId xmlns:a16="http://schemas.microsoft.com/office/drawing/2014/main" id="{4D44AA91-4848-104B-A003-4A1E4626A8D5}"/>
                      </a:ext>
                    </a:extLst>
                  </p:cNvPr>
                  <p:cNvCxnSpPr>
                    <a:stCxn id="1445" idx="0"/>
                    <a:endCxn id="1445" idx="4"/>
                  </p:cNvCxnSpPr>
                  <p:nvPr/>
                </p:nvCxnSpPr>
                <p:spPr>
                  <a:xfrm>
                    <a:off x="4588343"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7" name="Straight Connector 1446">
                    <a:extLst>
                      <a:ext uri="{FF2B5EF4-FFF2-40B4-BE49-F238E27FC236}">
                        <a16:creationId xmlns:a16="http://schemas.microsoft.com/office/drawing/2014/main" id="{FE7FB5C9-6FB1-3F48-0809-574651D801C7}"/>
                      </a:ext>
                    </a:extLst>
                  </p:cNvPr>
                  <p:cNvCxnSpPr/>
                  <p:nvPr/>
                </p:nvCxnSpPr>
                <p:spPr>
                  <a:xfrm rot="5400000">
                    <a:off x="4604916" y="1137265"/>
                    <a:ext cx="0" cy="6676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8" name="Straight Connector 1447">
                    <a:extLst>
                      <a:ext uri="{FF2B5EF4-FFF2-40B4-BE49-F238E27FC236}">
                        <a16:creationId xmlns:a16="http://schemas.microsoft.com/office/drawing/2014/main" id="{7E21B1C2-0C6F-0F43-9FD2-80BAE181C9E1}"/>
                      </a:ext>
                    </a:extLst>
                  </p:cNvPr>
                  <p:cNvCxnSpPr>
                    <a:stCxn id="1445" idx="1"/>
                    <a:endCxn id="1445" idx="5"/>
                  </p:cNvCxnSpPr>
                  <p:nvPr/>
                </p:nvCxnSpPr>
                <p:spPr>
                  <a:xfrm>
                    <a:off x="4354616" y="1235037"/>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9" name="Straight Connector 1448">
                    <a:extLst>
                      <a:ext uri="{FF2B5EF4-FFF2-40B4-BE49-F238E27FC236}">
                        <a16:creationId xmlns:a16="http://schemas.microsoft.com/office/drawing/2014/main" id="{5A6EBAEE-9849-9CAC-1C42-66C35AD79C06}"/>
                      </a:ext>
                    </a:extLst>
                  </p:cNvPr>
                  <p:cNvCxnSpPr/>
                  <p:nvPr/>
                </p:nvCxnSpPr>
                <p:spPr>
                  <a:xfrm flipH="1">
                    <a:off x="4366076" y="1235410"/>
                    <a:ext cx="467454" cy="4720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3" name="Group 152">
                <a:extLst>
                  <a:ext uri="{FF2B5EF4-FFF2-40B4-BE49-F238E27FC236}">
                    <a16:creationId xmlns:a16="http://schemas.microsoft.com/office/drawing/2014/main" id="{0537BC93-2034-DE2F-0C5C-5EC53AE88341}"/>
                  </a:ext>
                </a:extLst>
              </p:cNvPr>
              <p:cNvGrpSpPr/>
              <p:nvPr/>
            </p:nvGrpSpPr>
            <p:grpSpPr>
              <a:xfrm>
                <a:off x="3319810" y="3261416"/>
                <a:ext cx="449139" cy="846643"/>
                <a:chOff x="1879201" y="3268156"/>
                <a:chExt cx="449139" cy="846643"/>
              </a:xfrm>
            </p:grpSpPr>
            <p:grpSp>
              <p:nvGrpSpPr>
                <p:cNvPr id="1414" name="Group 1413">
                  <a:extLst>
                    <a:ext uri="{FF2B5EF4-FFF2-40B4-BE49-F238E27FC236}">
                      <a16:creationId xmlns:a16="http://schemas.microsoft.com/office/drawing/2014/main" id="{5CB1003F-480F-D9CB-38A4-2D8E4073D6B8}"/>
                    </a:ext>
                  </a:extLst>
                </p:cNvPr>
                <p:cNvGrpSpPr/>
                <p:nvPr/>
              </p:nvGrpSpPr>
              <p:grpSpPr>
                <a:xfrm>
                  <a:off x="1879201" y="3268156"/>
                  <a:ext cx="449139" cy="355262"/>
                  <a:chOff x="3337556" y="838199"/>
                  <a:chExt cx="1632345" cy="1037181"/>
                </a:xfrm>
              </p:grpSpPr>
              <p:sp>
                <p:nvSpPr>
                  <p:cNvPr id="1431" name="Flowchart: Manual Operation 1430">
                    <a:extLst>
                      <a:ext uri="{FF2B5EF4-FFF2-40B4-BE49-F238E27FC236}">
                        <a16:creationId xmlns:a16="http://schemas.microsoft.com/office/drawing/2014/main" id="{90373F86-56EA-EC50-D57E-E2418B87BDF6}"/>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Flowchart: Manual Operation 1431">
                    <a:extLst>
                      <a:ext uri="{FF2B5EF4-FFF2-40B4-BE49-F238E27FC236}">
                        <a16:creationId xmlns:a16="http://schemas.microsoft.com/office/drawing/2014/main" id="{A8115ABE-B0BA-010E-BD2B-92E7C6BE0BC3}"/>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 name="Flowchart: Manual Operation 1432">
                    <a:extLst>
                      <a:ext uri="{FF2B5EF4-FFF2-40B4-BE49-F238E27FC236}">
                        <a16:creationId xmlns:a16="http://schemas.microsoft.com/office/drawing/2014/main" id="{1C12205C-6F2A-7FBA-7A79-536373982298}"/>
                      </a:ext>
                    </a:extLst>
                  </p:cNvPr>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 name="Flowchart: Manual Operation 1433">
                    <a:extLst>
                      <a:ext uri="{FF2B5EF4-FFF2-40B4-BE49-F238E27FC236}">
                        <a16:creationId xmlns:a16="http://schemas.microsoft.com/office/drawing/2014/main" id="{571F7D31-5F3A-7579-C63D-716B619F375E}"/>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 name="Flowchart: Manual Operation 1434">
                    <a:extLst>
                      <a:ext uri="{FF2B5EF4-FFF2-40B4-BE49-F238E27FC236}">
                        <a16:creationId xmlns:a16="http://schemas.microsoft.com/office/drawing/2014/main" id="{C7BE8260-E209-E15C-3C54-27C174EDA78C}"/>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6" name="Pentagon 510">
                    <a:extLst>
                      <a:ext uri="{FF2B5EF4-FFF2-40B4-BE49-F238E27FC236}">
                        <a16:creationId xmlns:a16="http://schemas.microsoft.com/office/drawing/2014/main" id="{4CBC6C9F-D8FC-E970-27E6-DD777D3F26DE}"/>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Pentagon 511">
                    <a:extLst>
                      <a:ext uri="{FF2B5EF4-FFF2-40B4-BE49-F238E27FC236}">
                        <a16:creationId xmlns:a16="http://schemas.microsoft.com/office/drawing/2014/main" id="{2D1A7E50-7B72-B280-94F6-E5CC44398398}"/>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8" name="Pentagon 512">
                    <a:extLst>
                      <a:ext uri="{FF2B5EF4-FFF2-40B4-BE49-F238E27FC236}">
                        <a16:creationId xmlns:a16="http://schemas.microsoft.com/office/drawing/2014/main" id="{DF2C06B6-C9E1-8BD5-9CC5-AFC63A10F546}"/>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Pentagon 513">
                    <a:extLst>
                      <a:ext uri="{FF2B5EF4-FFF2-40B4-BE49-F238E27FC236}">
                        <a16:creationId xmlns:a16="http://schemas.microsoft.com/office/drawing/2014/main" id="{BD9A33F2-D4AF-CB46-4B77-38A9BDB36841}"/>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0" name="Pentagon 514">
                    <a:extLst>
                      <a:ext uri="{FF2B5EF4-FFF2-40B4-BE49-F238E27FC236}">
                        <a16:creationId xmlns:a16="http://schemas.microsoft.com/office/drawing/2014/main" id="{2D35E351-5D92-02C8-678B-722F238F1F19}"/>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Pentagon 515">
                    <a:extLst>
                      <a:ext uri="{FF2B5EF4-FFF2-40B4-BE49-F238E27FC236}">
                        <a16:creationId xmlns:a16="http://schemas.microsoft.com/office/drawing/2014/main" id="{ACAFF183-3A08-35B7-97CF-948A798065DE}"/>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5" name="Flowchart: Delay 1414">
                  <a:extLst>
                    <a:ext uri="{FF2B5EF4-FFF2-40B4-BE49-F238E27FC236}">
                      <a16:creationId xmlns:a16="http://schemas.microsoft.com/office/drawing/2014/main" id="{16358A0F-6EFA-7A76-5D9C-4585CA187128}"/>
                    </a:ext>
                  </a:extLst>
                </p:cNvPr>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Rectangle 1415">
                  <a:extLst>
                    <a:ext uri="{FF2B5EF4-FFF2-40B4-BE49-F238E27FC236}">
                      <a16:creationId xmlns:a16="http://schemas.microsoft.com/office/drawing/2014/main" id="{2733E6CD-5D29-7E7D-BB60-545189658738}"/>
                    </a:ext>
                  </a:extLst>
                </p:cNvPr>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7" name="Straight Connector 1416">
                  <a:extLst>
                    <a:ext uri="{FF2B5EF4-FFF2-40B4-BE49-F238E27FC236}">
                      <a16:creationId xmlns:a16="http://schemas.microsoft.com/office/drawing/2014/main" id="{5927CB58-7730-DEC7-2D28-D94C8E2A3446}"/>
                    </a:ext>
                  </a:extLst>
                </p:cNvPr>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8" name="Straight Connector 1417">
                  <a:extLst>
                    <a:ext uri="{FF2B5EF4-FFF2-40B4-BE49-F238E27FC236}">
                      <a16:creationId xmlns:a16="http://schemas.microsoft.com/office/drawing/2014/main" id="{1C7D74A9-4DED-D31F-39EF-3AD02DBB4D54}"/>
                    </a:ext>
                  </a:extLst>
                </p:cNvPr>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9" name="Straight Connector 1418">
                  <a:extLst>
                    <a:ext uri="{FF2B5EF4-FFF2-40B4-BE49-F238E27FC236}">
                      <a16:creationId xmlns:a16="http://schemas.microsoft.com/office/drawing/2014/main" id="{1F9A6012-3BAD-8A41-1AEF-D89E4D603CF4}"/>
                    </a:ext>
                  </a:extLst>
                </p:cNvPr>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0" name="Straight Connector 1419">
                  <a:extLst>
                    <a:ext uri="{FF2B5EF4-FFF2-40B4-BE49-F238E27FC236}">
                      <a16:creationId xmlns:a16="http://schemas.microsoft.com/office/drawing/2014/main" id="{008A4D90-46BC-B7FD-C0A9-2FE107480C3E}"/>
                    </a:ext>
                  </a:extLst>
                </p:cNvPr>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1" name="Straight Connector 1420">
                  <a:extLst>
                    <a:ext uri="{FF2B5EF4-FFF2-40B4-BE49-F238E27FC236}">
                      <a16:creationId xmlns:a16="http://schemas.microsoft.com/office/drawing/2014/main" id="{6E37A853-9C6D-E39C-11BD-307F92393EF2}"/>
                    </a:ext>
                  </a:extLst>
                </p:cNvPr>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2" name="Straight Connector 1421">
                  <a:extLst>
                    <a:ext uri="{FF2B5EF4-FFF2-40B4-BE49-F238E27FC236}">
                      <a16:creationId xmlns:a16="http://schemas.microsoft.com/office/drawing/2014/main" id="{69D39FD1-CAC1-9406-30EF-1623CE699B0E}"/>
                    </a:ext>
                  </a:extLst>
                </p:cNvPr>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3" name="Straight Connector 1422">
                  <a:extLst>
                    <a:ext uri="{FF2B5EF4-FFF2-40B4-BE49-F238E27FC236}">
                      <a16:creationId xmlns:a16="http://schemas.microsoft.com/office/drawing/2014/main" id="{FF1D70D8-E90B-C210-49AC-FC2C8A07D0F0}"/>
                    </a:ext>
                  </a:extLst>
                </p:cNvPr>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4" name="Straight Connector 1423">
                  <a:extLst>
                    <a:ext uri="{FF2B5EF4-FFF2-40B4-BE49-F238E27FC236}">
                      <a16:creationId xmlns:a16="http://schemas.microsoft.com/office/drawing/2014/main" id="{E277F0DA-4278-2EED-5159-FAC8DF61340E}"/>
                    </a:ext>
                  </a:extLst>
                </p:cNvPr>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5" name="Straight Connector 1424">
                  <a:extLst>
                    <a:ext uri="{FF2B5EF4-FFF2-40B4-BE49-F238E27FC236}">
                      <a16:creationId xmlns:a16="http://schemas.microsoft.com/office/drawing/2014/main" id="{9FC9F9FB-F114-CA7C-37BE-5B002BA3A90D}"/>
                    </a:ext>
                  </a:extLst>
                </p:cNvPr>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6" name="Straight Connector 1425">
                  <a:extLst>
                    <a:ext uri="{FF2B5EF4-FFF2-40B4-BE49-F238E27FC236}">
                      <a16:creationId xmlns:a16="http://schemas.microsoft.com/office/drawing/2014/main" id="{EEBAC62C-C73C-9756-37FB-183260038273}"/>
                    </a:ext>
                  </a:extLst>
                </p:cNvPr>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7" name="Straight Connector 1426">
                  <a:extLst>
                    <a:ext uri="{FF2B5EF4-FFF2-40B4-BE49-F238E27FC236}">
                      <a16:creationId xmlns:a16="http://schemas.microsoft.com/office/drawing/2014/main" id="{BD767206-FD4F-781E-DB57-18AC5656F6A0}"/>
                    </a:ext>
                  </a:extLst>
                </p:cNvPr>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8" name="Straight Connector 1427">
                  <a:extLst>
                    <a:ext uri="{FF2B5EF4-FFF2-40B4-BE49-F238E27FC236}">
                      <a16:creationId xmlns:a16="http://schemas.microsoft.com/office/drawing/2014/main" id="{CEB109F4-D152-B6D5-E47F-2A077DC56B8D}"/>
                    </a:ext>
                  </a:extLst>
                </p:cNvPr>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9" name="Straight Connector 1428">
                  <a:extLst>
                    <a:ext uri="{FF2B5EF4-FFF2-40B4-BE49-F238E27FC236}">
                      <a16:creationId xmlns:a16="http://schemas.microsoft.com/office/drawing/2014/main" id="{2C9CCE7E-3935-4043-EBC5-DECB24C649BF}"/>
                    </a:ext>
                  </a:extLst>
                </p:cNvPr>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0" name="Straight Connector 1429">
                  <a:extLst>
                    <a:ext uri="{FF2B5EF4-FFF2-40B4-BE49-F238E27FC236}">
                      <a16:creationId xmlns:a16="http://schemas.microsoft.com/office/drawing/2014/main" id="{55F1AC40-0AB6-E601-BB0B-04A00A56DAD3}"/>
                    </a:ext>
                  </a:extLst>
                </p:cNvPr>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A61156C0-DE56-66BC-E5C7-5B31769C8771}"/>
                  </a:ext>
                </a:extLst>
              </p:cNvPr>
              <p:cNvGrpSpPr/>
              <p:nvPr/>
            </p:nvGrpSpPr>
            <p:grpSpPr>
              <a:xfrm>
                <a:off x="4736880" y="3243327"/>
                <a:ext cx="449139" cy="846643"/>
                <a:chOff x="1879201" y="3268156"/>
                <a:chExt cx="449139" cy="846643"/>
              </a:xfrm>
            </p:grpSpPr>
            <p:grpSp>
              <p:nvGrpSpPr>
                <p:cNvPr id="1386" name="Group 1385">
                  <a:extLst>
                    <a:ext uri="{FF2B5EF4-FFF2-40B4-BE49-F238E27FC236}">
                      <a16:creationId xmlns:a16="http://schemas.microsoft.com/office/drawing/2014/main" id="{FF3894AB-D78A-5939-B46E-56D654402B68}"/>
                    </a:ext>
                  </a:extLst>
                </p:cNvPr>
                <p:cNvGrpSpPr/>
                <p:nvPr/>
              </p:nvGrpSpPr>
              <p:grpSpPr>
                <a:xfrm>
                  <a:off x="1879201" y="3268156"/>
                  <a:ext cx="449139" cy="355262"/>
                  <a:chOff x="3337556" y="838199"/>
                  <a:chExt cx="1632345" cy="1037181"/>
                </a:xfrm>
              </p:grpSpPr>
              <p:sp>
                <p:nvSpPr>
                  <p:cNvPr id="1403" name="Flowchart: Manual Operation 1402">
                    <a:extLst>
                      <a:ext uri="{FF2B5EF4-FFF2-40B4-BE49-F238E27FC236}">
                        <a16:creationId xmlns:a16="http://schemas.microsoft.com/office/drawing/2014/main" id="{86252DD6-9D00-A2DD-0F16-A6AF4653E295}"/>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4" name="Flowchart: Manual Operation 1403">
                    <a:extLst>
                      <a:ext uri="{FF2B5EF4-FFF2-40B4-BE49-F238E27FC236}">
                        <a16:creationId xmlns:a16="http://schemas.microsoft.com/office/drawing/2014/main" id="{E93DF913-2FC9-12CA-BE37-7DD6E4E5E9AD}"/>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Flowchart: Manual Operation 1404">
                    <a:extLst>
                      <a:ext uri="{FF2B5EF4-FFF2-40B4-BE49-F238E27FC236}">
                        <a16:creationId xmlns:a16="http://schemas.microsoft.com/office/drawing/2014/main" id="{93CEB6E1-D8A2-385B-1E11-50659F4B7DA0}"/>
                      </a:ext>
                    </a:extLst>
                  </p:cNvPr>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6" name="Flowchart: Manual Operation 1405">
                    <a:extLst>
                      <a:ext uri="{FF2B5EF4-FFF2-40B4-BE49-F238E27FC236}">
                        <a16:creationId xmlns:a16="http://schemas.microsoft.com/office/drawing/2014/main" id="{A4D89D66-50FC-A1ED-C36F-E7D189306033}"/>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Flowchart: Manual Operation 1406">
                    <a:extLst>
                      <a:ext uri="{FF2B5EF4-FFF2-40B4-BE49-F238E27FC236}">
                        <a16:creationId xmlns:a16="http://schemas.microsoft.com/office/drawing/2014/main" id="{DFD2A738-9C0A-DCD3-6417-5D9C0034A4AE}"/>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8" name="Pentagon 539">
                    <a:extLst>
                      <a:ext uri="{FF2B5EF4-FFF2-40B4-BE49-F238E27FC236}">
                        <a16:creationId xmlns:a16="http://schemas.microsoft.com/office/drawing/2014/main" id="{DC397621-1FA0-A02D-88F8-D1B5AB6F8C17}"/>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Pentagon 540">
                    <a:extLst>
                      <a:ext uri="{FF2B5EF4-FFF2-40B4-BE49-F238E27FC236}">
                        <a16:creationId xmlns:a16="http://schemas.microsoft.com/office/drawing/2014/main" id="{F2816D93-65A8-9B84-788B-8994C4ABF0D8}"/>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0" name="Pentagon 541">
                    <a:extLst>
                      <a:ext uri="{FF2B5EF4-FFF2-40B4-BE49-F238E27FC236}">
                        <a16:creationId xmlns:a16="http://schemas.microsoft.com/office/drawing/2014/main" id="{379C81C6-078A-0E09-6B32-35C0EEF6A574}"/>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Pentagon 542">
                    <a:extLst>
                      <a:ext uri="{FF2B5EF4-FFF2-40B4-BE49-F238E27FC236}">
                        <a16:creationId xmlns:a16="http://schemas.microsoft.com/office/drawing/2014/main" id="{F3714142-1DA1-2571-71DD-1ECE8D2FF9BF}"/>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2" name="Pentagon 543">
                    <a:extLst>
                      <a:ext uri="{FF2B5EF4-FFF2-40B4-BE49-F238E27FC236}">
                        <a16:creationId xmlns:a16="http://schemas.microsoft.com/office/drawing/2014/main" id="{7A6B1A06-0BDE-563A-55A7-2A918CA076C7}"/>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 name="Pentagon 544">
                    <a:extLst>
                      <a:ext uri="{FF2B5EF4-FFF2-40B4-BE49-F238E27FC236}">
                        <a16:creationId xmlns:a16="http://schemas.microsoft.com/office/drawing/2014/main" id="{204F26C5-9818-9F2B-C165-A80684AC001F}"/>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7" name="Flowchart: Delay 1386">
                  <a:extLst>
                    <a:ext uri="{FF2B5EF4-FFF2-40B4-BE49-F238E27FC236}">
                      <a16:creationId xmlns:a16="http://schemas.microsoft.com/office/drawing/2014/main" id="{FFF1E02B-5C64-32C0-25EF-BAB965F02DED}"/>
                    </a:ext>
                  </a:extLst>
                </p:cNvPr>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Rectangle 1387">
                  <a:extLst>
                    <a:ext uri="{FF2B5EF4-FFF2-40B4-BE49-F238E27FC236}">
                      <a16:creationId xmlns:a16="http://schemas.microsoft.com/office/drawing/2014/main" id="{BBDF2EA4-1A32-B179-D7AA-F26916554231}"/>
                    </a:ext>
                  </a:extLst>
                </p:cNvPr>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9" name="Straight Connector 1388">
                  <a:extLst>
                    <a:ext uri="{FF2B5EF4-FFF2-40B4-BE49-F238E27FC236}">
                      <a16:creationId xmlns:a16="http://schemas.microsoft.com/office/drawing/2014/main" id="{F812BF92-3171-7D3C-9573-AD0E93287610}"/>
                    </a:ext>
                  </a:extLst>
                </p:cNvPr>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0" name="Straight Connector 1389">
                  <a:extLst>
                    <a:ext uri="{FF2B5EF4-FFF2-40B4-BE49-F238E27FC236}">
                      <a16:creationId xmlns:a16="http://schemas.microsoft.com/office/drawing/2014/main" id="{397BD79D-D147-2601-5E54-DAEF5BCECC1B}"/>
                    </a:ext>
                  </a:extLst>
                </p:cNvPr>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1" name="Straight Connector 1390">
                  <a:extLst>
                    <a:ext uri="{FF2B5EF4-FFF2-40B4-BE49-F238E27FC236}">
                      <a16:creationId xmlns:a16="http://schemas.microsoft.com/office/drawing/2014/main" id="{858E8C00-3AFC-B124-ED1A-3702C8EA8F3D}"/>
                    </a:ext>
                  </a:extLst>
                </p:cNvPr>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2" name="Straight Connector 1391">
                  <a:extLst>
                    <a:ext uri="{FF2B5EF4-FFF2-40B4-BE49-F238E27FC236}">
                      <a16:creationId xmlns:a16="http://schemas.microsoft.com/office/drawing/2014/main" id="{FD66B703-754D-01AD-8CCB-713837B77FE8}"/>
                    </a:ext>
                  </a:extLst>
                </p:cNvPr>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3" name="Straight Connector 1392">
                  <a:extLst>
                    <a:ext uri="{FF2B5EF4-FFF2-40B4-BE49-F238E27FC236}">
                      <a16:creationId xmlns:a16="http://schemas.microsoft.com/office/drawing/2014/main" id="{BDFA7577-06A5-D5FE-C37A-4393DFE157F4}"/>
                    </a:ext>
                  </a:extLst>
                </p:cNvPr>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4" name="Straight Connector 1393">
                  <a:extLst>
                    <a:ext uri="{FF2B5EF4-FFF2-40B4-BE49-F238E27FC236}">
                      <a16:creationId xmlns:a16="http://schemas.microsoft.com/office/drawing/2014/main" id="{0AFC3034-CC71-BFFF-D9D2-7DB29EC013C3}"/>
                    </a:ext>
                  </a:extLst>
                </p:cNvPr>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5" name="Straight Connector 1394">
                  <a:extLst>
                    <a:ext uri="{FF2B5EF4-FFF2-40B4-BE49-F238E27FC236}">
                      <a16:creationId xmlns:a16="http://schemas.microsoft.com/office/drawing/2014/main" id="{CE4A8ECA-D2B1-BD6D-6485-AE76F3CE1CC6}"/>
                    </a:ext>
                  </a:extLst>
                </p:cNvPr>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6" name="Straight Connector 1395">
                  <a:extLst>
                    <a:ext uri="{FF2B5EF4-FFF2-40B4-BE49-F238E27FC236}">
                      <a16:creationId xmlns:a16="http://schemas.microsoft.com/office/drawing/2014/main" id="{36189C79-C31D-AC63-3BBB-37323A87E4E3}"/>
                    </a:ext>
                  </a:extLst>
                </p:cNvPr>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7" name="Straight Connector 1396">
                  <a:extLst>
                    <a:ext uri="{FF2B5EF4-FFF2-40B4-BE49-F238E27FC236}">
                      <a16:creationId xmlns:a16="http://schemas.microsoft.com/office/drawing/2014/main" id="{3231A7E9-C2CC-BD09-7B6A-0892753F5A6C}"/>
                    </a:ext>
                  </a:extLst>
                </p:cNvPr>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8" name="Straight Connector 1397">
                  <a:extLst>
                    <a:ext uri="{FF2B5EF4-FFF2-40B4-BE49-F238E27FC236}">
                      <a16:creationId xmlns:a16="http://schemas.microsoft.com/office/drawing/2014/main" id="{D9BC62AF-444C-1797-EE32-678F9CB90A05}"/>
                    </a:ext>
                  </a:extLst>
                </p:cNvPr>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9" name="Straight Connector 1398">
                  <a:extLst>
                    <a:ext uri="{FF2B5EF4-FFF2-40B4-BE49-F238E27FC236}">
                      <a16:creationId xmlns:a16="http://schemas.microsoft.com/office/drawing/2014/main" id="{6359AE8C-2D4D-972D-7FC2-4B3A6B18F971}"/>
                    </a:ext>
                  </a:extLst>
                </p:cNvPr>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0" name="Straight Connector 1399">
                  <a:extLst>
                    <a:ext uri="{FF2B5EF4-FFF2-40B4-BE49-F238E27FC236}">
                      <a16:creationId xmlns:a16="http://schemas.microsoft.com/office/drawing/2014/main" id="{CCF007E3-3D2B-4522-A681-E0E033EA839D}"/>
                    </a:ext>
                  </a:extLst>
                </p:cNvPr>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1" name="Straight Connector 1400">
                  <a:extLst>
                    <a:ext uri="{FF2B5EF4-FFF2-40B4-BE49-F238E27FC236}">
                      <a16:creationId xmlns:a16="http://schemas.microsoft.com/office/drawing/2014/main" id="{88D62D43-B550-BB87-86FF-361377BA820B}"/>
                    </a:ext>
                  </a:extLst>
                </p:cNvPr>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2" name="Straight Connector 1401">
                  <a:extLst>
                    <a:ext uri="{FF2B5EF4-FFF2-40B4-BE49-F238E27FC236}">
                      <a16:creationId xmlns:a16="http://schemas.microsoft.com/office/drawing/2014/main" id="{FC1A2CB6-64C5-7526-1EB3-90F52634A6CD}"/>
                    </a:ext>
                  </a:extLst>
                </p:cNvPr>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A00083DE-46DA-CD9D-AD77-F7E7158BCC15}"/>
                  </a:ext>
                </a:extLst>
              </p:cNvPr>
              <p:cNvGrpSpPr/>
              <p:nvPr/>
            </p:nvGrpSpPr>
            <p:grpSpPr>
              <a:xfrm>
                <a:off x="6175335" y="3261416"/>
                <a:ext cx="449139" cy="846643"/>
                <a:chOff x="1879201" y="3268156"/>
                <a:chExt cx="449139" cy="846643"/>
              </a:xfrm>
            </p:grpSpPr>
            <p:grpSp>
              <p:nvGrpSpPr>
                <p:cNvPr id="1358" name="Group 1357">
                  <a:extLst>
                    <a:ext uri="{FF2B5EF4-FFF2-40B4-BE49-F238E27FC236}">
                      <a16:creationId xmlns:a16="http://schemas.microsoft.com/office/drawing/2014/main" id="{573D9787-0503-DC24-F635-A2B79A5EC68C}"/>
                    </a:ext>
                  </a:extLst>
                </p:cNvPr>
                <p:cNvGrpSpPr/>
                <p:nvPr/>
              </p:nvGrpSpPr>
              <p:grpSpPr>
                <a:xfrm>
                  <a:off x="1879201" y="3268156"/>
                  <a:ext cx="449139" cy="355262"/>
                  <a:chOff x="3337556" y="838199"/>
                  <a:chExt cx="1632345" cy="1037181"/>
                </a:xfrm>
              </p:grpSpPr>
              <p:sp>
                <p:nvSpPr>
                  <p:cNvPr id="1375" name="Flowchart: Manual Operation 1374">
                    <a:extLst>
                      <a:ext uri="{FF2B5EF4-FFF2-40B4-BE49-F238E27FC236}">
                        <a16:creationId xmlns:a16="http://schemas.microsoft.com/office/drawing/2014/main" id="{A42B1906-E6F3-CDBF-1663-B4BEBBD3BFC2}"/>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6" name="Flowchart: Manual Operation 1375">
                    <a:extLst>
                      <a:ext uri="{FF2B5EF4-FFF2-40B4-BE49-F238E27FC236}">
                        <a16:creationId xmlns:a16="http://schemas.microsoft.com/office/drawing/2014/main" id="{C1DA64DA-0095-2621-A1EE-2AFC688F2EA3}"/>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Flowchart: Manual Operation 1376">
                    <a:extLst>
                      <a:ext uri="{FF2B5EF4-FFF2-40B4-BE49-F238E27FC236}">
                        <a16:creationId xmlns:a16="http://schemas.microsoft.com/office/drawing/2014/main" id="{2F24C39E-7139-C6B3-80A4-34B6594C6653}"/>
                      </a:ext>
                    </a:extLst>
                  </p:cNvPr>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8" name="Flowchart: Manual Operation 1377">
                    <a:extLst>
                      <a:ext uri="{FF2B5EF4-FFF2-40B4-BE49-F238E27FC236}">
                        <a16:creationId xmlns:a16="http://schemas.microsoft.com/office/drawing/2014/main" id="{E8CA5E8E-3A6D-2813-35D6-AFA8695B91F0}"/>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Flowchart: Manual Operation 1378">
                    <a:extLst>
                      <a:ext uri="{FF2B5EF4-FFF2-40B4-BE49-F238E27FC236}">
                        <a16:creationId xmlns:a16="http://schemas.microsoft.com/office/drawing/2014/main" id="{762094C4-8CE6-3474-B824-F6678D907CC5}"/>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0" name="Pentagon 568">
                    <a:extLst>
                      <a:ext uri="{FF2B5EF4-FFF2-40B4-BE49-F238E27FC236}">
                        <a16:creationId xmlns:a16="http://schemas.microsoft.com/office/drawing/2014/main" id="{ED30A303-94F0-C031-02F3-A99023C6FE10}"/>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Pentagon 569">
                    <a:extLst>
                      <a:ext uri="{FF2B5EF4-FFF2-40B4-BE49-F238E27FC236}">
                        <a16:creationId xmlns:a16="http://schemas.microsoft.com/office/drawing/2014/main" id="{B272BDCD-BBFC-ADC8-86AA-38200D9042BF}"/>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 name="Pentagon 570">
                    <a:extLst>
                      <a:ext uri="{FF2B5EF4-FFF2-40B4-BE49-F238E27FC236}">
                        <a16:creationId xmlns:a16="http://schemas.microsoft.com/office/drawing/2014/main" id="{BA68EBF4-1DED-9353-8115-E16F5D7E129F}"/>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3" name="Pentagon 571">
                    <a:extLst>
                      <a:ext uri="{FF2B5EF4-FFF2-40B4-BE49-F238E27FC236}">
                        <a16:creationId xmlns:a16="http://schemas.microsoft.com/office/drawing/2014/main" id="{04C591C4-79C5-CCB2-9E34-A0299478E366}"/>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4" name="Pentagon 572">
                    <a:extLst>
                      <a:ext uri="{FF2B5EF4-FFF2-40B4-BE49-F238E27FC236}">
                        <a16:creationId xmlns:a16="http://schemas.microsoft.com/office/drawing/2014/main" id="{0A7A9E2E-BC0D-DAF3-F4E1-890687056A7C}"/>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5" name="Pentagon 573">
                    <a:extLst>
                      <a:ext uri="{FF2B5EF4-FFF2-40B4-BE49-F238E27FC236}">
                        <a16:creationId xmlns:a16="http://schemas.microsoft.com/office/drawing/2014/main" id="{73E2F477-260A-00DC-7DCF-163142AC62EF}"/>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9" name="Flowchart: Delay 1358">
                  <a:extLst>
                    <a:ext uri="{FF2B5EF4-FFF2-40B4-BE49-F238E27FC236}">
                      <a16:creationId xmlns:a16="http://schemas.microsoft.com/office/drawing/2014/main" id="{24F4D502-42DF-C249-E3DD-A069BD55B3DC}"/>
                    </a:ext>
                  </a:extLst>
                </p:cNvPr>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0" name="Rectangle 1359">
                  <a:extLst>
                    <a:ext uri="{FF2B5EF4-FFF2-40B4-BE49-F238E27FC236}">
                      <a16:creationId xmlns:a16="http://schemas.microsoft.com/office/drawing/2014/main" id="{1C2F3F1E-8EA4-BEA4-62AA-F389BF80887A}"/>
                    </a:ext>
                  </a:extLst>
                </p:cNvPr>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1" name="Straight Connector 1360">
                  <a:extLst>
                    <a:ext uri="{FF2B5EF4-FFF2-40B4-BE49-F238E27FC236}">
                      <a16:creationId xmlns:a16="http://schemas.microsoft.com/office/drawing/2014/main" id="{CA1DD1E9-C729-8F0D-CF35-6F77552EA2A8}"/>
                    </a:ext>
                  </a:extLst>
                </p:cNvPr>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2" name="Straight Connector 1361">
                  <a:extLst>
                    <a:ext uri="{FF2B5EF4-FFF2-40B4-BE49-F238E27FC236}">
                      <a16:creationId xmlns:a16="http://schemas.microsoft.com/office/drawing/2014/main" id="{9923FA70-6A02-3836-4016-402E337CDF36}"/>
                    </a:ext>
                  </a:extLst>
                </p:cNvPr>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3" name="Straight Connector 1362">
                  <a:extLst>
                    <a:ext uri="{FF2B5EF4-FFF2-40B4-BE49-F238E27FC236}">
                      <a16:creationId xmlns:a16="http://schemas.microsoft.com/office/drawing/2014/main" id="{0B25F648-C8FD-E431-1AC9-192C0E90CCA7}"/>
                    </a:ext>
                  </a:extLst>
                </p:cNvPr>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4" name="Straight Connector 1363">
                  <a:extLst>
                    <a:ext uri="{FF2B5EF4-FFF2-40B4-BE49-F238E27FC236}">
                      <a16:creationId xmlns:a16="http://schemas.microsoft.com/office/drawing/2014/main" id="{549C32EE-24CE-2E86-288A-132D0269112B}"/>
                    </a:ext>
                  </a:extLst>
                </p:cNvPr>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5" name="Straight Connector 1364">
                  <a:extLst>
                    <a:ext uri="{FF2B5EF4-FFF2-40B4-BE49-F238E27FC236}">
                      <a16:creationId xmlns:a16="http://schemas.microsoft.com/office/drawing/2014/main" id="{9CF0039D-787B-9284-BA25-E0393B23492E}"/>
                    </a:ext>
                  </a:extLst>
                </p:cNvPr>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6" name="Straight Connector 1365">
                  <a:extLst>
                    <a:ext uri="{FF2B5EF4-FFF2-40B4-BE49-F238E27FC236}">
                      <a16:creationId xmlns:a16="http://schemas.microsoft.com/office/drawing/2014/main" id="{CF0CEFEC-8DE8-ACCE-6C48-F178C10FE955}"/>
                    </a:ext>
                  </a:extLst>
                </p:cNvPr>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7" name="Straight Connector 1366">
                  <a:extLst>
                    <a:ext uri="{FF2B5EF4-FFF2-40B4-BE49-F238E27FC236}">
                      <a16:creationId xmlns:a16="http://schemas.microsoft.com/office/drawing/2014/main" id="{0BF5F31C-F0D1-4691-65F6-D87E5A916831}"/>
                    </a:ext>
                  </a:extLst>
                </p:cNvPr>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8" name="Straight Connector 1367">
                  <a:extLst>
                    <a:ext uri="{FF2B5EF4-FFF2-40B4-BE49-F238E27FC236}">
                      <a16:creationId xmlns:a16="http://schemas.microsoft.com/office/drawing/2014/main" id="{823F98DF-046F-C16F-B9A3-2391D8481D98}"/>
                    </a:ext>
                  </a:extLst>
                </p:cNvPr>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9" name="Straight Connector 1368">
                  <a:extLst>
                    <a:ext uri="{FF2B5EF4-FFF2-40B4-BE49-F238E27FC236}">
                      <a16:creationId xmlns:a16="http://schemas.microsoft.com/office/drawing/2014/main" id="{1908C3E7-B266-A846-B191-B408F15FE924}"/>
                    </a:ext>
                  </a:extLst>
                </p:cNvPr>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0" name="Straight Connector 1369">
                  <a:extLst>
                    <a:ext uri="{FF2B5EF4-FFF2-40B4-BE49-F238E27FC236}">
                      <a16:creationId xmlns:a16="http://schemas.microsoft.com/office/drawing/2014/main" id="{4F53A90B-0681-755F-F6FE-AA9C0709888E}"/>
                    </a:ext>
                  </a:extLst>
                </p:cNvPr>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1" name="Straight Connector 1370">
                  <a:extLst>
                    <a:ext uri="{FF2B5EF4-FFF2-40B4-BE49-F238E27FC236}">
                      <a16:creationId xmlns:a16="http://schemas.microsoft.com/office/drawing/2014/main" id="{EC265C16-E08C-D3F5-F8B5-1FF6D43976A6}"/>
                    </a:ext>
                  </a:extLst>
                </p:cNvPr>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2" name="Straight Connector 1371">
                  <a:extLst>
                    <a:ext uri="{FF2B5EF4-FFF2-40B4-BE49-F238E27FC236}">
                      <a16:creationId xmlns:a16="http://schemas.microsoft.com/office/drawing/2014/main" id="{BBB8FB9C-436D-B274-E89C-8AF5AA0905FF}"/>
                    </a:ext>
                  </a:extLst>
                </p:cNvPr>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3" name="Straight Connector 1372">
                  <a:extLst>
                    <a:ext uri="{FF2B5EF4-FFF2-40B4-BE49-F238E27FC236}">
                      <a16:creationId xmlns:a16="http://schemas.microsoft.com/office/drawing/2014/main" id="{B9B0C774-B427-44E4-E90F-91DB0D77FE5E}"/>
                    </a:ext>
                  </a:extLst>
                </p:cNvPr>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4" name="Straight Connector 1373">
                  <a:extLst>
                    <a:ext uri="{FF2B5EF4-FFF2-40B4-BE49-F238E27FC236}">
                      <a16:creationId xmlns:a16="http://schemas.microsoft.com/office/drawing/2014/main" id="{A179CAE5-184C-C601-26C4-B74D3EA06F6E}"/>
                    </a:ext>
                  </a:extLst>
                </p:cNvPr>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078749FB-048A-9AA2-B9BB-C7C2492291EB}"/>
                  </a:ext>
                </a:extLst>
              </p:cNvPr>
              <p:cNvGrpSpPr/>
              <p:nvPr/>
            </p:nvGrpSpPr>
            <p:grpSpPr>
              <a:xfrm>
                <a:off x="7602645" y="3252819"/>
                <a:ext cx="449139" cy="846643"/>
                <a:chOff x="1879201" y="3268156"/>
                <a:chExt cx="449139" cy="846643"/>
              </a:xfrm>
            </p:grpSpPr>
            <p:grpSp>
              <p:nvGrpSpPr>
                <p:cNvPr id="1330" name="Group 1329">
                  <a:extLst>
                    <a:ext uri="{FF2B5EF4-FFF2-40B4-BE49-F238E27FC236}">
                      <a16:creationId xmlns:a16="http://schemas.microsoft.com/office/drawing/2014/main" id="{33F0EE1E-2D3B-C815-BEA7-987F913CBFF3}"/>
                    </a:ext>
                  </a:extLst>
                </p:cNvPr>
                <p:cNvGrpSpPr/>
                <p:nvPr/>
              </p:nvGrpSpPr>
              <p:grpSpPr>
                <a:xfrm>
                  <a:off x="1879201" y="3268156"/>
                  <a:ext cx="449139" cy="355262"/>
                  <a:chOff x="3337556" y="838199"/>
                  <a:chExt cx="1632345" cy="1037181"/>
                </a:xfrm>
              </p:grpSpPr>
              <p:sp>
                <p:nvSpPr>
                  <p:cNvPr id="1347" name="Flowchart: Manual Operation 1346">
                    <a:extLst>
                      <a:ext uri="{FF2B5EF4-FFF2-40B4-BE49-F238E27FC236}">
                        <a16:creationId xmlns:a16="http://schemas.microsoft.com/office/drawing/2014/main" id="{D9179FFB-5895-EF1B-5478-8FE5E68D18FD}"/>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Operation 1347">
                    <a:extLst>
                      <a:ext uri="{FF2B5EF4-FFF2-40B4-BE49-F238E27FC236}">
                        <a16:creationId xmlns:a16="http://schemas.microsoft.com/office/drawing/2014/main" id="{0ACC065A-544A-1DE4-4A1A-F8A81F461091}"/>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Flowchart: Manual Operation 1348">
                    <a:extLst>
                      <a:ext uri="{FF2B5EF4-FFF2-40B4-BE49-F238E27FC236}">
                        <a16:creationId xmlns:a16="http://schemas.microsoft.com/office/drawing/2014/main" id="{E3852C82-A9D7-4FCE-60E8-1E865F510A93}"/>
                      </a:ext>
                    </a:extLst>
                  </p:cNvPr>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Flowchart: Manual Operation 1349">
                    <a:extLst>
                      <a:ext uri="{FF2B5EF4-FFF2-40B4-BE49-F238E27FC236}">
                        <a16:creationId xmlns:a16="http://schemas.microsoft.com/office/drawing/2014/main" id="{CA615859-D3E5-B5E4-41DD-418A03B51BD8}"/>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Flowchart: Manual Operation 1350">
                    <a:extLst>
                      <a:ext uri="{FF2B5EF4-FFF2-40B4-BE49-F238E27FC236}">
                        <a16:creationId xmlns:a16="http://schemas.microsoft.com/office/drawing/2014/main" id="{7EFCF023-23C8-173C-8C77-6C5701865970}"/>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2" name="Pentagon 597">
                    <a:extLst>
                      <a:ext uri="{FF2B5EF4-FFF2-40B4-BE49-F238E27FC236}">
                        <a16:creationId xmlns:a16="http://schemas.microsoft.com/office/drawing/2014/main" id="{5001E438-D5A8-EF1C-9D31-D5AC72B127C1}"/>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Pentagon 598">
                    <a:extLst>
                      <a:ext uri="{FF2B5EF4-FFF2-40B4-BE49-F238E27FC236}">
                        <a16:creationId xmlns:a16="http://schemas.microsoft.com/office/drawing/2014/main" id="{F3C8AD05-5C26-4B23-A8BA-A2152AD6E472}"/>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Pentagon 599">
                    <a:extLst>
                      <a:ext uri="{FF2B5EF4-FFF2-40B4-BE49-F238E27FC236}">
                        <a16:creationId xmlns:a16="http://schemas.microsoft.com/office/drawing/2014/main" id="{13EE1924-391C-8653-A858-CC5CD32FDFC8}"/>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5" name="Pentagon 600">
                    <a:extLst>
                      <a:ext uri="{FF2B5EF4-FFF2-40B4-BE49-F238E27FC236}">
                        <a16:creationId xmlns:a16="http://schemas.microsoft.com/office/drawing/2014/main" id="{CA88D1C5-B544-AAF8-2F09-EE160B894242}"/>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Pentagon 601">
                    <a:extLst>
                      <a:ext uri="{FF2B5EF4-FFF2-40B4-BE49-F238E27FC236}">
                        <a16:creationId xmlns:a16="http://schemas.microsoft.com/office/drawing/2014/main" id="{927C9FFD-D3EA-DC08-43E0-192A8BADE58F}"/>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Pentagon 602">
                    <a:extLst>
                      <a:ext uri="{FF2B5EF4-FFF2-40B4-BE49-F238E27FC236}">
                        <a16:creationId xmlns:a16="http://schemas.microsoft.com/office/drawing/2014/main" id="{F442BDFF-C676-A315-8319-BE260FC866CB}"/>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1" name="Flowchart: Delay 1330">
                  <a:extLst>
                    <a:ext uri="{FF2B5EF4-FFF2-40B4-BE49-F238E27FC236}">
                      <a16:creationId xmlns:a16="http://schemas.microsoft.com/office/drawing/2014/main" id="{7923C10D-C4C5-E66F-D0ED-ACAC93712A52}"/>
                    </a:ext>
                  </a:extLst>
                </p:cNvPr>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Rectangle 1331">
                  <a:extLst>
                    <a:ext uri="{FF2B5EF4-FFF2-40B4-BE49-F238E27FC236}">
                      <a16:creationId xmlns:a16="http://schemas.microsoft.com/office/drawing/2014/main" id="{7D373B33-B538-8268-2BAE-74953769267F}"/>
                    </a:ext>
                  </a:extLst>
                </p:cNvPr>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3" name="Straight Connector 1332">
                  <a:extLst>
                    <a:ext uri="{FF2B5EF4-FFF2-40B4-BE49-F238E27FC236}">
                      <a16:creationId xmlns:a16="http://schemas.microsoft.com/office/drawing/2014/main" id="{65F3CA62-6CEF-4DED-BF32-3B4FEA4C17AF}"/>
                    </a:ext>
                  </a:extLst>
                </p:cNvPr>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4" name="Straight Connector 1333">
                  <a:extLst>
                    <a:ext uri="{FF2B5EF4-FFF2-40B4-BE49-F238E27FC236}">
                      <a16:creationId xmlns:a16="http://schemas.microsoft.com/office/drawing/2014/main" id="{E93AEBFB-7F5F-121A-6BFA-FABB53A994F8}"/>
                    </a:ext>
                  </a:extLst>
                </p:cNvPr>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5" name="Straight Connector 1334">
                  <a:extLst>
                    <a:ext uri="{FF2B5EF4-FFF2-40B4-BE49-F238E27FC236}">
                      <a16:creationId xmlns:a16="http://schemas.microsoft.com/office/drawing/2014/main" id="{D04AD6F2-FDD2-58A5-24D0-9E885B3538D9}"/>
                    </a:ext>
                  </a:extLst>
                </p:cNvPr>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6" name="Straight Connector 1335">
                  <a:extLst>
                    <a:ext uri="{FF2B5EF4-FFF2-40B4-BE49-F238E27FC236}">
                      <a16:creationId xmlns:a16="http://schemas.microsoft.com/office/drawing/2014/main" id="{8828AD04-9335-5374-7C0A-27474AA2BF2C}"/>
                    </a:ext>
                  </a:extLst>
                </p:cNvPr>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7" name="Straight Connector 1336">
                  <a:extLst>
                    <a:ext uri="{FF2B5EF4-FFF2-40B4-BE49-F238E27FC236}">
                      <a16:creationId xmlns:a16="http://schemas.microsoft.com/office/drawing/2014/main" id="{29D533E5-A3C2-190E-5CF1-B3A6174708E8}"/>
                    </a:ext>
                  </a:extLst>
                </p:cNvPr>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8" name="Straight Connector 1337">
                  <a:extLst>
                    <a:ext uri="{FF2B5EF4-FFF2-40B4-BE49-F238E27FC236}">
                      <a16:creationId xmlns:a16="http://schemas.microsoft.com/office/drawing/2014/main" id="{58487739-CFB9-0B8D-FFA5-F8A364AA67C4}"/>
                    </a:ext>
                  </a:extLst>
                </p:cNvPr>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9" name="Straight Connector 1338">
                  <a:extLst>
                    <a:ext uri="{FF2B5EF4-FFF2-40B4-BE49-F238E27FC236}">
                      <a16:creationId xmlns:a16="http://schemas.microsoft.com/office/drawing/2014/main" id="{6B9D3402-12D0-3A98-97B4-D49091456B86}"/>
                    </a:ext>
                  </a:extLst>
                </p:cNvPr>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0" name="Straight Connector 1339">
                  <a:extLst>
                    <a:ext uri="{FF2B5EF4-FFF2-40B4-BE49-F238E27FC236}">
                      <a16:creationId xmlns:a16="http://schemas.microsoft.com/office/drawing/2014/main" id="{2234E4F8-C052-9869-CB0F-A062514E4519}"/>
                    </a:ext>
                  </a:extLst>
                </p:cNvPr>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1" name="Straight Connector 1340">
                  <a:extLst>
                    <a:ext uri="{FF2B5EF4-FFF2-40B4-BE49-F238E27FC236}">
                      <a16:creationId xmlns:a16="http://schemas.microsoft.com/office/drawing/2014/main" id="{926F4741-A7B0-44EB-933B-10FFB5922E31}"/>
                    </a:ext>
                  </a:extLst>
                </p:cNvPr>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2" name="Straight Connector 1341">
                  <a:extLst>
                    <a:ext uri="{FF2B5EF4-FFF2-40B4-BE49-F238E27FC236}">
                      <a16:creationId xmlns:a16="http://schemas.microsoft.com/office/drawing/2014/main" id="{BA59B663-8457-812F-C8C1-6EDA5863614B}"/>
                    </a:ext>
                  </a:extLst>
                </p:cNvPr>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3" name="Straight Connector 1342">
                  <a:extLst>
                    <a:ext uri="{FF2B5EF4-FFF2-40B4-BE49-F238E27FC236}">
                      <a16:creationId xmlns:a16="http://schemas.microsoft.com/office/drawing/2014/main" id="{65FAF327-753E-43C0-8579-350C70EFA6E7}"/>
                    </a:ext>
                  </a:extLst>
                </p:cNvPr>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4" name="Straight Connector 1343">
                  <a:extLst>
                    <a:ext uri="{FF2B5EF4-FFF2-40B4-BE49-F238E27FC236}">
                      <a16:creationId xmlns:a16="http://schemas.microsoft.com/office/drawing/2014/main" id="{C8988310-9EFB-C720-4B8D-075EB7AA2CC7}"/>
                    </a:ext>
                  </a:extLst>
                </p:cNvPr>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5" name="Straight Connector 1344">
                  <a:extLst>
                    <a:ext uri="{FF2B5EF4-FFF2-40B4-BE49-F238E27FC236}">
                      <a16:creationId xmlns:a16="http://schemas.microsoft.com/office/drawing/2014/main" id="{CD9A9BBA-1F5A-AD4F-D19D-0827951AD8B1}"/>
                    </a:ext>
                  </a:extLst>
                </p:cNvPr>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6" name="Straight Connector 1345">
                  <a:extLst>
                    <a:ext uri="{FF2B5EF4-FFF2-40B4-BE49-F238E27FC236}">
                      <a16:creationId xmlns:a16="http://schemas.microsoft.com/office/drawing/2014/main" id="{6F428929-8F7A-24D9-8821-30C2AC5151DF}"/>
                    </a:ext>
                  </a:extLst>
                </p:cNvPr>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2CFE0737-4430-CBFA-757F-229F73FD34F2}"/>
                  </a:ext>
                </a:extLst>
              </p:cNvPr>
              <p:cNvGrpSpPr/>
              <p:nvPr/>
            </p:nvGrpSpPr>
            <p:grpSpPr>
              <a:xfrm>
                <a:off x="1873025" y="5080626"/>
                <a:ext cx="449139" cy="846643"/>
                <a:chOff x="1879201" y="3268156"/>
                <a:chExt cx="449139" cy="846643"/>
              </a:xfrm>
            </p:grpSpPr>
            <p:grpSp>
              <p:nvGrpSpPr>
                <p:cNvPr id="1302" name="Group 1301">
                  <a:extLst>
                    <a:ext uri="{FF2B5EF4-FFF2-40B4-BE49-F238E27FC236}">
                      <a16:creationId xmlns:a16="http://schemas.microsoft.com/office/drawing/2014/main" id="{F9CB82A8-48F3-A1D8-6A96-8A271AF926F7}"/>
                    </a:ext>
                  </a:extLst>
                </p:cNvPr>
                <p:cNvGrpSpPr/>
                <p:nvPr/>
              </p:nvGrpSpPr>
              <p:grpSpPr>
                <a:xfrm>
                  <a:off x="1879201" y="3268156"/>
                  <a:ext cx="449139" cy="355262"/>
                  <a:chOff x="3337556" y="838199"/>
                  <a:chExt cx="1632345" cy="1037181"/>
                </a:xfrm>
              </p:grpSpPr>
              <p:sp>
                <p:nvSpPr>
                  <p:cNvPr id="1319" name="Flowchart: Manual Operation 1318">
                    <a:extLst>
                      <a:ext uri="{FF2B5EF4-FFF2-40B4-BE49-F238E27FC236}">
                        <a16:creationId xmlns:a16="http://schemas.microsoft.com/office/drawing/2014/main" id="{7B77A1DF-3F92-7F5E-3050-1615981A7105}"/>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Flowchart: Manual Operation 1319">
                    <a:extLst>
                      <a:ext uri="{FF2B5EF4-FFF2-40B4-BE49-F238E27FC236}">
                        <a16:creationId xmlns:a16="http://schemas.microsoft.com/office/drawing/2014/main" id="{6C9219A3-A111-FFC8-BF9F-59BF68E458C2}"/>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Flowchart: Manual Operation 1320">
                    <a:extLst>
                      <a:ext uri="{FF2B5EF4-FFF2-40B4-BE49-F238E27FC236}">
                        <a16:creationId xmlns:a16="http://schemas.microsoft.com/office/drawing/2014/main" id="{1FE4AF2E-DCF3-ED76-7D2B-A2F99F2A34A0}"/>
                      </a:ext>
                    </a:extLst>
                  </p:cNvPr>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Manual Operation 1321">
                    <a:extLst>
                      <a:ext uri="{FF2B5EF4-FFF2-40B4-BE49-F238E27FC236}">
                        <a16:creationId xmlns:a16="http://schemas.microsoft.com/office/drawing/2014/main" id="{9557A628-17C7-CF00-F1A9-083226875C12}"/>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lowchart: Manual Operation 1322">
                    <a:extLst>
                      <a:ext uri="{FF2B5EF4-FFF2-40B4-BE49-F238E27FC236}">
                        <a16:creationId xmlns:a16="http://schemas.microsoft.com/office/drawing/2014/main" id="{900B84C8-BAEB-B44D-E5B5-6FB43512EA9B}"/>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Pentagon 626">
                    <a:extLst>
                      <a:ext uri="{FF2B5EF4-FFF2-40B4-BE49-F238E27FC236}">
                        <a16:creationId xmlns:a16="http://schemas.microsoft.com/office/drawing/2014/main" id="{5B4DBE43-B53B-3772-EFEC-7BD2807EE4F6}"/>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Pentagon 627">
                    <a:extLst>
                      <a:ext uri="{FF2B5EF4-FFF2-40B4-BE49-F238E27FC236}">
                        <a16:creationId xmlns:a16="http://schemas.microsoft.com/office/drawing/2014/main" id="{1193A8A5-6213-368D-5BFE-D9C913490193}"/>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Pentagon 628">
                    <a:extLst>
                      <a:ext uri="{FF2B5EF4-FFF2-40B4-BE49-F238E27FC236}">
                        <a16:creationId xmlns:a16="http://schemas.microsoft.com/office/drawing/2014/main" id="{68FC825D-4B55-05DE-3214-853D7A3ACB2D}"/>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Pentagon 629">
                    <a:extLst>
                      <a:ext uri="{FF2B5EF4-FFF2-40B4-BE49-F238E27FC236}">
                        <a16:creationId xmlns:a16="http://schemas.microsoft.com/office/drawing/2014/main" id="{44303F5C-47A6-61E1-10C3-B4CCDBD77179}"/>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Pentagon 630">
                    <a:extLst>
                      <a:ext uri="{FF2B5EF4-FFF2-40B4-BE49-F238E27FC236}">
                        <a16:creationId xmlns:a16="http://schemas.microsoft.com/office/drawing/2014/main" id="{E6E066DB-C537-CFD0-0B71-A2D4041B756E}"/>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Pentagon 631">
                    <a:extLst>
                      <a:ext uri="{FF2B5EF4-FFF2-40B4-BE49-F238E27FC236}">
                        <a16:creationId xmlns:a16="http://schemas.microsoft.com/office/drawing/2014/main" id="{D399225B-48AE-0548-431D-FB04F9C50C13}"/>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3" name="Flowchart: Delay 1302">
                  <a:extLst>
                    <a:ext uri="{FF2B5EF4-FFF2-40B4-BE49-F238E27FC236}">
                      <a16:creationId xmlns:a16="http://schemas.microsoft.com/office/drawing/2014/main" id="{84B773A8-036E-6FB7-BA79-A236A77058CF}"/>
                    </a:ext>
                  </a:extLst>
                </p:cNvPr>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Rectangle 1303">
                  <a:extLst>
                    <a:ext uri="{FF2B5EF4-FFF2-40B4-BE49-F238E27FC236}">
                      <a16:creationId xmlns:a16="http://schemas.microsoft.com/office/drawing/2014/main" id="{5394E991-9659-98B5-5536-804ECABB655E}"/>
                    </a:ext>
                  </a:extLst>
                </p:cNvPr>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5" name="Straight Connector 1304">
                  <a:extLst>
                    <a:ext uri="{FF2B5EF4-FFF2-40B4-BE49-F238E27FC236}">
                      <a16:creationId xmlns:a16="http://schemas.microsoft.com/office/drawing/2014/main" id="{6C0EE013-C2A6-2635-189E-6AF8749D55E6}"/>
                    </a:ext>
                  </a:extLst>
                </p:cNvPr>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6" name="Straight Connector 1305">
                  <a:extLst>
                    <a:ext uri="{FF2B5EF4-FFF2-40B4-BE49-F238E27FC236}">
                      <a16:creationId xmlns:a16="http://schemas.microsoft.com/office/drawing/2014/main" id="{3C8EB368-067B-6127-6FDC-280D3E093E43}"/>
                    </a:ext>
                  </a:extLst>
                </p:cNvPr>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7" name="Straight Connector 1306">
                  <a:extLst>
                    <a:ext uri="{FF2B5EF4-FFF2-40B4-BE49-F238E27FC236}">
                      <a16:creationId xmlns:a16="http://schemas.microsoft.com/office/drawing/2014/main" id="{131A70C1-7615-1217-DEBB-67B4F0A6B544}"/>
                    </a:ext>
                  </a:extLst>
                </p:cNvPr>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8" name="Straight Connector 1307">
                  <a:extLst>
                    <a:ext uri="{FF2B5EF4-FFF2-40B4-BE49-F238E27FC236}">
                      <a16:creationId xmlns:a16="http://schemas.microsoft.com/office/drawing/2014/main" id="{F6ECDEC8-032B-6DA0-0661-7238A9F44C49}"/>
                    </a:ext>
                  </a:extLst>
                </p:cNvPr>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9" name="Straight Connector 1308">
                  <a:extLst>
                    <a:ext uri="{FF2B5EF4-FFF2-40B4-BE49-F238E27FC236}">
                      <a16:creationId xmlns:a16="http://schemas.microsoft.com/office/drawing/2014/main" id="{FFD03D3E-811B-A51D-AB35-237031452246}"/>
                    </a:ext>
                  </a:extLst>
                </p:cNvPr>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0" name="Straight Connector 1309">
                  <a:extLst>
                    <a:ext uri="{FF2B5EF4-FFF2-40B4-BE49-F238E27FC236}">
                      <a16:creationId xmlns:a16="http://schemas.microsoft.com/office/drawing/2014/main" id="{F2E2937E-B37A-48F0-A3B3-FD4280BAA275}"/>
                    </a:ext>
                  </a:extLst>
                </p:cNvPr>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1" name="Straight Connector 1310">
                  <a:extLst>
                    <a:ext uri="{FF2B5EF4-FFF2-40B4-BE49-F238E27FC236}">
                      <a16:creationId xmlns:a16="http://schemas.microsoft.com/office/drawing/2014/main" id="{2DBD3772-1A6A-5024-7773-078CFB95990F}"/>
                    </a:ext>
                  </a:extLst>
                </p:cNvPr>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2" name="Straight Connector 1311">
                  <a:extLst>
                    <a:ext uri="{FF2B5EF4-FFF2-40B4-BE49-F238E27FC236}">
                      <a16:creationId xmlns:a16="http://schemas.microsoft.com/office/drawing/2014/main" id="{5FD03C85-8EA0-DFD3-BD1A-2A1CD8BD1F7A}"/>
                    </a:ext>
                  </a:extLst>
                </p:cNvPr>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3" name="Straight Connector 1312">
                  <a:extLst>
                    <a:ext uri="{FF2B5EF4-FFF2-40B4-BE49-F238E27FC236}">
                      <a16:creationId xmlns:a16="http://schemas.microsoft.com/office/drawing/2014/main" id="{4C0342D0-03EA-AE62-6240-72918CB3554B}"/>
                    </a:ext>
                  </a:extLst>
                </p:cNvPr>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4" name="Straight Connector 1313">
                  <a:extLst>
                    <a:ext uri="{FF2B5EF4-FFF2-40B4-BE49-F238E27FC236}">
                      <a16:creationId xmlns:a16="http://schemas.microsoft.com/office/drawing/2014/main" id="{43E9AF1B-8BD2-C3CE-A4F8-FA6B2C448E4A}"/>
                    </a:ext>
                  </a:extLst>
                </p:cNvPr>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5" name="Straight Connector 1314">
                  <a:extLst>
                    <a:ext uri="{FF2B5EF4-FFF2-40B4-BE49-F238E27FC236}">
                      <a16:creationId xmlns:a16="http://schemas.microsoft.com/office/drawing/2014/main" id="{48AE7CD1-9848-D063-4D62-14F7F8C4E3FB}"/>
                    </a:ext>
                  </a:extLst>
                </p:cNvPr>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6" name="Straight Connector 1315">
                  <a:extLst>
                    <a:ext uri="{FF2B5EF4-FFF2-40B4-BE49-F238E27FC236}">
                      <a16:creationId xmlns:a16="http://schemas.microsoft.com/office/drawing/2014/main" id="{80EE5680-37FE-0919-43BE-61A150E9EE0B}"/>
                    </a:ext>
                  </a:extLst>
                </p:cNvPr>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7" name="Straight Connector 1316">
                  <a:extLst>
                    <a:ext uri="{FF2B5EF4-FFF2-40B4-BE49-F238E27FC236}">
                      <a16:creationId xmlns:a16="http://schemas.microsoft.com/office/drawing/2014/main" id="{1B3E13D3-4C66-F1E7-ECF3-ADADDF748EE9}"/>
                    </a:ext>
                  </a:extLst>
                </p:cNvPr>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8" name="Straight Connector 1317">
                  <a:extLst>
                    <a:ext uri="{FF2B5EF4-FFF2-40B4-BE49-F238E27FC236}">
                      <a16:creationId xmlns:a16="http://schemas.microsoft.com/office/drawing/2014/main" id="{462A2B54-5D4A-8DA5-1A58-28EBAD70DC5E}"/>
                    </a:ext>
                  </a:extLst>
                </p:cNvPr>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E0A4023A-34CC-F868-015C-3B620A9FC471}"/>
                  </a:ext>
                </a:extLst>
              </p:cNvPr>
              <p:cNvGrpSpPr/>
              <p:nvPr/>
            </p:nvGrpSpPr>
            <p:grpSpPr>
              <a:xfrm>
                <a:off x="7603446" y="5100236"/>
                <a:ext cx="449139" cy="846643"/>
                <a:chOff x="1879201" y="3268156"/>
                <a:chExt cx="449139" cy="846643"/>
              </a:xfrm>
            </p:grpSpPr>
            <p:grpSp>
              <p:nvGrpSpPr>
                <p:cNvPr id="1274" name="Group 1273">
                  <a:extLst>
                    <a:ext uri="{FF2B5EF4-FFF2-40B4-BE49-F238E27FC236}">
                      <a16:creationId xmlns:a16="http://schemas.microsoft.com/office/drawing/2014/main" id="{0511B2D7-F197-0D42-BFCA-70D38598471E}"/>
                    </a:ext>
                  </a:extLst>
                </p:cNvPr>
                <p:cNvGrpSpPr/>
                <p:nvPr/>
              </p:nvGrpSpPr>
              <p:grpSpPr>
                <a:xfrm>
                  <a:off x="1879201" y="3268156"/>
                  <a:ext cx="449139" cy="355262"/>
                  <a:chOff x="3337556" y="838199"/>
                  <a:chExt cx="1632345" cy="1037181"/>
                </a:xfrm>
              </p:grpSpPr>
              <p:sp>
                <p:nvSpPr>
                  <p:cNvPr id="1291" name="Flowchart: Manual Operation 1290">
                    <a:extLst>
                      <a:ext uri="{FF2B5EF4-FFF2-40B4-BE49-F238E27FC236}">
                        <a16:creationId xmlns:a16="http://schemas.microsoft.com/office/drawing/2014/main" id="{E48D5D9C-50C2-97A4-0E59-ADA055ACEFF0}"/>
                      </a:ext>
                    </a:extLst>
                  </p:cNvPr>
                  <p:cNvSpPr/>
                  <p:nvPr/>
                </p:nvSpPr>
                <p:spPr>
                  <a:xfrm rot="485189">
                    <a:off x="4185275" y="912237"/>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Flowchart: Manual Operation 1291">
                    <a:extLst>
                      <a:ext uri="{FF2B5EF4-FFF2-40B4-BE49-F238E27FC236}">
                        <a16:creationId xmlns:a16="http://schemas.microsoft.com/office/drawing/2014/main" id="{4B8B55C0-5E83-D3E7-0B6C-BAD3AE4CAFAF}"/>
                      </a:ext>
                    </a:extLst>
                  </p:cNvPr>
                  <p:cNvSpPr/>
                  <p:nvPr/>
                </p:nvSpPr>
                <p:spPr>
                  <a:xfrm rot="21114811" flipH="1">
                    <a:off x="3796939" y="91344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Flowchart: Manual Operation 1292">
                    <a:extLst>
                      <a:ext uri="{FF2B5EF4-FFF2-40B4-BE49-F238E27FC236}">
                        <a16:creationId xmlns:a16="http://schemas.microsoft.com/office/drawing/2014/main" id="{E768A264-19E4-BE5A-5271-4E1A1D7A303C}"/>
                      </a:ext>
                    </a:extLst>
                  </p:cNvPr>
                  <p:cNvSpPr/>
                  <p:nvPr/>
                </p:nvSpPr>
                <p:spPr>
                  <a:xfrm>
                    <a:off x="3962400" y="838199"/>
                    <a:ext cx="304800" cy="685800"/>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Flowchart: Manual Operation 1293">
                    <a:extLst>
                      <a:ext uri="{FF2B5EF4-FFF2-40B4-BE49-F238E27FC236}">
                        <a16:creationId xmlns:a16="http://schemas.microsoft.com/office/drawing/2014/main" id="{71643448-F5CA-7B06-AB29-D748E409B06F}"/>
                      </a:ext>
                    </a:extLst>
                  </p:cNvPr>
                  <p:cNvSpPr/>
                  <p:nvPr/>
                </p:nvSpPr>
                <p:spPr>
                  <a:xfrm rot="4571753">
                    <a:off x="4506517" y="1404662"/>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Flowchart: Manual Operation 1294">
                    <a:extLst>
                      <a:ext uri="{FF2B5EF4-FFF2-40B4-BE49-F238E27FC236}">
                        <a16:creationId xmlns:a16="http://schemas.microsoft.com/office/drawing/2014/main" id="{9DABFDE4-6F25-7865-BDBD-B75B9EEDBF2C}"/>
                      </a:ext>
                    </a:extLst>
                  </p:cNvPr>
                  <p:cNvSpPr/>
                  <p:nvPr/>
                </p:nvSpPr>
                <p:spPr>
                  <a:xfrm rot="16768764">
                    <a:off x="3563873" y="1411996"/>
                    <a:ext cx="237067" cy="689701"/>
                  </a:xfrm>
                  <a:prstGeom prst="flowChartManualOperation">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Pentagon 655">
                    <a:extLst>
                      <a:ext uri="{FF2B5EF4-FFF2-40B4-BE49-F238E27FC236}">
                        <a16:creationId xmlns:a16="http://schemas.microsoft.com/office/drawing/2014/main" id="{1559BA96-F5A0-37BE-DF97-DBC75D73B8DC}"/>
                      </a:ext>
                    </a:extLst>
                  </p:cNvPr>
                  <p:cNvSpPr/>
                  <p:nvPr/>
                </p:nvSpPr>
                <p:spPr>
                  <a:xfrm rot="18112631">
                    <a:off x="4020557" y="125550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Pentagon 656">
                    <a:extLst>
                      <a:ext uri="{FF2B5EF4-FFF2-40B4-BE49-F238E27FC236}">
                        <a16:creationId xmlns:a16="http://schemas.microsoft.com/office/drawing/2014/main" id="{8E4C737E-3B5F-6562-4C9B-BA16A9561C54}"/>
                      </a:ext>
                    </a:extLst>
                  </p:cNvPr>
                  <p:cNvSpPr/>
                  <p:nvPr/>
                </p:nvSpPr>
                <p:spPr>
                  <a:xfrm rot="19293646">
                    <a:off x="4108373" y="1371210"/>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Pentagon 657">
                    <a:extLst>
                      <a:ext uri="{FF2B5EF4-FFF2-40B4-BE49-F238E27FC236}">
                        <a16:creationId xmlns:a16="http://schemas.microsoft.com/office/drawing/2014/main" id="{30E46115-50B7-3CD0-636A-E2A9373F635D}"/>
                      </a:ext>
                    </a:extLst>
                  </p:cNvPr>
                  <p:cNvSpPr/>
                  <p:nvPr/>
                </p:nvSpPr>
                <p:spPr>
                  <a:xfrm rot="20428806">
                    <a:off x="4152901" y="1484998"/>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9" name="Pentagon 658">
                    <a:extLst>
                      <a:ext uri="{FF2B5EF4-FFF2-40B4-BE49-F238E27FC236}">
                        <a16:creationId xmlns:a16="http://schemas.microsoft.com/office/drawing/2014/main" id="{55C62102-513F-E944-6B2D-1BD61FF543E8}"/>
                      </a:ext>
                    </a:extLst>
                  </p:cNvPr>
                  <p:cNvSpPr/>
                  <p:nvPr/>
                </p:nvSpPr>
                <p:spPr>
                  <a:xfrm rot="3487369" flipH="1">
                    <a:off x="3426570" y="1249825"/>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 name="Pentagon 659">
                    <a:extLst>
                      <a:ext uri="{FF2B5EF4-FFF2-40B4-BE49-F238E27FC236}">
                        <a16:creationId xmlns:a16="http://schemas.microsoft.com/office/drawing/2014/main" id="{39794212-0C2F-01E8-A759-AC6155123943}"/>
                      </a:ext>
                    </a:extLst>
                  </p:cNvPr>
                  <p:cNvSpPr/>
                  <p:nvPr/>
                </p:nvSpPr>
                <p:spPr>
                  <a:xfrm rot="2306354" flipH="1">
                    <a:off x="3376845" y="1367597"/>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1" name="Pentagon 660">
                    <a:extLst>
                      <a:ext uri="{FF2B5EF4-FFF2-40B4-BE49-F238E27FC236}">
                        <a16:creationId xmlns:a16="http://schemas.microsoft.com/office/drawing/2014/main" id="{49C8CC14-83C0-EA07-A723-2262DCD24CE4}"/>
                      </a:ext>
                    </a:extLst>
                  </p:cNvPr>
                  <p:cNvSpPr/>
                  <p:nvPr/>
                </p:nvSpPr>
                <p:spPr>
                  <a:xfrm rot="1171194" flipH="1">
                    <a:off x="3341354" y="1484999"/>
                    <a:ext cx="762000" cy="199587"/>
                  </a:xfrm>
                  <a:prstGeom prst="homePlate">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5" name="Flowchart: Delay 1274">
                  <a:extLst>
                    <a:ext uri="{FF2B5EF4-FFF2-40B4-BE49-F238E27FC236}">
                      <a16:creationId xmlns:a16="http://schemas.microsoft.com/office/drawing/2014/main" id="{2A40CE8B-678B-5570-056C-E73B40D18F5A}"/>
                    </a:ext>
                  </a:extLst>
                </p:cNvPr>
                <p:cNvSpPr/>
                <p:nvPr/>
              </p:nvSpPr>
              <p:spPr>
                <a:xfrm rot="16200000">
                  <a:off x="1765959" y="3599215"/>
                  <a:ext cx="662115" cy="295485"/>
                </a:xfrm>
                <a:prstGeom prst="flowChartDelay">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Rectangle 1275">
                  <a:extLst>
                    <a:ext uri="{FF2B5EF4-FFF2-40B4-BE49-F238E27FC236}">
                      <a16:creationId xmlns:a16="http://schemas.microsoft.com/office/drawing/2014/main" id="{7408E5D2-D374-3B6C-EC9A-56259C0D5EAD}"/>
                    </a:ext>
                  </a:extLst>
                </p:cNvPr>
                <p:cNvSpPr/>
                <p:nvPr/>
              </p:nvSpPr>
              <p:spPr>
                <a:xfrm>
                  <a:off x="1919726" y="4051806"/>
                  <a:ext cx="354582" cy="6299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7" name="Straight Connector 1276">
                  <a:extLst>
                    <a:ext uri="{FF2B5EF4-FFF2-40B4-BE49-F238E27FC236}">
                      <a16:creationId xmlns:a16="http://schemas.microsoft.com/office/drawing/2014/main" id="{74C67003-AB97-31E5-9116-83416FA497A2}"/>
                    </a:ext>
                  </a:extLst>
                </p:cNvPr>
                <p:cNvCxnSpPr/>
                <p:nvPr/>
              </p:nvCxnSpPr>
              <p:spPr>
                <a:xfrm>
                  <a:off x="1973757" y="3609279"/>
                  <a:ext cx="256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8" name="Straight Connector 1277">
                  <a:extLst>
                    <a:ext uri="{FF2B5EF4-FFF2-40B4-BE49-F238E27FC236}">
                      <a16:creationId xmlns:a16="http://schemas.microsoft.com/office/drawing/2014/main" id="{888E36AF-3D65-BD3F-B4A5-0A6783AFEEC9}"/>
                    </a:ext>
                  </a:extLst>
                </p:cNvPr>
                <p:cNvCxnSpPr/>
                <p:nvPr/>
              </p:nvCxnSpPr>
              <p:spPr>
                <a:xfrm flipH="1">
                  <a:off x="2090592" y="3536396"/>
                  <a:ext cx="110712" cy="69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9" name="Straight Connector 1278">
                  <a:extLst>
                    <a:ext uri="{FF2B5EF4-FFF2-40B4-BE49-F238E27FC236}">
                      <a16:creationId xmlns:a16="http://schemas.microsoft.com/office/drawing/2014/main" id="{E9205794-135D-5DBF-0C7C-2B4769ADBC28}"/>
                    </a:ext>
                  </a:extLst>
                </p:cNvPr>
                <p:cNvCxnSpPr/>
                <p:nvPr/>
              </p:nvCxnSpPr>
              <p:spPr>
                <a:xfrm>
                  <a:off x="1983819" y="3526965"/>
                  <a:ext cx="105807" cy="83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0" name="Straight Connector 1279">
                  <a:extLst>
                    <a:ext uri="{FF2B5EF4-FFF2-40B4-BE49-F238E27FC236}">
                      <a16:creationId xmlns:a16="http://schemas.microsoft.com/office/drawing/2014/main" id="{6262262B-B263-CDC0-3D4E-51627EE571C2}"/>
                    </a:ext>
                  </a:extLst>
                </p:cNvPr>
                <p:cNvCxnSpPr/>
                <p:nvPr/>
              </p:nvCxnSpPr>
              <p:spPr>
                <a:xfrm flipH="1">
                  <a:off x="2089160" y="3438254"/>
                  <a:ext cx="62784" cy="164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1" name="Straight Connector 1280">
                  <a:extLst>
                    <a:ext uri="{FF2B5EF4-FFF2-40B4-BE49-F238E27FC236}">
                      <a16:creationId xmlns:a16="http://schemas.microsoft.com/office/drawing/2014/main" id="{F992155D-65A4-EF55-8F85-09296B5945DA}"/>
                    </a:ext>
                  </a:extLst>
                </p:cNvPr>
                <p:cNvCxnSpPr/>
                <p:nvPr/>
              </p:nvCxnSpPr>
              <p:spPr>
                <a:xfrm>
                  <a:off x="1949274" y="3967662"/>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2" name="Straight Connector 1281">
                  <a:extLst>
                    <a:ext uri="{FF2B5EF4-FFF2-40B4-BE49-F238E27FC236}">
                      <a16:creationId xmlns:a16="http://schemas.microsoft.com/office/drawing/2014/main" id="{CC566857-4343-0811-8B5F-6FC4672D5E5F}"/>
                    </a:ext>
                  </a:extLst>
                </p:cNvPr>
                <p:cNvCxnSpPr/>
                <p:nvPr/>
              </p:nvCxnSpPr>
              <p:spPr>
                <a:xfrm>
                  <a:off x="1954340" y="3894094"/>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3" name="Straight Connector 1282">
                  <a:extLst>
                    <a:ext uri="{FF2B5EF4-FFF2-40B4-BE49-F238E27FC236}">
                      <a16:creationId xmlns:a16="http://schemas.microsoft.com/office/drawing/2014/main" id="{65899E4E-33BC-0B7C-7CD9-2587A69D7DEF}"/>
                    </a:ext>
                  </a:extLst>
                </p:cNvPr>
                <p:cNvCxnSpPr/>
                <p:nvPr/>
              </p:nvCxnSpPr>
              <p:spPr>
                <a:xfrm>
                  <a:off x="1954340" y="3820526"/>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4" name="Straight Connector 1283">
                  <a:extLst>
                    <a:ext uri="{FF2B5EF4-FFF2-40B4-BE49-F238E27FC236}">
                      <a16:creationId xmlns:a16="http://schemas.microsoft.com/office/drawing/2014/main" id="{CA6FA811-F36E-3091-D54C-DC6F3BE42AEF}"/>
                    </a:ext>
                  </a:extLst>
                </p:cNvPr>
                <p:cNvCxnSpPr/>
                <p:nvPr/>
              </p:nvCxnSpPr>
              <p:spPr>
                <a:xfrm>
                  <a:off x="1954340" y="3746957"/>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5" name="Straight Connector 1284">
                  <a:extLst>
                    <a:ext uri="{FF2B5EF4-FFF2-40B4-BE49-F238E27FC236}">
                      <a16:creationId xmlns:a16="http://schemas.microsoft.com/office/drawing/2014/main" id="{35CF1B60-6C3E-9A2F-1E47-16E681889CD7}"/>
                    </a:ext>
                  </a:extLst>
                </p:cNvPr>
                <p:cNvCxnSpPr/>
                <p:nvPr/>
              </p:nvCxnSpPr>
              <p:spPr>
                <a:xfrm>
                  <a:off x="1954340" y="3673389"/>
                  <a:ext cx="2954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6" name="Straight Connector 1285">
                  <a:extLst>
                    <a:ext uri="{FF2B5EF4-FFF2-40B4-BE49-F238E27FC236}">
                      <a16:creationId xmlns:a16="http://schemas.microsoft.com/office/drawing/2014/main" id="{1A8891BB-AD0E-4A57-FD54-D5F4F35B8BF1}"/>
                    </a:ext>
                  </a:extLst>
                </p:cNvPr>
                <p:cNvCxnSpPr/>
                <p:nvPr/>
              </p:nvCxnSpPr>
              <p:spPr>
                <a:xfrm flipH="1" flipV="1">
                  <a:off x="2183293" y="3609279"/>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7" name="Straight Connector 1286">
                  <a:extLst>
                    <a:ext uri="{FF2B5EF4-FFF2-40B4-BE49-F238E27FC236}">
                      <a16:creationId xmlns:a16="http://schemas.microsoft.com/office/drawing/2014/main" id="{6EE31CF6-85ED-390B-4D89-A1535EBA14A0}"/>
                    </a:ext>
                  </a:extLst>
                </p:cNvPr>
                <p:cNvCxnSpPr/>
                <p:nvPr/>
              </p:nvCxnSpPr>
              <p:spPr>
                <a:xfrm flipH="1" flipV="1">
                  <a:off x="2124196" y="360717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8" name="Straight Connector 1287">
                  <a:extLst>
                    <a:ext uri="{FF2B5EF4-FFF2-40B4-BE49-F238E27FC236}">
                      <a16:creationId xmlns:a16="http://schemas.microsoft.com/office/drawing/2014/main" id="{A3D732F4-785D-E2DA-755D-AF8D426DC4B7}"/>
                    </a:ext>
                  </a:extLst>
                </p:cNvPr>
                <p:cNvCxnSpPr/>
                <p:nvPr/>
              </p:nvCxnSpPr>
              <p:spPr>
                <a:xfrm flipH="1" flipV="1">
                  <a:off x="2069834" y="3617515"/>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9" name="Straight Connector 1288">
                  <a:extLst>
                    <a:ext uri="{FF2B5EF4-FFF2-40B4-BE49-F238E27FC236}">
                      <a16:creationId xmlns:a16="http://schemas.microsoft.com/office/drawing/2014/main" id="{DFAB155B-A460-3A84-C624-4F709A7E8DD1}"/>
                    </a:ext>
                  </a:extLst>
                </p:cNvPr>
                <p:cNvCxnSpPr/>
                <p:nvPr/>
              </p:nvCxnSpPr>
              <p:spPr>
                <a:xfrm flipH="1" flipV="1">
                  <a:off x="2008955" y="3614648"/>
                  <a:ext cx="3214" cy="449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0" name="Straight Connector 1289">
                  <a:extLst>
                    <a:ext uri="{FF2B5EF4-FFF2-40B4-BE49-F238E27FC236}">
                      <a16:creationId xmlns:a16="http://schemas.microsoft.com/office/drawing/2014/main" id="{29EDBF7F-44D5-5305-3031-809FB709E90C}"/>
                    </a:ext>
                  </a:extLst>
                </p:cNvPr>
                <p:cNvCxnSpPr/>
                <p:nvPr/>
              </p:nvCxnSpPr>
              <p:spPr>
                <a:xfrm>
                  <a:off x="2047719" y="3424791"/>
                  <a:ext cx="43298" cy="1767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4FE2208F-F583-72B6-3867-74762A2108BF}"/>
                  </a:ext>
                </a:extLst>
              </p:cNvPr>
              <p:cNvGrpSpPr/>
              <p:nvPr/>
            </p:nvGrpSpPr>
            <p:grpSpPr>
              <a:xfrm>
                <a:off x="1111081" y="2285995"/>
                <a:ext cx="7771448" cy="557866"/>
                <a:chOff x="762000" y="2438400"/>
                <a:chExt cx="7541894" cy="557866"/>
              </a:xfrm>
            </p:grpSpPr>
            <p:sp>
              <p:nvSpPr>
                <p:cNvPr id="1271" name="Rectangle 1270">
                  <a:extLst>
                    <a:ext uri="{FF2B5EF4-FFF2-40B4-BE49-F238E27FC236}">
                      <a16:creationId xmlns:a16="http://schemas.microsoft.com/office/drawing/2014/main" id="{3F7DF8D3-C53F-A1CC-17D8-1706ABC707F2}"/>
                    </a:ext>
                  </a:extLst>
                </p:cNvPr>
                <p:cNvSpPr/>
                <p:nvPr/>
              </p:nvSpPr>
              <p:spPr>
                <a:xfrm>
                  <a:off x="762000" y="2438400"/>
                  <a:ext cx="7532369" cy="557866"/>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Rectangle 1271">
                  <a:extLst>
                    <a:ext uri="{FF2B5EF4-FFF2-40B4-BE49-F238E27FC236}">
                      <a16:creationId xmlns:a16="http://schemas.microsoft.com/office/drawing/2014/main" id="{42CECBF1-9746-A444-1FA3-1B1A3201CC04}"/>
                    </a:ext>
                  </a:extLst>
                </p:cNvPr>
                <p:cNvSpPr/>
                <p:nvPr/>
              </p:nvSpPr>
              <p:spPr>
                <a:xfrm>
                  <a:off x="771525" y="2867025"/>
                  <a:ext cx="7532369" cy="6460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Rectangle 1272">
                  <a:extLst>
                    <a:ext uri="{FF2B5EF4-FFF2-40B4-BE49-F238E27FC236}">
                      <a16:creationId xmlns:a16="http://schemas.microsoft.com/office/drawing/2014/main" id="{19243B0C-5AB0-3671-6730-ADC3FDF22A69}"/>
                    </a:ext>
                  </a:extLst>
                </p:cNvPr>
                <p:cNvSpPr/>
                <p:nvPr/>
              </p:nvSpPr>
              <p:spPr>
                <a:xfrm>
                  <a:off x="771525" y="2505075"/>
                  <a:ext cx="7532369" cy="6460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a:extLst>
                  <a:ext uri="{FF2B5EF4-FFF2-40B4-BE49-F238E27FC236}">
                    <a16:creationId xmlns:a16="http://schemas.microsoft.com/office/drawing/2014/main" id="{5EC49D1D-E576-674A-7527-17DF44CF063C}"/>
                  </a:ext>
                </a:extLst>
              </p:cNvPr>
              <p:cNvGrpSpPr/>
              <p:nvPr/>
            </p:nvGrpSpPr>
            <p:grpSpPr>
              <a:xfrm>
                <a:off x="1239852" y="2283299"/>
                <a:ext cx="334720" cy="557866"/>
                <a:chOff x="2743201" y="1066800"/>
                <a:chExt cx="457200" cy="762000"/>
              </a:xfrm>
            </p:grpSpPr>
            <p:sp>
              <p:nvSpPr>
                <p:cNvPr id="1267" name="Rectangle 1266">
                  <a:extLst>
                    <a:ext uri="{FF2B5EF4-FFF2-40B4-BE49-F238E27FC236}">
                      <a16:creationId xmlns:a16="http://schemas.microsoft.com/office/drawing/2014/main" id="{728C2D5F-5244-9E9F-F2D6-75158DAD99B2}"/>
                    </a:ext>
                  </a:extLst>
                </p:cNvPr>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8" name="Rectangle 1267">
                  <a:extLst>
                    <a:ext uri="{FF2B5EF4-FFF2-40B4-BE49-F238E27FC236}">
                      <a16:creationId xmlns:a16="http://schemas.microsoft.com/office/drawing/2014/main" id="{6E343979-EE66-6156-1AF9-4217649592E3}"/>
                    </a:ext>
                  </a:extLst>
                </p:cNvPr>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 name="Rectangle 1268">
                  <a:extLst>
                    <a:ext uri="{FF2B5EF4-FFF2-40B4-BE49-F238E27FC236}">
                      <a16:creationId xmlns:a16="http://schemas.microsoft.com/office/drawing/2014/main" id="{7446C50F-2212-28E4-0DE0-B9E0A051C0A8}"/>
                    </a:ext>
                  </a:extLst>
                </p:cNvPr>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0" name="Picture 2" descr="http://users.marshall.edu/~brown/nauvoo/images/nt-dstar.jpg">
                  <a:extLst>
                    <a:ext uri="{FF2B5EF4-FFF2-40B4-BE49-F238E27FC236}">
                      <a16:creationId xmlns:a16="http://schemas.microsoft.com/office/drawing/2014/main" id="{5C75927A-2EBF-1D76-525C-101CF3E307F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61" name="Group 160">
                <a:extLst>
                  <a:ext uri="{FF2B5EF4-FFF2-40B4-BE49-F238E27FC236}">
                    <a16:creationId xmlns:a16="http://schemas.microsoft.com/office/drawing/2014/main" id="{79563217-8D3E-B1A8-0416-0B57548F4F70}"/>
                  </a:ext>
                </a:extLst>
              </p:cNvPr>
              <p:cNvGrpSpPr/>
              <p:nvPr/>
            </p:nvGrpSpPr>
            <p:grpSpPr>
              <a:xfrm>
                <a:off x="7617389" y="2305417"/>
                <a:ext cx="500030" cy="529768"/>
                <a:chOff x="6495800" y="414760"/>
                <a:chExt cx="1380063" cy="1462139"/>
              </a:xfrm>
            </p:grpSpPr>
            <p:grpSp>
              <p:nvGrpSpPr>
                <p:cNvPr id="1250" name="Group 1249">
                  <a:extLst>
                    <a:ext uri="{FF2B5EF4-FFF2-40B4-BE49-F238E27FC236}">
                      <a16:creationId xmlns:a16="http://schemas.microsoft.com/office/drawing/2014/main" id="{C49CD87B-1343-03CD-255D-A2D6A9AC6B5C}"/>
                    </a:ext>
                  </a:extLst>
                </p:cNvPr>
                <p:cNvGrpSpPr/>
                <p:nvPr/>
              </p:nvGrpSpPr>
              <p:grpSpPr>
                <a:xfrm>
                  <a:off x="6758918" y="414760"/>
                  <a:ext cx="854011" cy="316026"/>
                  <a:chOff x="5502461" y="414759"/>
                  <a:chExt cx="1994799" cy="738174"/>
                </a:xfrm>
              </p:grpSpPr>
              <p:sp>
                <p:nvSpPr>
                  <p:cNvPr id="1264" name="Trapezoid 1263">
                    <a:extLst>
                      <a:ext uri="{FF2B5EF4-FFF2-40B4-BE49-F238E27FC236}">
                        <a16:creationId xmlns:a16="http://schemas.microsoft.com/office/drawing/2014/main" id="{2DDAA62D-56A6-47C7-A30C-C3433ADFA820}"/>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Trapezoid 1264">
                    <a:extLst>
                      <a:ext uri="{FF2B5EF4-FFF2-40B4-BE49-F238E27FC236}">
                        <a16:creationId xmlns:a16="http://schemas.microsoft.com/office/drawing/2014/main" id="{5980E3C2-6C2A-4010-9902-E1DD7CE6C9DF}"/>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6" name="Trapezoid 1265">
                    <a:extLst>
                      <a:ext uri="{FF2B5EF4-FFF2-40B4-BE49-F238E27FC236}">
                        <a16:creationId xmlns:a16="http://schemas.microsoft.com/office/drawing/2014/main" id="{0C7F276B-81BC-F2CB-0EFA-3D7449FCE2E8}"/>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1" name="Group 1250">
                  <a:extLst>
                    <a:ext uri="{FF2B5EF4-FFF2-40B4-BE49-F238E27FC236}">
                      <a16:creationId xmlns:a16="http://schemas.microsoft.com/office/drawing/2014/main" id="{0519E7A3-B4F8-2956-CD73-102BEB557DBA}"/>
                    </a:ext>
                  </a:extLst>
                </p:cNvPr>
                <p:cNvGrpSpPr/>
                <p:nvPr/>
              </p:nvGrpSpPr>
              <p:grpSpPr>
                <a:xfrm rot="5400000">
                  <a:off x="7290844" y="974291"/>
                  <a:ext cx="854011" cy="316026"/>
                  <a:chOff x="5502461" y="414759"/>
                  <a:chExt cx="1994799" cy="738174"/>
                </a:xfrm>
              </p:grpSpPr>
              <p:sp>
                <p:nvSpPr>
                  <p:cNvPr id="1261" name="Trapezoid 1260">
                    <a:extLst>
                      <a:ext uri="{FF2B5EF4-FFF2-40B4-BE49-F238E27FC236}">
                        <a16:creationId xmlns:a16="http://schemas.microsoft.com/office/drawing/2014/main" id="{5FE4679B-F51F-8089-687D-079C0C6F757B}"/>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2" name="Trapezoid 1261">
                    <a:extLst>
                      <a:ext uri="{FF2B5EF4-FFF2-40B4-BE49-F238E27FC236}">
                        <a16:creationId xmlns:a16="http://schemas.microsoft.com/office/drawing/2014/main" id="{85AA2503-BE39-2D8A-D579-93D67BFFC3E7}"/>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Trapezoid 1262">
                    <a:extLst>
                      <a:ext uri="{FF2B5EF4-FFF2-40B4-BE49-F238E27FC236}">
                        <a16:creationId xmlns:a16="http://schemas.microsoft.com/office/drawing/2014/main" id="{C8D01E12-745A-724D-A1A7-A362AE255FD5}"/>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2" name="Group 1251">
                  <a:extLst>
                    <a:ext uri="{FF2B5EF4-FFF2-40B4-BE49-F238E27FC236}">
                      <a16:creationId xmlns:a16="http://schemas.microsoft.com/office/drawing/2014/main" id="{B22A1C82-87E5-54A9-E728-9A769A325074}"/>
                    </a:ext>
                  </a:extLst>
                </p:cNvPr>
                <p:cNvGrpSpPr/>
                <p:nvPr/>
              </p:nvGrpSpPr>
              <p:grpSpPr>
                <a:xfrm rot="16200000">
                  <a:off x="6226809" y="969141"/>
                  <a:ext cx="854006" cy="316024"/>
                  <a:chOff x="5502461" y="414759"/>
                  <a:chExt cx="1994799" cy="738174"/>
                </a:xfrm>
              </p:grpSpPr>
              <p:sp>
                <p:nvSpPr>
                  <p:cNvPr id="1258" name="Trapezoid 1257">
                    <a:extLst>
                      <a:ext uri="{FF2B5EF4-FFF2-40B4-BE49-F238E27FC236}">
                        <a16:creationId xmlns:a16="http://schemas.microsoft.com/office/drawing/2014/main" id="{CECAC892-6CD7-359E-3D31-BE2DA7057727}"/>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 name="Trapezoid 1258">
                    <a:extLst>
                      <a:ext uri="{FF2B5EF4-FFF2-40B4-BE49-F238E27FC236}">
                        <a16:creationId xmlns:a16="http://schemas.microsoft.com/office/drawing/2014/main" id="{0DD3261E-57ED-8FAA-79F1-38B2A3851BA0}"/>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0" name="Trapezoid 1259">
                    <a:extLst>
                      <a:ext uri="{FF2B5EF4-FFF2-40B4-BE49-F238E27FC236}">
                        <a16:creationId xmlns:a16="http://schemas.microsoft.com/office/drawing/2014/main" id="{97F92138-9977-E183-2190-1A036FDD19CA}"/>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3" name="Group 1252">
                  <a:extLst>
                    <a:ext uri="{FF2B5EF4-FFF2-40B4-BE49-F238E27FC236}">
                      <a16:creationId xmlns:a16="http://schemas.microsoft.com/office/drawing/2014/main" id="{BC225BAB-D544-775E-9BB3-9F4E46B8BCEE}"/>
                    </a:ext>
                  </a:extLst>
                </p:cNvPr>
                <p:cNvGrpSpPr/>
                <p:nvPr/>
              </p:nvGrpSpPr>
              <p:grpSpPr>
                <a:xfrm flipH="1" flipV="1">
                  <a:off x="6765502" y="1560873"/>
                  <a:ext cx="854011" cy="316026"/>
                  <a:chOff x="5502461" y="414759"/>
                  <a:chExt cx="1994799" cy="738174"/>
                </a:xfrm>
              </p:grpSpPr>
              <p:sp>
                <p:nvSpPr>
                  <p:cNvPr id="1255" name="Trapezoid 1254">
                    <a:extLst>
                      <a:ext uri="{FF2B5EF4-FFF2-40B4-BE49-F238E27FC236}">
                        <a16:creationId xmlns:a16="http://schemas.microsoft.com/office/drawing/2014/main" id="{ECD33FF6-1856-78F4-BBD8-F16B21759C92}"/>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Trapezoid 1255">
                    <a:extLst>
                      <a:ext uri="{FF2B5EF4-FFF2-40B4-BE49-F238E27FC236}">
                        <a16:creationId xmlns:a16="http://schemas.microsoft.com/office/drawing/2014/main" id="{ACAD5A5E-1E1B-DF81-5BC2-4E08A575FBD0}"/>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Trapezoid 1256">
                    <a:extLst>
                      <a:ext uri="{FF2B5EF4-FFF2-40B4-BE49-F238E27FC236}">
                        <a16:creationId xmlns:a16="http://schemas.microsoft.com/office/drawing/2014/main" id="{64BFB268-0042-33ED-CF9F-DD5E5377E25A}"/>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54" name="Picture 1253">
                  <a:extLst>
                    <a:ext uri="{FF2B5EF4-FFF2-40B4-BE49-F238E27FC236}">
                      <a16:creationId xmlns:a16="http://schemas.microsoft.com/office/drawing/2014/main" id="{76A41FE3-B3E8-6725-5E8E-62E863874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62" name="Group 161">
                <a:extLst>
                  <a:ext uri="{FF2B5EF4-FFF2-40B4-BE49-F238E27FC236}">
                    <a16:creationId xmlns:a16="http://schemas.microsoft.com/office/drawing/2014/main" id="{A000915A-32EF-AD35-3707-6C5D2D44F889}"/>
                  </a:ext>
                </a:extLst>
              </p:cNvPr>
              <p:cNvGrpSpPr/>
              <p:nvPr/>
            </p:nvGrpSpPr>
            <p:grpSpPr>
              <a:xfrm>
                <a:off x="8371866" y="2276101"/>
                <a:ext cx="334720" cy="557866"/>
                <a:chOff x="2743201" y="1066800"/>
                <a:chExt cx="457200" cy="762000"/>
              </a:xfrm>
            </p:grpSpPr>
            <p:sp>
              <p:nvSpPr>
                <p:cNvPr id="1246" name="Rectangle 1245">
                  <a:extLst>
                    <a:ext uri="{FF2B5EF4-FFF2-40B4-BE49-F238E27FC236}">
                      <a16:creationId xmlns:a16="http://schemas.microsoft.com/office/drawing/2014/main" id="{5B2FB55C-9505-C24D-14E3-F2DF7971A573}"/>
                    </a:ext>
                  </a:extLst>
                </p:cNvPr>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7" name="Rectangle 1246">
                  <a:extLst>
                    <a:ext uri="{FF2B5EF4-FFF2-40B4-BE49-F238E27FC236}">
                      <a16:creationId xmlns:a16="http://schemas.microsoft.com/office/drawing/2014/main" id="{8772891C-A973-6C00-8718-4721726BEA44}"/>
                    </a:ext>
                  </a:extLst>
                </p:cNvPr>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8" name="Rectangle 1247">
                  <a:extLst>
                    <a:ext uri="{FF2B5EF4-FFF2-40B4-BE49-F238E27FC236}">
                      <a16:creationId xmlns:a16="http://schemas.microsoft.com/office/drawing/2014/main" id="{888A4AD4-7854-40E7-BD15-30C5F44C7429}"/>
                    </a:ext>
                  </a:extLst>
                </p:cNvPr>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9" name="Picture 2" descr="http://users.marshall.edu/~brown/nauvoo/images/nt-dstar.jpg">
                  <a:extLst>
                    <a:ext uri="{FF2B5EF4-FFF2-40B4-BE49-F238E27FC236}">
                      <a16:creationId xmlns:a16="http://schemas.microsoft.com/office/drawing/2014/main" id="{10241417-E1E4-79BC-EC99-3A39F246135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63" name="Group 162">
                <a:extLst>
                  <a:ext uri="{FF2B5EF4-FFF2-40B4-BE49-F238E27FC236}">
                    <a16:creationId xmlns:a16="http://schemas.microsoft.com/office/drawing/2014/main" id="{156283E1-ED00-9539-0FC6-2B1CC5DBD92C}"/>
                  </a:ext>
                </a:extLst>
              </p:cNvPr>
              <p:cNvGrpSpPr/>
              <p:nvPr/>
            </p:nvGrpSpPr>
            <p:grpSpPr>
              <a:xfrm>
                <a:off x="6092217" y="2314779"/>
                <a:ext cx="500030" cy="529768"/>
                <a:chOff x="6495800" y="414760"/>
                <a:chExt cx="1380063" cy="1462139"/>
              </a:xfrm>
            </p:grpSpPr>
            <p:grpSp>
              <p:nvGrpSpPr>
                <p:cNvPr id="1229" name="Group 1228">
                  <a:extLst>
                    <a:ext uri="{FF2B5EF4-FFF2-40B4-BE49-F238E27FC236}">
                      <a16:creationId xmlns:a16="http://schemas.microsoft.com/office/drawing/2014/main" id="{3D4759BD-7E99-A381-5160-0FC1FCDDB44E}"/>
                    </a:ext>
                  </a:extLst>
                </p:cNvPr>
                <p:cNvGrpSpPr/>
                <p:nvPr/>
              </p:nvGrpSpPr>
              <p:grpSpPr>
                <a:xfrm>
                  <a:off x="6758918" y="414760"/>
                  <a:ext cx="854011" cy="316026"/>
                  <a:chOff x="5502461" y="414759"/>
                  <a:chExt cx="1994799" cy="738174"/>
                </a:xfrm>
              </p:grpSpPr>
              <p:sp>
                <p:nvSpPr>
                  <p:cNvPr id="1243" name="Trapezoid 1242">
                    <a:extLst>
                      <a:ext uri="{FF2B5EF4-FFF2-40B4-BE49-F238E27FC236}">
                        <a16:creationId xmlns:a16="http://schemas.microsoft.com/office/drawing/2014/main" id="{9AAC844F-A24E-9E3D-4AE0-083EDF21949B}"/>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Trapezoid 1243">
                    <a:extLst>
                      <a:ext uri="{FF2B5EF4-FFF2-40B4-BE49-F238E27FC236}">
                        <a16:creationId xmlns:a16="http://schemas.microsoft.com/office/drawing/2014/main" id="{F6E73E07-CC92-9B2B-D525-633266A3926A}"/>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Trapezoid 1244">
                    <a:extLst>
                      <a:ext uri="{FF2B5EF4-FFF2-40B4-BE49-F238E27FC236}">
                        <a16:creationId xmlns:a16="http://schemas.microsoft.com/office/drawing/2014/main" id="{52579269-320E-A908-BDED-FDD28CEAA9D5}"/>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0" name="Group 1229">
                  <a:extLst>
                    <a:ext uri="{FF2B5EF4-FFF2-40B4-BE49-F238E27FC236}">
                      <a16:creationId xmlns:a16="http://schemas.microsoft.com/office/drawing/2014/main" id="{05A3F87E-3BA4-EE84-854B-7CEEDCF36A41}"/>
                    </a:ext>
                  </a:extLst>
                </p:cNvPr>
                <p:cNvGrpSpPr/>
                <p:nvPr/>
              </p:nvGrpSpPr>
              <p:grpSpPr>
                <a:xfrm rot="5400000">
                  <a:off x="7290844" y="974291"/>
                  <a:ext cx="854011" cy="316026"/>
                  <a:chOff x="5502461" y="414759"/>
                  <a:chExt cx="1994799" cy="738174"/>
                </a:xfrm>
              </p:grpSpPr>
              <p:sp>
                <p:nvSpPr>
                  <p:cNvPr id="1240" name="Trapezoid 1239">
                    <a:extLst>
                      <a:ext uri="{FF2B5EF4-FFF2-40B4-BE49-F238E27FC236}">
                        <a16:creationId xmlns:a16="http://schemas.microsoft.com/office/drawing/2014/main" id="{00FD4145-8AF8-7B2B-F9C8-AFC7497BDF11}"/>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Trapezoid 1240">
                    <a:extLst>
                      <a:ext uri="{FF2B5EF4-FFF2-40B4-BE49-F238E27FC236}">
                        <a16:creationId xmlns:a16="http://schemas.microsoft.com/office/drawing/2014/main" id="{6EA3CA2B-2244-A036-8C42-C5D15019821A}"/>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Trapezoid 1241">
                    <a:extLst>
                      <a:ext uri="{FF2B5EF4-FFF2-40B4-BE49-F238E27FC236}">
                        <a16:creationId xmlns:a16="http://schemas.microsoft.com/office/drawing/2014/main" id="{89F2C422-4A51-D412-D151-C1E5ACDA4179}"/>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1" name="Group 1230">
                  <a:extLst>
                    <a:ext uri="{FF2B5EF4-FFF2-40B4-BE49-F238E27FC236}">
                      <a16:creationId xmlns:a16="http://schemas.microsoft.com/office/drawing/2014/main" id="{B4ADF925-1423-AEAC-9B30-BD17AE85C33A}"/>
                    </a:ext>
                  </a:extLst>
                </p:cNvPr>
                <p:cNvGrpSpPr/>
                <p:nvPr/>
              </p:nvGrpSpPr>
              <p:grpSpPr>
                <a:xfrm rot="16200000">
                  <a:off x="6226809" y="969141"/>
                  <a:ext cx="854006" cy="316024"/>
                  <a:chOff x="5502461" y="414759"/>
                  <a:chExt cx="1994799" cy="738174"/>
                </a:xfrm>
              </p:grpSpPr>
              <p:sp>
                <p:nvSpPr>
                  <p:cNvPr id="1237" name="Trapezoid 1236">
                    <a:extLst>
                      <a:ext uri="{FF2B5EF4-FFF2-40B4-BE49-F238E27FC236}">
                        <a16:creationId xmlns:a16="http://schemas.microsoft.com/office/drawing/2014/main" id="{F169BBB4-AFC3-582F-50E4-B29A4310D6ED}"/>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Trapezoid 1237">
                    <a:extLst>
                      <a:ext uri="{FF2B5EF4-FFF2-40B4-BE49-F238E27FC236}">
                        <a16:creationId xmlns:a16="http://schemas.microsoft.com/office/drawing/2014/main" id="{5FDCA373-D05D-CE3B-FB11-D89C4FB6B030}"/>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 name="Trapezoid 1238">
                    <a:extLst>
                      <a:ext uri="{FF2B5EF4-FFF2-40B4-BE49-F238E27FC236}">
                        <a16:creationId xmlns:a16="http://schemas.microsoft.com/office/drawing/2014/main" id="{74076167-DC12-1EFD-7C52-15F5C28766AE}"/>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2" name="Group 1231">
                  <a:extLst>
                    <a:ext uri="{FF2B5EF4-FFF2-40B4-BE49-F238E27FC236}">
                      <a16:creationId xmlns:a16="http://schemas.microsoft.com/office/drawing/2014/main" id="{06013D8D-F1E5-FE87-913C-C4186FB53675}"/>
                    </a:ext>
                  </a:extLst>
                </p:cNvPr>
                <p:cNvGrpSpPr/>
                <p:nvPr/>
              </p:nvGrpSpPr>
              <p:grpSpPr>
                <a:xfrm flipH="1" flipV="1">
                  <a:off x="6765502" y="1560873"/>
                  <a:ext cx="854011" cy="316026"/>
                  <a:chOff x="5502461" y="414759"/>
                  <a:chExt cx="1994799" cy="738174"/>
                </a:xfrm>
              </p:grpSpPr>
              <p:sp>
                <p:nvSpPr>
                  <p:cNvPr id="1234" name="Trapezoid 1233">
                    <a:extLst>
                      <a:ext uri="{FF2B5EF4-FFF2-40B4-BE49-F238E27FC236}">
                        <a16:creationId xmlns:a16="http://schemas.microsoft.com/office/drawing/2014/main" id="{C2C19633-2F61-6688-488B-90BEBF55A523}"/>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Trapezoid 1234">
                    <a:extLst>
                      <a:ext uri="{FF2B5EF4-FFF2-40B4-BE49-F238E27FC236}">
                        <a16:creationId xmlns:a16="http://schemas.microsoft.com/office/drawing/2014/main" id="{68F0C614-4F87-F906-0B1B-A8CC809DF473}"/>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Trapezoid 1235">
                    <a:extLst>
                      <a:ext uri="{FF2B5EF4-FFF2-40B4-BE49-F238E27FC236}">
                        <a16:creationId xmlns:a16="http://schemas.microsoft.com/office/drawing/2014/main" id="{ADC38540-E709-5504-10EB-BF4943BE418B}"/>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33" name="Picture 1232">
                  <a:extLst>
                    <a:ext uri="{FF2B5EF4-FFF2-40B4-BE49-F238E27FC236}">
                      <a16:creationId xmlns:a16="http://schemas.microsoft.com/office/drawing/2014/main" id="{850CEB3B-D4B6-5857-428A-D7D7D5CDD1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64" name="Group 163">
                <a:extLst>
                  <a:ext uri="{FF2B5EF4-FFF2-40B4-BE49-F238E27FC236}">
                    <a16:creationId xmlns:a16="http://schemas.microsoft.com/office/drawing/2014/main" id="{235E885F-9BE1-4819-FFFD-A902D8AD7CEA}"/>
                  </a:ext>
                </a:extLst>
              </p:cNvPr>
              <p:cNvGrpSpPr/>
              <p:nvPr/>
            </p:nvGrpSpPr>
            <p:grpSpPr>
              <a:xfrm>
                <a:off x="6911169" y="2284184"/>
                <a:ext cx="334720" cy="557866"/>
                <a:chOff x="2743201" y="1066800"/>
                <a:chExt cx="457200" cy="762000"/>
              </a:xfrm>
            </p:grpSpPr>
            <p:sp>
              <p:nvSpPr>
                <p:cNvPr id="1225" name="Rectangle 1224">
                  <a:extLst>
                    <a:ext uri="{FF2B5EF4-FFF2-40B4-BE49-F238E27FC236}">
                      <a16:creationId xmlns:a16="http://schemas.microsoft.com/office/drawing/2014/main" id="{406D86B5-F30C-A78B-27B4-1C8ABB68FBC1}"/>
                    </a:ext>
                  </a:extLst>
                </p:cNvPr>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Rectangle 1225">
                  <a:extLst>
                    <a:ext uri="{FF2B5EF4-FFF2-40B4-BE49-F238E27FC236}">
                      <a16:creationId xmlns:a16="http://schemas.microsoft.com/office/drawing/2014/main" id="{649E3906-95FB-277A-C785-039169B1F74E}"/>
                    </a:ext>
                  </a:extLst>
                </p:cNvPr>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7" name="Rectangle 1226">
                  <a:extLst>
                    <a:ext uri="{FF2B5EF4-FFF2-40B4-BE49-F238E27FC236}">
                      <a16:creationId xmlns:a16="http://schemas.microsoft.com/office/drawing/2014/main" id="{002C84EF-D7AD-9E7A-D359-F0E6C8D904D2}"/>
                    </a:ext>
                  </a:extLst>
                </p:cNvPr>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8" name="Picture 2" descr="http://users.marshall.edu/~brown/nauvoo/images/nt-dstar.jpg">
                  <a:extLst>
                    <a:ext uri="{FF2B5EF4-FFF2-40B4-BE49-F238E27FC236}">
                      <a16:creationId xmlns:a16="http://schemas.microsoft.com/office/drawing/2014/main" id="{B7D76420-A412-F22A-37CE-7E960DFBC7D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65" name="Group 164">
                <a:extLst>
                  <a:ext uri="{FF2B5EF4-FFF2-40B4-BE49-F238E27FC236}">
                    <a16:creationId xmlns:a16="http://schemas.microsoft.com/office/drawing/2014/main" id="{068BC40C-86D8-2EF1-DA6C-D3750780D47A}"/>
                  </a:ext>
                </a:extLst>
              </p:cNvPr>
              <p:cNvGrpSpPr/>
              <p:nvPr/>
            </p:nvGrpSpPr>
            <p:grpSpPr>
              <a:xfrm>
                <a:off x="4730406" y="2297290"/>
                <a:ext cx="500030" cy="529768"/>
                <a:chOff x="6495800" y="414760"/>
                <a:chExt cx="1380063" cy="1462139"/>
              </a:xfrm>
            </p:grpSpPr>
            <p:grpSp>
              <p:nvGrpSpPr>
                <p:cNvPr id="1208" name="Group 1207">
                  <a:extLst>
                    <a:ext uri="{FF2B5EF4-FFF2-40B4-BE49-F238E27FC236}">
                      <a16:creationId xmlns:a16="http://schemas.microsoft.com/office/drawing/2014/main" id="{009ACFEC-415D-B3A0-B177-BAD02CAEE199}"/>
                    </a:ext>
                  </a:extLst>
                </p:cNvPr>
                <p:cNvGrpSpPr/>
                <p:nvPr/>
              </p:nvGrpSpPr>
              <p:grpSpPr>
                <a:xfrm>
                  <a:off x="6758918" y="414760"/>
                  <a:ext cx="854011" cy="316026"/>
                  <a:chOff x="5502461" y="414759"/>
                  <a:chExt cx="1994799" cy="738174"/>
                </a:xfrm>
              </p:grpSpPr>
              <p:sp>
                <p:nvSpPr>
                  <p:cNvPr id="1222" name="Trapezoid 1221">
                    <a:extLst>
                      <a:ext uri="{FF2B5EF4-FFF2-40B4-BE49-F238E27FC236}">
                        <a16:creationId xmlns:a16="http://schemas.microsoft.com/office/drawing/2014/main" id="{F4C564F6-8FF7-F44F-CB0F-CC1C944E625E}"/>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Trapezoid 1222">
                    <a:extLst>
                      <a:ext uri="{FF2B5EF4-FFF2-40B4-BE49-F238E27FC236}">
                        <a16:creationId xmlns:a16="http://schemas.microsoft.com/office/drawing/2014/main" id="{6A593F09-EE72-D58F-1A18-E1E895354FE1}"/>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Trapezoid 1223">
                    <a:extLst>
                      <a:ext uri="{FF2B5EF4-FFF2-40B4-BE49-F238E27FC236}">
                        <a16:creationId xmlns:a16="http://schemas.microsoft.com/office/drawing/2014/main" id="{7643AF4B-1C01-2C2A-8D6C-18DC079C59DE}"/>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9" name="Group 1208">
                  <a:extLst>
                    <a:ext uri="{FF2B5EF4-FFF2-40B4-BE49-F238E27FC236}">
                      <a16:creationId xmlns:a16="http://schemas.microsoft.com/office/drawing/2014/main" id="{1BDAEC7C-1D0E-3568-40FD-9000E28B158B}"/>
                    </a:ext>
                  </a:extLst>
                </p:cNvPr>
                <p:cNvGrpSpPr/>
                <p:nvPr/>
              </p:nvGrpSpPr>
              <p:grpSpPr>
                <a:xfrm rot="5400000">
                  <a:off x="7290844" y="974291"/>
                  <a:ext cx="854011" cy="316026"/>
                  <a:chOff x="5502461" y="414759"/>
                  <a:chExt cx="1994799" cy="738174"/>
                </a:xfrm>
              </p:grpSpPr>
              <p:sp>
                <p:nvSpPr>
                  <p:cNvPr id="1219" name="Trapezoid 1218">
                    <a:extLst>
                      <a:ext uri="{FF2B5EF4-FFF2-40B4-BE49-F238E27FC236}">
                        <a16:creationId xmlns:a16="http://schemas.microsoft.com/office/drawing/2014/main" id="{CA66F44E-EEE6-F38B-9DDF-17B916C3C3B9}"/>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Trapezoid 1219">
                    <a:extLst>
                      <a:ext uri="{FF2B5EF4-FFF2-40B4-BE49-F238E27FC236}">
                        <a16:creationId xmlns:a16="http://schemas.microsoft.com/office/drawing/2014/main" id="{BD6DBC2C-8AD5-631F-0001-AB5D902E4D36}"/>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Trapezoid 1220">
                    <a:extLst>
                      <a:ext uri="{FF2B5EF4-FFF2-40B4-BE49-F238E27FC236}">
                        <a16:creationId xmlns:a16="http://schemas.microsoft.com/office/drawing/2014/main" id="{7F020DD2-DCB1-FEBE-E908-10CC6E1BFC10}"/>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0" name="Group 1209">
                  <a:extLst>
                    <a:ext uri="{FF2B5EF4-FFF2-40B4-BE49-F238E27FC236}">
                      <a16:creationId xmlns:a16="http://schemas.microsoft.com/office/drawing/2014/main" id="{489144D1-9E77-4B87-E096-C611B647C01A}"/>
                    </a:ext>
                  </a:extLst>
                </p:cNvPr>
                <p:cNvGrpSpPr/>
                <p:nvPr/>
              </p:nvGrpSpPr>
              <p:grpSpPr>
                <a:xfrm rot="16200000">
                  <a:off x="6226809" y="969141"/>
                  <a:ext cx="854006" cy="316024"/>
                  <a:chOff x="5502461" y="414759"/>
                  <a:chExt cx="1994799" cy="738174"/>
                </a:xfrm>
              </p:grpSpPr>
              <p:sp>
                <p:nvSpPr>
                  <p:cNvPr id="1216" name="Trapezoid 1215">
                    <a:extLst>
                      <a:ext uri="{FF2B5EF4-FFF2-40B4-BE49-F238E27FC236}">
                        <a16:creationId xmlns:a16="http://schemas.microsoft.com/office/drawing/2014/main" id="{C8994E4B-9BB0-651D-4A90-1C17C68D8C05}"/>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Trapezoid 1216">
                    <a:extLst>
                      <a:ext uri="{FF2B5EF4-FFF2-40B4-BE49-F238E27FC236}">
                        <a16:creationId xmlns:a16="http://schemas.microsoft.com/office/drawing/2014/main" id="{CA988298-7231-C2E1-5468-615F079CE436}"/>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Trapezoid 1217">
                    <a:extLst>
                      <a:ext uri="{FF2B5EF4-FFF2-40B4-BE49-F238E27FC236}">
                        <a16:creationId xmlns:a16="http://schemas.microsoft.com/office/drawing/2014/main" id="{E811982E-B983-61BF-B374-5B0C931575FC}"/>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1" name="Group 1210">
                  <a:extLst>
                    <a:ext uri="{FF2B5EF4-FFF2-40B4-BE49-F238E27FC236}">
                      <a16:creationId xmlns:a16="http://schemas.microsoft.com/office/drawing/2014/main" id="{1CA31F90-82E9-F798-09F4-6A87DE2FC628}"/>
                    </a:ext>
                  </a:extLst>
                </p:cNvPr>
                <p:cNvGrpSpPr/>
                <p:nvPr/>
              </p:nvGrpSpPr>
              <p:grpSpPr>
                <a:xfrm flipH="1" flipV="1">
                  <a:off x="6765502" y="1560873"/>
                  <a:ext cx="854011" cy="316026"/>
                  <a:chOff x="5502461" y="414759"/>
                  <a:chExt cx="1994799" cy="738174"/>
                </a:xfrm>
              </p:grpSpPr>
              <p:sp>
                <p:nvSpPr>
                  <p:cNvPr id="1213" name="Trapezoid 1212">
                    <a:extLst>
                      <a:ext uri="{FF2B5EF4-FFF2-40B4-BE49-F238E27FC236}">
                        <a16:creationId xmlns:a16="http://schemas.microsoft.com/office/drawing/2014/main" id="{03862FF3-58D2-F943-7A7C-4396B8CC09CA}"/>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4" name="Trapezoid 1213">
                    <a:extLst>
                      <a:ext uri="{FF2B5EF4-FFF2-40B4-BE49-F238E27FC236}">
                        <a16:creationId xmlns:a16="http://schemas.microsoft.com/office/drawing/2014/main" id="{FC910218-8226-5085-4450-D80373BC37F5}"/>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Trapezoid 1214">
                    <a:extLst>
                      <a:ext uri="{FF2B5EF4-FFF2-40B4-BE49-F238E27FC236}">
                        <a16:creationId xmlns:a16="http://schemas.microsoft.com/office/drawing/2014/main" id="{60356EFC-89CD-248E-8451-2EFEED9DCD8D}"/>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12" name="Picture 1211">
                  <a:extLst>
                    <a:ext uri="{FF2B5EF4-FFF2-40B4-BE49-F238E27FC236}">
                      <a16:creationId xmlns:a16="http://schemas.microsoft.com/office/drawing/2014/main" id="{023A731D-3302-BA15-A20E-3FBBB5442D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66" name="Group 165">
                <a:extLst>
                  <a:ext uri="{FF2B5EF4-FFF2-40B4-BE49-F238E27FC236}">
                    <a16:creationId xmlns:a16="http://schemas.microsoft.com/office/drawing/2014/main" id="{2C4CF6E7-A61E-5066-C227-7C848B7EE890}"/>
                  </a:ext>
                </a:extLst>
              </p:cNvPr>
              <p:cNvGrpSpPr/>
              <p:nvPr/>
            </p:nvGrpSpPr>
            <p:grpSpPr>
              <a:xfrm>
                <a:off x="5542304" y="2273480"/>
                <a:ext cx="334720" cy="557866"/>
                <a:chOff x="2743201" y="1066800"/>
                <a:chExt cx="457200" cy="762000"/>
              </a:xfrm>
            </p:grpSpPr>
            <p:sp>
              <p:nvSpPr>
                <p:cNvPr id="1204" name="Rectangle 1203">
                  <a:extLst>
                    <a:ext uri="{FF2B5EF4-FFF2-40B4-BE49-F238E27FC236}">
                      <a16:creationId xmlns:a16="http://schemas.microsoft.com/office/drawing/2014/main" id="{DC0E3757-3B7A-A5EA-3E92-DF9066847C3A}"/>
                    </a:ext>
                  </a:extLst>
                </p:cNvPr>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Rectangle 1204">
                  <a:extLst>
                    <a:ext uri="{FF2B5EF4-FFF2-40B4-BE49-F238E27FC236}">
                      <a16:creationId xmlns:a16="http://schemas.microsoft.com/office/drawing/2014/main" id="{CA424CDF-1E7E-ADB6-37C2-97FC0C276D71}"/>
                    </a:ext>
                  </a:extLst>
                </p:cNvPr>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Rectangle 1205">
                  <a:extLst>
                    <a:ext uri="{FF2B5EF4-FFF2-40B4-BE49-F238E27FC236}">
                      <a16:creationId xmlns:a16="http://schemas.microsoft.com/office/drawing/2014/main" id="{FB7B9BB5-626C-6CE1-80A5-E25CB1AF97EB}"/>
                    </a:ext>
                  </a:extLst>
                </p:cNvPr>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7" name="Picture 2" descr="http://users.marshall.edu/~brown/nauvoo/images/nt-dstar.jpg">
                  <a:extLst>
                    <a:ext uri="{FF2B5EF4-FFF2-40B4-BE49-F238E27FC236}">
                      <a16:creationId xmlns:a16="http://schemas.microsoft.com/office/drawing/2014/main" id="{72BB64A0-546A-04ED-D3CB-8F74776B73C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67" name="Group 166">
                <a:extLst>
                  <a:ext uri="{FF2B5EF4-FFF2-40B4-BE49-F238E27FC236}">
                    <a16:creationId xmlns:a16="http://schemas.microsoft.com/office/drawing/2014/main" id="{98008491-D8D7-CBA4-677A-9955ED9627FB}"/>
                  </a:ext>
                </a:extLst>
              </p:cNvPr>
              <p:cNvGrpSpPr/>
              <p:nvPr/>
            </p:nvGrpSpPr>
            <p:grpSpPr>
              <a:xfrm>
                <a:off x="3324388" y="2315314"/>
                <a:ext cx="500030" cy="529768"/>
                <a:chOff x="6495800" y="414760"/>
                <a:chExt cx="1380063" cy="1462139"/>
              </a:xfrm>
            </p:grpSpPr>
            <p:grpSp>
              <p:nvGrpSpPr>
                <p:cNvPr id="1187" name="Group 1186">
                  <a:extLst>
                    <a:ext uri="{FF2B5EF4-FFF2-40B4-BE49-F238E27FC236}">
                      <a16:creationId xmlns:a16="http://schemas.microsoft.com/office/drawing/2014/main" id="{1942EA9C-0A56-3879-BD2F-816BD671F2D8}"/>
                    </a:ext>
                  </a:extLst>
                </p:cNvPr>
                <p:cNvGrpSpPr/>
                <p:nvPr/>
              </p:nvGrpSpPr>
              <p:grpSpPr>
                <a:xfrm>
                  <a:off x="6758918" y="414760"/>
                  <a:ext cx="854011" cy="316026"/>
                  <a:chOff x="5502461" y="414759"/>
                  <a:chExt cx="1994799" cy="738174"/>
                </a:xfrm>
              </p:grpSpPr>
              <p:sp>
                <p:nvSpPr>
                  <p:cNvPr id="1201" name="Trapezoid 1200">
                    <a:extLst>
                      <a:ext uri="{FF2B5EF4-FFF2-40B4-BE49-F238E27FC236}">
                        <a16:creationId xmlns:a16="http://schemas.microsoft.com/office/drawing/2014/main" id="{C9322D4B-26D1-20D5-8381-FB4FD76ED275}"/>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Trapezoid 1201">
                    <a:extLst>
                      <a:ext uri="{FF2B5EF4-FFF2-40B4-BE49-F238E27FC236}">
                        <a16:creationId xmlns:a16="http://schemas.microsoft.com/office/drawing/2014/main" id="{D8C02F2D-2C49-8D93-9197-EDDD8847A5D6}"/>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Trapezoid 1202">
                    <a:extLst>
                      <a:ext uri="{FF2B5EF4-FFF2-40B4-BE49-F238E27FC236}">
                        <a16:creationId xmlns:a16="http://schemas.microsoft.com/office/drawing/2014/main" id="{A28463AE-9C73-4DCE-6763-FB244920DC1C}"/>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8" name="Group 1187">
                  <a:extLst>
                    <a:ext uri="{FF2B5EF4-FFF2-40B4-BE49-F238E27FC236}">
                      <a16:creationId xmlns:a16="http://schemas.microsoft.com/office/drawing/2014/main" id="{BCB0DEFF-7334-7F5D-38A6-D0212FF71F30}"/>
                    </a:ext>
                  </a:extLst>
                </p:cNvPr>
                <p:cNvGrpSpPr/>
                <p:nvPr/>
              </p:nvGrpSpPr>
              <p:grpSpPr>
                <a:xfrm rot="5400000">
                  <a:off x="7290844" y="974291"/>
                  <a:ext cx="854011" cy="316026"/>
                  <a:chOff x="5502461" y="414759"/>
                  <a:chExt cx="1994799" cy="738174"/>
                </a:xfrm>
              </p:grpSpPr>
              <p:sp>
                <p:nvSpPr>
                  <p:cNvPr id="1198" name="Trapezoid 1197">
                    <a:extLst>
                      <a:ext uri="{FF2B5EF4-FFF2-40B4-BE49-F238E27FC236}">
                        <a16:creationId xmlns:a16="http://schemas.microsoft.com/office/drawing/2014/main" id="{1AE90125-3C44-70C3-B86D-AC519ADE812D}"/>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9" name="Trapezoid 1198">
                    <a:extLst>
                      <a:ext uri="{FF2B5EF4-FFF2-40B4-BE49-F238E27FC236}">
                        <a16:creationId xmlns:a16="http://schemas.microsoft.com/office/drawing/2014/main" id="{37FB1F8D-E889-ABC2-AA69-F2B443CEE1C1}"/>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0" name="Trapezoid 1199">
                    <a:extLst>
                      <a:ext uri="{FF2B5EF4-FFF2-40B4-BE49-F238E27FC236}">
                        <a16:creationId xmlns:a16="http://schemas.microsoft.com/office/drawing/2014/main" id="{A91B5B1B-FB44-3E8D-57A2-56235558AD6A}"/>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9" name="Group 1188">
                  <a:extLst>
                    <a:ext uri="{FF2B5EF4-FFF2-40B4-BE49-F238E27FC236}">
                      <a16:creationId xmlns:a16="http://schemas.microsoft.com/office/drawing/2014/main" id="{E4B42E7E-81C3-1AAE-40BC-56AFE8957180}"/>
                    </a:ext>
                  </a:extLst>
                </p:cNvPr>
                <p:cNvGrpSpPr/>
                <p:nvPr/>
              </p:nvGrpSpPr>
              <p:grpSpPr>
                <a:xfrm rot="16200000">
                  <a:off x="6226809" y="969141"/>
                  <a:ext cx="854006" cy="316024"/>
                  <a:chOff x="5502461" y="414759"/>
                  <a:chExt cx="1994799" cy="738174"/>
                </a:xfrm>
              </p:grpSpPr>
              <p:sp>
                <p:nvSpPr>
                  <p:cNvPr id="1195" name="Trapezoid 1194">
                    <a:extLst>
                      <a:ext uri="{FF2B5EF4-FFF2-40B4-BE49-F238E27FC236}">
                        <a16:creationId xmlns:a16="http://schemas.microsoft.com/office/drawing/2014/main" id="{F9775A9C-839A-E4CC-A5DC-DF41AA0F122C}"/>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Trapezoid 1195">
                    <a:extLst>
                      <a:ext uri="{FF2B5EF4-FFF2-40B4-BE49-F238E27FC236}">
                        <a16:creationId xmlns:a16="http://schemas.microsoft.com/office/drawing/2014/main" id="{CA642D9D-D2B1-CE88-B78E-605C15740491}"/>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7" name="Trapezoid 1196">
                    <a:extLst>
                      <a:ext uri="{FF2B5EF4-FFF2-40B4-BE49-F238E27FC236}">
                        <a16:creationId xmlns:a16="http://schemas.microsoft.com/office/drawing/2014/main" id="{EAC38F81-51E9-CCC0-BECC-C7D99BE90375}"/>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0" name="Group 1189">
                  <a:extLst>
                    <a:ext uri="{FF2B5EF4-FFF2-40B4-BE49-F238E27FC236}">
                      <a16:creationId xmlns:a16="http://schemas.microsoft.com/office/drawing/2014/main" id="{019D28BB-F809-ECDA-0434-73047221A698}"/>
                    </a:ext>
                  </a:extLst>
                </p:cNvPr>
                <p:cNvGrpSpPr/>
                <p:nvPr/>
              </p:nvGrpSpPr>
              <p:grpSpPr>
                <a:xfrm flipH="1" flipV="1">
                  <a:off x="6765502" y="1560873"/>
                  <a:ext cx="854011" cy="316026"/>
                  <a:chOff x="5502461" y="414759"/>
                  <a:chExt cx="1994799" cy="738174"/>
                </a:xfrm>
              </p:grpSpPr>
              <p:sp>
                <p:nvSpPr>
                  <p:cNvPr id="1192" name="Trapezoid 1191">
                    <a:extLst>
                      <a:ext uri="{FF2B5EF4-FFF2-40B4-BE49-F238E27FC236}">
                        <a16:creationId xmlns:a16="http://schemas.microsoft.com/office/drawing/2014/main" id="{9AB5F50E-2172-6D68-812B-BBDBAE4F5A96}"/>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Trapezoid 1192">
                    <a:extLst>
                      <a:ext uri="{FF2B5EF4-FFF2-40B4-BE49-F238E27FC236}">
                        <a16:creationId xmlns:a16="http://schemas.microsoft.com/office/drawing/2014/main" id="{6E69D519-FBE4-DF3F-E3A6-B00BC9818CDB}"/>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Trapezoid 1193">
                    <a:extLst>
                      <a:ext uri="{FF2B5EF4-FFF2-40B4-BE49-F238E27FC236}">
                        <a16:creationId xmlns:a16="http://schemas.microsoft.com/office/drawing/2014/main" id="{E2FEF3D3-5ECC-6BE8-C85E-F336F5B4DBEC}"/>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91" name="Picture 1190">
                  <a:extLst>
                    <a:ext uri="{FF2B5EF4-FFF2-40B4-BE49-F238E27FC236}">
                      <a16:creationId xmlns:a16="http://schemas.microsoft.com/office/drawing/2014/main" id="{66445D40-B37A-D1DB-F393-AF1E886DE3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68" name="Group 167">
                <a:extLst>
                  <a:ext uri="{FF2B5EF4-FFF2-40B4-BE49-F238E27FC236}">
                    <a16:creationId xmlns:a16="http://schemas.microsoft.com/office/drawing/2014/main" id="{971127F7-E350-5B03-D291-2E4E945C99AF}"/>
                  </a:ext>
                </a:extLst>
              </p:cNvPr>
              <p:cNvGrpSpPr/>
              <p:nvPr/>
            </p:nvGrpSpPr>
            <p:grpSpPr>
              <a:xfrm>
                <a:off x="4086946" y="2283299"/>
                <a:ext cx="334720" cy="557866"/>
                <a:chOff x="2743201" y="1066800"/>
                <a:chExt cx="457200" cy="762000"/>
              </a:xfrm>
            </p:grpSpPr>
            <p:sp>
              <p:nvSpPr>
                <p:cNvPr id="1183" name="Rectangle 1182">
                  <a:extLst>
                    <a:ext uri="{FF2B5EF4-FFF2-40B4-BE49-F238E27FC236}">
                      <a16:creationId xmlns:a16="http://schemas.microsoft.com/office/drawing/2014/main" id="{834725CD-3867-02DB-F86F-3B4D027A3DA2}"/>
                    </a:ext>
                  </a:extLst>
                </p:cNvPr>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Rectangle 1183">
                  <a:extLst>
                    <a:ext uri="{FF2B5EF4-FFF2-40B4-BE49-F238E27FC236}">
                      <a16:creationId xmlns:a16="http://schemas.microsoft.com/office/drawing/2014/main" id="{322D61F2-DAD7-3C05-72FF-95C597874FD4}"/>
                    </a:ext>
                  </a:extLst>
                </p:cNvPr>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Rectangle 1184">
                  <a:extLst>
                    <a:ext uri="{FF2B5EF4-FFF2-40B4-BE49-F238E27FC236}">
                      <a16:creationId xmlns:a16="http://schemas.microsoft.com/office/drawing/2014/main" id="{9325F29A-B4FA-05EF-599B-AB85F59DCE11}"/>
                    </a:ext>
                  </a:extLst>
                </p:cNvPr>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6" name="Picture 2" descr="http://users.marshall.edu/~brown/nauvoo/images/nt-dstar.jpg">
                  <a:extLst>
                    <a:ext uri="{FF2B5EF4-FFF2-40B4-BE49-F238E27FC236}">
                      <a16:creationId xmlns:a16="http://schemas.microsoft.com/office/drawing/2014/main" id="{F1D2D998-5D04-2F01-5A0A-D3D53748863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69" name="Group 168">
                <a:extLst>
                  <a:ext uri="{FF2B5EF4-FFF2-40B4-BE49-F238E27FC236}">
                    <a16:creationId xmlns:a16="http://schemas.microsoft.com/office/drawing/2014/main" id="{C13F5EEB-A259-E09F-96E6-6ED0D727EA01}"/>
                  </a:ext>
                </a:extLst>
              </p:cNvPr>
              <p:cNvGrpSpPr/>
              <p:nvPr/>
            </p:nvGrpSpPr>
            <p:grpSpPr>
              <a:xfrm>
                <a:off x="1857248" y="2307756"/>
                <a:ext cx="500030" cy="529768"/>
                <a:chOff x="6495800" y="414760"/>
                <a:chExt cx="1380063" cy="1462139"/>
              </a:xfrm>
            </p:grpSpPr>
            <p:grpSp>
              <p:nvGrpSpPr>
                <p:cNvPr id="1166" name="Group 1165">
                  <a:extLst>
                    <a:ext uri="{FF2B5EF4-FFF2-40B4-BE49-F238E27FC236}">
                      <a16:creationId xmlns:a16="http://schemas.microsoft.com/office/drawing/2014/main" id="{7D7345B7-F4A8-C01C-0219-E728EDD2BDDF}"/>
                    </a:ext>
                  </a:extLst>
                </p:cNvPr>
                <p:cNvGrpSpPr/>
                <p:nvPr/>
              </p:nvGrpSpPr>
              <p:grpSpPr>
                <a:xfrm>
                  <a:off x="6758918" y="414760"/>
                  <a:ext cx="854011" cy="316026"/>
                  <a:chOff x="5502461" y="414759"/>
                  <a:chExt cx="1994799" cy="738174"/>
                </a:xfrm>
              </p:grpSpPr>
              <p:sp>
                <p:nvSpPr>
                  <p:cNvPr id="1180" name="Trapezoid 1179">
                    <a:extLst>
                      <a:ext uri="{FF2B5EF4-FFF2-40B4-BE49-F238E27FC236}">
                        <a16:creationId xmlns:a16="http://schemas.microsoft.com/office/drawing/2014/main" id="{BEEA3A35-DCD1-BBAA-9F77-DA891EEE4D7B}"/>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Trapezoid 1180">
                    <a:extLst>
                      <a:ext uri="{FF2B5EF4-FFF2-40B4-BE49-F238E27FC236}">
                        <a16:creationId xmlns:a16="http://schemas.microsoft.com/office/drawing/2014/main" id="{AF2DFD2A-FA55-9237-7D7C-6F4DF83ACC89}"/>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Trapezoid 1181">
                    <a:extLst>
                      <a:ext uri="{FF2B5EF4-FFF2-40B4-BE49-F238E27FC236}">
                        <a16:creationId xmlns:a16="http://schemas.microsoft.com/office/drawing/2014/main" id="{AFAEB422-119B-C91D-552A-1A55D18F594A}"/>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7" name="Group 1166">
                  <a:extLst>
                    <a:ext uri="{FF2B5EF4-FFF2-40B4-BE49-F238E27FC236}">
                      <a16:creationId xmlns:a16="http://schemas.microsoft.com/office/drawing/2014/main" id="{B32697C9-DB79-F7E4-FBAB-512DA22ECD14}"/>
                    </a:ext>
                  </a:extLst>
                </p:cNvPr>
                <p:cNvGrpSpPr/>
                <p:nvPr/>
              </p:nvGrpSpPr>
              <p:grpSpPr>
                <a:xfrm rot="5400000">
                  <a:off x="7290844" y="974291"/>
                  <a:ext cx="854011" cy="316026"/>
                  <a:chOff x="5502461" y="414759"/>
                  <a:chExt cx="1994799" cy="738174"/>
                </a:xfrm>
              </p:grpSpPr>
              <p:sp>
                <p:nvSpPr>
                  <p:cNvPr id="1177" name="Trapezoid 1176">
                    <a:extLst>
                      <a:ext uri="{FF2B5EF4-FFF2-40B4-BE49-F238E27FC236}">
                        <a16:creationId xmlns:a16="http://schemas.microsoft.com/office/drawing/2014/main" id="{605F9FDF-ABD4-32AF-F4EE-6AE81EADB25A}"/>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Trapezoid 1177">
                    <a:extLst>
                      <a:ext uri="{FF2B5EF4-FFF2-40B4-BE49-F238E27FC236}">
                        <a16:creationId xmlns:a16="http://schemas.microsoft.com/office/drawing/2014/main" id="{2BF366C1-ED93-C547-7129-43E6259C29B7}"/>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Trapezoid 1178">
                    <a:extLst>
                      <a:ext uri="{FF2B5EF4-FFF2-40B4-BE49-F238E27FC236}">
                        <a16:creationId xmlns:a16="http://schemas.microsoft.com/office/drawing/2014/main" id="{C52A435A-E092-0542-3C43-5C0C0D843944}"/>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8" name="Group 1167">
                  <a:extLst>
                    <a:ext uri="{FF2B5EF4-FFF2-40B4-BE49-F238E27FC236}">
                      <a16:creationId xmlns:a16="http://schemas.microsoft.com/office/drawing/2014/main" id="{B71A4556-1DAA-FBC3-0369-DA29483BF19B}"/>
                    </a:ext>
                  </a:extLst>
                </p:cNvPr>
                <p:cNvGrpSpPr/>
                <p:nvPr/>
              </p:nvGrpSpPr>
              <p:grpSpPr>
                <a:xfrm rot="16200000">
                  <a:off x="6226809" y="969141"/>
                  <a:ext cx="854006" cy="316024"/>
                  <a:chOff x="5502461" y="414759"/>
                  <a:chExt cx="1994799" cy="738174"/>
                </a:xfrm>
              </p:grpSpPr>
              <p:sp>
                <p:nvSpPr>
                  <p:cNvPr id="1174" name="Trapezoid 1173">
                    <a:extLst>
                      <a:ext uri="{FF2B5EF4-FFF2-40B4-BE49-F238E27FC236}">
                        <a16:creationId xmlns:a16="http://schemas.microsoft.com/office/drawing/2014/main" id="{21F08C62-583F-EE2E-CF6B-B80D0CA1B30C}"/>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Trapezoid 1174">
                    <a:extLst>
                      <a:ext uri="{FF2B5EF4-FFF2-40B4-BE49-F238E27FC236}">
                        <a16:creationId xmlns:a16="http://schemas.microsoft.com/office/drawing/2014/main" id="{4408536E-7923-9D47-53C6-EB90D01490E1}"/>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Trapezoid 1175">
                    <a:extLst>
                      <a:ext uri="{FF2B5EF4-FFF2-40B4-BE49-F238E27FC236}">
                        <a16:creationId xmlns:a16="http://schemas.microsoft.com/office/drawing/2014/main" id="{C1019D64-C1BE-410C-503C-CEF3597AF4D0}"/>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9" name="Group 1168">
                  <a:extLst>
                    <a:ext uri="{FF2B5EF4-FFF2-40B4-BE49-F238E27FC236}">
                      <a16:creationId xmlns:a16="http://schemas.microsoft.com/office/drawing/2014/main" id="{BC7B6836-BAB5-3D5C-E2AA-12E49B17C658}"/>
                    </a:ext>
                  </a:extLst>
                </p:cNvPr>
                <p:cNvGrpSpPr/>
                <p:nvPr/>
              </p:nvGrpSpPr>
              <p:grpSpPr>
                <a:xfrm flipH="1" flipV="1">
                  <a:off x="6765502" y="1560873"/>
                  <a:ext cx="854011" cy="316026"/>
                  <a:chOff x="5502461" y="414759"/>
                  <a:chExt cx="1994799" cy="738174"/>
                </a:xfrm>
              </p:grpSpPr>
              <p:sp>
                <p:nvSpPr>
                  <p:cNvPr id="1171" name="Trapezoid 1170">
                    <a:extLst>
                      <a:ext uri="{FF2B5EF4-FFF2-40B4-BE49-F238E27FC236}">
                        <a16:creationId xmlns:a16="http://schemas.microsoft.com/office/drawing/2014/main" id="{25E8E40E-1408-58D2-9BF3-B361A9288DC2}"/>
                      </a:ext>
                    </a:extLst>
                  </p:cNvPr>
                  <p:cNvSpPr/>
                  <p:nvPr/>
                </p:nvSpPr>
                <p:spPr>
                  <a:xfrm rot="10800000">
                    <a:off x="5502461"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Trapezoid 1171">
                    <a:extLst>
                      <a:ext uri="{FF2B5EF4-FFF2-40B4-BE49-F238E27FC236}">
                        <a16:creationId xmlns:a16="http://schemas.microsoft.com/office/drawing/2014/main" id="{7EC8306D-841E-8219-0B8C-0525D7FBF863}"/>
                      </a:ext>
                    </a:extLst>
                  </p:cNvPr>
                  <p:cNvSpPr/>
                  <p:nvPr/>
                </p:nvSpPr>
                <p:spPr>
                  <a:xfrm rot="10800000">
                    <a:off x="6169407" y="414759"/>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Trapezoid 1172">
                    <a:extLst>
                      <a:ext uri="{FF2B5EF4-FFF2-40B4-BE49-F238E27FC236}">
                        <a16:creationId xmlns:a16="http://schemas.microsoft.com/office/drawing/2014/main" id="{E3DBE070-3793-CC3F-7061-171C62EF3FF0}"/>
                      </a:ext>
                    </a:extLst>
                  </p:cNvPr>
                  <p:cNvSpPr/>
                  <p:nvPr/>
                </p:nvSpPr>
                <p:spPr>
                  <a:xfrm rot="10800000">
                    <a:off x="6848694" y="436560"/>
                    <a:ext cx="648566" cy="716373"/>
                  </a:xfrm>
                  <a:prstGeom prst="trapezoid">
                    <a:avLst>
                      <a:gd name="adj" fmla="val 10314"/>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70" name="Picture 1169">
                  <a:extLst>
                    <a:ext uri="{FF2B5EF4-FFF2-40B4-BE49-F238E27FC236}">
                      <a16:creationId xmlns:a16="http://schemas.microsoft.com/office/drawing/2014/main" id="{F1100647-281E-9F6C-4321-F466D19791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56" y="691453"/>
                  <a:ext cx="897316" cy="897316"/>
                </a:xfrm>
                <a:prstGeom prst="ellipse">
                  <a:avLst/>
                </a:prstGeom>
                <a:ln w="1905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70" name="Group 169">
                <a:extLst>
                  <a:ext uri="{FF2B5EF4-FFF2-40B4-BE49-F238E27FC236}">
                    <a16:creationId xmlns:a16="http://schemas.microsoft.com/office/drawing/2014/main" id="{8ACE66AF-A938-D28D-B1CE-EE4EB69438FD}"/>
                  </a:ext>
                </a:extLst>
              </p:cNvPr>
              <p:cNvGrpSpPr/>
              <p:nvPr/>
            </p:nvGrpSpPr>
            <p:grpSpPr>
              <a:xfrm>
                <a:off x="2722449" y="2295287"/>
                <a:ext cx="334720" cy="557866"/>
                <a:chOff x="2743201" y="1066800"/>
                <a:chExt cx="457200" cy="762000"/>
              </a:xfrm>
            </p:grpSpPr>
            <p:sp>
              <p:nvSpPr>
                <p:cNvPr id="1162" name="Rectangle 1161">
                  <a:extLst>
                    <a:ext uri="{FF2B5EF4-FFF2-40B4-BE49-F238E27FC236}">
                      <a16:creationId xmlns:a16="http://schemas.microsoft.com/office/drawing/2014/main" id="{3EA6F637-7726-13E9-795A-73C5D15C2D02}"/>
                    </a:ext>
                  </a:extLst>
                </p:cNvPr>
                <p:cNvSpPr/>
                <p:nvPr/>
              </p:nvSpPr>
              <p:spPr>
                <a:xfrm>
                  <a:off x="2743201" y="1066800"/>
                  <a:ext cx="457200" cy="7620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Rectangle 1162">
                  <a:extLst>
                    <a:ext uri="{FF2B5EF4-FFF2-40B4-BE49-F238E27FC236}">
                      <a16:creationId xmlns:a16="http://schemas.microsoft.com/office/drawing/2014/main" id="{28AEF436-3FD9-0165-37B8-41969F38D112}"/>
                    </a:ext>
                  </a:extLst>
                </p:cNvPr>
                <p:cNvSpPr/>
                <p:nvPr/>
              </p:nvSpPr>
              <p:spPr>
                <a:xfrm>
                  <a:off x="2743201" y="1104900"/>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Rectangle 1163">
                  <a:extLst>
                    <a:ext uri="{FF2B5EF4-FFF2-40B4-BE49-F238E27FC236}">
                      <a16:creationId xmlns:a16="http://schemas.microsoft.com/office/drawing/2014/main" id="{F0BC26D6-6ADD-A713-E502-841DDA25B6CA}"/>
                    </a:ext>
                  </a:extLst>
                </p:cNvPr>
                <p:cNvSpPr/>
                <p:nvPr/>
              </p:nvSpPr>
              <p:spPr>
                <a:xfrm>
                  <a:off x="2743201" y="1704975"/>
                  <a:ext cx="457200" cy="762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5" name="Picture 2" descr="http://users.marshall.edu/~brown/nauvoo/images/nt-dstar.jpg">
                  <a:extLst>
                    <a:ext uri="{FF2B5EF4-FFF2-40B4-BE49-F238E27FC236}">
                      <a16:creationId xmlns:a16="http://schemas.microsoft.com/office/drawing/2014/main" id="{9A2751E9-4F98-3ACE-02CD-0992DBEC246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1" t="21938" r="15011" b="31550"/>
                <a:stretch/>
              </p:blipFill>
              <p:spPr bwMode="auto">
                <a:xfrm>
                  <a:off x="2788540" y="1219200"/>
                  <a:ext cx="394336" cy="4286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171" name="Trapezoid 170">
                <a:extLst>
                  <a:ext uri="{FF2B5EF4-FFF2-40B4-BE49-F238E27FC236}">
                    <a16:creationId xmlns:a16="http://schemas.microsoft.com/office/drawing/2014/main" id="{5A84EE79-145E-D48F-7E25-6BB3B02DC745}"/>
                  </a:ext>
                </a:extLst>
              </p:cNvPr>
              <p:cNvSpPr/>
              <p:nvPr/>
            </p:nvSpPr>
            <p:spPr>
              <a:xfrm rot="10800000">
                <a:off x="994176" y="2145889"/>
                <a:ext cx="8033839" cy="142738"/>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069396A7-9A65-E737-1F1A-1C7A4D20F919}"/>
                  </a:ext>
                </a:extLst>
              </p:cNvPr>
              <p:cNvSpPr/>
              <p:nvPr/>
            </p:nvSpPr>
            <p:spPr>
              <a:xfrm>
                <a:off x="1092446" y="1106574"/>
                <a:ext cx="7790082" cy="1013703"/>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38577596-E464-73B3-BF2F-981797800AC2}"/>
                  </a:ext>
                </a:extLst>
              </p:cNvPr>
              <p:cNvSpPr/>
              <p:nvPr/>
            </p:nvSpPr>
            <p:spPr>
              <a:xfrm flipV="1">
                <a:off x="1092446" y="2068724"/>
                <a:ext cx="7761633" cy="45719"/>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73">
                <a:extLst>
                  <a:ext uri="{FF2B5EF4-FFF2-40B4-BE49-F238E27FC236}">
                    <a16:creationId xmlns:a16="http://schemas.microsoft.com/office/drawing/2014/main" id="{3C8C392F-ADD5-C715-C570-3037DC1C8CD4}"/>
                  </a:ext>
                </a:extLst>
              </p:cNvPr>
              <p:cNvGrpSpPr/>
              <p:nvPr/>
            </p:nvGrpSpPr>
            <p:grpSpPr>
              <a:xfrm>
                <a:off x="7583951" y="1238547"/>
                <a:ext cx="609506" cy="744738"/>
                <a:chOff x="4193214" y="1038010"/>
                <a:chExt cx="874773" cy="1116915"/>
              </a:xfrm>
            </p:grpSpPr>
            <p:cxnSp>
              <p:nvCxnSpPr>
                <p:cNvPr id="1151" name="Straight Connector 1150">
                  <a:extLst>
                    <a:ext uri="{FF2B5EF4-FFF2-40B4-BE49-F238E27FC236}">
                      <a16:creationId xmlns:a16="http://schemas.microsoft.com/office/drawing/2014/main" id="{5101FD7C-B827-B511-1573-04EF7CAFABC4}"/>
                    </a:ext>
                  </a:extLst>
                </p:cNvPr>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a:extLst>
                    <a:ext uri="{FF2B5EF4-FFF2-40B4-BE49-F238E27FC236}">
                      <a16:creationId xmlns:a16="http://schemas.microsoft.com/office/drawing/2014/main" id="{3A769A86-D559-4325-122E-69D5B7824A4A}"/>
                    </a:ext>
                  </a:extLst>
                </p:cNvPr>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a:extLst>
                    <a:ext uri="{FF2B5EF4-FFF2-40B4-BE49-F238E27FC236}">
                      <a16:creationId xmlns:a16="http://schemas.microsoft.com/office/drawing/2014/main" id="{8DD91CE3-73E4-62FA-3BA8-57B559825222}"/>
                    </a:ext>
                  </a:extLst>
                </p:cNvPr>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a:extLst>
                    <a:ext uri="{FF2B5EF4-FFF2-40B4-BE49-F238E27FC236}">
                      <a16:creationId xmlns:a16="http://schemas.microsoft.com/office/drawing/2014/main" id="{98DD16AF-4CD0-BB19-61BB-4F71AB1A6ABE}"/>
                    </a:ext>
                  </a:extLst>
                </p:cNvPr>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a:extLst>
                    <a:ext uri="{FF2B5EF4-FFF2-40B4-BE49-F238E27FC236}">
                      <a16:creationId xmlns:a16="http://schemas.microsoft.com/office/drawing/2014/main" id="{F48CCD77-8942-4991-95B7-200E6218AD6F}"/>
                    </a:ext>
                  </a:extLst>
                </p:cNvPr>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6" name="Straight Connector 1155">
                  <a:extLst>
                    <a:ext uri="{FF2B5EF4-FFF2-40B4-BE49-F238E27FC236}">
                      <a16:creationId xmlns:a16="http://schemas.microsoft.com/office/drawing/2014/main" id="{CB3379F5-FB52-737E-1176-029EFA852E42}"/>
                    </a:ext>
                  </a:extLst>
                </p:cNvPr>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7" name="Straight Connector 1156">
                  <a:extLst>
                    <a:ext uri="{FF2B5EF4-FFF2-40B4-BE49-F238E27FC236}">
                      <a16:creationId xmlns:a16="http://schemas.microsoft.com/office/drawing/2014/main" id="{CD39564C-795C-3F2B-1D28-C30FD2C079F5}"/>
                    </a:ext>
                  </a:extLst>
                </p:cNvPr>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8" name="Straight Connector 1157">
                  <a:extLst>
                    <a:ext uri="{FF2B5EF4-FFF2-40B4-BE49-F238E27FC236}">
                      <a16:creationId xmlns:a16="http://schemas.microsoft.com/office/drawing/2014/main" id="{6993FB62-E2AB-EE98-A6DE-D6217F518A58}"/>
                    </a:ext>
                  </a:extLst>
                </p:cNvPr>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a:extLst>
                    <a:ext uri="{FF2B5EF4-FFF2-40B4-BE49-F238E27FC236}">
                      <a16:creationId xmlns:a16="http://schemas.microsoft.com/office/drawing/2014/main" id="{1C341F31-6838-905E-C856-66F26E49B56C}"/>
                    </a:ext>
                  </a:extLst>
                </p:cNvPr>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0" name="Rectangle 1159">
                  <a:extLst>
                    <a:ext uri="{FF2B5EF4-FFF2-40B4-BE49-F238E27FC236}">
                      <a16:creationId xmlns:a16="http://schemas.microsoft.com/office/drawing/2014/main" id="{624CFF01-E2C9-C05E-1C7B-0D448EED7889}"/>
                    </a:ext>
                  </a:extLst>
                </p:cNvPr>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Rectangle 1160">
                  <a:extLst>
                    <a:ext uri="{FF2B5EF4-FFF2-40B4-BE49-F238E27FC236}">
                      <a16:creationId xmlns:a16="http://schemas.microsoft.com/office/drawing/2014/main" id="{8B9D2A0B-2769-7273-A2DC-1E52FE74FEF2}"/>
                    </a:ext>
                  </a:extLst>
                </p:cNvPr>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a16="http://schemas.microsoft.com/office/drawing/2014/main" id="{BE113AEF-91BD-4225-5B2B-5C92AF63BACC}"/>
                  </a:ext>
                </a:extLst>
              </p:cNvPr>
              <p:cNvGrpSpPr/>
              <p:nvPr/>
            </p:nvGrpSpPr>
            <p:grpSpPr>
              <a:xfrm>
                <a:off x="6050324" y="1237834"/>
                <a:ext cx="609506" cy="744738"/>
                <a:chOff x="4193214" y="1038010"/>
                <a:chExt cx="874773" cy="1116915"/>
              </a:xfrm>
            </p:grpSpPr>
            <p:cxnSp>
              <p:nvCxnSpPr>
                <p:cNvPr id="1140" name="Straight Connector 1139">
                  <a:extLst>
                    <a:ext uri="{FF2B5EF4-FFF2-40B4-BE49-F238E27FC236}">
                      <a16:creationId xmlns:a16="http://schemas.microsoft.com/office/drawing/2014/main" id="{F9359281-3D12-001F-CD44-58D6C6844240}"/>
                    </a:ext>
                  </a:extLst>
                </p:cNvPr>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a:extLst>
                    <a:ext uri="{FF2B5EF4-FFF2-40B4-BE49-F238E27FC236}">
                      <a16:creationId xmlns:a16="http://schemas.microsoft.com/office/drawing/2014/main" id="{F04F9B58-BB9D-57B3-6722-7D0210CA565B}"/>
                    </a:ext>
                  </a:extLst>
                </p:cNvPr>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a:extLst>
                    <a:ext uri="{FF2B5EF4-FFF2-40B4-BE49-F238E27FC236}">
                      <a16:creationId xmlns:a16="http://schemas.microsoft.com/office/drawing/2014/main" id="{71F4C87E-EB79-BB9D-92C2-604299747B7B}"/>
                    </a:ext>
                  </a:extLst>
                </p:cNvPr>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a:extLst>
                    <a:ext uri="{FF2B5EF4-FFF2-40B4-BE49-F238E27FC236}">
                      <a16:creationId xmlns:a16="http://schemas.microsoft.com/office/drawing/2014/main" id="{95A2DF34-84DA-ACEE-D674-6B672AAEC568}"/>
                    </a:ext>
                  </a:extLst>
                </p:cNvPr>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a:extLst>
                    <a:ext uri="{FF2B5EF4-FFF2-40B4-BE49-F238E27FC236}">
                      <a16:creationId xmlns:a16="http://schemas.microsoft.com/office/drawing/2014/main" id="{35D8C70B-E0FF-68EE-4485-A96A99D8DBA7}"/>
                    </a:ext>
                  </a:extLst>
                </p:cNvPr>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a:extLst>
                    <a:ext uri="{FF2B5EF4-FFF2-40B4-BE49-F238E27FC236}">
                      <a16:creationId xmlns:a16="http://schemas.microsoft.com/office/drawing/2014/main" id="{8B0842F0-54BC-EC01-63E3-3A610C59AD3C}"/>
                    </a:ext>
                  </a:extLst>
                </p:cNvPr>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6" name="Straight Connector 1145">
                  <a:extLst>
                    <a:ext uri="{FF2B5EF4-FFF2-40B4-BE49-F238E27FC236}">
                      <a16:creationId xmlns:a16="http://schemas.microsoft.com/office/drawing/2014/main" id="{019E01BF-5AA7-5235-7A5C-46B8F08CBB81}"/>
                    </a:ext>
                  </a:extLst>
                </p:cNvPr>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7" name="Straight Connector 1146">
                  <a:extLst>
                    <a:ext uri="{FF2B5EF4-FFF2-40B4-BE49-F238E27FC236}">
                      <a16:creationId xmlns:a16="http://schemas.microsoft.com/office/drawing/2014/main" id="{BF11370F-7D36-378A-16FD-5CA425E1AAF5}"/>
                    </a:ext>
                  </a:extLst>
                </p:cNvPr>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a:extLst>
                    <a:ext uri="{FF2B5EF4-FFF2-40B4-BE49-F238E27FC236}">
                      <a16:creationId xmlns:a16="http://schemas.microsoft.com/office/drawing/2014/main" id="{54D16C5E-8641-7B43-2029-F131A9C2B6AB}"/>
                    </a:ext>
                  </a:extLst>
                </p:cNvPr>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9" name="Rectangle 1148">
                  <a:extLst>
                    <a:ext uri="{FF2B5EF4-FFF2-40B4-BE49-F238E27FC236}">
                      <a16:creationId xmlns:a16="http://schemas.microsoft.com/office/drawing/2014/main" id="{C2DD1101-8E75-2F25-3B81-3A645F438681}"/>
                    </a:ext>
                  </a:extLst>
                </p:cNvPr>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Rectangle 1149">
                  <a:extLst>
                    <a:ext uri="{FF2B5EF4-FFF2-40B4-BE49-F238E27FC236}">
                      <a16:creationId xmlns:a16="http://schemas.microsoft.com/office/drawing/2014/main" id="{84DCA5E6-8309-AA09-6FC7-5DBE95F1D522}"/>
                    </a:ext>
                  </a:extLst>
                </p:cNvPr>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a:extLst>
                  <a:ext uri="{FF2B5EF4-FFF2-40B4-BE49-F238E27FC236}">
                    <a16:creationId xmlns:a16="http://schemas.microsoft.com/office/drawing/2014/main" id="{AA59CB6B-7806-2197-69EB-D9345F207060}"/>
                  </a:ext>
                </a:extLst>
              </p:cNvPr>
              <p:cNvGrpSpPr/>
              <p:nvPr/>
            </p:nvGrpSpPr>
            <p:grpSpPr>
              <a:xfrm>
                <a:off x="3297236" y="1236712"/>
                <a:ext cx="609506" cy="744738"/>
                <a:chOff x="4193214" y="1038010"/>
                <a:chExt cx="874773" cy="1116915"/>
              </a:xfrm>
            </p:grpSpPr>
            <p:cxnSp>
              <p:nvCxnSpPr>
                <p:cNvPr id="1129" name="Straight Connector 1128">
                  <a:extLst>
                    <a:ext uri="{FF2B5EF4-FFF2-40B4-BE49-F238E27FC236}">
                      <a16:creationId xmlns:a16="http://schemas.microsoft.com/office/drawing/2014/main" id="{C17FB18C-3890-7955-0B46-78557EF172DB}"/>
                    </a:ext>
                  </a:extLst>
                </p:cNvPr>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0" name="Straight Connector 1129">
                  <a:extLst>
                    <a:ext uri="{FF2B5EF4-FFF2-40B4-BE49-F238E27FC236}">
                      <a16:creationId xmlns:a16="http://schemas.microsoft.com/office/drawing/2014/main" id="{5FEBB595-1EB5-0665-DA47-4D261DDD0C86}"/>
                    </a:ext>
                  </a:extLst>
                </p:cNvPr>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1" name="Straight Connector 1130">
                  <a:extLst>
                    <a:ext uri="{FF2B5EF4-FFF2-40B4-BE49-F238E27FC236}">
                      <a16:creationId xmlns:a16="http://schemas.microsoft.com/office/drawing/2014/main" id="{7421EC45-A430-DAB9-A98C-04E9DCBF1622}"/>
                    </a:ext>
                  </a:extLst>
                </p:cNvPr>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2" name="Straight Connector 1131">
                  <a:extLst>
                    <a:ext uri="{FF2B5EF4-FFF2-40B4-BE49-F238E27FC236}">
                      <a16:creationId xmlns:a16="http://schemas.microsoft.com/office/drawing/2014/main" id="{614C5C07-046D-62B9-32C2-2CAD63A399AD}"/>
                    </a:ext>
                  </a:extLst>
                </p:cNvPr>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3" name="Straight Connector 1132">
                  <a:extLst>
                    <a:ext uri="{FF2B5EF4-FFF2-40B4-BE49-F238E27FC236}">
                      <a16:creationId xmlns:a16="http://schemas.microsoft.com/office/drawing/2014/main" id="{1DDBC78F-B62B-7CD5-7737-3C7C0CE87932}"/>
                    </a:ext>
                  </a:extLst>
                </p:cNvPr>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4" name="Straight Connector 1133">
                  <a:extLst>
                    <a:ext uri="{FF2B5EF4-FFF2-40B4-BE49-F238E27FC236}">
                      <a16:creationId xmlns:a16="http://schemas.microsoft.com/office/drawing/2014/main" id="{A43D88CE-D276-3B0D-E026-B4E4834B13F0}"/>
                    </a:ext>
                  </a:extLst>
                </p:cNvPr>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5" name="Straight Connector 1134">
                  <a:extLst>
                    <a:ext uri="{FF2B5EF4-FFF2-40B4-BE49-F238E27FC236}">
                      <a16:creationId xmlns:a16="http://schemas.microsoft.com/office/drawing/2014/main" id="{39E85FF2-CC08-845E-EA94-D2D725FE3B88}"/>
                    </a:ext>
                  </a:extLst>
                </p:cNvPr>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a:extLst>
                    <a:ext uri="{FF2B5EF4-FFF2-40B4-BE49-F238E27FC236}">
                      <a16:creationId xmlns:a16="http://schemas.microsoft.com/office/drawing/2014/main" id="{06E3F25B-BDFC-9D32-7285-4C9EE16AFF9D}"/>
                    </a:ext>
                  </a:extLst>
                </p:cNvPr>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7" name="Straight Connector 1136">
                  <a:extLst>
                    <a:ext uri="{FF2B5EF4-FFF2-40B4-BE49-F238E27FC236}">
                      <a16:creationId xmlns:a16="http://schemas.microsoft.com/office/drawing/2014/main" id="{D99CFAEE-3D8B-961C-6887-058390A0362A}"/>
                    </a:ext>
                  </a:extLst>
                </p:cNvPr>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38" name="Rectangle 1137">
                  <a:extLst>
                    <a:ext uri="{FF2B5EF4-FFF2-40B4-BE49-F238E27FC236}">
                      <a16:creationId xmlns:a16="http://schemas.microsoft.com/office/drawing/2014/main" id="{010E6519-876D-76FE-0529-60CF82F332A7}"/>
                    </a:ext>
                  </a:extLst>
                </p:cNvPr>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Rectangle 1138">
                  <a:extLst>
                    <a:ext uri="{FF2B5EF4-FFF2-40B4-BE49-F238E27FC236}">
                      <a16:creationId xmlns:a16="http://schemas.microsoft.com/office/drawing/2014/main" id="{89C1E095-C927-C74F-9235-FBF66EDBB21D}"/>
                    </a:ext>
                  </a:extLst>
                </p:cNvPr>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5818EF5F-6EA8-F074-D448-2F3CDFEAFEE4}"/>
                  </a:ext>
                </a:extLst>
              </p:cNvPr>
              <p:cNvGrpSpPr/>
              <p:nvPr/>
            </p:nvGrpSpPr>
            <p:grpSpPr>
              <a:xfrm>
                <a:off x="1867634" y="1238250"/>
                <a:ext cx="609506" cy="744738"/>
                <a:chOff x="4193214" y="1038010"/>
                <a:chExt cx="874773" cy="1116915"/>
              </a:xfrm>
            </p:grpSpPr>
            <p:cxnSp>
              <p:nvCxnSpPr>
                <p:cNvPr id="1118" name="Straight Connector 1117">
                  <a:extLst>
                    <a:ext uri="{FF2B5EF4-FFF2-40B4-BE49-F238E27FC236}">
                      <a16:creationId xmlns:a16="http://schemas.microsoft.com/office/drawing/2014/main" id="{9EEB02F7-6C7A-49C0-03A6-6348F081EF6B}"/>
                    </a:ext>
                  </a:extLst>
                </p:cNvPr>
                <p:cNvCxnSpPr/>
                <p:nvPr/>
              </p:nvCxnSpPr>
              <p:spPr>
                <a:xfrm>
                  <a:off x="4266112" y="19389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9" name="Straight Connector 1118">
                  <a:extLst>
                    <a:ext uri="{FF2B5EF4-FFF2-40B4-BE49-F238E27FC236}">
                      <a16:creationId xmlns:a16="http://schemas.microsoft.com/office/drawing/2014/main" id="{F2D626B4-27E1-FEE5-886A-F566248F82FB}"/>
                    </a:ext>
                  </a:extLst>
                </p:cNvPr>
                <p:cNvCxnSpPr/>
                <p:nvPr/>
              </p:nvCxnSpPr>
              <p:spPr>
                <a:xfrm>
                  <a:off x="4278609" y="1779491"/>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a:extLst>
                    <a:ext uri="{FF2B5EF4-FFF2-40B4-BE49-F238E27FC236}">
                      <a16:creationId xmlns:a16="http://schemas.microsoft.com/office/drawing/2014/main" id="{13C56B6E-6344-CBF3-5B08-F68C5B0E1376}"/>
                    </a:ext>
                  </a:extLst>
                </p:cNvPr>
                <p:cNvCxnSpPr/>
                <p:nvPr/>
              </p:nvCxnSpPr>
              <p:spPr>
                <a:xfrm>
                  <a:off x="4278609" y="1620058"/>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a:extLst>
                    <a:ext uri="{FF2B5EF4-FFF2-40B4-BE49-F238E27FC236}">
                      <a16:creationId xmlns:a16="http://schemas.microsoft.com/office/drawing/2014/main" id="{B8482BB2-52C1-5349-A9EC-D311B286F59D}"/>
                    </a:ext>
                  </a:extLst>
                </p:cNvPr>
                <p:cNvCxnSpPr/>
                <p:nvPr/>
              </p:nvCxnSpPr>
              <p:spPr>
                <a:xfrm>
                  <a:off x="4278609" y="1460624"/>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a:extLst>
                    <a:ext uri="{FF2B5EF4-FFF2-40B4-BE49-F238E27FC236}">
                      <a16:creationId xmlns:a16="http://schemas.microsoft.com/office/drawing/2014/main" id="{FEFE3140-4466-F6CB-9C76-8F78737022CE}"/>
                    </a:ext>
                  </a:extLst>
                </p:cNvPr>
                <p:cNvCxnSpPr/>
                <p:nvPr/>
              </p:nvCxnSpPr>
              <p:spPr>
                <a:xfrm>
                  <a:off x="4278609" y="1301190"/>
                  <a:ext cx="7289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3" name="Straight Connector 1122">
                  <a:extLst>
                    <a:ext uri="{FF2B5EF4-FFF2-40B4-BE49-F238E27FC236}">
                      <a16:creationId xmlns:a16="http://schemas.microsoft.com/office/drawing/2014/main" id="{FEC0C6F1-2EB7-4E3F-83D4-C98190ECBFF4}"/>
                    </a:ext>
                  </a:extLst>
                </p:cNvPr>
                <p:cNvCxnSpPr/>
                <p:nvPr/>
              </p:nvCxnSpPr>
              <p:spPr>
                <a:xfrm flipH="1" flipV="1">
                  <a:off x="4843449" y="1162255"/>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4" name="Straight Connector 1123">
                  <a:extLst>
                    <a:ext uri="{FF2B5EF4-FFF2-40B4-BE49-F238E27FC236}">
                      <a16:creationId xmlns:a16="http://schemas.microsoft.com/office/drawing/2014/main" id="{F36BF483-638B-0170-0F97-C935CD2C2557}"/>
                    </a:ext>
                  </a:extLst>
                </p:cNvPr>
                <p:cNvCxnSpPr/>
                <p:nvPr/>
              </p:nvCxnSpPr>
              <p:spPr>
                <a:xfrm flipH="1" flipV="1">
                  <a:off x="4697654" y="1157701"/>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5" name="Straight Connector 1124">
                  <a:extLst>
                    <a:ext uri="{FF2B5EF4-FFF2-40B4-BE49-F238E27FC236}">
                      <a16:creationId xmlns:a16="http://schemas.microsoft.com/office/drawing/2014/main" id="{2C3FF33B-5792-6826-03A1-FE2563C2D011}"/>
                    </a:ext>
                  </a:extLst>
                </p:cNvPr>
                <p:cNvCxnSpPr/>
                <p:nvPr/>
              </p:nvCxnSpPr>
              <p:spPr>
                <a:xfrm flipH="1" flipV="1">
                  <a:off x="4563541" y="1180104"/>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6" name="Straight Connector 1125">
                  <a:extLst>
                    <a:ext uri="{FF2B5EF4-FFF2-40B4-BE49-F238E27FC236}">
                      <a16:creationId xmlns:a16="http://schemas.microsoft.com/office/drawing/2014/main" id="{4E58C704-56A7-3F8F-E69E-8481710F86FC}"/>
                    </a:ext>
                  </a:extLst>
                </p:cNvPr>
                <p:cNvCxnSpPr/>
                <p:nvPr/>
              </p:nvCxnSpPr>
              <p:spPr>
                <a:xfrm flipH="1" flipV="1">
                  <a:off x="4413349" y="1173889"/>
                  <a:ext cx="7928" cy="974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27" name="Rectangle 1126">
                  <a:extLst>
                    <a:ext uri="{FF2B5EF4-FFF2-40B4-BE49-F238E27FC236}">
                      <a16:creationId xmlns:a16="http://schemas.microsoft.com/office/drawing/2014/main" id="{5241EC32-7CE3-8051-1587-2034D2AE04FF}"/>
                    </a:ext>
                  </a:extLst>
                </p:cNvPr>
                <p:cNvSpPr/>
                <p:nvPr/>
              </p:nvSpPr>
              <p:spPr>
                <a:xfrm>
                  <a:off x="4266112" y="1173889"/>
                  <a:ext cx="741475" cy="9748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Rectangle 1127">
                  <a:extLst>
                    <a:ext uri="{FF2B5EF4-FFF2-40B4-BE49-F238E27FC236}">
                      <a16:creationId xmlns:a16="http://schemas.microsoft.com/office/drawing/2014/main" id="{27119CA1-18FA-4009-53D7-32C8805A4445}"/>
                    </a:ext>
                  </a:extLst>
                </p:cNvPr>
                <p:cNvSpPr/>
                <p:nvPr/>
              </p:nvSpPr>
              <p:spPr>
                <a:xfrm>
                  <a:off x="4193214" y="1038010"/>
                  <a:ext cx="874773" cy="136514"/>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a16="http://schemas.microsoft.com/office/drawing/2014/main" id="{753EE0C0-10DB-71E6-9EDA-DC63FA3E19E0}"/>
                  </a:ext>
                </a:extLst>
              </p:cNvPr>
              <p:cNvGrpSpPr/>
              <p:nvPr/>
            </p:nvGrpSpPr>
            <p:grpSpPr>
              <a:xfrm>
                <a:off x="1218879" y="1105353"/>
                <a:ext cx="370656" cy="947450"/>
                <a:chOff x="4305300" y="227465"/>
                <a:chExt cx="876300" cy="3706360"/>
              </a:xfrm>
            </p:grpSpPr>
            <p:sp>
              <p:nvSpPr>
                <p:cNvPr id="1113" name="Rectangle 1112">
                  <a:extLst>
                    <a:ext uri="{FF2B5EF4-FFF2-40B4-BE49-F238E27FC236}">
                      <a16:creationId xmlns:a16="http://schemas.microsoft.com/office/drawing/2014/main" id="{803ED9AC-8D9F-1743-55DB-AE70019F2B41}"/>
                    </a:ext>
                  </a:extLst>
                </p:cNvPr>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Flowchart: Manual Operation 1113">
                  <a:extLst>
                    <a:ext uri="{FF2B5EF4-FFF2-40B4-BE49-F238E27FC236}">
                      <a16:creationId xmlns:a16="http://schemas.microsoft.com/office/drawing/2014/main" id="{49E9F218-F20D-ECF2-1EAB-C3E999D10BB5}"/>
                    </a:ext>
                  </a:extLst>
                </p:cNvPr>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Rectangle 1114">
                  <a:extLst>
                    <a:ext uri="{FF2B5EF4-FFF2-40B4-BE49-F238E27FC236}">
                      <a16:creationId xmlns:a16="http://schemas.microsoft.com/office/drawing/2014/main" id="{476648E7-11C5-A489-EB3B-DB7D09233F84}"/>
                    </a:ext>
                  </a:extLst>
                </p:cNvPr>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Flowchart: Manual Operation 1115">
                  <a:extLst>
                    <a:ext uri="{FF2B5EF4-FFF2-40B4-BE49-F238E27FC236}">
                      <a16:creationId xmlns:a16="http://schemas.microsoft.com/office/drawing/2014/main" id="{27DFB8ED-AFB6-2D8C-894D-A7D2D3647E9C}"/>
                    </a:ext>
                  </a:extLst>
                </p:cNvPr>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Rectangle 1116">
                  <a:extLst>
                    <a:ext uri="{FF2B5EF4-FFF2-40B4-BE49-F238E27FC236}">
                      <a16:creationId xmlns:a16="http://schemas.microsoft.com/office/drawing/2014/main" id="{7FE5338A-F899-10A8-88CF-F9D04C3749E2}"/>
                    </a:ext>
                  </a:extLst>
                </p:cNvPr>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7A98376F-BEA3-A371-7271-CF6B52151F59}"/>
                  </a:ext>
                </a:extLst>
              </p:cNvPr>
              <p:cNvGrpSpPr/>
              <p:nvPr/>
            </p:nvGrpSpPr>
            <p:grpSpPr>
              <a:xfrm>
                <a:off x="2695516" y="1095970"/>
                <a:ext cx="370656" cy="947450"/>
                <a:chOff x="4305300" y="227465"/>
                <a:chExt cx="876300" cy="3706360"/>
              </a:xfrm>
            </p:grpSpPr>
            <p:sp>
              <p:nvSpPr>
                <p:cNvPr id="1108" name="Rectangle 1107">
                  <a:extLst>
                    <a:ext uri="{FF2B5EF4-FFF2-40B4-BE49-F238E27FC236}">
                      <a16:creationId xmlns:a16="http://schemas.microsoft.com/office/drawing/2014/main" id="{1D1B2FC3-DB1D-963D-E195-2D519E1E97B2}"/>
                    </a:ext>
                  </a:extLst>
                </p:cNvPr>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Flowchart: Manual Operation 1108">
                  <a:extLst>
                    <a:ext uri="{FF2B5EF4-FFF2-40B4-BE49-F238E27FC236}">
                      <a16:creationId xmlns:a16="http://schemas.microsoft.com/office/drawing/2014/main" id="{447B3908-51FE-B3B7-7E18-3EE7ACC9519F}"/>
                    </a:ext>
                  </a:extLst>
                </p:cNvPr>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Rectangle 1109">
                  <a:extLst>
                    <a:ext uri="{FF2B5EF4-FFF2-40B4-BE49-F238E27FC236}">
                      <a16:creationId xmlns:a16="http://schemas.microsoft.com/office/drawing/2014/main" id="{96A6AC16-3798-968F-390D-94008A1F2C36}"/>
                    </a:ext>
                  </a:extLst>
                </p:cNvPr>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Flowchart: Manual Operation 1110">
                  <a:extLst>
                    <a:ext uri="{FF2B5EF4-FFF2-40B4-BE49-F238E27FC236}">
                      <a16:creationId xmlns:a16="http://schemas.microsoft.com/office/drawing/2014/main" id="{EA2A44D8-90D9-DAF3-4FE6-688528410003}"/>
                    </a:ext>
                  </a:extLst>
                </p:cNvPr>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ectangle 1111">
                  <a:extLst>
                    <a:ext uri="{FF2B5EF4-FFF2-40B4-BE49-F238E27FC236}">
                      <a16:creationId xmlns:a16="http://schemas.microsoft.com/office/drawing/2014/main" id="{9728F910-0B75-E249-58B0-9B4FC49C3CA6}"/>
                    </a:ext>
                  </a:extLst>
                </p:cNvPr>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DF6C1C57-CF53-469A-6A73-091FA3A39310}"/>
                  </a:ext>
                </a:extLst>
              </p:cNvPr>
              <p:cNvGrpSpPr/>
              <p:nvPr/>
            </p:nvGrpSpPr>
            <p:grpSpPr>
              <a:xfrm>
                <a:off x="4075741" y="1095970"/>
                <a:ext cx="370656" cy="947450"/>
                <a:chOff x="4305300" y="227465"/>
                <a:chExt cx="876300" cy="3706360"/>
              </a:xfrm>
            </p:grpSpPr>
            <p:sp>
              <p:nvSpPr>
                <p:cNvPr id="1103" name="Rectangle 1102">
                  <a:extLst>
                    <a:ext uri="{FF2B5EF4-FFF2-40B4-BE49-F238E27FC236}">
                      <a16:creationId xmlns:a16="http://schemas.microsoft.com/office/drawing/2014/main" id="{B0FF3A4F-AF28-B285-FF32-C923749ADF7A}"/>
                    </a:ext>
                  </a:extLst>
                </p:cNvPr>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Flowchart: Manual Operation 1103">
                  <a:extLst>
                    <a:ext uri="{FF2B5EF4-FFF2-40B4-BE49-F238E27FC236}">
                      <a16:creationId xmlns:a16="http://schemas.microsoft.com/office/drawing/2014/main" id="{507FDA8A-6AAE-74E2-F0E9-6D783CDE8E98}"/>
                    </a:ext>
                  </a:extLst>
                </p:cNvPr>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Rectangle 1104">
                  <a:extLst>
                    <a:ext uri="{FF2B5EF4-FFF2-40B4-BE49-F238E27FC236}">
                      <a16:creationId xmlns:a16="http://schemas.microsoft.com/office/drawing/2014/main" id="{511DCA1F-13CD-9062-B0EB-76F6518D2F37}"/>
                    </a:ext>
                  </a:extLst>
                </p:cNvPr>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Flowchart: Manual Operation 1105">
                  <a:extLst>
                    <a:ext uri="{FF2B5EF4-FFF2-40B4-BE49-F238E27FC236}">
                      <a16:creationId xmlns:a16="http://schemas.microsoft.com/office/drawing/2014/main" id="{5262ABF1-288F-F871-1A75-AC43742D4CCD}"/>
                    </a:ext>
                  </a:extLst>
                </p:cNvPr>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Rectangle 1106">
                  <a:extLst>
                    <a:ext uri="{FF2B5EF4-FFF2-40B4-BE49-F238E27FC236}">
                      <a16:creationId xmlns:a16="http://schemas.microsoft.com/office/drawing/2014/main" id="{4569222A-8070-FE0A-CD60-09EF11571192}"/>
                    </a:ext>
                  </a:extLst>
                </p:cNvPr>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id="{3194AB8B-092E-7EF2-B0BC-FECB8A98CAC5}"/>
                  </a:ext>
                </a:extLst>
              </p:cNvPr>
              <p:cNvGrpSpPr/>
              <p:nvPr/>
            </p:nvGrpSpPr>
            <p:grpSpPr>
              <a:xfrm>
                <a:off x="5514634" y="1104994"/>
                <a:ext cx="370656" cy="947450"/>
                <a:chOff x="4305300" y="227465"/>
                <a:chExt cx="876300" cy="3706360"/>
              </a:xfrm>
            </p:grpSpPr>
            <p:sp>
              <p:nvSpPr>
                <p:cNvPr id="1098" name="Rectangle 1097">
                  <a:extLst>
                    <a:ext uri="{FF2B5EF4-FFF2-40B4-BE49-F238E27FC236}">
                      <a16:creationId xmlns:a16="http://schemas.microsoft.com/office/drawing/2014/main" id="{9584FD7E-3124-B393-43D4-C033150E1845}"/>
                    </a:ext>
                  </a:extLst>
                </p:cNvPr>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Flowchart: Manual Operation 1098">
                  <a:extLst>
                    <a:ext uri="{FF2B5EF4-FFF2-40B4-BE49-F238E27FC236}">
                      <a16:creationId xmlns:a16="http://schemas.microsoft.com/office/drawing/2014/main" id="{2C5B1CA9-DACA-0B9A-FC81-C05D11C9387C}"/>
                    </a:ext>
                  </a:extLst>
                </p:cNvPr>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Rectangle 1099">
                  <a:extLst>
                    <a:ext uri="{FF2B5EF4-FFF2-40B4-BE49-F238E27FC236}">
                      <a16:creationId xmlns:a16="http://schemas.microsoft.com/office/drawing/2014/main" id="{9741004B-A6EE-C88B-27EB-C24D23A28A70}"/>
                    </a:ext>
                  </a:extLst>
                </p:cNvPr>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Flowchart: Manual Operation 1100">
                  <a:extLst>
                    <a:ext uri="{FF2B5EF4-FFF2-40B4-BE49-F238E27FC236}">
                      <a16:creationId xmlns:a16="http://schemas.microsoft.com/office/drawing/2014/main" id="{7A220DDB-BB02-F683-C8AF-E7317571B428}"/>
                    </a:ext>
                  </a:extLst>
                </p:cNvPr>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ectangle 1101">
                  <a:extLst>
                    <a:ext uri="{FF2B5EF4-FFF2-40B4-BE49-F238E27FC236}">
                      <a16:creationId xmlns:a16="http://schemas.microsoft.com/office/drawing/2014/main" id="{F41F45F4-B1D3-AA1A-A4E8-14FC147FF761}"/>
                    </a:ext>
                  </a:extLst>
                </p:cNvPr>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a:extLst>
                  <a:ext uri="{FF2B5EF4-FFF2-40B4-BE49-F238E27FC236}">
                    <a16:creationId xmlns:a16="http://schemas.microsoft.com/office/drawing/2014/main" id="{59DC3A99-E3CF-AC31-5CE2-B693BCAC31A0}"/>
                  </a:ext>
                </a:extLst>
              </p:cNvPr>
              <p:cNvGrpSpPr/>
              <p:nvPr/>
            </p:nvGrpSpPr>
            <p:grpSpPr>
              <a:xfrm>
                <a:off x="6898277" y="1124607"/>
                <a:ext cx="370656" cy="947450"/>
                <a:chOff x="4305300" y="227465"/>
                <a:chExt cx="876300" cy="3706360"/>
              </a:xfrm>
            </p:grpSpPr>
            <p:sp>
              <p:nvSpPr>
                <p:cNvPr id="1093" name="Rectangle 1092">
                  <a:extLst>
                    <a:ext uri="{FF2B5EF4-FFF2-40B4-BE49-F238E27FC236}">
                      <a16:creationId xmlns:a16="http://schemas.microsoft.com/office/drawing/2014/main" id="{FA5AF01E-7096-802B-426F-99CB6A8AD9EA}"/>
                    </a:ext>
                  </a:extLst>
                </p:cNvPr>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lowchart: Manual Operation 1093">
                  <a:extLst>
                    <a:ext uri="{FF2B5EF4-FFF2-40B4-BE49-F238E27FC236}">
                      <a16:creationId xmlns:a16="http://schemas.microsoft.com/office/drawing/2014/main" id="{5BBFD32B-8089-7986-6DCD-7E899D47A3F4}"/>
                    </a:ext>
                  </a:extLst>
                </p:cNvPr>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Rectangle 1094">
                  <a:extLst>
                    <a:ext uri="{FF2B5EF4-FFF2-40B4-BE49-F238E27FC236}">
                      <a16:creationId xmlns:a16="http://schemas.microsoft.com/office/drawing/2014/main" id="{1ED99446-3EDE-45B6-4C18-9EA3DC4AF07A}"/>
                    </a:ext>
                  </a:extLst>
                </p:cNvPr>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Flowchart: Manual Operation 1095">
                  <a:extLst>
                    <a:ext uri="{FF2B5EF4-FFF2-40B4-BE49-F238E27FC236}">
                      <a16:creationId xmlns:a16="http://schemas.microsoft.com/office/drawing/2014/main" id="{0574159A-CE1E-38C4-9367-EBA1D1295EFE}"/>
                    </a:ext>
                  </a:extLst>
                </p:cNvPr>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Rectangle 1096">
                  <a:extLst>
                    <a:ext uri="{FF2B5EF4-FFF2-40B4-BE49-F238E27FC236}">
                      <a16:creationId xmlns:a16="http://schemas.microsoft.com/office/drawing/2014/main" id="{B3A22E3C-1C23-39EC-96E2-B237B8F706C7}"/>
                    </a:ext>
                  </a:extLst>
                </p:cNvPr>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a:extLst>
                  <a:ext uri="{FF2B5EF4-FFF2-40B4-BE49-F238E27FC236}">
                    <a16:creationId xmlns:a16="http://schemas.microsoft.com/office/drawing/2014/main" id="{84A5ABD3-B7BC-1A36-8BD1-6B65DC305DDE}"/>
                  </a:ext>
                </a:extLst>
              </p:cNvPr>
              <p:cNvGrpSpPr/>
              <p:nvPr/>
            </p:nvGrpSpPr>
            <p:grpSpPr>
              <a:xfrm>
                <a:off x="8353898" y="1095970"/>
                <a:ext cx="370656" cy="947450"/>
                <a:chOff x="4305300" y="227465"/>
                <a:chExt cx="876300" cy="3706360"/>
              </a:xfrm>
            </p:grpSpPr>
            <p:sp>
              <p:nvSpPr>
                <p:cNvPr id="1088" name="Rectangle 1087">
                  <a:extLst>
                    <a:ext uri="{FF2B5EF4-FFF2-40B4-BE49-F238E27FC236}">
                      <a16:creationId xmlns:a16="http://schemas.microsoft.com/office/drawing/2014/main" id="{F1360B1B-554F-EE74-261C-2FAFE8006D7E}"/>
                    </a:ext>
                  </a:extLst>
                </p:cNvPr>
                <p:cNvSpPr/>
                <p:nvPr/>
              </p:nvSpPr>
              <p:spPr>
                <a:xfrm>
                  <a:off x="4526257" y="739029"/>
                  <a:ext cx="435452" cy="27670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Flowchart: Manual Operation 1088">
                  <a:extLst>
                    <a:ext uri="{FF2B5EF4-FFF2-40B4-BE49-F238E27FC236}">
                      <a16:creationId xmlns:a16="http://schemas.microsoft.com/office/drawing/2014/main" id="{CDF76F00-407C-071E-3B25-7B1BB33E1552}"/>
                    </a:ext>
                  </a:extLst>
                </p:cNvPr>
                <p:cNvSpPr/>
                <p:nvPr/>
              </p:nvSpPr>
              <p:spPr>
                <a:xfrm rot="10800000">
                  <a:off x="4372674" y="3502680"/>
                  <a:ext cx="755445" cy="431145"/>
                </a:xfrm>
                <a:prstGeom prst="flowChartManualOperation">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Rectangle 1089">
                  <a:extLst>
                    <a:ext uri="{FF2B5EF4-FFF2-40B4-BE49-F238E27FC236}">
                      <a16:creationId xmlns:a16="http://schemas.microsoft.com/office/drawing/2014/main" id="{3C4A7080-1ED4-6BCD-2A2F-D855557BE320}"/>
                    </a:ext>
                  </a:extLst>
                </p:cNvPr>
                <p:cNvSpPr/>
                <p:nvPr/>
              </p:nvSpPr>
              <p:spPr>
                <a:xfrm>
                  <a:off x="4305300" y="227465"/>
                  <a:ext cx="876300" cy="6728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Flowchart: Manual Operation 1090">
                  <a:extLst>
                    <a:ext uri="{FF2B5EF4-FFF2-40B4-BE49-F238E27FC236}">
                      <a16:creationId xmlns:a16="http://schemas.microsoft.com/office/drawing/2014/main" id="{39A41309-0C73-AFF9-B434-97B976D69F66}"/>
                    </a:ext>
                  </a:extLst>
                </p:cNvPr>
                <p:cNvSpPr/>
                <p:nvPr/>
              </p:nvSpPr>
              <p:spPr>
                <a:xfrm>
                  <a:off x="4372674" y="307884"/>
                  <a:ext cx="755445" cy="431145"/>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1091">
                  <a:extLst>
                    <a:ext uri="{FF2B5EF4-FFF2-40B4-BE49-F238E27FC236}">
                      <a16:creationId xmlns:a16="http://schemas.microsoft.com/office/drawing/2014/main" id="{C541B883-727B-6A3E-A270-029CE41EF537}"/>
                    </a:ext>
                  </a:extLst>
                </p:cNvPr>
                <p:cNvSpPr/>
                <p:nvPr/>
              </p:nvSpPr>
              <p:spPr>
                <a:xfrm>
                  <a:off x="4475267" y="722530"/>
                  <a:ext cx="553933" cy="10998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Trapezoid 183">
                <a:extLst>
                  <a:ext uri="{FF2B5EF4-FFF2-40B4-BE49-F238E27FC236}">
                    <a16:creationId xmlns:a16="http://schemas.microsoft.com/office/drawing/2014/main" id="{0516592B-0A8C-EB31-972A-568C30A2D128}"/>
                  </a:ext>
                </a:extLst>
              </p:cNvPr>
              <p:cNvSpPr/>
              <p:nvPr/>
            </p:nvSpPr>
            <p:spPr>
              <a:xfrm rot="10800000">
                <a:off x="975126" y="955264"/>
                <a:ext cx="8033839" cy="142738"/>
              </a:xfrm>
              <a:prstGeom prst="trapezoid">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a:extLst>
                  <a:ext uri="{FF2B5EF4-FFF2-40B4-BE49-F238E27FC236}">
                    <a16:creationId xmlns:a16="http://schemas.microsoft.com/office/drawing/2014/main" id="{B7814F14-AA12-3F1D-9096-C96A0B240944}"/>
                  </a:ext>
                </a:extLst>
              </p:cNvPr>
              <p:cNvSpPr/>
              <p:nvPr/>
            </p:nvSpPr>
            <p:spPr>
              <a:xfrm rot="5400000">
                <a:off x="1255768" y="5794513"/>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a:extLst>
                  <a:ext uri="{FF2B5EF4-FFF2-40B4-BE49-F238E27FC236}">
                    <a16:creationId xmlns:a16="http://schemas.microsoft.com/office/drawing/2014/main" id="{388244DD-3B7E-E345-69FF-1A8C24DD62DC}"/>
                  </a:ext>
                </a:extLst>
              </p:cNvPr>
              <p:cNvSpPr/>
              <p:nvPr/>
            </p:nvSpPr>
            <p:spPr>
              <a:xfrm rot="5400000">
                <a:off x="2817857" y="5803148"/>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a:extLst>
                  <a:ext uri="{FF2B5EF4-FFF2-40B4-BE49-F238E27FC236}">
                    <a16:creationId xmlns:a16="http://schemas.microsoft.com/office/drawing/2014/main" id="{8DA7FEA2-8E91-98FA-D938-DC4F30DACD4F}"/>
                  </a:ext>
                </a:extLst>
              </p:cNvPr>
              <p:cNvSpPr/>
              <p:nvPr/>
            </p:nvSpPr>
            <p:spPr>
              <a:xfrm rot="5400000">
                <a:off x="4142556" y="5815207"/>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a:extLst>
                  <a:ext uri="{FF2B5EF4-FFF2-40B4-BE49-F238E27FC236}">
                    <a16:creationId xmlns:a16="http://schemas.microsoft.com/office/drawing/2014/main" id="{86934BFB-906B-33DE-151B-05FB36F755EC}"/>
                  </a:ext>
                </a:extLst>
              </p:cNvPr>
              <p:cNvSpPr/>
              <p:nvPr/>
            </p:nvSpPr>
            <p:spPr>
              <a:xfrm rot="5400000">
                <a:off x="5599152" y="5840904"/>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a:extLst>
                  <a:ext uri="{FF2B5EF4-FFF2-40B4-BE49-F238E27FC236}">
                    <a16:creationId xmlns:a16="http://schemas.microsoft.com/office/drawing/2014/main" id="{AA4D6903-D608-2689-988C-A448A026A90B}"/>
                  </a:ext>
                </a:extLst>
              </p:cNvPr>
              <p:cNvSpPr/>
              <p:nvPr/>
            </p:nvSpPr>
            <p:spPr>
              <a:xfrm rot="5400000">
                <a:off x="6961204" y="5822550"/>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a:extLst>
                  <a:ext uri="{FF2B5EF4-FFF2-40B4-BE49-F238E27FC236}">
                    <a16:creationId xmlns:a16="http://schemas.microsoft.com/office/drawing/2014/main" id="{2BEC10D4-79C2-5BA0-F822-A5D05EC672DB}"/>
                  </a:ext>
                </a:extLst>
              </p:cNvPr>
              <p:cNvSpPr/>
              <p:nvPr/>
            </p:nvSpPr>
            <p:spPr>
              <a:xfrm rot="5400000">
                <a:off x="8477552" y="5822550"/>
                <a:ext cx="245758" cy="499990"/>
              </a:xfrm>
              <a:prstGeom prst="moon">
                <a:avLst>
                  <a:gd name="adj" fmla="val 62978"/>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a:extLst>
                  <a:ext uri="{FF2B5EF4-FFF2-40B4-BE49-F238E27FC236}">
                    <a16:creationId xmlns:a16="http://schemas.microsoft.com/office/drawing/2014/main" id="{EB95624E-54D5-8DE4-1763-E26449AC13C2}"/>
                  </a:ext>
                </a:extLst>
              </p:cNvPr>
              <p:cNvSpPr txBox="1"/>
              <p:nvPr/>
            </p:nvSpPr>
            <p:spPr>
              <a:xfrm>
                <a:off x="4227235" y="1168657"/>
                <a:ext cx="1490061" cy="852713"/>
              </a:xfrm>
              <a:prstGeom prst="rect">
                <a:avLst/>
              </a:prstGeom>
              <a:noFill/>
              <a:ln w="19050">
                <a:solidFill>
                  <a:schemeClr val="tx1"/>
                </a:solidFill>
              </a:ln>
            </p:spPr>
            <p:txBody>
              <a:bodyPr wrap="square" rtlCol="0">
                <a:spAutoFit/>
              </a:bodyPr>
              <a:lstStyle/>
              <a:p>
                <a:pPr algn="ctr"/>
                <a:r>
                  <a:rPr lang="en-US" sz="300" dirty="0"/>
                  <a:t>THE HOUSE OF THE LORD</a:t>
                </a:r>
              </a:p>
              <a:p>
                <a:pPr algn="ctr"/>
                <a:r>
                  <a:rPr lang="en-US" sz="300" dirty="0"/>
                  <a:t>Built by</a:t>
                </a:r>
              </a:p>
              <a:p>
                <a:pPr algn="ctr"/>
                <a:r>
                  <a:rPr lang="en-US" sz="300" dirty="0"/>
                  <a:t>THE CHURCH OF JESUS CHRIST OF LATTER-DAY SAINTS</a:t>
                </a:r>
              </a:p>
              <a:p>
                <a:pPr algn="ctr"/>
                <a:r>
                  <a:rPr lang="en-US" sz="300" dirty="0"/>
                  <a:t>COMMENCED APRIL 6, 1841</a:t>
                </a:r>
              </a:p>
              <a:p>
                <a:pPr algn="ctr"/>
                <a:r>
                  <a:rPr lang="en-US" sz="300" dirty="0"/>
                  <a:t>HOLINESS TO THE LORD</a:t>
                </a:r>
              </a:p>
            </p:txBody>
          </p:sp>
        </p:grpSp>
        <p:grpSp>
          <p:nvGrpSpPr>
            <p:cNvPr id="33" name="Group 32">
              <a:extLst>
                <a:ext uri="{FF2B5EF4-FFF2-40B4-BE49-F238E27FC236}">
                  <a16:creationId xmlns:a16="http://schemas.microsoft.com/office/drawing/2014/main" id="{6C3E5B48-0FFB-09D7-9551-C3A7D96813CF}"/>
                </a:ext>
              </a:extLst>
            </p:cNvPr>
            <p:cNvGrpSpPr/>
            <p:nvPr/>
          </p:nvGrpSpPr>
          <p:grpSpPr>
            <a:xfrm>
              <a:off x="2156883" y="3778246"/>
              <a:ext cx="154748" cy="232346"/>
              <a:chOff x="657122" y="3633701"/>
              <a:chExt cx="562077" cy="557299"/>
            </a:xfrm>
          </p:grpSpPr>
          <p:sp>
            <p:nvSpPr>
              <p:cNvPr id="1054" name="Rectangle 1053">
                <a:extLst>
                  <a:ext uri="{FF2B5EF4-FFF2-40B4-BE49-F238E27FC236}">
                    <a16:creationId xmlns:a16="http://schemas.microsoft.com/office/drawing/2014/main" id="{6C92567E-AA0B-2868-952E-86AF6368D1A3}"/>
                  </a:ext>
                </a:extLst>
              </p:cNvPr>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5" name="Picture 2" descr="http://fc08.deviantart.net/fs6/i/2005/056/c/2/Silver_Star_icon_by_sgraves.png">
                <a:extLst>
                  <a:ext uri="{FF2B5EF4-FFF2-40B4-BE49-F238E27FC236}">
                    <a16:creationId xmlns:a16="http://schemas.microsoft.com/office/drawing/2014/main" id="{49FF01DC-CD73-FCDB-8A77-04AA39B3D68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FDA36C78-677F-581A-6FFE-EB8D61E77724}"/>
                </a:ext>
              </a:extLst>
            </p:cNvPr>
            <p:cNvGrpSpPr/>
            <p:nvPr/>
          </p:nvGrpSpPr>
          <p:grpSpPr>
            <a:xfrm>
              <a:off x="2860009" y="3778246"/>
              <a:ext cx="154748" cy="232346"/>
              <a:chOff x="657122" y="3633701"/>
              <a:chExt cx="562077" cy="557299"/>
            </a:xfrm>
          </p:grpSpPr>
          <p:sp>
            <p:nvSpPr>
              <p:cNvPr id="1052" name="Rectangle 1051">
                <a:extLst>
                  <a:ext uri="{FF2B5EF4-FFF2-40B4-BE49-F238E27FC236}">
                    <a16:creationId xmlns:a16="http://schemas.microsoft.com/office/drawing/2014/main" id="{3279C4FC-2281-013B-32A0-9B7041B9E0E7}"/>
                  </a:ext>
                </a:extLst>
              </p:cNvPr>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3" name="Picture 2" descr="http://fc08.deviantart.net/fs6/i/2005/056/c/2/Silver_Star_icon_by_sgraves.png">
                <a:extLst>
                  <a:ext uri="{FF2B5EF4-FFF2-40B4-BE49-F238E27FC236}">
                    <a16:creationId xmlns:a16="http://schemas.microsoft.com/office/drawing/2014/main" id="{C7C7D1A5-923C-4CCA-7432-0F9D341948C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EF4D4A25-AB69-E44E-281F-C2EB97240400}"/>
                </a:ext>
              </a:extLst>
            </p:cNvPr>
            <p:cNvGrpSpPr/>
            <p:nvPr/>
          </p:nvGrpSpPr>
          <p:grpSpPr>
            <a:xfrm>
              <a:off x="4807956" y="3780052"/>
              <a:ext cx="154748" cy="232346"/>
              <a:chOff x="657122" y="3633701"/>
              <a:chExt cx="562077" cy="557299"/>
            </a:xfrm>
          </p:grpSpPr>
          <p:sp>
            <p:nvSpPr>
              <p:cNvPr id="1050" name="Rectangle 1049">
                <a:extLst>
                  <a:ext uri="{FF2B5EF4-FFF2-40B4-BE49-F238E27FC236}">
                    <a16:creationId xmlns:a16="http://schemas.microsoft.com/office/drawing/2014/main" id="{D2490892-EA3B-9B9C-022D-144613F72EE7}"/>
                  </a:ext>
                </a:extLst>
              </p:cNvPr>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1" name="Picture 2" descr="http://fc08.deviantart.net/fs6/i/2005/056/c/2/Silver_Star_icon_by_sgraves.png">
                <a:extLst>
                  <a:ext uri="{FF2B5EF4-FFF2-40B4-BE49-F238E27FC236}">
                    <a16:creationId xmlns:a16="http://schemas.microsoft.com/office/drawing/2014/main" id="{31DB611A-7BF0-5F07-E7B0-6B230A8F9ED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AB654300-F030-A42A-0880-C16C9CA823CE}"/>
                </a:ext>
              </a:extLst>
            </p:cNvPr>
            <p:cNvGrpSpPr/>
            <p:nvPr/>
          </p:nvGrpSpPr>
          <p:grpSpPr>
            <a:xfrm>
              <a:off x="5487422" y="3786881"/>
              <a:ext cx="154748" cy="232346"/>
              <a:chOff x="657122" y="3633701"/>
              <a:chExt cx="562077" cy="557299"/>
            </a:xfrm>
          </p:grpSpPr>
          <p:sp>
            <p:nvSpPr>
              <p:cNvPr id="1048" name="Rectangle 1047">
                <a:extLst>
                  <a:ext uri="{FF2B5EF4-FFF2-40B4-BE49-F238E27FC236}">
                    <a16:creationId xmlns:a16="http://schemas.microsoft.com/office/drawing/2014/main" id="{7CBED489-0A6C-6FB5-08DF-F9EDBAE5F167}"/>
                  </a:ext>
                </a:extLst>
              </p:cNvPr>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9" name="Picture 2" descr="http://fc08.deviantart.net/fs6/i/2005/056/c/2/Silver_Star_icon_by_sgraves.png">
                <a:extLst>
                  <a:ext uri="{FF2B5EF4-FFF2-40B4-BE49-F238E27FC236}">
                    <a16:creationId xmlns:a16="http://schemas.microsoft.com/office/drawing/2014/main" id="{E195D33D-ED39-9EA6-1A43-30D96887D64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73" y="3633701"/>
                <a:ext cx="547774" cy="5477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37" name="Rectangle 36">
              <a:extLst>
                <a:ext uri="{FF2B5EF4-FFF2-40B4-BE49-F238E27FC236}">
                  <a16:creationId xmlns:a16="http://schemas.microsoft.com/office/drawing/2014/main" id="{62BA47B8-B986-DEA7-BCB4-C1766120BF86}"/>
                </a:ext>
              </a:extLst>
            </p:cNvPr>
            <p:cNvSpPr/>
            <p:nvPr/>
          </p:nvSpPr>
          <p:spPr>
            <a:xfrm flipV="1">
              <a:off x="2070615" y="3765692"/>
              <a:ext cx="21397" cy="2487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6F1B49C-17F5-49B2-D534-D798CA57A38D}"/>
                </a:ext>
              </a:extLst>
            </p:cNvPr>
            <p:cNvSpPr/>
            <p:nvPr/>
          </p:nvSpPr>
          <p:spPr>
            <a:xfrm flipV="1">
              <a:off x="5726260" y="3767891"/>
              <a:ext cx="21397" cy="248712"/>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70FC7FA-6CB6-BF57-618F-3B0CFB5AA4EC}"/>
                </a:ext>
              </a:extLst>
            </p:cNvPr>
            <p:cNvSpPr/>
            <p:nvPr/>
          </p:nvSpPr>
          <p:spPr>
            <a:xfrm flipV="1">
              <a:off x="2381418" y="3807661"/>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F55A88-6435-6932-00C1-718381E51CB5}"/>
                </a:ext>
              </a:extLst>
            </p:cNvPr>
            <p:cNvSpPr/>
            <p:nvPr/>
          </p:nvSpPr>
          <p:spPr>
            <a:xfrm flipV="1">
              <a:off x="2469715" y="380985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CDE5B9B-5B84-B613-731B-F41664D5D718}"/>
                </a:ext>
              </a:extLst>
            </p:cNvPr>
            <p:cNvSpPr/>
            <p:nvPr/>
          </p:nvSpPr>
          <p:spPr>
            <a:xfrm flipV="1">
              <a:off x="2558114" y="381083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529BE3D-9207-A522-0BA4-E8059911D58A}"/>
                </a:ext>
              </a:extLst>
            </p:cNvPr>
            <p:cNvSpPr/>
            <p:nvPr/>
          </p:nvSpPr>
          <p:spPr>
            <a:xfrm flipV="1">
              <a:off x="2646513" y="38118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1926D43-A14B-3984-D978-6E1A952221EF}"/>
                </a:ext>
              </a:extLst>
            </p:cNvPr>
            <p:cNvSpPr/>
            <p:nvPr/>
          </p:nvSpPr>
          <p:spPr>
            <a:xfrm flipV="1">
              <a:off x="2734911" y="38127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73DFF20-A12A-7E21-54ED-3C804E6F8FEB}"/>
                </a:ext>
              </a:extLst>
            </p:cNvPr>
            <p:cNvSpPr/>
            <p:nvPr/>
          </p:nvSpPr>
          <p:spPr>
            <a:xfrm flipV="1">
              <a:off x="3062620" y="3815410"/>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2C80289-BD44-8871-C257-0949C464E506}"/>
                </a:ext>
              </a:extLst>
            </p:cNvPr>
            <p:cNvSpPr/>
            <p:nvPr/>
          </p:nvSpPr>
          <p:spPr>
            <a:xfrm flipV="1">
              <a:off x="3150917" y="381760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9FCB724-261C-1030-3951-543B6F67F811}"/>
                </a:ext>
              </a:extLst>
            </p:cNvPr>
            <p:cNvSpPr/>
            <p:nvPr/>
          </p:nvSpPr>
          <p:spPr>
            <a:xfrm flipV="1">
              <a:off x="3239316" y="381858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ectangle 1023">
              <a:extLst>
                <a:ext uri="{FF2B5EF4-FFF2-40B4-BE49-F238E27FC236}">
                  <a16:creationId xmlns:a16="http://schemas.microsoft.com/office/drawing/2014/main" id="{03C32ADD-B574-FA24-61FF-33BFEFA9AEAD}"/>
                </a:ext>
              </a:extLst>
            </p:cNvPr>
            <p:cNvSpPr/>
            <p:nvPr/>
          </p:nvSpPr>
          <p:spPr>
            <a:xfrm flipV="1">
              <a:off x="3327715" y="381956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024">
              <a:extLst>
                <a:ext uri="{FF2B5EF4-FFF2-40B4-BE49-F238E27FC236}">
                  <a16:creationId xmlns:a16="http://schemas.microsoft.com/office/drawing/2014/main" id="{894804D1-6579-75A8-07EF-C24D5751DF5C}"/>
                </a:ext>
              </a:extLst>
            </p:cNvPr>
            <p:cNvSpPr/>
            <p:nvPr/>
          </p:nvSpPr>
          <p:spPr>
            <a:xfrm flipV="1">
              <a:off x="3416113" y="3820545"/>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26">
              <a:extLst>
                <a:ext uri="{FF2B5EF4-FFF2-40B4-BE49-F238E27FC236}">
                  <a16:creationId xmlns:a16="http://schemas.microsoft.com/office/drawing/2014/main" id="{224D02C3-A471-108B-38F7-B87A8F7A1775}"/>
                </a:ext>
              </a:extLst>
            </p:cNvPr>
            <p:cNvSpPr/>
            <p:nvPr/>
          </p:nvSpPr>
          <p:spPr>
            <a:xfrm flipV="1">
              <a:off x="4364949" y="380961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1027">
              <a:extLst>
                <a:ext uri="{FF2B5EF4-FFF2-40B4-BE49-F238E27FC236}">
                  <a16:creationId xmlns:a16="http://schemas.microsoft.com/office/drawing/2014/main" id="{4D263E5F-9C73-DC17-FECE-26DE4BD8EF6E}"/>
                </a:ext>
              </a:extLst>
            </p:cNvPr>
            <p:cNvSpPr/>
            <p:nvPr/>
          </p:nvSpPr>
          <p:spPr>
            <a:xfrm flipV="1">
              <a:off x="4453246" y="38118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5BCD8470-6277-EEA6-6B51-0C79B5B1464E}"/>
                </a:ext>
              </a:extLst>
            </p:cNvPr>
            <p:cNvSpPr/>
            <p:nvPr/>
          </p:nvSpPr>
          <p:spPr>
            <a:xfrm flipV="1">
              <a:off x="4541645" y="38127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3E102DB4-3FDE-1E1F-0125-1C91A982F6E1}"/>
                </a:ext>
              </a:extLst>
            </p:cNvPr>
            <p:cNvSpPr/>
            <p:nvPr/>
          </p:nvSpPr>
          <p:spPr>
            <a:xfrm flipV="1">
              <a:off x="4630044" y="381377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1030">
              <a:extLst>
                <a:ext uri="{FF2B5EF4-FFF2-40B4-BE49-F238E27FC236}">
                  <a16:creationId xmlns:a16="http://schemas.microsoft.com/office/drawing/2014/main" id="{6C5D61D6-58CB-4A2F-BF76-CF861F5316A7}"/>
                </a:ext>
              </a:extLst>
            </p:cNvPr>
            <p:cNvSpPr/>
            <p:nvPr/>
          </p:nvSpPr>
          <p:spPr>
            <a:xfrm flipV="1">
              <a:off x="4718443" y="3814755"/>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B804DCDC-D216-62F9-9FAE-75B65BBE846A}"/>
                </a:ext>
              </a:extLst>
            </p:cNvPr>
            <p:cNvSpPr/>
            <p:nvPr/>
          </p:nvSpPr>
          <p:spPr>
            <a:xfrm flipV="1">
              <a:off x="5026161" y="380961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DB457D49-EF3E-68B9-9661-0E7A76EBC8E7}"/>
                </a:ext>
              </a:extLst>
            </p:cNvPr>
            <p:cNvSpPr/>
            <p:nvPr/>
          </p:nvSpPr>
          <p:spPr>
            <a:xfrm flipV="1">
              <a:off x="5114458" y="38118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AADEAEA0-E34A-D48C-3439-D75DA0ADEF9F}"/>
                </a:ext>
              </a:extLst>
            </p:cNvPr>
            <p:cNvSpPr/>
            <p:nvPr/>
          </p:nvSpPr>
          <p:spPr>
            <a:xfrm flipV="1">
              <a:off x="5202857" y="38127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06321AF-04F4-DFCD-427C-BCCA554E718F}"/>
                </a:ext>
              </a:extLst>
            </p:cNvPr>
            <p:cNvSpPr/>
            <p:nvPr/>
          </p:nvSpPr>
          <p:spPr>
            <a:xfrm flipV="1">
              <a:off x="5291256" y="381377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2345DFD2-56A6-4DD2-B392-2034D311E396}"/>
                </a:ext>
              </a:extLst>
            </p:cNvPr>
            <p:cNvSpPr/>
            <p:nvPr/>
          </p:nvSpPr>
          <p:spPr>
            <a:xfrm flipV="1">
              <a:off x="5379655" y="3814755"/>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B767F4C-DC4B-7B41-7266-E881582302BC}"/>
                </a:ext>
              </a:extLst>
            </p:cNvPr>
            <p:cNvSpPr/>
            <p:nvPr/>
          </p:nvSpPr>
          <p:spPr>
            <a:xfrm flipV="1">
              <a:off x="3720038" y="3810240"/>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44B36D76-1741-CB96-CCB9-E2BA5240669E}"/>
                </a:ext>
              </a:extLst>
            </p:cNvPr>
            <p:cNvSpPr/>
            <p:nvPr/>
          </p:nvSpPr>
          <p:spPr>
            <a:xfrm flipV="1">
              <a:off x="3808336" y="3812439"/>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6E9F6A98-7039-67DA-BB56-6C7F097B5579}"/>
                </a:ext>
              </a:extLst>
            </p:cNvPr>
            <p:cNvSpPr/>
            <p:nvPr/>
          </p:nvSpPr>
          <p:spPr>
            <a:xfrm flipV="1">
              <a:off x="3896734" y="3813418"/>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0D193009-FB5B-62C4-C919-EEB9EA8FF621}"/>
                </a:ext>
              </a:extLst>
            </p:cNvPr>
            <p:cNvSpPr/>
            <p:nvPr/>
          </p:nvSpPr>
          <p:spPr>
            <a:xfrm flipV="1">
              <a:off x="3985133" y="3814397"/>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EF041ED2-479B-9017-FE5B-10048596E53B}"/>
                </a:ext>
              </a:extLst>
            </p:cNvPr>
            <p:cNvSpPr/>
            <p:nvPr/>
          </p:nvSpPr>
          <p:spPr>
            <a:xfrm flipV="1">
              <a:off x="4073532" y="3815376"/>
              <a:ext cx="21341" cy="195568"/>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D5B130C2-C43A-F843-1D5F-F81B2D35B2CA}"/>
                </a:ext>
              </a:extLst>
            </p:cNvPr>
            <p:cNvSpPr/>
            <p:nvPr/>
          </p:nvSpPr>
          <p:spPr>
            <a:xfrm>
              <a:off x="3826757" y="3318795"/>
              <a:ext cx="378570" cy="8039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4" name="Group 1043">
              <a:extLst>
                <a:ext uri="{FF2B5EF4-FFF2-40B4-BE49-F238E27FC236}">
                  <a16:creationId xmlns:a16="http://schemas.microsoft.com/office/drawing/2014/main" id="{8CBDB585-2598-6715-6FCA-295DBC4E9CB0}"/>
                </a:ext>
              </a:extLst>
            </p:cNvPr>
            <p:cNvGrpSpPr/>
            <p:nvPr/>
          </p:nvGrpSpPr>
          <p:grpSpPr>
            <a:xfrm>
              <a:off x="4356028" y="3763653"/>
              <a:ext cx="197311" cy="264569"/>
              <a:chOff x="657122" y="3657600"/>
              <a:chExt cx="562077" cy="533400"/>
            </a:xfrm>
          </p:grpSpPr>
          <p:sp>
            <p:nvSpPr>
              <p:cNvPr id="1046" name="Rectangle 1045">
                <a:extLst>
                  <a:ext uri="{FF2B5EF4-FFF2-40B4-BE49-F238E27FC236}">
                    <a16:creationId xmlns:a16="http://schemas.microsoft.com/office/drawing/2014/main" id="{7DCC2640-5C81-2A4B-B523-576A04DFD8FC}"/>
                  </a:ext>
                </a:extLst>
              </p:cNvPr>
              <p:cNvSpPr/>
              <p:nvPr/>
            </p:nvSpPr>
            <p:spPr>
              <a:xfrm>
                <a:off x="657122" y="3657600"/>
                <a:ext cx="562077" cy="533400"/>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7" name="Picture 2" descr="http://fc08.deviantart.net/fs6/i/2005/056/c/2/Silver_Star_icon_by_sgraves.png">
                <a:extLst>
                  <a:ext uri="{FF2B5EF4-FFF2-40B4-BE49-F238E27FC236}">
                    <a16:creationId xmlns:a16="http://schemas.microsoft.com/office/drawing/2014/main" id="{31801593-9D4F-79BE-0C0D-FCFAFDF3C99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4272" y="3706291"/>
                <a:ext cx="475186" cy="47518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1045" name="Rectangle 1044">
              <a:extLst>
                <a:ext uri="{FF2B5EF4-FFF2-40B4-BE49-F238E27FC236}">
                  <a16:creationId xmlns:a16="http://schemas.microsoft.com/office/drawing/2014/main" id="{C990D8A8-ED6D-EA57-0451-23115DC2D654}"/>
                </a:ext>
              </a:extLst>
            </p:cNvPr>
            <p:cNvSpPr/>
            <p:nvPr/>
          </p:nvSpPr>
          <p:spPr>
            <a:xfrm flipV="1">
              <a:off x="2087656" y="3771617"/>
              <a:ext cx="3638813" cy="32317"/>
            </a:xfrm>
            <a:prstGeom prst="rect">
              <a:avLst/>
            </a:prstGeom>
            <a:solidFill>
              <a:srgbClr val="F9F9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2980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breakingisraelnews.com/wp-content/uploads/2015/07/gog-and-mag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22178"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ytimg.com/vi/gKIFk8BJsDc/maxresdefault.jp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Imagery of Armageddon</a:t>
            </a:r>
          </a:p>
        </p:txBody>
      </p:sp>
      <p:sp>
        <p:nvSpPr>
          <p:cNvPr id="7" name="Rectangle 6"/>
          <p:cNvSpPr/>
          <p:nvPr/>
        </p:nvSpPr>
        <p:spPr>
          <a:xfrm>
            <a:off x="3604832" y="1400805"/>
            <a:ext cx="4173648" cy="3139321"/>
          </a:xfrm>
          <a:prstGeom prst="rect">
            <a:avLst/>
          </a:prstGeom>
        </p:spPr>
        <p:txBody>
          <a:bodyPr wrap="square">
            <a:spAutoFit/>
          </a:bodyPr>
          <a:lstStyle/>
          <a:p>
            <a:r>
              <a:rPr lang="en-US" b="0" i="0" dirty="0">
                <a:solidFill>
                  <a:schemeClr val="bg1"/>
                </a:solidFill>
                <a:effectLst/>
                <a:latin typeface="Calibri" panose="020F0502020204030204" pitchFamily="34" charset="0"/>
              </a:rPr>
              <a:t>“Referring to the imagery of John and Joel, suggested that “it is not improbable that these ancient prophets were seeing such things as men wearing or protected by strong armor; as troops of cavalry and companies of tanks and flame throwers; as airplanes and airborne missiles which explode, fire shells and drop bombs; and even other weapons yet to be devised in an age when warfare is the desire and love of wicked men” </a:t>
            </a:r>
            <a:r>
              <a:rPr lang="en-US" dirty="0">
                <a:solidFill>
                  <a:schemeClr val="bg1"/>
                </a:solidFill>
                <a:latin typeface="Calibri" panose="020F0502020204030204" pitchFamily="34" charset="0"/>
              </a:rPr>
              <a:t>(2)</a:t>
            </a:r>
            <a:endParaRPr lang="en-US" dirty="0">
              <a:solidFill>
                <a:schemeClr val="bg1"/>
              </a:solidFill>
            </a:endParaRPr>
          </a:p>
        </p:txBody>
      </p:sp>
      <p:pic>
        <p:nvPicPr>
          <p:cNvPr id="8" name="Picture 4" descr="http://www.theblaze.com/wp-content/uploads/2012/11/Indianapolis1-620x4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5882" y="3778098"/>
            <a:ext cx="3886998" cy="26707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atic.indianexpress.com/m-images/M_Id_415006_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43" y="1205675"/>
            <a:ext cx="3301346" cy="20008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48.tinypic.com/dxjrz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152554"/>
            <a:ext cx="3290160" cy="218487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39-45war.com/uk%20air/lanc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5882" y="958624"/>
            <a:ext cx="3717461" cy="218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5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par>
                                <p:cTn id="11" presetID="10"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fade">
                                      <p:cBhvr>
                                        <p:cTn id="13" dur="500"/>
                                        <p:tgtEl>
                                          <p:spTgt spid="5126"/>
                                        </p:tgtEl>
                                      </p:cBhvr>
                                    </p:animEffect>
                                  </p:childTnLst>
                                </p:cTn>
                              </p:par>
                              <p:par>
                                <p:cTn id="14" presetID="10" presetClass="entr" presetSubtype="0" fill="hold" nodeType="withEffect">
                                  <p:stCondLst>
                                    <p:cond delay="0"/>
                                  </p:stCondLst>
                                  <p:childTnLst>
                                    <p:set>
                                      <p:cBhvr>
                                        <p:cTn id="15" dur="1" fill="hold">
                                          <p:stCondLst>
                                            <p:cond delay="0"/>
                                          </p:stCondLst>
                                        </p:cTn>
                                        <p:tgtEl>
                                          <p:spTgt spid="5128"/>
                                        </p:tgtEl>
                                        <p:attrNameLst>
                                          <p:attrName>style.visibility</p:attrName>
                                        </p:attrNameLst>
                                      </p:cBhvr>
                                      <p:to>
                                        <p:strVal val="visible"/>
                                      </p:to>
                                    </p:set>
                                    <p:animEffect transition="in" filter="fade">
                                      <p:cBhvr>
                                        <p:cTn id="16" dur="500"/>
                                        <p:tgtEl>
                                          <p:spTgt spid="5128"/>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Army of Gog Destroyed</a:t>
            </a:r>
          </a:p>
        </p:txBody>
      </p:sp>
      <p:sp>
        <p:nvSpPr>
          <p:cNvPr id="2" name="Rectangle 1"/>
          <p:cNvSpPr/>
          <p:nvPr/>
        </p:nvSpPr>
        <p:spPr>
          <a:xfrm>
            <a:off x="137916" y="6448842"/>
            <a:ext cx="1110817" cy="369332"/>
          </a:xfrm>
          <a:prstGeom prst="rect">
            <a:avLst/>
          </a:prstGeom>
        </p:spPr>
        <p:txBody>
          <a:bodyPr wrap="none">
            <a:spAutoFit/>
          </a:bodyPr>
          <a:lstStyle/>
          <a:p>
            <a:r>
              <a:rPr lang="en-US" dirty="0">
                <a:solidFill>
                  <a:schemeClr val="bg1"/>
                </a:solidFill>
              </a:rPr>
              <a:t>Ezekiel 39</a:t>
            </a:r>
            <a:endParaRPr lang="en-US" dirty="0"/>
          </a:p>
        </p:txBody>
      </p:sp>
      <p:sp>
        <p:nvSpPr>
          <p:cNvPr id="7" name="Rectangle 6"/>
          <p:cNvSpPr/>
          <p:nvPr/>
        </p:nvSpPr>
        <p:spPr>
          <a:xfrm>
            <a:off x="567350" y="1852201"/>
            <a:ext cx="4946210" cy="3139321"/>
          </a:xfrm>
          <a:prstGeom prst="rect">
            <a:avLst/>
          </a:prstGeom>
        </p:spPr>
        <p:txBody>
          <a:bodyPr wrap="square">
            <a:spAutoFit/>
          </a:bodyPr>
          <a:lstStyle/>
          <a:p>
            <a:r>
              <a:rPr lang="en-US" dirty="0">
                <a:solidFill>
                  <a:schemeClr val="bg1"/>
                </a:solidFill>
              </a:rPr>
              <a:t>Most of the army of Gog is destroyed, it will take seven months for the house of Israel to bury the dead and seven years to clean up after the battle. </a:t>
            </a:r>
          </a:p>
          <a:p>
            <a:endParaRPr lang="en-US" dirty="0">
              <a:solidFill>
                <a:schemeClr val="bg1"/>
              </a:solidFill>
            </a:endParaRPr>
          </a:p>
          <a:p>
            <a:r>
              <a:rPr lang="en-US" dirty="0">
                <a:solidFill>
                  <a:schemeClr val="bg1"/>
                </a:solidFill>
              </a:rPr>
              <a:t>Sometimes in the scriptures, writers use numbers to convey symbolic meaning beyond the literal understanding. </a:t>
            </a:r>
          </a:p>
          <a:p>
            <a:endParaRPr lang="en-US" dirty="0">
              <a:solidFill>
                <a:schemeClr val="bg1"/>
              </a:solidFill>
            </a:endParaRPr>
          </a:p>
          <a:p>
            <a:r>
              <a:rPr lang="en-US" dirty="0">
                <a:solidFill>
                  <a:schemeClr val="bg1"/>
                </a:solidFill>
              </a:rPr>
              <a:t>Thus, the number seven may refer to a long time or to the land becoming complete and whole again.</a:t>
            </a:r>
          </a:p>
        </p:txBody>
      </p:sp>
      <p:sp>
        <p:nvSpPr>
          <p:cNvPr id="3" name="Rectangle 2"/>
          <p:cNvSpPr/>
          <p:nvPr/>
        </p:nvSpPr>
        <p:spPr>
          <a:xfrm>
            <a:off x="6070346" y="1145104"/>
            <a:ext cx="2286003" cy="9860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71439" y="1393192"/>
            <a:ext cx="2369367" cy="369332"/>
          </a:xfrm>
          <a:prstGeom prst="rect">
            <a:avLst/>
          </a:prstGeom>
        </p:spPr>
        <p:txBody>
          <a:bodyPr wrap="none">
            <a:spAutoFit/>
          </a:bodyPr>
          <a:lstStyle/>
          <a:p>
            <a:r>
              <a:rPr lang="en-US" dirty="0">
                <a:solidFill>
                  <a:schemeClr val="bg1"/>
                </a:solidFill>
              </a:rPr>
              <a:t>7 in Hebrew = compete</a:t>
            </a:r>
            <a:endParaRPr lang="en-US" dirty="0"/>
          </a:p>
        </p:txBody>
      </p:sp>
      <p:pic>
        <p:nvPicPr>
          <p:cNvPr id="6148" name="Picture 4" descr="http://www.biblewheel.com/images/GR/00372H_Sev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8" y="4504686"/>
            <a:ext cx="119895" cy="1143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622764" y="5002486"/>
            <a:ext cx="3767751" cy="1477328"/>
          </a:xfrm>
          <a:prstGeom prst="rect">
            <a:avLst/>
          </a:prstGeom>
        </p:spPr>
        <p:txBody>
          <a:bodyPr wrap="square">
            <a:spAutoFit/>
          </a:bodyPr>
          <a:lstStyle/>
          <a:p>
            <a:r>
              <a:rPr lang="en-US" dirty="0">
                <a:solidFill>
                  <a:schemeClr val="bg1"/>
                </a:solidFill>
              </a:rPr>
              <a:t>The </a:t>
            </a:r>
            <a:r>
              <a:rPr lang="en-US" dirty="0" err="1">
                <a:solidFill>
                  <a:schemeClr val="bg1"/>
                </a:solidFill>
              </a:rPr>
              <a:t>trilliteral</a:t>
            </a:r>
            <a:r>
              <a:rPr lang="en-US" dirty="0">
                <a:solidFill>
                  <a:schemeClr val="bg1"/>
                </a:solidFill>
              </a:rPr>
              <a:t> root (Shin-Bet-</a:t>
            </a:r>
            <a:r>
              <a:rPr lang="en-US" dirty="0" err="1">
                <a:solidFill>
                  <a:schemeClr val="bg1"/>
                </a:solidFill>
              </a:rPr>
              <a:t>Ayin</a:t>
            </a:r>
            <a:r>
              <a:rPr lang="en-US" dirty="0">
                <a:solidFill>
                  <a:schemeClr val="bg1"/>
                </a:solidFill>
              </a:rPr>
              <a:t>) carries three fundamental meanings</a:t>
            </a:r>
          </a:p>
          <a:p>
            <a:r>
              <a:rPr lang="en-US" dirty="0">
                <a:solidFill>
                  <a:schemeClr val="bg1"/>
                </a:solidFill>
              </a:rPr>
              <a:t>1 Seven</a:t>
            </a:r>
          </a:p>
          <a:p>
            <a:r>
              <a:rPr lang="en-US" dirty="0">
                <a:solidFill>
                  <a:schemeClr val="bg1"/>
                </a:solidFill>
              </a:rPr>
              <a:t>2 Full/complete</a:t>
            </a:r>
          </a:p>
          <a:p>
            <a:r>
              <a:rPr lang="en-US" dirty="0">
                <a:solidFill>
                  <a:schemeClr val="bg1"/>
                </a:solidFill>
              </a:rPr>
              <a:t>3 Oath/</a:t>
            </a:r>
            <a:r>
              <a:rPr lang="en-US" dirty="0" err="1">
                <a:solidFill>
                  <a:schemeClr val="bg1"/>
                </a:solidFill>
              </a:rPr>
              <a:t>Sware</a:t>
            </a:r>
            <a:endParaRPr lang="en-US" dirty="0"/>
          </a:p>
        </p:txBody>
      </p:sp>
      <p:sp>
        <p:nvSpPr>
          <p:cNvPr id="14" name="Rectangle 13"/>
          <p:cNvSpPr>
            <a:spLocks noChangeArrowheads="1"/>
          </p:cNvSpPr>
          <p:nvPr/>
        </p:nvSpPr>
        <p:spPr bwMode="auto">
          <a:xfrm>
            <a:off x="6448330" y="1393192"/>
            <a:ext cx="1545125"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e-IL" altLang="en-US" sz="3600" b="0" i="0" u="none" strike="noStrike" cap="none" normalizeH="0" baseline="0" dirty="0">
                <a:ln>
                  <a:noFill/>
                </a:ln>
                <a:solidFill>
                  <a:srgbClr val="212121"/>
                </a:solidFill>
                <a:effectLst/>
                <a:latin typeface="Abadi" panose="020B0604020104020204" pitchFamily="34" charset="0"/>
                <a:cs typeface="Arial" panose="020B0604020202020204" pitchFamily="34" charset="0"/>
              </a:rPr>
              <a:t>שֶׁבַע</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59" name="Picture 15" descr="http://www.metropostcard.com/picswar-7d/ww1-d-150-burial.jpg.jpg"/>
          <p:cNvPicPr>
            <a:picLocks noChangeAspect="1" noChangeArrowheads="1"/>
          </p:cNvPicPr>
          <p:nvPr/>
        </p:nvPicPr>
        <p:blipFill rotWithShape="1">
          <a:blip r:embed="rId4">
            <a:extLst>
              <a:ext uri="{28A0092B-C50C-407E-A947-70E740481C1C}">
                <a14:useLocalDpi xmlns:a14="http://schemas.microsoft.com/office/drawing/2010/main" val="0"/>
              </a:ext>
            </a:extLst>
          </a:blip>
          <a:srcRect t="28080" r="44431" b="26367"/>
          <a:stretch/>
        </p:blipFill>
        <p:spPr bwMode="auto">
          <a:xfrm>
            <a:off x="5825983" y="2324719"/>
            <a:ext cx="4334944" cy="2299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55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59"/>
                                        </p:tgtEl>
                                        <p:attrNameLst>
                                          <p:attrName>style.visibility</p:attrName>
                                        </p:attrNameLst>
                                      </p:cBhvr>
                                      <p:to>
                                        <p:strVal val="visible"/>
                                      </p:to>
                                    </p:set>
                                    <p:animEffect transition="in" filter="fade">
                                      <p:cBhvr>
                                        <p:cTn id="9" dur="500"/>
                                        <p:tgtEl>
                                          <p:spTgt spid="615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6"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My Holy Name Will Be Known</a:t>
            </a:r>
          </a:p>
        </p:txBody>
      </p:sp>
      <p:sp>
        <p:nvSpPr>
          <p:cNvPr id="2" name="Rectangle 1"/>
          <p:cNvSpPr/>
          <p:nvPr/>
        </p:nvSpPr>
        <p:spPr>
          <a:xfrm>
            <a:off x="137916" y="6448842"/>
            <a:ext cx="1290353" cy="369332"/>
          </a:xfrm>
          <a:prstGeom prst="rect">
            <a:avLst/>
          </a:prstGeom>
        </p:spPr>
        <p:txBody>
          <a:bodyPr wrap="none">
            <a:spAutoFit/>
          </a:bodyPr>
          <a:lstStyle/>
          <a:p>
            <a:r>
              <a:rPr lang="en-US" dirty="0">
                <a:solidFill>
                  <a:schemeClr val="bg1"/>
                </a:solidFill>
              </a:rPr>
              <a:t>Ezekiel 39:7</a:t>
            </a:r>
            <a:endParaRPr lang="en-US" dirty="0"/>
          </a:p>
        </p:txBody>
      </p:sp>
      <p:sp>
        <p:nvSpPr>
          <p:cNvPr id="7" name="Rectangle 6"/>
          <p:cNvSpPr/>
          <p:nvPr/>
        </p:nvSpPr>
        <p:spPr>
          <a:xfrm>
            <a:off x="567350" y="1852201"/>
            <a:ext cx="4946210" cy="1477328"/>
          </a:xfrm>
          <a:prstGeom prst="rect">
            <a:avLst/>
          </a:prstGeom>
        </p:spPr>
        <p:txBody>
          <a:bodyPr wrap="square">
            <a:spAutoFit/>
          </a:bodyPr>
          <a:lstStyle/>
          <a:p>
            <a:r>
              <a:rPr lang="en-US" i="1" dirty="0">
                <a:solidFill>
                  <a:srgbClr val="FFFF00"/>
                </a:solidFill>
              </a:rPr>
              <a:t>So will I make my holy name known in the midst of my people Israel; and I will not let them pollute my holy name any more: and the heathen shall know that I am the </a:t>
            </a:r>
            <a:r>
              <a:rPr lang="en-US" i="1" cap="small" dirty="0">
                <a:solidFill>
                  <a:srgbClr val="FFFF00"/>
                </a:solidFill>
              </a:rPr>
              <a:t>Lord</a:t>
            </a:r>
            <a:r>
              <a:rPr lang="en-US" i="1" dirty="0">
                <a:solidFill>
                  <a:srgbClr val="FFFF00"/>
                </a:solidFill>
              </a:rPr>
              <a:t>, the Holy One in Israel.</a:t>
            </a:r>
          </a:p>
        </p:txBody>
      </p:sp>
      <p:pic>
        <p:nvPicPr>
          <p:cNvPr id="6148" name="Picture 4" descr="http://www.biblewheel.com/images/GR/00372H_Sev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8" y="4504686"/>
            <a:ext cx="119895" cy="1143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happyeasterjesus.com/wp-content/uploads/2016/02/Easter-Jesus-on-the-Cros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846" y="1456998"/>
            <a:ext cx="5628415" cy="37450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626298" y="3904645"/>
            <a:ext cx="3505068" cy="2501531"/>
            <a:chOff x="228600" y="381000"/>
            <a:chExt cx="3505068" cy="2501531"/>
          </a:xfrm>
        </p:grpSpPr>
        <p:grpSp>
          <p:nvGrpSpPr>
            <p:cNvPr id="15" name="Group 14"/>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5" name="Oval 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14897" y="381000"/>
                <a:ext cx="457200" cy="2497726"/>
                <a:chOff x="2714897" y="457200"/>
                <a:chExt cx="457200" cy="2497726"/>
              </a:xfrm>
            </p:grpSpPr>
            <p:sp>
              <p:nvSpPr>
                <p:cNvPr id="21" name="Oval 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42492" y="1249567"/>
              <a:ext cx="2293346" cy="923330"/>
            </a:xfrm>
            <a:prstGeom prst="rect">
              <a:avLst/>
            </a:prstGeom>
          </p:spPr>
          <p:txBody>
            <a:bodyPr wrap="square">
              <a:spAutoFit/>
            </a:bodyPr>
            <a:lstStyle/>
            <a:p>
              <a:pPr algn="ctr"/>
              <a:r>
                <a:rPr lang="en-US" b="1" dirty="0"/>
                <a:t>All people will know that Jesus Christ is the Lord</a:t>
              </a:r>
              <a:endParaRPr lang="en-US" i="1" dirty="0"/>
            </a:p>
          </p:txBody>
        </p:sp>
      </p:grpSp>
    </p:spTree>
    <p:extLst>
      <p:ext uri="{BB962C8B-B14F-4D97-AF65-F5344CB8AC3E}">
        <p14:creationId xmlns:p14="http://schemas.microsoft.com/office/powerpoint/2010/main" val="394356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The Temple</a:t>
            </a:r>
          </a:p>
        </p:txBody>
      </p:sp>
      <p:sp>
        <p:nvSpPr>
          <p:cNvPr id="2" name="Rectangle 1"/>
          <p:cNvSpPr/>
          <p:nvPr/>
        </p:nvSpPr>
        <p:spPr>
          <a:xfrm>
            <a:off x="137916" y="6448842"/>
            <a:ext cx="1760034" cy="369332"/>
          </a:xfrm>
          <a:prstGeom prst="rect">
            <a:avLst/>
          </a:prstGeom>
        </p:spPr>
        <p:txBody>
          <a:bodyPr wrap="none">
            <a:spAutoFit/>
          </a:bodyPr>
          <a:lstStyle/>
          <a:p>
            <a:r>
              <a:rPr lang="en-US" dirty="0">
                <a:solidFill>
                  <a:schemeClr val="bg1"/>
                </a:solidFill>
              </a:rPr>
              <a:t>Ezekiel 40-43, 47</a:t>
            </a:r>
            <a:endParaRPr lang="en-US" dirty="0"/>
          </a:p>
        </p:txBody>
      </p:sp>
      <p:pic>
        <p:nvPicPr>
          <p:cNvPr id="6148" name="Picture 4" descr="http://www.biblewheel.com/images/GR/00372H_Sev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8" y="4504686"/>
            <a:ext cx="119895" cy="114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12123" y="787601"/>
            <a:ext cx="3840475" cy="369332"/>
          </a:xfrm>
          <a:prstGeom prst="rect">
            <a:avLst/>
          </a:prstGeom>
        </p:spPr>
        <p:txBody>
          <a:bodyPr wrap="none">
            <a:spAutoFit/>
          </a:bodyPr>
          <a:lstStyle/>
          <a:p>
            <a:r>
              <a:rPr lang="en-US" dirty="0">
                <a:solidFill>
                  <a:schemeClr val="bg1"/>
                </a:solidFill>
                <a:latin typeface="Calibri" panose="020F0502020204030204" pitchFamily="34" charset="0"/>
              </a:rPr>
              <a:t>To be built in Jerusalem in the last days</a:t>
            </a:r>
            <a:endParaRPr lang="en-US" dirty="0">
              <a:solidFill>
                <a:schemeClr val="bg1"/>
              </a:solidFill>
            </a:endParaRPr>
          </a:p>
        </p:txBody>
      </p:sp>
      <p:pic>
        <p:nvPicPr>
          <p:cNvPr id="8194" name="Picture 2" descr="http://www.truthnet.org/Ezekiel/11/Ezekiel-Tem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40" y="1156933"/>
            <a:ext cx="525780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sraelmybeloved.com/wp-content/uploads/2013/12/herrods_tem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216" y="4292745"/>
            <a:ext cx="3359883" cy="216525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identitynetwork.net/images/templevis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7487" y="2880673"/>
            <a:ext cx="4429125" cy="3476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1450440"/>
            <a:ext cx="6096000" cy="923330"/>
          </a:xfrm>
          <a:prstGeom prst="rect">
            <a:avLst/>
          </a:prstGeom>
        </p:spPr>
        <p:txBody>
          <a:bodyPr>
            <a:spAutoFit/>
          </a:bodyPr>
          <a:lstStyle/>
          <a:p>
            <a:r>
              <a:rPr lang="en-US" dirty="0">
                <a:solidFill>
                  <a:schemeClr val="bg1"/>
                </a:solidFill>
                <a:latin typeface="Calibri" panose="020F0502020204030204" pitchFamily="34" charset="0"/>
              </a:rPr>
              <a:t> Ezekiel was brought to the door of the temple, where he saw in vision an event that the Prophet Joseph Smith taught would occur before the Savior’s Second Coming. (3)</a:t>
            </a:r>
            <a:endParaRPr lang="en-US" dirty="0">
              <a:solidFill>
                <a:schemeClr val="bg1"/>
              </a:solidFill>
            </a:endParaRPr>
          </a:p>
        </p:txBody>
      </p:sp>
    </p:spTree>
    <p:extLst>
      <p:ext uri="{BB962C8B-B14F-4D97-AF65-F5344CB8AC3E}">
        <p14:creationId xmlns:p14="http://schemas.microsoft.com/office/powerpoint/2010/main" val="364265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Ezekiel’s Vision of the Water</a:t>
            </a:r>
          </a:p>
        </p:txBody>
      </p:sp>
      <p:sp>
        <p:nvSpPr>
          <p:cNvPr id="2" name="Rectangle 1"/>
          <p:cNvSpPr/>
          <p:nvPr/>
        </p:nvSpPr>
        <p:spPr>
          <a:xfrm>
            <a:off x="137916" y="6448842"/>
            <a:ext cx="1477905" cy="369332"/>
          </a:xfrm>
          <a:prstGeom prst="rect">
            <a:avLst/>
          </a:prstGeom>
        </p:spPr>
        <p:txBody>
          <a:bodyPr wrap="none">
            <a:spAutoFit/>
          </a:bodyPr>
          <a:lstStyle/>
          <a:p>
            <a:r>
              <a:rPr lang="en-US" dirty="0">
                <a:solidFill>
                  <a:schemeClr val="bg1"/>
                </a:solidFill>
              </a:rPr>
              <a:t>Ezekiel 47:1-9</a:t>
            </a:r>
            <a:endParaRPr lang="en-US" dirty="0"/>
          </a:p>
        </p:txBody>
      </p:sp>
      <p:pic>
        <p:nvPicPr>
          <p:cNvPr id="6148" name="Picture 4" descr="http://www.biblewheel.com/images/GR/00372H_Sev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8" y="4504686"/>
            <a:ext cx="119895" cy="1143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53826" y="2211580"/>
            <a:ext cx="5642174" cy="4334731"/>
            <a:chOff x="453826" y="2211580"/>
            <a:chExt cx="5642174" cy="4334731"/>
          </a:xfrm>
        </p:grpSpPr>
        <p:pic>
          <p:nvPicPr>
            <p:cNvPr id="9220" name="Picture 4" descr="photograph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26" y="2211580"/>
              <a:ext cx="2774727" cy="38423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66237" y="5807647"/>
              <a:ext cx="2729763" cy="738664"/>
            </a:xfrm>
            <a:prstGeom prst="rect">
              <a:avLst/>
            </a:prstGeom>
          </p:spPr>
          <p:txBody>
            <a:bodyPr wrap="square">
              <a:spAutoFit/>
            </a:bodyPr>
            <a:lstStyle/>
            <a:p>
              <a:r>
                <a:rPr lang="en-US" sz="1400" dirty="0">
                  <a:solidFill>
                    <a:schemeClr val="bg1"/>
                  </a:solidFill>
                  <a:latin typeface="Abadi" panose="020B0604020202020204" charset="0"/>
                </a:rPr>
                <a:t>The Judean wilderness lies east of Jerusalem and descends to the Dead Sea.</a:t>
              </a:r>
              <a:endParaRPr lang="en-US" sz="1400" dirty="0">
                <a:solidFill>
                  <a:schemeClr val="bg1"/>
                </a:solidFill>
              </a:endParaRPr>
            </a:p>
          </p:txBody>
        </p:sp>
      </p:grpSp>
      <p:sp>
        <p:nvSpPr>
          <p:cNvPr id="7" name="Rectangle 6"/>
          <p:cNvSpPr/>
          <p:nvPr/>
        </p:nvSpPr>
        <p:spPr>
          <a:xfrm>
            <a:off x="7934037" y="2211580"/>
            <a:ext cx="3781148" cy="1754326"/>
          </a:xfrm>
          <a:prstGeom prst="rect">
            <a:avLst/>
          </a:prstGeom>
        </p:spPr>
        <p:txBody>
          <a:bodyPr wrap="square">
            <a:spAutoFit/>
          </a:bodyPr>
          <a:lstStyle/>
          <a:p>
            <a:r>
              <a:rPr lang="en-US" dirty="0">
                <a:solidFill>
                  <a:schemeClr val="bg1"/>
                </a:solidFill>
                <a:latin typeface="Calibri" panose="020F0502020204030204" pitchFamily="34" charset="0"/>
              </a:rPr>
              <a:t>In Ezekiel’s vision, this was the area through which the water ran.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sea Ezekiel saw was the Dead Sea, so named because of its inability to sustain animal or plant life.</a:t>
            </a:r>
            <a:endParaRPr lang="en-US" dirty="0">
              <a:solidFill>
                <a:schemeClr val="bg1"/>
              </a:solidFill>
            </a:endParaRPr>
          </a:p>
        </p:txBody>
      </p:sp>
      <p:pic>
        <p:nvPicPr>
          <p:cNvPr id="9222" name="Picture 6" descr="http://www.end-times-prophecy.com/n_j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8688" y="946283"/>
            <a:ext cx="3228975" cy="404812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blacktomato.com/wp-content/uploads/2013/03/bigstock-Sunset-Scenary-At-Dead-Sea-Jo-556032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1905" y="4403349"/>
            <a:ext cx="3483127" cy="204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71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C33DE-B4AC-5A26-7E53-B76C115659A2}"/>
            </a:ext>
          </a:extLst>
        </p:cNvPr>
        <p:cNvGrpSpPr/>
        <p:nvPr/>
      </p:nvGrpSpPr>
      <p:grpSpPr>
        <a:xfrm>
          <a:off x="0" y="0"/>
          <a:ext cx="0" cy="0"/>
          <a:chOff x="0" y="0"/>
          <a:chExt cx="0" cy="0"/>
        </a:xfrm>
      </p:grpSpPr>
      <p:pic>
        <p:nvPicPr>
          <p:cNvPr id="1026" name="Picture 2" descr="https://i.ytimg.com/vi/gKIFk8BJsDc/maxresdefault.jpg">
            <a:extLst>
              <a:ext uri="{FF2B5EF4-FFF2-40B4-BE49-F238E27FC236}">
                <a16:creationId xmlns:a16="http://schemas.microsoft.com/office/drawing/2014/main" id="{491317EE-C987-CCF0-7FCE-9A4E365FF57B}"/>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600CE3C-3AB8-5FBC-5E2B-680A671A5503}"/>
              </a:ext>
            </a:extLst>
          </p:cNvPr>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Trebuchet MS" panose="020B0603020202020204" pitchFamily="34" charset="0"/>
              </a:rPr>
              <a:t>Waters Shall Be Healed/We Will Be Healed</a:t>
            </a:r>
          </a:p>
        </p:txBody>
      </p:sp>
      <p:sp>
        <p:nvSpPr>
          <p:cNvPr id="2" name="Rectangle 1">
            <a:extLst>
              <a:ext uri="{FF2B5EF4-FFF2-40B4-BE49-F238E27FC236}">
                <a16:creationId xmlns:a16="http://schemas.microsoft.com/office/drawing/2014/main" id="{F57A6D10-776B-86C8-172B-50C07359D29E}"/>
              </a:ext>
            </a:extLst>
          </p:cNvPr>
          <p:cNvSpPr/>
          <p:nvPr/>
        </p:nvSpPr>
        <p:spPr>
          <a:xfrm>
            <a:off x="137916" y="6448842"/>
            <a:ext cx="1756828" cy="369332"/>
          </a:xfrm>
          <a:prstGeom prst="rect">
            <a:avLst/>
          </a:prstGeom>
        </p:spPr>
        <p:txBody>
          <a:bodyPr wrap="none">
            <a:spAutoFit/>
          </a:bodyPr>
          <a:lstStyle/>
          <a:p>
            <a:r>
              <a:rPr lang="en-US" dirty="0">
                <a:solidFill>
                  <a:schemeClr val="bg1"/>
                </a:solidFill>
              </a:rPr>
              <a:t>Ezekiel 47:8,9,12</a:t>
            </a:r>
            <a:endParaRPr lang="en-US" dirty="0"/>
          </a:p>
        </p:txBody>
      </p:sp>
      <p:pic>
        <p:nvPicPr>
          <p:cNvPr id="6148" name="Picture 4" descr="http://www.biblewheel.com/images/GR/00372H_Seven.gif">
            <a:extLst>
              <a:ext uri="{FF2B5EF4-FFF2-40B4-BE49-F238E27FC236}">
                <a16:creationId xmlns:a16="http://schemas.microsoft.com/office/drawing/2014/main" id="{EB2EE856-AFE3-DA90-24B9-44D0B300B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8" y="4504686"/>
            <a:ext cx="119895" cy="114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90B4E4A-812F-2195-4679-D221062BA909}"/>
              </a:ext>
            </a:extLst>
          </p:cNvPr>
          <p:cNvPicPr>
            <a:picLocks noChangeAspect="1"/>
          </p:cNvPicPr>
          <p:nvPr/>
        </p:nvPicPr>
        <p:blipFill>
          <a:blip r:embed="rId4"/>
          <a:stretch>
            <a:fillRect/>
          </a:stretch>
        </p:blipFill>
        <p:spPr>
          <a:xfrm>
            <a:off x="697062" y="1010595"/>
            <a:ext cx="4915586" cy="5058481"/>
          </a:xfrm>
          <a:prstGeom prst="rect">
            <a:avLst/>
          </a:prstGeom>
        </p:spPr>
      </p:pic>
      <p:pic>
        <p:nvPicPr>
          <p:cNvPr id="10" name="Picture 9">
            <a:extLst>
              <a:ext uri="{FF2B5EF4-FFF2-40B4-BE49-F238E27FC236}">
                <a16:creationId xmlns:a16="http://schemas.microsoft.com/office/drawing/2014/main" id="{73D816A9-1D1C-9B50-E012-E818AA001E2A}"/>
              </a:ext>
            </a:extLst>
          </p:cNvPr>
          <p:cNvPicPr>
            <a:picLocks noChangeAspect="1"/>
          </p:cNvPicPr>
          <p:nvPr/>
        </p:nvPicPr>
        <p:blipFill>
          <a:blip r:embed="rId5"/>
          <a:stretch>
            <a:fillRect/>
          </a:stretch>
        </p:blipFill>
        <p:spPr>
          <a:xfrm>
            <a:off x="6687127" y="973140"/>
            <a:ext cx="3251088" cy="2103918"/>
          </a:xfrm>
          <a:prstGeom prst="ellipse">
            <a:avLst/>
          </a:prstGeom>
          <a:ln>
            <a:noFill/>
          </a:ln>
          <a:effectLst>
            <a:softEdge rad="112500"/>
          </a:effectLst>
        </p:spPr>
      </p:pic>
      <p:pic>
        <p:nvPicPr>
          <p:cNvPr id="12" name="Picture 11">
            <a:extLst>
              <a:ext uri="{FF2B5EF4-FFF2-40B4-BE49-F238E27FC236}">
                <a16:creationId xmlns:a16="http://schemas.microsoft.com/office/drawing/2014/main" id="{9E5FDBCE-B363-7661-265C-478F5146B0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7540" y="3219201"/>
            <a:ext cx="4562849" cy="3414306"/>
          </a:xfrm>
          <a:prstGeom prst="ellipse">
            <a:avLst/>
          </a:prstGeom>
          <a:ln>
            <a:noFill/>
          </a:ln>
          <a:effectLst>
            <a:softEdge rad="112500"/>
          </a:effectLst>
        </p:spPr>
      </p:pic>
      <p:sp>
        <p:nvSpPr>
          <p:cNvPr id="14" name="TextBox 13">
            <a:extLst>
              <a:ext uri="{FF2B5EF4-FFF2-40B4-BE49-F238E27FC236}">
                <a16:creationId xmlns:a16="http://schemas.microsoft.com/office/drawing/2014/main" id="{14DE071F-B68D-9B5F-F9CC-BCAE6708CB55}"/>
              </a:ext>
            </a:extLst>
          </p:cNvPr>
          <p:cNvSpPr txBox="1"/>
          <p:nvPr/>
        </p:nvSpPr>
        <p:spPr>
          <a:xfrm>
            <a:off x="3027219" y="2312142"/>
            <a:ext cx="6137562" cy="1754326"/>
          </a:xfrm>
          <a:prstGeom prst="rect">
            <a:avLst/>
          </a:prstGeom>
          <a:noFill/>
        </p:spPr>
        <p:txBody>
          <a:bodyPr wrap="square">
            <a:spAutoFit/>
          </a:bodyPr>
          <a:lstStyle/>
          <a:p>
            <a:pPr algn="ctr"/>
            <a:r>
              <a:rPr lang="en-US" sz="3600" b="1" i="0" dirty="0">
                <a:solidFill>
                  <a:srgbClr val="FFFF00"/>
                </a:solidFill>
                <a:effectLst/>
              </a:rPr>
              <a:t>As we worship the Lord in the temple, He blesses us with healing, new life, and growth.</a:t>
            </a:r>
            <a:endParaRPr lang="en-US" sz="3600" dirty="0">
              <a:solidFill>
                <a:srgbClr val="FFFF00"/>
              </a:solidFill>
            </a:endParaRPr>
          </a:p>
        </p:txBody>
      </p:sp>
    </p:spTree>
    <p:extLst>
      <p:ext uri="{BB962C8B-B14F-4D97-AF65-F5344CB8AC3E}">
        <p14:creationId xmlns:p14="http://schemas.microsoft.com/office/powerpoint/2010/main" val="250808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Jerusalem Rebuilt</a:t>
            </a:r>
          </a:p>
        </p:txBody>
      </p:sp>
      <p:sp>
        <p:nvSpPr>
          <p:cNvPr id="2" name="Rectangle 1"/>
          <p:cNvSpPr/>
          <p:nvPr/>
        </p:nvSpPr>
        <p:spPr>
          <a:xfrm>
            <a:off x="137916" y="6448842"/>
            <a:ext cx="1477905" cy="369332"/>
          </a:xfrm>
          <a:prstGeom prst="rect">
            <a:avLst/>
          </a:prstGeom>
        </p:spPr>
        <p:txBody>
          <a:bodyPr wrap="none">
            <a:spAutoFit/>
          </a:bodyPr>
          <a:lstStyle/>
          <a:p>
            <a:r>
              <a:rPr lang="en-US" dirty="0">
                <a:solidFill>
                  <a:schemeClr val="bg1"/>
                </a:solidFill>
              </a:rPr>
              <a:t>Ezekiel 47:1-9</a:t>
            </a:r>
            <a:endParaRPr lang="en-US" dirty="0"/>
          </a:p>
        </p:txBody>
      </p:sp>
      <p:pic>
        <p:nvPicPr>
          <p:cNvPr id="6148" name="Picture 4" descr="http://www.biblewheel.com/images/GR/00372H_Sev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8" y="4504686"/>
            <a:ext cx="119895" cy="114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67532" y="830997"/>
            <a:ext cx="8879375" cy="1200329"/>
          </a:xfrm>
          <a:prstGeom prst="rect">
            <a:avLst/>
          </a:prstGeom>
        </p:spPr>
        <p:txBody>
          <a:bodyPr wrap="square">
            <a:spAutoFit/>
          </a:bodyPr>
          <a:lstStyle/>
          <a:p>
            <a:pPr fontAlgn="base"/>
            <a:r>
              <a:rPr lang="en-US" dirty="0">
                <a:solidFill>
                  <a:schemeClr val="bg1"/>
                </a:solidFill>
              </a:rPr>
              <a:t>“Judah must return, Jerusalem must be rebuilt, and the temple, and water come out from under the temple, and the waters of the Dead Sea be healed. It will take some time to rebuild the walls of the city and the temple, … and all this must be done before the Son of Man will make His appearance.” (3)</a:t>
            </a:r>
          </a:p>
        </p:txBody>
      </p:sp>
      <p:pic>
        <p:nvPicPr>
          <p:cNvPr id="9218" name="Picture 2" descr="http://appleeye.org/wp-content/uploads/2015/12/Millennial-Temple-Outer-Wall-e145095958596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44" y="2225096"/>
            <a:ext cx="7185032" cy="242918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8182134" y="3947311"/>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34170" y="980041"/>
              <a:ext cx="2293346" cy="1323439"/>
            </a:xfrm>
            <a:prstGeom prst="rect">
              <a:avLst/>
            </a:prstGeom>
          </p:spPr>
          <p:txBody>
            <a:bodyPr wrap="square">
              <a:spAutoFit/>
            </a:bodyPr>
            <a:lstStyle/>
            <a:p>
              <a:pPr algn="ctr"/>
              <a:r>
                <a:rPr lang="en-US" sz="1600" b="1" dirty="0"/>
                <a:t>The blessings of the temple heal and give life to those who keep the sacred covenants they make in the temple</a:t>
              </a:r>
              <a:endParaRPr lang="en-US" sz="1600" i="1" dirty="0"/>
            </a:p>
          </p:txBody>
        </p:sp>
      </p:grpSp>
    </p:spTree>
    <p:extLst>
      <p:ext uri="{BB962C8B-B14F-4D97-AF65-F5344CB8AC3E}">
        <p14:creationId xmlns:p14="http://schemas.microsoft.com/office/powerpoint/2010/main" val="84355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C2D64-2510-10F8-2FDA-3BF42596D588}"/>
            </a:ext>
          </a:extLst>
        </p:cNvPr>
        <p:cNvGrpSpPr/>
        <p:nvPr/>
      </p:nvGrpSpPr>
      <p:grpSpPr>
        <a:xfrm>
          <a:off x="0" y="0"/>
          <a:ext cx="0" cy="0"/>
          <a:chOff x="0" y="0"/>
          <a:chExt cx="0" cy="0"/>
        </a:xfrm>
      </p:grpSpPr>
      <p:pic>
        <p:nvPicPr>
          <p:cNvPr id="1026" name="Picture 2" descr="https://i.ytimg.com/vi/gKIFk8BJsDc/maxresdefault.jpg">
            <a:extLst>
              <a:ext uri="{FF2B5EF4-FFF2-40B4-BE49-F238E27FC236}">
                <a16:creationId xmlns:a16="http://schemas.microsoft.com/office/drawing/2014/main" id="{A3F4A54D-8E89-A56E-F9BB-829B4E3E3EB6}"/>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2928" y="0"/>
            <a:ext cx="1231189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biblewheel.com/images/GR/00372H_Seven.gif">
            <a:extLst>
              <a:ext uri="{FF2B5EF4-FFF2-40B4-BE49-F238E27FC236}">
                <a16:creationId xmlns:a16="http://schemas.microsoft.com/office/drawing/2014/main" id="{F5EF5BA0-4CF6-E943-0E9F-9A81BF58D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8" y="4504686"/>
            <a:ext cx="119895" cy="114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6C8D807-B323-36E8-B4F6-F3842E199D91}"/>
              </a:ext>
            </a:extLst>
          </p:cNvPr>
          <p:cNvSpPr/>
          <p:nvPr/>
        </p:nvSpPr>
        <p:spPr>
          <a:xfrm>
            <a:off x="3707044" y="3554254"/>
            <a:ext cx="5860871" cy="2308324"/>
          </a:xfrm>
          <a:prstGeom prst="rect">
            <a:avLst/>
          </a:prstGeom>
        </p:spPr>
        <p:txBody>
          <a:bodyPr wrap="square">
            <a:spAutoFit/>
          </a:bodyPr>
          <a:lstStyle/>
          <a:p>
            <a:pPr fontAlgn="base"/>
            <a:r>
              <a:rPr lang="en-US" dirty="0">
                <a:solidFill>
                  <a:schemeClr val="bg1"/>
                </a:solidFill>
              </a:rPr>
              <a:t>The temple is the house of the Lord. </a:t>
            </a:r>
          </a:p>
          <a:p>
            <a:pPr fontAlgn="base"/>
            <a:endParaRPr lang="en-US" dirty="0">
              <a:solidFill>
                <a:schemeClr val="bg1"/>
              </a:solidFill>
            </a:endParaRPr>
          </a:p>
          <a:p>
            <a:pPr fontAlgn="base"/>
            <a:r>
              <a:rPr lang="en-US" dirty="0">
                <a:solidFill>
                  <a:schemeClr val="bg1"/>
                </a:solidFill>
              </a:rPr>
              <a:t>The basis for every temple ordinance and covenant—the heart of the plan of salvation—is the Atonement of Jesus Christ. </a:t>
            </a:r>
          </a:p>
          <a:p>
            <a:pPr fontAlgn="base"/>
            <a:endParaRPr lang="en-US" dirty="0">
              <a:solidFill>
                <a:schemeClr val="bg1"/>
              </a:solidFill>
            </a:endParaRPr>
          </a:p>
          <a:p>
            <a:pPr fontAlgn="base"/>
            <a:r>
              <a:rPr lang="en-US" dirty="0">
                <a:solidFill>
                  <a:schemeClr val="bg1"/>
                </a:solidFill>
              </a:rPr>
              <a:t>Every activity, every lesson, all we do in the Church, point to the Lord and His holy house. (4)</a:t>
            </a:r>
          </a:p>
        </p:txBody>
      </p:sp>
      <p:pic>
        <p:nvPicPr>
          <p:cNvPr id="5" name="Picture 4">
            <a:extLst>
              <a:ext uri="{FF2B5EF4-FFF2-40B4-BE49-F238E27FC236}">
                <a16:creationId xmlns:a16="http://schemas.microsoft.com/office/drawing/2014/main" id="{2D31E687-FC32-1AB9-7DCD-B137FF829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066" y="210994"/>
            <a:ext cx="1107852" cy="1386898"/>
          </a:xfrm>
          <a:prstGeom prst="rect">
            <a:avLst/>
          </a:prstGeom>
        </p:spPr>
      </p:pic>
      <p:pic>
        <p:nvPicPr>
          <p:cNvPr id="8" name="Picture 7">
            <a:extLst>
              <a:ext uri="{FF2B5EF4-FFF2-40B4-BE49-F238E27FC236}">
                <a16:creationId xmlns:a16="http://schemas.microsoft.com/office/drawing/2014/main" id="{6A09883C-2009-8027-02F3-B272AAA758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2013" y="816697"/>
            <a:ext cx="2910061" cy="2180793"/>
          </a:xfrm>
          <a:prstGeom prst="rect">
            <a:avLst/>
          </a:prstGeom>
        </p:spPr>
      </p:pic>
      <p:pic>
        <p:nvPicPr>
          <p:cNvPr id="10" name="Picture 9">
            <a:extLst>
              <a:ext uri="{FF2B5EF4-FFF2-40B4-BE49-F238E27FC236}">
                <a16:creationId xmlns:a16="http://schemas.microsoft.com/office/drawing/2014/main" id="{43C405C7-7561-AFFF-DF7A-C087EB0A6B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665" y="210994"/>
            <a:ext cx="2323353" cy="2878341"/>
          </a:xfrm>
          <a:prstGeom prst="rect">
            <a:avLst/>
          </a:prstGeom>
        </p:spPr>
      </p:pic>
      <p:pic>
        <p:nvPicPr>
          <p:cNvPr id="26" name="Picture 25">
            <a:extLst>
              <a:ext uri="{FF2B5EF4-FFF2-40B4-BE49-F238E27FC236}">
                <a16:creationId xmlns:a16="http://schemas.microsoft.com/office/drawing/2014/main" id="{22AF66DE-DB89-0706-D98B-7D01FB4D03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8685" y="3337366"/>
            <a:ext cx="1862138" cy="3062288"/>
          </a:xfrm>
          <a:prstGeom prst="rect">
            <a:avLst/>
          </a:prstGeom>
        </p:spPr>
      </p:pic>
      <p:pic>
        <p:nvPicPr>
          <p:cNvPr id="28" name="Picture 27">
            <a:extLst>
              <a:ext uri="{FF2B5EF4-FFF2-40B4-BE49-F238E27FC236}">
                <a16:creationId xmlns:a16="http://schemas.microsoft.com/office/drawing/2014/main" id="{546D14DD-4C99-8691-29E9-8E026A7DB3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733" y="3814186"/>
            <a:ext cx="2599170" cy="2385314"/>
          </a:xfrm>
          <a:prstGeom prst="rect">
            <a:avLst/>
          </a:prstGeom>
        </p:spPr>
      </p:pic>
    </p:spTree>
    <p:extLst>
      <p:ext uri="{BB962C8B-B14F-4D97-AF65-F5344CB8AC3E}">
        <p14:creationId xmlns:p14="http://schemas.microsoft.com/office/powerpoint/2010/main" val="144438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0"/>
            <a:ext cx="12041109"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r>
              <a:rPr lang="en-US" b="1" dirty="0">
                <a:solidFill>
                  <a:schemeClr val="bg1"/>
                </a:solidFill>
              </a:rPr>
              <a:t>Videos:</a:t>
            </a:r>
          </a:p>
          <a:p>
            <a:r>
              <a:rPr lang="en-US" b="1" dirty="0">
                <a:solidFill>
                  <a:schemeClr val="bg1"/>
                </a:solidFill>
              </a:rPr>
              <a:t>Highlight: Blessings of the Temple</a:t>
            </a:r>
            <a:r>
              <a:rPr lang="en-US" dirty="0">
                <a:solidFill>
                  <a:schemeClr val="bg1"/>
                </a:solidFill>
              </a:rPr>
              <a:t> (0:52)</a:t>
            </a:r>
          </a:p>
          <a:p>
            <a:r>
              <a:rPr lang="en-US" b="1" dirty="0">
                <a:solidFill>
                  <a:schemeClr val="bg1"/>
                </a:solidFill>
              </a:rPr>
              <a:t>And the River Will Grow</a:t>
            </a:r>
            <a:r>
              <a:rPr lang="en-US" dirty="0">
                <a:solidFill>
                  <a:schemeClr val="bg1"/>
                </a:solidFill>
              </a:rPr>
              <a:t> (3:43)</a:t>
            </a:r>
          </a:p>
          <a:p>
            <a:r>
              <a:rPr lang="en-US" b="1" dirty="0">
                <a:solidFill>
                  <a:schemeClr val="bg1"/>
                </a:solidFill>
              </a:rPr>
              <a:t>Unlocking the Door to the Blessings of Abraham</a:t>
            </a:r>
            <a:r>
              <a:rPr lang="en-US" dirty="0">
                <a:solidFill>
                  <a:schemeClr val="bg1"/>
                </a:solidFill>
              </a:rPr>
              <a:t> (2:42)</a:t>
            </a:r>
          </a:p>
          <a:p>
            <a:r>
              <a:rPr lang="en-US" b="1" dirty="0">
                <a:solidFill>
                  <a:schemeClr val="bg1"/>
                </a:solidFill>
              </a:rPr>
              <a:t>The Blessings of the Temple</a:t>
            </a:r>
            <a:r>
              <a:rPr lang="en-US" dirty="0">
                <a:solidFill>
                  <a:schemeClr val="bg1"/>
                </a:solidFill>
              </a:rPr>
              <a:t>(3:38)</a:t>
            </a:r>
          </a:p>
          <a:p>
            <a:endParaRPr lang="en-US" dirty="0">
              <a:solidFill>
                <a:schemeClr val="bg1"/>
              </a:solidFill>
            </a:endParaRPr>
          </a:p>
          <a:p>
            <a:pPr marL="342900" indent="-342900">
              <a:buAutoNum type="arabicPeriod"/>
            </a:pPr>
            <a:r>
              <a:rPr lang="en-US" dirty="0">
                <a:solidFill>
                  <a:schemeClr val="bg1"/>
                </a:solidFill>
              </a:rPr>
              <a:t>Old Testament Seminary The Battle of Armageddon: A Prophetic View</a:t>
            </a:r>
          </a:p>
          <a:p>
            <a:pPr marL="342900" indent="-342900">
              <a:buFontTx/>
              <a:buAutoNum type="arabicPeriod"/>
            </a:pPr>
            <a:r>
              <a:rPr lang="en-US" dirty="0">
                <a:solidFill>
                  <a:schemeClr val="bg1"/>
                </a:solidFill>
              </a:rPr>
              <a:t>Bruce R. McConkie </a:t>
            </a:r>
            <a:r>
              <a:rPr lang="en-US" i="1" dirty="0">
                <a:solidFill>
                  <a:schemeClr val="bg1"/>
                </a:solidFill>
              </a:rPr>
              <a:t>Questions and Answers </a:t>
            </a:r>
            <a:r>
              <a:rPr lang="en-US" dirty="0">
                <a:solidFill>
                  <a:schemeClr val="bg1"/>
                </a:solidFill>
              </a:rPr>
              <a:t>March 1971 Ensign</a:t>
            </a:r>
          </a:p>
          <a:p>
            <a:r>
              <a:rPr lang="en-US" dirty="0">
                <a:solidFill>
                  <a:schemeClr val="bg1"/>
                </a:solidFill>
              </a:rPr>
              <a:t>	(</a:t>
            </a:r>
            <a:r>
              <a:rPr lang="en-US" i="1" dirty="0">
                <a:solidFill>
                  <a:schemeClr val="bg1"/>
                </a:solidFill>
              </a:rPr>
              <a:t>Doctrinal New Testament Commentary,</a:t>
            </a:r>
            <a:r>
              <a:rPr lang="en-US" dirty="0">
                <a:solidFill>
                  <a:schemeClr val="bg1"/>
                </a:solidFill>
              </a:rPr>
              <a:t> 3:503).</a:t>
            </a:r>
          </a:p>
          <a:p>
            <a:r>
              <a:rPr lang="en-US" dirty="0">
                <a:solidFill>
                  <a:schemeClr val="bg1"/>
                </a:solidFill>
              </a:rPr>
              <a:t>Presentation by ©http://fashionsbylynda.com/blog/</a:t>
            </a:r>
          </a:p>
          <a:p>
            <a:pPr marL="342900" indent="-342900">
              <a:buAutoNum type="arabicPeriod" startAt="3"/>
            </a:pPr>
            <a:r>
              <a:rPr lang="en-US" dirty="0">
                <a:solidFill>
                  <a:schemeClr val="bg1"/>
                </a:solidFill>
              </a:rPr>
              <a:t>Prophet Joseph Smith (</a:t>
            </a:r>
            <a:r>
              <a:rPr lang="en-US" i="1" dirty="0">
                <a:solidFill>
                  <a:schemeClr val="bg1"/>
                </a:solidFill>
              </a:rPr>
              <a:t>Teachings of Presidents of the Church: Joseph Smith</a:t>
            </a:r>
            <a:r>
              <a:rPr lang="en-US" dirty="0">
                <a:solidFill>
                  <a:schemeClr val="bg1"/>
                </a:solidFill>
              </a:rPr>
              <a:t> [2007], 252).</a:t>
            </a:r>
          </a:p>
          <a:p>
            <a:pPr marL="342900" indent="-342900">
              <a:buAutoNum type="arabicPeriod" startAt="3"/>
            </a:pPr>
            <a:r>
              <a:rPr lang="en-US" dirty="0">
                <a:solidFill>
                  <a:schemeClr val="bg1"/>
                </a:solidFill>
              </a:rPr>
              <a:t>President Russell M. Nelson (“Personal Preparation for Temple Blessings,” </a:t>
            </a:r>
            <a:r>
              <a:rPr lang="en-US" i="1" dirty="0">
                <a:solidFill>
                  <a:schemeClr val="bg1"/>
                </a:solidFill>
              </a:rPr>
              <a:t>Ensign</a:t>
            </a:r>
            <a:r>
              <a:rPr lang="en-US" dirty="0">
                <a:solidFill>
                  <a:schemeClr val="bg1"/>
                </a:solidFill>
              </a:rPr>
              <a:t>, May 2001, 32</a:t>
            </a:r>
          </a:p>
          <a:p>
            <a:r>
              <a:rPr lang="en-US" dirty="0">
                <a:solidFill>
                  <a:schemeClr val="bg1"/>
                </a:solidFill>
              </a:rPr>
              <a:t>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5" name="Group 4"/>
          <p:cNvGrpSpPr/>
          <p:nvPr/>
        </p:nvGrpSpPr>
        <p:grpSpPr>
          <a:xfrm>
            <a:off x="5285851" y="1317444"/>
            <a:ext cx="583995" cy="739727"/>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943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8514" y="941010"/>
          <a:ext cx="11618684" cy="4846320"/>
        </p:xfrm>
        <a:graphic>
          <a:graphicData uri="http://schemas.openxmlformats.org/drawingml/2006/table">
            <a:tbl>
              <a:tblPr firstRow="1" bandRow="1">
                <a:tableStyleId>{5940675A-B579-460E-94D1-54222C63F5DA}</a:tableStyleId>
              </a:tblPr>
              <a:tblGrid>
                <a:gridCol w="2904671">
                  <a:extLst>
                    <a:ext uri="{9D8B030D-6E8A-4147-A177-3AD203B41FA5}">
                      <a16:colId xmlns:a16="http://schemas.microsoft.com/office/drawing/2014/main" val="20000"/>
                    </a:ext>
                  </a:extLst>
                </a:gridCol>
                <a:gridCol w="2904671">
                  <a:extLst>
                    <a:ext uri="{9D8B030D-6E8A-4147-A177-3AD203B41FA5}">
                      <a16:colId xmlns:a16="http://schemas.microsoft.com/office/drawing/2014/main" val="20001"/>
                    </a:ext>
                  </a:extLst>
                </a:gridCol>
                <a:gridCol w="2904671">
                  <a:extLst>
                    <a:ext uri="{9D8B030D-6E8A-4147-A177-3AD203B41FA5}">
                      <a16:colId xmlns:a16="http://schemas.microsoft.com/office/drawing/2014/main" val="20002"/>
                    </a:ext>
                  </a:extLst>
                </a:gridCol>
                <a:gridCol w="2904671">
                  <a:extLst>
                    <a:ext uri="{9D8B030D-6E8A-4147-A177-3AD203B41FA5}">
                      <a16:colId xmlns:a16="http://schemas.microsoft.com/office/drawing/2014/main" val="20003"/>
                    </a:ext>
                  </a:extLst>
                </a:gridCol>
              </a:tblGrid>
              <a:tr h="0">
                <a:tc>
                  <a:txBody>
                    <a:bodyPr/>
                    <a:lstStyle/>
                    <a:p>
                      <a:pPr algn="ctr"/>
                      <a:r>
                        <a:rPr lang="en-US" b="1" dirty="0"/>
                        <a:t>Ezekiel 1-3</a:t>
                      </a:r>
                    </a:p>
                  </a:txBody>
                  <a:tcPr>
                    <a:solidFill>
                      <a:schemeClr val="bg1"/>
                    </a:solidFill>
                  </a:tcPr>
                </a:tc>
                <a:tc>
                  <a:txBody>
                    <a:bodyPr/>
                    <a:lstStyle/>
                    <a:p>
                      <a:pPr algn="ctr"/>
                      <a:r>
                        <a:rPr lang="en-US" b="1" dirty="0"/>
                        <a:t>Ezekiel 4-24</a:t>
                      </a:r>
                    </a:p>
                  </a:txBody>
                  <a:tcPr>
                    <a:solidFill>
                      <a:schemeClr val="bg1"/>
                    </a:solidFill>
                  </a:tcPr>
                </a:tc>
                <a:tc>
                  <a:txBody>
                    <a:bodyPr/>
                    <a:lstStyle/>
                    <a:p>
                      <a:pPr algn="ctr"/>
                      <a:r>
                        <a:rPr lang="en-US" b="1" dirty="0"/>
                        <a:t>Ezekiel 25-32</a:t>
                      </a:r>
                    </a:p>
                  </a:txBody>
                  <a:tcPr>
                    <a:solidFill>
                      <a:schemeClr val="bg1"/>
                    </a:solidFill>
                  </a:tcPr>
                </a:tc>
                <a:tc>
                  <a:txBody>
                    <a:bodyPr/>
                    <a:lstStyle/>
                    <a:p>
                      <a:pPr algn="ctr"/>
                      <a:r>
                        <a:rPr lang="en-US" b="1" dirty="0"/>
                        <a:t>Ezekiel 33-48</a:t>
                      </a: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Ezekiel sees the Lord and His glory. He is called as a watchman to the house of Israel to warn, reprove, and call them to repentance.</a:t>
                      </a: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instructs Ezekiel to use symbols to represent the wickedness of Israel and the destruction of Jerusalem. Ezekiel prophesies of the Lord’s judgments on Jerusalem and explains why famine, desolation, war, and pestilence will sweep the land of Israel.</a:t>
                      </a: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commands Ezekiel to declare the wickedness of the nations surrounding Israel and prophesy of their destruction.</a:t>
                      </a: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reproves the leaders of Israel for being poor shepherds over their people. The Lord will be a true shepherd to Israel. Ezekiel records his vision of Israel’s restoration after the exile and in the latter days. The Lord promises to gather the Israelites from captivity, return them to their promised lands, renew His covenant with them, and reunite the kingdoms of Israel and Judah.</a:t>
                      </a:r>
                    </a:p>
                    <a:p>
                      <a:endParaRPr lang="en-US" dirty="0"/>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775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Premillennial War</a:t>
            </a:r>
          </a:p>
        </p:txBody>
      </p:sp>
      <p:sp>
        <p:nvSpPr>
          <p:cNvPr id="2" name="Rectangle 1"/>
          <p:cNvSpPr/>
          <p:nvPr/>
        </p:nvSpPr>
        <p:spPr>
          <a:xfrm>
            <a:off x="137916" y="6448842"/>
            <a:ext cx="1110817" cy="369332"/>
          </a:xfrm>
          <a:prstGeom prst="rect">
            <a:avLst/>
          </a:prstGeom>
        </p:spPr>
        <p:txBody>
          <a:bodyPr wrap="none">
            <a:spAutoFit/>
          </a:bodyPr>
          <a:lstStyle/>
          <a:p>
            <a:r>
              <a:rPr lang="en-US" dirty="0">
                <a:solidFill>
                  <a:schemeClr val="bg1"/>
                </a:solidFill>
              </a:rPr>
              <a:t>Ezekiel 38</a:t>
            </a:r>
            <a:endParaRPr lang="en-US" dirty="0"/>
          </a:p>
        </p:txBody>
      </p:sp>
      <p:pic>
        <p:nvPicPr>
          <p:cNvPr id="5122" name="Picture 2" descr="http://trackingbibleprophecy.com/images/gog_magog.jpg"/>
          <p:cNvPicPr>
            <a:picLocks noChangeAspect="1" noChangeArrowheads="1"/>
          </p:cNvPicPr>
          <p:nvPr/>
        </p:nvPicPr>
        <p:blipFill rotWithShape="1">
          <a:blip r:embed="rId3">
            <a:extLst>
              <a:ext uri="{28A0092B-C50C-407E-A947-70E740481C1C}">
                <a14:useLocalDpi xmlns:a14="http://schemas.microsoft.com/office/drawing/2010/main" val="0"/>
              </a:ext>
            </a:extLst>
          </a:blip>
          <a:srcRect t="25188" r="2285"/>
          <a:stretch/>
        </p:blipFill>
        <p:spPr bwMode="auto">
          <a:xfrm>
            <a:off x="1109304" y="931393"/>
            <a:ext cx="10089228" cy="55174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12148" y="1185863"/>
            <a:ext cx="9886384" cy="4893647"/>
          </a:xfrm>
          <a:prstGeom prst="rect">
            <a:avLst/>
          </a:prstGeom>
          <a:noFill/>
        </p:spPr>
        <p:txBody>
          <a:bodyPr wrap="square" rtlCol="0">
            <a:spAutoFit/>
          </a:bodyPr>
          <a:lstStyle/>
          <a:p>
            <a:pPr fontAlgn="base"/>
            <a:r>
              <a:rPr lang="en-US" sz="2400" b="1" dirty="0">
                <a:solidFill>
                  <a:schemeClr val="bg1"/>
                </a:solidFill>
              </a:rPr>
              <a:t>Gog and Magog are the prophetic names given in the scriptures to that combination of nations which will fight against the purposes of the Lord on two separate and future occasions:</a:t>
            </a:r>
          </a:p>
          <a:p>
            <a:pPr fontAlgn="base"/>
            <a:endParaRPr lang="en-US" sz="2400" b="1" dirty="0">
              <a:solidFill>
                <a:schemeClr val="bg1"/>
              </a:solidFill>
            </a:endParaRPr>
          </a:p>
          <a:p>
            <a:pPr marL="342900" indent="-342900" fontAlgn="base">
              <a:buAutoNum type="arabicPeriod"/>
            </a:pPr>
            <a:r>
              <a:rPr lang="en-US" sz="2400" b="1" dirty="0">
                <a:solidFill>
                  <a:schemeClr val="bg1"/>
                </a:solidFill>
              </a:rPr>
              <a:t>At the time of and incident to the second coming of the Lord and the ushering in of the millennial era; and</a:t>
            </a:r>
          </a:p>
          <a:p>
            <a:pPr fontAlgn="base"/>
            <a:endParaRPr lang="en-US" sz="2400" b="1" dirty="0">
              <a:solidFill>
                <a:schemeClr val="bg1"/>
              </a:solidFill>
            </a:endParaRPr>
          </a:p>
          <a:p>
            <a:pPr fontAlgn="base"/>
            <a:r>
              <a:rPr lang="en-US" sz="2400" b="1" dirty="0">
                <a:solidFill>
                  <a:schemeClr val="bg1"/>
                </a:solidFill>
              </a:rPr>
              <a:t>2. At the end of the Millennium, plus a little season, when the final overthrow of evil and the destruction of the wicked shall take place.</a:t>
            </a:r>
          </a:p>
          <a:p>
            <a:pPr fontAlgn="base"/>
            <a:endParaRPr lang="en-US" sz="2400" b="1" dirty="0">
              <a:solidFill>
                <a:schemeClr val="bg1"/>
              </a:solidFill>
            </a:endParaRPr>
          </a:p>
          <a:p>
            <a:pPr fontAlgn="base"/>
            <a:r>
              <a:rPr lang="en-US" sz="2400" b="1" dirty="0">
                <a:solidFill>
                  <a:schemeClr val="bg1"/>
                </a:solidFill>
              </a:rPr>
              <a:t>The Lord has not revealed who the nations are, but his prophets have described, in general terms, what they will do in the great battles that shall hereafter be fought.</a:t>
            </a:r>
          </a:p>
        </p:txBody>
      </p:sp>
    </p:spTree>
    <p:extLst>
      <p:ext uri="{BB962C8B-B14F-4D97-AF65-F5344CB8AC3E}">
        <p14:creationId xmlns:p14="http://schemas.microsoft.com/office/powerpoint/2010/main" val="369252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9973937"/>
              </p:ext>
            </p:extLst>
          </p:nvPr>
        </p:nvGraphicFramePr>
        <p:xfrm>
          <a:off x="226340" y="751437"/>
          <a:ext cx="11760448" cy="4846320"/>
        </p:xfrm>
        <a:graphic>
          <a:graphicData uri="http://schemas.openxmlformats.org/drawingml/2006/table">
            <a:tbl>
              <a:tblPr firstRow="1" bandRow="1">
                <a:tableStyleId>{5940675A-B579-460E-94D1-54222C63F5DA}</a:tableStyleId>
              </a:tblPr>
              <a:tblGrid>
                <a:gridCol w="1680064">
                  <a:extLst>
                    <a:ext uri="{9D8B030D-6E8A-4147-A177-3AD203B41FA5}">
                      <a16:colId xmlns:a16="http://schemas.microsoft.com/office/drawing/2014/main" val="20000"/>
                    </a:ext>
                  </a:extLst>
                </a:gridCol>
                <a:gridCol w="1680064">
                  <a:extLst>
                    <a:ext uri="{9D8B030D-6E8A-4147-A177-3AD203B41FA5}">
                      <a16:colId xmlns:a16="http://schemas.microsoft.com/office/drawing/2014/main" val="20001"/>
                    </a:ext>
                  </a:extLst>
                </a:gridCol>
                <a:gridCol w="1680064">
                  <a:extLst>
                    <a:ext uri="{9D8B030D-6E8A-4147-A177-3AD203B41FA5}">
                      <a16:colId xmlns:a16="http://schemas.microsoft.com/office/drawing/2014/main" val="20002"/>
                    </a:ext>
                  </a:extLst>
                </a:gridCol>
                <a:gridCol w="1680064">
                  <a:extLst>
                    <a:ext uri="{9D8B030D-6E8A-4147-A177-3AD203B41FA5}">
                      <a16:colId xmlns:a16="http://schemas.microsoft.com/office/drawing/2014/main" val="20003"/>
                    </a:ext>
                  </a:extLst>
                </a:gridCol>
                <a:gridCol w="1680064">
                  <a:extLst>
                    <a:ext uri="{9D8B030D-6E8A-4147-A177-3AD203B41FA5}">
                      <a16:colId xmlns:a16="http://schemas.microsoft.com/office/drawing/2014/main" val="20004"/>
                    </a:ext>
                  </a:extLst>
                </a:gridCol>
                <a:gridCol w="1680064">
                  <a:extLst>
                    <a:ext uri="{9D8B030D-6E8A-4147-A177-3AD203B41FA5}">
                      <a16:colId xmlns:a16="http://schemas.microsoft.com/office/drawing/2014/main" val="20005"/>
                    </a:ext>
                  </a:extLst>
                </a:gridCol>
                <a:gridCol w="1680064">
                  <a:extLst>
                    <a:ext uri="{9D8B030D-6E8A-4147-A177-3AD203B41FA5}">
                      <a16:colId xmlns:a16="http://schemas.microsoft.com/office/drawing/2014/main" val="20006"/>
                    </a:ext>
                  </a:extLst>
                </a:gridCol>
              </a:tblGrid>
              <a:tr h="882628">
                <a:tc>
                  <a:txBody>
                    <a:bodyPr/>
                    <a:lstStyle/>
                    <a:p>
                      <a:r>
                        <a:rPr lang="en-US" dirty="0"/>
                        <a:t>Ezekiel 36:24; 37:21</a:t>
                      </a:r>
                    </a:p>
                  </a:txBody>
                  <a:tcPr/>
                </a:tc>
                <a:tc>
                  <a:txBody>
                    <a:bodyPr/>
                    <a:lstStyle/>
                    <a:p>
                      <a:r>
                        <a:rPr lang="en-US" dirty="0"/>
                        <a:t>Ezekiel 36:10-12, 33-36</a:t>
                      </a:r>
                    </a:p>
                  </a:txBody>
                  <a:tcPr/>
                </a:tc>
                <a:tc>
                  <a:txBody>
                    <a:bodyPr/>
                    <a:lstStyle/>
                    <a:p>
                      <a:r>
                        <a:rPr lang="en-US" dirty="0"/>
                        <a:t>Ezekiel</a:t>
                      </a:r>
                      <a:r>
                        <a:rPr lang="en-US" baseline="0" dirty="0"/>
                        <a:t> 36:8, 29-30, 34-35</a:t>
                      </a:r>
                      <a:endParaRPr lang="en-US" dirty="0"/>
                    </a:p>
                  </a:txBody>
                  <a:tcPr/>
                </a:tc>
                <a:tc>
                  <a:txBody>
                    <a:bodyPr/>
                    <a:lstStyle/>
                    <a:p>
                      <a:r>
                        <a:rPr lang="en-US" dirty="0"/>
                        <a:t>Ezekiel</a:t>
                      </a:r>
                      <a:r>
                        <a:rPr lang="en-US" baseline="0" dirty="0"/>
                        <a:t> 27:22</a:t>
                      </a:r>
                      <a:endParaRPr lang="en-US" dirty="0"/>
                    </a:p>
                  </a:txBody>
                  <a:tcPr/>
                </a:tc>
                <a:tc>
                  <a:txBody>
                    <a:bodyPr/>
                    <a:lstStyle/>
                    <a:p>
                      <a:r>
                        <a:rPr lang="en-US" dirty="0"/>
                        <a:t>Zechariah 1:16-17; 2:12; 12:6; 3 Nephi 20:46</a:t>
                      </a:r>
                    </a:p>
                  </a:txBody>
                  <a:tcPr/>
                </a:tc>
                <a:tc>
                  <a:txBody>
                    <a:bodyPr/>
                    <a:lstStyle/>
                    <a:p>
                      <a:r>
                        <a:rPr lang="en-US" dirty="0"/>
                        <a:t>Isaiah 19:16-17</a:t>
                      </a:r>
                    </a:p>
                    <a:p>
                      <a:r>
                        <a:rPr lang="en-US" dirty="0"/>
                        <a:t>Zechariah 10:3, 5-6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Revelation 13:1; 17:8-14</a:t>
                      </a:r>
                    </a:p>
                    <a:p>
                      <a:endParaRPr lang="en-US" dirty="0"/>
                    </a:p>
                  </a:txBody>
                  <a:tcPr/>
                </a:tc>
                <a:extLst>
                  <a:ext uri="{0D108BD9-81ED-4DB2-BD59-A6C34878D82A}">
                    <a16:rowId xmlns:a16="http://schemas.microsoft.com/office/drawing/2014/main" val="10000"/>
                  </a:ext>
                </a:extLst>
              </a:tr>
              <a:tr h="370840">
                <a:tc>
                  <a:txBody>
                    <a:bodyPr/>
                    <a:lstStyle/>
                    <a:p>
                      <a:r>
                        <a:rPr lang="en-US" b="0" i="0" dirty="0">
                          <a:solidFill>
                            <a:srgbClr val="333333"/>
                          </a:solidFill>
                          <a:effectLst/>
                          <a:latin typeface="Calibri" panose="020F0502020204030204" pitchFamily="34" charset="0"/>
                        </a:rPr>
                        <a:t>The house of Israel will be gathered from among the heathen (the Gentiles) and returned to their own land </a:t>
                      </a:r>
                      <a:endParaRPr lang="en-US" dirty="0"/>
                    </a:p>
                  </a:txBody>
                  <a:tcPr/>
                </a:tc>
                <a:tc>
                  <a:txBody>
                    <a:bodyPr/>
                    <a:lstStyle/>
                    <a:p>
                      <a:r>
                        <a:rPr lang="en-US" b="0" i="0" dirty="0">
                          <a:solidFill>
                            <a:srgbClr val="333333"/>
                          </a:solidFill>
                          <a:effectLst/>
                          <a:latin typeface="Calibri" panose="020F0502020204030204" pitchFamily="34" charset="0"/>
                        </a:rPr>
                        <a:t>The land of Israel will be rebuilt and inhabited by the covenant people </a:t>
                      </a:r>
                      <a:endParaRPr lang="en-US" dirty="0"/>
                    </a:p>
                  </a:txBody>
                  <a:tcPr/>
                </a:tc>
                <a:tc>
                  <a:txBody>
                    <a:bodyPr/>
                    <a:lstStyle/>
                    <a:p>
                      <a:r>
                        <a:rPr lang="en-US" b="0" i="0" dirty="0">
                          <a:solidFill>
                            <a:srgbClr val="333333"/>
                          </a:solidFill>
                          <a:effectLst/>
                          <a:latin typeface="Calibri" panose="020F0502020204030204" pitchFamily="34" charset="0"/>
                        </a:rPr>
                        <a:t>The land will become highly productive and fruitful, even like the Garden of Eden </a:t>
                      </a:r>
                      <a:endParaRPr lang="en-US" dirty="0"/>
                    </a:p>
                  </a:txBody>
                  <a:tcPr/>
                </a:tc>
                <a:tc>
                  <a:txBody>
                    <a:bodyPr/>
                    <a:lstStyle/>
                    <a:p>
                      <a:r>
                        <a:rPr lang="en-US" b="0" i="0" dirty="0">
                          <a:solidFill>
                            <a:srgbClr val="333333"/>
                          </a:solidFill>
                          <a:effectLst/>
                          <a:latin typeface="Calibri" panose="020F0502020204030204" pitchFamily="34" charset="0"/>
                        </a:rPr>
                        <a:t>There will be one nation in the land of Israel again </a:t>
                      </a:r>
                      <a:endParaRPr lang="en-US" dirty="0"/>
                    </a:p>
                  </a:txBody>
                  <a:tcPr/>
                </a:tc>
                <a:tc>
                  <a:txBody>
                    <a:bodyPr/>
                    <a:lstStyle/>
                    <a:p>
                      <a:r>
                        <a:rPr lang="en-US" b="0" i="0" baseline="0" dirty="0">
                          <a:solidFill>
                            <a:srgbClr val="333333"/>
                          </a:solidFill>
                          <a:effectLst/>
                          <a:latin typeface="Calibri" panose="020F0502020204030204" pitchFamily="34" charset="0"/>
                        </a:rPr>
                        <a:t> </a:t>
                      </a:r>
                      <a:r>
                        <a:rPr lang="en-US" b="0" i="0" dirty="0">
                          <a:solidFill>
                            <a:srgbClr val="333333"/>
                          </a:solidFill>
                          <a:effectLst/>
                          <a:latin typeface="Calibri" panose="020F0502020204030204" pitchFamily="34" charset="0"/>
                        </a:rPr>
                        <a:t>Jerusalem will be reestablished as the capital city of the Israelites </a:t>
                      </a:r>
                      <a:endParaRPr lang="en-US" dirty="0"/>
                    </a:p>
                  </a:txBody>
                  <a:tcPr/>
                </a:tc>
                <a:tc>
                  <a:txBody>
                    <a:bodyPr/>
                    <a:lstStyle/>
                    <a:p>
                      <a:r>
                        <a:rPr lang="en-US" b="0" i="0" dirty="0">
                          <a:solidFill>
                            <a:srgbClr val="333333"/>
                          </a:solidFill>
                          <a:effectLst/>
                          <a:latin typeface="Calibri" panose="020F0502020204030204" pitchFamily="34" charset="0"/>
                        </a:rPr>
                        <a:t>Judah will become powerful in politics and warfare </a:t>
                      </a:r>
                      <a:endParaRPr lang="en-US" dirty="0"/>
                    </a:p>
                  </a:txBody>
                  <a:tcPr/>
                </a:tc>
                <a:tc>
                  <a:txBody>
                    <a:bodyPr/>
                    <a:lstStyle/>
                    <a:p>
                      <a:r>
                        <a:rPr lang="en-US" b="0" i="0" dirty="0">
                          <a:solidFill>
                            <a:srgbClr val="333333"/>
                          </a:solidFill>
                          <a:effectLst/>
                          <a:latin typeface="Calibri" panose="020F0502020204030204" pitchFamily="34" charset="0"/>
                        </a:rPr>
                        <a:t>A great combination of organizations serving Satan will arise in the last days. This combination has several names: the “beast … out of the sea representing the kingdoms of the earth </a:t>
                      </a:r>
                      <a:endParaRPr lang="en-US" dirty="0"/>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226340" y="5919281"/>
            <a:ext cx="1478733" cy="938719"/>
          </a:xfrm>
          <a:prstGeom prst="rect">
            <a:avLst/>
          </a:prstGeom>
        </p:spPr>
        <p:txBody>
          <a:bodyPr wrap="square">
            <a:spAutoFit/>
          </a:bodyPr>
          <a:lstStyle/>
          <a:p>
            <a:pPr fontAlgn="base"/>
            <a:r>
              <a:rPr lang="en-US" sz="1100" b="0" i="0" dirty="0">
                <a:solidFill>
                  <a:srgbClr val="333333"/>
                </a:solidFill>
                <a:effectLst/>
                <a:latin typeface="Calibri" panose="020F0502020204030204" pitchFamily="34" charset="0"/>
              </a:rPr>
              <a:t>Bruce R. McConkie, </a:t>
            </a:r>
            <a:r>
              <a:rPr lang="en-US" sz="1100" b="0" i="1" dirty="0">
                <a:solidFill>
                  <a:srgbClr val="333333"/>
                </a:solidFill>
                <a:effectLst/>
                <a:latin typeface="Calibri" panose="020F0502020204030204" pitchFamily="34" charset="0"/>
              </a:rPr>
              <a:t>Doctrinal New Testament Commentary</a:t>
            </a:r>
          </a:p>
          <a:p>
            <a:pPr fontAlgn="base"/>
            <a:r>
              <a:rPr lang="en-US" sz="1100" dirty="0"/>
              <a:t>3:520</a:t>
            </a:r>
            <a:endParaRPr lang="en-US" sz="1100" b="0" i="0" dirty="0">
              <a:solidFill>
                <a:srgbClr val="333333"/>
              </a:solidFill>
              <a:effectLst/>
              <a:latin typeface="Calibri" panose="020F0502020204030204" pitchFamily="34" charset="0"/>
            </a:endParaRPr>
          </a:p>
        </p:txBody>
      </p:sp>
      <p:sp>
        <p:nvSpPr>
          <p:cNvPr id="6" name="Rectangle 5"/>
          <p:cNvSpPr/>
          <p:nvPr/>
        </p:nvSpPr>
        <p:spPr>
          <a:xfrm>
            <a:off x="3058564" y="50726"/>
            <a:ext cx="6096000" cy="646331"/>
          </a:xfrm>
          <a:prstGeom prst="rect">
            <a:avLst/>
          </a:prstGeom>
        </p:spPr>
        <p:txBody>
          <a:bodyPr>
            <a:spAutoFit/>
          </a:bodyPr>
          <a:lstStyle/>
          <a:p>
            <a:r>
              <a:rPr lang="en-US" b="0" i="0" dirty="0">
                <a:solidFill>
                  <a:srgbClr val="333333"/>
                </a:solidFill>
                <a:effectLst/>
                <a:latin typeface="Calibri" panose="020F0502020204030204" pitchFamily="34" charset="0"/>
              </a:rPr>
              <a:t>Armageddon: According to the prophets, some important events must take place before the battle actually begins:</a:t>
            </a:r>
            <a:endParaRPr lang="en-US" dirty="0"/>
          </a:p>
        </p:txBody>
      </p:sp>
      <p:sp>
        <p:nvSpPr>
          <p:cNvPr id="7" name="Rectangle 6"/>
          <p:cNvSpPr/>
          <p:nvPr/>
        </p:nvSpPr>
        <p:spPr>
          <a:xfrm>
            <a:off x="2848824" y="6003919"/>
            <a:ext cx="8395580" cy="769441"/>
          </a:xfrm>
          <a:prstGeom prst="rect">
            <a:avLst/>
          </a:prstGeom>
        </p:spPr>
        <p:txBody>
          <a:bodyPr wrap="square">
            <a:spAutoFit/>
          </a:bodyPr>
          <a:lstStyle/>
          <a:p>
            <a:r>
              <a:rPr lang="en-US" sz="1100" b="0" i="0" dirty="0">
                <a:solidFill>
                  <a:srgbClr val="333333"/>
                </a:solidFill>
                <a:effectLst/>
                <a:latin typeface="Calibri" panose="020F0502020204030204" pitchFamily="34" charset="0"/>
              </a:rPr>
              <a:t>“The Savior recognized the domination of Satan over the world generally, and called him the prince of the world, but in a special way—in the way that Brother [Ezra Taft] Benson has referred to—he has entered into the politics of the world among the nations of the world, and already subjugated about one billion people of the world, and by a dire, sanguinary, and deadly philosophy has brought death to millions and has brought slavery to almost a billion people.” (In Conference Report, Apr. 1960, p. 100.)</a:t>
            </a:r>
            <a:endParaRPr lang="en-US" sz="1100" dirty="0"/>
          </a:p>
        </p:txBody>
      </p:sp>
    </p:spTree>
    <p:extLst>
      <p:ext uri="{BB962C8B-B14F-4D97-AF65-F5344CB8AC3E}">
        <p14:creationId xmlns:p14="http://schemas.microsoft.com/office/powerpoint/2010/main" val="818341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Premillennial:</a:t>
            </a:r>
          </a:p>
          <a:p>
            <a:pPr fontAlgn="base"/>
            <a:r>
              <a:rPr lang="en-US" sz="1200" b="0" i="0" dirty="0">
                <a:effectLst/>
                <a:latin typeface="Calibri" panose="020F0502020204030204" pitchFamily="34" charset="0"/>
              </a:rPr>
              <a:t>Because we are living in the last days, immediately preceding the second coming of the Lord, our chief interest in Gog and Magog centers in the pre-millennial war. The following quotation summarizes what is to take place:</a:t>
            </a:r>
          </a:p>
          <a:p>
            <a:pPr fontAlgn="base"/>
            <a:r>
              <a:rPr lang="en-US" sz="1200" b="0" i="0" dirty="0">
                <a:effectLst/>
                <a:latin typeface="Calibri" panose="020F0502020204030204" pitchFamily="34" charset="0"/>
              </a:rPr>
              <a:t>“Our Lord is to come again in the midst of the battle of Armageddon, or in other words during the course of the great war between Israel and </a:t>
            </a:r>
            <a:r>
              <a:rPr lang="en-US" sz="1200" b="0" i="1" dirty="0">
                <a:effectLst/>
                <a:latin typeface="Calibri" panose="020F0502020204030204" pitchFamily="34" charset="0"/>
              </a:rPr>
              <a:t>Gog and Magog. </a:t>
            </a:r>
            <a:r>
              <a:rPr lang="en-US" sz="1200" b="0" i="0" dirty="0">
                <a:effectLst/>
                <a:latin typeface="Calibri" panose="020F0502020204030204" pitchFamily="34" charset="0"/>
              </a:rPr>
              <a:t>At the Second Coming all the nations of the earth are to be engaged in battle, and the fighting is to be in progress in the area of Jerusalem and Armageddon. (</a:t>
            </a:r>
            <a:r>
              <a:rPr lang="en-US" sz="1200" b="0" i="0" u="none" strike="noStrike" dirty="0">
                <a:effectLst/>
                <a:latin typeface="Calibri" panose="020F0502020204030204" pitchFamily="34" charset="0"/>
              </a:rPr>
              <a:t>Zech. 11</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Zech. 12</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Zech. 13</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Rev. 16:14–21</a:t>
            </a:r>
            <a:r>
              <a:rPr lang="en-US" sz="1200" b="0" i="0" dirty="0">
                <a:effectLst/>
                <a:latin typeface="Calibri" panose="020F0502020204030204" pitchFamily="34" charset="0"/>
              </a:rPr>
              <a:t>.) The prophecies do not name the modern nations which will be fighting for and against Israel, but the designation Gog and Magog is given to the combination of nations which will seek to overthrow and destroy the remnant of the Lord’s chosen seed. (2)</a:t>
            </a:r>
          </a:p>
        </p:txBody>
      </p:sp>
      <p:sp>
        <p:nvSpPr>
          <p:cNvPr id="3" name="Rectangle 2"/>
          <p:cNvSpPr/>
          <p:nvPr/>
        </p:nvSpPr>
        <p:spPr>
          <a:xfrm>
            <a:off x="6096000" y="927702"/>
            <a:ext cx="6096000" cy="3046988"/>
          </a:xfrm>
          <a:prstGeom prst="rect">
            <a:avLst/>
          </a:prstGeom>
          <a:ln>
            <a:solidFill>
              <a:schemeClr val="tx1"/>
            </a:solidFill>
          </a:ln>
        </p:spPr>
        <p:txBody>
          <a:bodyPr>
            <a:spAutoFit/>
          </a:bodyPr>
          <a:lstStyle/>
          <a:p>
            <a:r>
              <a:rPr lang="en-US" sz="1200" b="1" i="0" u="none" strike="noStrike" dirty="0">
                <a:effectLst/>
              </a:rPr>
              <a:t>Side Note on the </a:t>
            </a:r>
            <a:r>
              <a:rPr lang="en-US" sz="1200" b="1" dirty="0"/>
              <a:t>G</a:t>
            </a:r>
            <a:r>
              <a:rPr lang="en-US" sz="1200" b="1" i="0" u="none" strike="noStrike" dirty="0">
                <a:effectLst/>
              </a:rPr>
              <a:t>og and Magog:</a:t>
            </a:r>
          </a:p>
          <a:p>
            <a:r>
              <a:rPr lang="en-US" sz="1200" b="0" i="0" u="none" strike="noStrike" dirty="0">
                <a:effectLst/>
              </a:rPr>
              <a:t>Ezekiel 38–39</a:t>
            </a:r>
            <a:r>
              <a:rPr lang="en-US" sz="1200" b="0" i="0" dirty="0">
                <a:effectLst/>
              </a:rPr>
              <a:t> speaks of a great battle that will occur in Israel in the “latter days” and that will involve a people from “Magog” led by a king named Gog. Ezekiel described this war as being waged in the “mountains of Israel” against the children of Israel gathered to these lands. The Lord also told Ezekiel He would miraculously save His people from the armies of Magog so that all nations may “know that I am the Lord” (</a:t>
            </a:r>
            <a:r>
              <a:rPr lang="en-US" sz="1200" b="0" i="0" u="none" strike="noStrike" dirty="0">
                <a:effectLst/>
              </a:rPr>
              <a:t>Ezekiel 38:23</a:t>
            </a:r>
            <a:r>
              <a:rPr lang="en-US" sz="1200" b="0" i="0" dirty="0">
                <a:effectLst/>
              </a:rPr>
              <a:t>). Because of these descriptions, Ezekiel seems to be describing the great battle before the Second Coming, commonly known as “Armageddon.” </a:t>
            </a:r>
          </a:p>
          <a:p>
            <a:endParaRPr lang="en-US" sz="1200" dirty="0"/>
          </a:p>
          <a:p>
            <a:r>
              <a:rPr lang="en-US" sz="1200" b="0" i="0" dirty="0">
                <a:effectLst/>
              </a:rPr>
              <a:t>What can be confusing is that John the Revelator described a battle between good and evil at the end of the Millennium as the battle of Gog and Magog (see </a:t>
            </a:r>
            <a:r>
              <a:rPr lang="en-US" sz="1200" b="0" i="0" u="none" strike="noStrike" dirty="0">
                <a:effectLst/>
              </a:rPr>
              <a:t>Revelation 20:7–9</a:t>
            </a:r>
            <a:r>
              <a:rPr lang="en-US" sz="1200" b="0" i="0" dirty="0">
                <a:effectLst/>
              </a:rPr>
              <a:t>). So there are two battles referred to as Gog and Magog, the first right before the Second Coming and the other at the end of the Millennium. They are similar in that they will be massive battles involving great destruction that completely destroys the enemies of God and makes significant changes in the earth.</a:t>
            </a:r>
          </a:p>
          <a:p>
            <a:r>
              <a:rPr lang="en-US" sz="1200" dirty="0"/>
              <a:t>OT seminary student manual</a:t>
            </a:r>
          </a:p>
        </p:txBody>
      </p:sp>
      <p:sp>
        <p:nvSpPr>
          <p:cNvPr id="4" name="Rectangle 3"/>
          <p:cNvSpPr/>
          <p:nvPr/>
        </p:nvSpPr>
        <p:spPr>
          <a:xfrm>
            <a:off x="6325354" y="0"/>
            <a:ext cx="6096000" cy="923330"/>
          </a:xfrm>
          <a:prstGeom prst="rect">
            <a:avLst/>
          </a:prstGeom>
        </p:spPr>
        <p:txBody>
          <a:bodyPr>
            <a:spAutoFit/>
          </a:bodyPr>
          <a:lstStyle/>
          <a:p>
            <a:r>
              <a:rPr lang="en-US" dirty="0"/>
              <a:t>Early Saints and the Millennium Article https://www.lds.org/ensign/1979/08/early-saints-and-the-millennium?lang=eng</a:t>
            </a:r>
          </a:p>
        </p:txBody>
      </p:sp>
      <p:sp>
        <p:nvSpPr>
          <p:cNvPr id="5" name="Rectangle 4"/>
          <p:cNvSpPr/>
          <p:nvPr/>
        </p:nvSpPr>
        <p:spPr>
          <a:xfrm>
            <a:off x="0" y="2123658"/>
            <a:ext cx="6096000" cy="2492990"/>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Gog—Bible Dictionary</a:t>
            </a:r>
          </a:p>
          <a:p>
            <a:pPr fontAlgn="base"/>
            <a:r>
              <a:rPr lang="en-US" sz="1200" dirty="0"/>
              <a:t> King of Magog, whose invasion of Israel was prophesied by Ezekiel (Ezek. 38–39). The prophecy points to a time when the gentile nations of the north would set themselves against the people of God and would be defeated and led to recognize Jehovah as King. All this appears to be at the Second Coming of the Lord. Another battle, called the battle of Gog and Magog, will occur at the end of the 1,000 years. This is described by John in Rev. 20:7–9; see also D&amp;C 88:111–16.</a:t>
            </a:r>
          </a:p>
          <a:p>
            <a:pPr fontAlgn="base"/>
            <a:endParaRPr lang="en-US" sz="1200" b="1" i="0" dirty="0">
              <a:effectLst/>
              <a:latin typeface="Calibri" panose="020F0502020204030204" pitchFamily="34" charset="0"/>
            </a:endParaRPr>
          </a:p>
          <a:p>
            <a:pPr fontAlgn="base"/>
            <a:r>
              <a:rPr lang="en-US" sz="1200" b="1" dirty="0">
                <a:latin typeface="Calibri" panose="020F0502020204030204" pitchFamily="34" charset="0"/>
              </a:rPr>
              <a:t>Magog—Bible Dictionary </a:t>
            </a:r>
          </a:p>
          <a:p>
            <a:pPr fontAlgn="base"/>
            <a:r>
              <a:rPr lang="en-US" sz="1200" dirty="0"/>
              <a:t>A country or people near the Black Sea, and equivalent to Scythian</a:t>
            </a:r>
          </a:p>
          <a:p>
            <a:pPr fontAlgn="base"/>
            <a:r>
              <a:rPr lang="en-US" sz="1200" b="1" dirty="0"/>
              <a:t>Guide to the scriptures: </a:t>
            </a:r>
            <a:r>
              <a:rPr lang="en-US" sz="1200" dirty="0"/>
              <a:t>In the Bible, a land and people near the Black Sea. Their king, Gog, shall lead the armies of Magog in a last great battle before the second coming of Christ (Ezek. 38:2; 39:6). The scriptures speak of another great battle of Gog and Magog at the end of the Millennium between the forces of God and the forces of evil</a:t>
            </a:r>
            <a:endParaRPr lang="en-US" sz="1200" b="0" i="0" dirty="0">
              <a:effectLst/>
              <a:latin typeface="Calibri" panose="020F0502020204030204" pitchFamily="34" charset="0"/>
            </a:endParaRPr>
          </a:p>
        </p:txBody>
      </p:sp>
      <p:sp>
        <p:nvSpPr>
          <p:cNvPr id="6" name="Rectangle 5"/>
          <p:cNvSpPr/>
          <p:nvPr/>
        </p:nvSpPr>
        <p:spPr>
          <a:xfrm>
            <a:off x="0" y="4612046"/>
            <a:ext cx="6096000" cy="1015663"/>
          </a:xfrm>
          <a:prstGeom prst="rect">
            <a:avLst/>
          </a:prstGeom>
          <a:ln>
            <a:solidFill>
              <a:schemeClr val="tx1"/>
            </a:solidFill>
          </a:ln>
        </p:spPr>
        <p:txBody>
          <a:bodyPr>
            <a:spAutoFit/>
          </a:bodyPr>
          <a:lstStyle/>
          <a:p>
            <a:pPr lvl="0" eaLnBrk="0" fontAlgn="base" hangingPunct="0">
              <a:spcBef>
                <a:spcPct val="0"/>
              </a:spcBef>
              <a:spcAft>
                <a:spcPct val="0"/>
              </a:spcAft>
            </a:pPr>
            <a:r>
              <a:rPr lang="en-US" altLang="en-US" sz="1200" b="1" i="1" dirty="0"/>
              <a:t>Significant Events:</a:t>
            </a:r>
            <a:r>
              <a:rPr lang="en-US" altLang="en-US" sz="1200" b="1" dirty="0"/>
              <a:t> The Judean wilderness </a:t>
            </a:r>
            <a:r>
              <a:rPr lang="en-US" altLang="en-US" sz="1200" dirty="0"/>
              <a:t>was an important refuge in many periods of early history. David hid from King Saul (1 Sam. 26:1–3). Jesus fasted 40 days and 40 nights (Matt. 4:1–11; Mark 1:12–13). Jesus used the route from Jerusalem to Jericho through the Judean wilderness as the setting for the parable of the good Samaritan because lone travelers were easy prey in that area (Luke 10:25–37). (See BD Dead Sea.) </a:t>
            </a:r>
          </a:p>
        </p:txBody>
      </p:sp>
      <p:sp>
        <p:nvSpPr>
          <p:cNvPr id="10" name="Rectangle 9"/>
          <p:cNvSpPr/>
          <p:nvPr/>
        </p:nvSpPr>
        <p:spPr>
          <a:xfrm>
            <a:off x="6096000" y="3974690"/>
            <a:ext cx="6096000" cy="2677656"/>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“Statement on Armageddon:</a:t>
            </a:r>
          </a:p>
          <a:p>
            <a:r>
              <a:rPr lang="en-US" sz="1200" dirty="0">
                <a:solidFill>
                  <a:srgbClr val="333333"/>
                </a:solidFill>
                <a:latin typeface="Calibri" panose="020F0502020204030204" pitchFamily="34" charset="0"/>
              </a:rPr>
              <a:t>So great will be the darkness resting upon Christendom, and so great the bonds of </a:t>
            </a:r>
            <a:r>
              <a:rPr lang="en-US" sz="1200" dirty="0" err="1">
                <a:solidFill>
                  <a:srgbClr val="333333"/>
                </a:solidFill>
                <a:latin typeface="Calibri" panose="020F0502020204030204" pitchFamily="34" charset="0"/>
              </a:rPr>
              <a:t>priestcraft</a:t>
            </a:r>
            <a:r>
              <a:rPr lang="en-US" sz="1200" dirty="0">
                <a:solidFill>
                  <a:srgbClr val="333333"/>
                </a:solidFill>
                <a:latin typeface="Calibri" panose="020F0502020204030204" pitchFamily="34" charset="0"/>
              </a:rPr>
              <a:t> with which they will be bound, that they will not understand, and they will be given up to the hardness of their hearts. Then will be fulfilled that saying, That the day shall come when the Lord shall have power over his Saints, and the Devil shall have power over his own dominion. He will give them up to the power of the Devil, and he will have power over them, and he will carry them about as chaff before a whirlwind. He will gather up millions upon millions of people into the valleys around about Jerusalem in order to destroy the Jews after they have gathered. How will the Devil do this? He will perform miracles to do it. The Bible says the kings of the earth and the great ones will be deceived by these false miracles. It says there shall be three unclean spirits that shall go forth working miracles, and they are spirits of devils. Where do they go? To the kings of the earth; and what will they do? Gather them up to battle unto the great day of God </a:t>
            </a:r>
            <a:r>
              <a:rPr lang="en-US" sz="1200" dirty="0"/>
              <a:t>Almighty. Where? Into the valley of Armageddon.” Elder Orson Pratt (In </a:t>
            </a:r>
            <a:r>
              <a:rPr lang="en-US" sz="1200" i="1" dirty="0"/>
              <a:t>Journal of Discourses,</a:t>
            </a:r>
            <a:r>
              <a:rPr lang="en-US" sz="1200" dirty="0"/>
              <a:t> 7:189.)</a:t>
            </a:r>
          </a:p>
        </p:txBody>
      </p:sp>
    </p:spTree>
    <p:extLst>
      <p:ext uri="{BB962C8B-B14F-4D97-AF65-F5344CB8AC3E}">
        <p14:creationId xmlns:p14="http://schemas.microsoft.com/office/powerpoint/2010/main" val="291764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95049" y="4090824"/>
            <a:ext cx="6283554" cy="2585323"/>
          </a:xfrm>
          <a:prstGeom prst="rect">
            <a:avLst/>
          </a:prstGeom>
          <a:noFill/>
        </p:spPr>
        <p:txBody>
          <a:bodyPr wrap="square" rtlCol="0">
            <a:spAutoFit/>
          </a:bodyPr>
          <a:lstStyle/>
          <a:p>
            <a:r>
              <a:rPr lang="en-US" dirty="0">
                <a:solidFill>
                  <a:schemeClr val="bg1"/>
                </a:solidFill>
              </a:rPr>
              <a:t>Ezekiel named Gog of the land of Magog, the prince of </a:t>
            </a:r>
            <a:r>
              <a:rPr lang="en-US" dirty="0" err="1">
                <a:solidFill>
                  <a:schemeClr val="bg1"/>
                </a:solidFill>
              </a:rPr>
              <a:t>Meshech</a:t>
            </a:r>
            <a:r>
              <a:rPr lang="en-US" dirty="0">
                <a:solidFill>
                  <a:schemeClr val="bg1"/>
                </a:solidFill>
              </a:rPr>
              <a:t> and Tubal, as the leader of the forces that would come against Israel (see Ezekiel 38:1–3).</a:t>
            </a:r>
          </a:p>
          <a:p>
            <a:endParaRPr lang="en-US" dirty="0">
              <a:solidFill>
                <a:schemeClr val="bg1"/>
              </a:solidFill>
            </a:endParaRPr>
          </a:p>
          <a:p>
            <a:r>
              <a:rPr lang="en-US" dirty="0">
                <a:solidFill>
                  <a:schemeClr val="bg1"/>
                </a:solidFill>
              </a:rPr>
              <a:t>Magog, </a:t>
            </a:r>
            <a:r>
              <a:rPr lang="en-US" dirty="0" err="1">
                <a:solidFill>
                  <a:schemeClr val="bg1"/>
                </a:solidFill>
              </a:rPr>
              <a:t>Meshech</a:t>
            </a:r>
            <a:r>
              <a:rPr lang="en-US" dirty="0">
                <a:solidFill>
                  <a:schemeClr val="bg1"/>
                </a:solidFill>
              </a:rPr>
              <a:t>, and Tubal were ancient peoples in the northern part of Asia Minor. </a:t>
            </a:r>
          </a:p>
          <a:p>
            <a:endParaRPr lang="en-US" i="1" dirty="0">
              <a:solidFill>
                <a:schemeClr val="bg1"/>
              </a:solidFill>
            </a:endParaRPr>
          </a:p>
          <a:p>
            <a:r>
              <a:rPr lang="en-US" i="1" dirty="0">
                <a:solidFill>
                  <a:schemeClr val="bg1"/>
                </a:solidFill>
              </a:rPr>
              <a:t>Gog</a:t>
            </a:r>
            <a:r>
              <a:rPr lang="en-US" dirty="0">
                <a:solidFill>
                  <a:schemeClr val="bg1"/>
                </a:solidFill>
              </a:rPr>
              <a:t> is a symbolic name for the leader or leaders of this great evil power that will arise in the last days.</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Gog and Magog</a:t>
            </a:r>
          </a:p>
        </p:txBody>
      </p:sp>
      <p:sp>
        <p:nvSpPr>
          <p:cNvPr id="2" name="Rectangle 1"/>
          <p:cNvSpPr/>
          <p:nvPr/>
        </p:nvSpPr>
        <p:spPr>
          <a:xfrm>
            <a:off x="137916" y="6448842"/>
            <a:ext cx="1942776" cy="369332"/>
          </a:xfrm>
          <a:prstGeom prst="rect">
            <a:avLst/>
          </a:prstGeom>
        </p:spPr>
        <p:txBody>
          <a:bodyPr wrap="none">
            <a:spAutoFit/>
          </a:bodyPr>
          <a:lstStyle/>
          <a:p>
            <a:r>
              <a:rPr lang="en-US" dirty="0">
                <a:solidFill>
                  <a:schemeClr val="bg1"/>
                </a:solidFill>
              </a:rPr>
              <a:t>Ezekiel 38:1–3; 2-6</a:t>
            </a:r>
            <a:endParaRPr lang="en-US" dirty="0"/>
          </a:p>
        </p:txBody>
      </p:sp>
      <p:sp>
        <p:nvSpPr>
          <p:cNvPr id="60" name="Rectangle 59"/>
          <p:cNvSpPr/>
          <p:nvPr/>
        </p:nvSpPr>
        <p:spPr>
          <a:xfrm>
            <a:off x="4807995" y="754505"/>
            <a:ext cx="2791790" cy="369332"/>
          </a:xfrm>
          <a:prstGeom prst="rect">
            <a:avLst/>
          </a:prstGeom>
        </p:spPr>
        <p:txBody>
          <a:bodyPr wrap="none">
            <a:spAutoFit/>
          </a:bodyPr>
          <a:lstStyle/>
          <a:p>
            <a:r>
              <a:rPr lang="en-US" dirty="0">
                <a:solidFill>
                  <a:schemeClr val="bg1"/>
                </a:solidFill>
              </a:rPr>
              <a:t>Participants in Armageddon</a:t>
            </a:r>
            <a:endParaRPr lang="en-US" dirty="0"/>
          </a:p>
        </p:txBody>
      </p:sp>
      <p:pic>
        <p:nvPicPr>
          <p:cNvPr id="1028" name="Picture 4" descr="http://www.veteranstoday.com/wp-content/uploads/2012/06/City-of-London-Guildhall-Statue-Mago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9315" y="1684672"/>
            <a:ext cx="2974365" cy="2226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media-cache-ak0.pinimg.com/236x/f0/7a/b7/f07ab724562e5b739879caa6e4b68a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92" y="1392018"/>
            <a:ext cx="2599553" cy="25995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1.wp.com/bibleprophecyfortoday.com/wp-content/uploads/2015/01/magog-map.jpg?resize=448%2C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6860" y="1292709"/>
            <a:ext cx="3598279" cy="271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27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par>
                                <p:cTn id="10" presetID="10"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fade">
                                      <p:cBhvr>
                                        <p:cTn id="19" dur="500"/>
                                        <p:tgtEl>
                                          <p:spTgt spid="103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54223" y="745687"/>
            <a:ext cx="6283554" cy="646331"/>
          </a:xfrm>
          <a:prstGeom prst="rect">
            <a:avLst/>
          </a:prstGeom>
          <a:noFill/>
        </p:spPr>
        <p:txBody>
          <a:bodyPr wrap="square" rtlCol="0">
            <a:spAutoFit/>
          </a:bodyPr>
          <a:lstStyle/>
          <a:p>
            <a:pPr algn="ctr"/>
            <a:r>
              <a:rPr lang="en-US" dirty="0">
                <a:solidFill>
                  <a:schemeClr val="bg1"/>
                </a:solidFill>
              </a:rPr>
              <a:t>Ezekiel named Persia, Ethiopia, Libya, Gomer, and </a:t>
            </a:r>
            <a:r>
              <a:rPr lang="en-US" dirty="0" err="1">
                <a:solidFill>
                  <a:schemeClr val="bg1"/>
                </a:solidFill>
              </a:rPr>
              <a:t>Togarmah</a:t>
            </a:r>
            <a:r>
              <a:rPr lang="en-US" dirty="0">
                <a:solidFill>
                  <a:schemeClr val="bg1"/>
                </a:solidFill>
              </a:rPr>
              <a:t> as being in alliance with Gog</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Alliances With Gog</a:t>
            </a:r>
          </a:p>
        </p:txBody>
      </p:sp>
      <p:sp>
        <p:nvSpPr>
          <p:cNvPr id="2" name="Rectangle 1"/>
          <p:cNvSpPr/>
          <p:nvPr/>
        </p:nvSpPr>
        <p:spPr>
          <a:xfrm>
            <a:off x="137916" y="6448842"/>
            <a:ext cx="1477905" cy="369332"/>
          </a:xfrm>
          <a:prstGeom prst="rect">
            <a:avLst/>
          </a:prstGeom>
        </p:spPr>
        <p:txBody>
          <a:bodyPr wrap="none">
            <a:spAutoFit/>
          </a:bodyPr>
          <a:lstStyle/>
          <a:p>
            <a:r>
              <a:rPr lang="en-US" dirty="0">
                <a:solidFill>
                  <a:schemeClr val="bg1"/>
                </a:solidFill>
              </a:rPr>
              <a:t>Ezekiel 38:2-6</a:t>
            </a:r>
            <a:endParaRPr lang="en-US" dirty="0"/>
          </a:p>
        </p:txBody>
      </p:sp>
      <p:pic>
        <p:nvPicPr>
          <p:cNvPr id="4102" name="Picture 6" descr="https://midnightwatcher.files.wordpress.com/2011/05/israelislamworldmapcrop.gif?w=5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223" y="1966912"/>
            <a:ext cx="7733579" cy="399026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931937" y="1473096"/>
            <a:ext cx="2403944" cy="2298975"/>
            <a:chOff x="6931937" y="1473096"/>
            <a:chExt cx="2403944" cy="2298975"/>
          </a:xfrm>
        </p:grpSpPr>
        <p:sp>
          <p:nvSpPr>
            <p:cNvPr id="17" name="5-Point Star 16"/>
            <p:cNvSpPr/>
            <p:nvPr/>
          </p:nvSpPr>
          <p:spPr>
            <a:xfrm>
              <a:off x="6931937" y="3627216"/>
              <a:ext cx="153909" cy="14485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008892" y="1842428"/>
              <a:ext cx="1836344" cy="17847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592344" y="1473096"/>
              <a:ext cx="743537" cy="369332"/>
            </a:xfrm>
            <a:prstGeom prst="rect">
              <a:avLst/>
            </a:prstGeom>
          </p:spPr>
          <p:txBody>
            <a:bodyPr wrap="none">
              <a:spAutoFit/>
            </a:bodyPr>
            <a:lstStyle/>
            <a:p>
              <a:r>
                <a:rPr lang="en-US" dirty="0">
                  <a:solidFill>
                    <a:schemeClr val="bg1"/>
                  </a:solidFill>
                </a:rPr>
                <a:t>Persia</a:t>
              </a:r>
              <a:endParaRPr lang="en-US" dirty="0"/>
            </a:p>
          </p:txBody>
        </p:sp>
      </p:grpSp>
      <p:grpSp>
        <p:nvGrpSpPr>
          <p:cNvPr id="5" name="Group 4"/>
          <p:cNvGrpSpPr/>
          <p:nvPr/>
        </p:nvGrpSpPr>
        <p:grpSpPr>
          <a:xfrm>
            <a:off x="4042730" y="1389894"/>
            <a:ext cx="885179" cy="1282894"/>
            <a:chOff x="4042730" y="1389894"/>
            <a:chExt cx="885179" cy="1282894"/>
          </a:xfrm>
        </p:grpSpPr>
        <p:sp>
          <p:nvSpPr>
            <p:cNvPr id="14" name="5-Point Star 13"/>
            <p:cNvSpPr/>
            <p:nvPr/>
          </p:nvSpPr>
          <p:spPr>
            <a:xfrm>
              <a:off x="4600670" y="2527933"/>
              <a:ext cx="153909" cy="14485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42730" y="1389894"/>
              <a:ext cx="885179" cy="369332"/>
            </a:xfrm>
            <a:prstGeom prst="rect">
              <a:avLst/>
            </a:prstGeom>
          </p:spPr>
          <p:txBody>
            <a:bodyPr wrap="none">
              <a:spAutoFit/>
            </a:bodyPr>
            <a:lstStyle/>
            <a:p>
              <a:r>
                <a:rPr lang="en-US" dirty="0">
                  <a:solidFill>
                    <a:schemeClr val="bg1"/>
                  </a:solidFill>
                </a:rPr>
                <a:t>Gomer </a:t>
              </a:r>
              <a:endParaRPr lang="en-US" dirty="0"/>
            </a:p>
          </p:txBody>
        </p:sp>
        <p:cxnSp>
          <p:nvCxnSpPr>
            <p:cNvPr id="24" name="Straight Arrow Connector 23"/>
            <p:cNvCxnSpPr/>
            <p:nvPr/>
          </p:nvCxnSpPr>
          <p:spPr>
            <a:xfrm>
              <a:off x="4555218" y="1759226"/>
              <a:ext cx="122406" cy="7687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640309" y="4906979"/>
            <a:ext cx="2321600" cy="1442553"/>
            <a:chOff x="5640309" y="4906979"/>
            <a:chExt cx="2321600" cy="1442553"/>
          </a:xfrm>
        </p:grpSpPr>
        <p:sp>
          <p:nvSpPr>
            <p:cNvPr id="3" name="5-Point Star 2"/>
            <p:cNvSpPr/>
            <p:nvPr/>
          </p:nvSpPr>
          <p:spPr>
            <a:xfrm>
              <a:off x="5640309" y="4906979"/>
              <a:ext cx="153909" cy="14485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6320074" y="5094181"/>
              <a:ext cx="611863" cy="11412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008891" y="5980200"/>
              <a:ext cx="953018" cy="369332"/>
            </a:xfrm>
            <a:prstGeom prst="rect">
              <a:avLst/>
            </a:prstGeom>
          </p:spPr>
          <p:txBody>
            <a:bodyPr wrap="none">
              <a:spAutoFit/>
            </a:bodyPr>
            <a:lstStyle/>
            <a:p>
              <a:r>
                <a:rPr lang="en-US" dirty="0">
                  <a:solidFill>
                    <a:schemeClr val="bg1"/>
                  </a:solidFill>
                </a:rPr>
                <a:t>Ethiopia</a:t>
              </a:r>
              <a:endParaRPr lang="en-US" dirty="0"/>
            </a:p>
          </p:txBody>
        </p:sp>
      </p:grpSp>
      <p:grpSp>
        <p:nvGrpSpPr>
          <p:cNvPr id="8" name="Group 7"/>
          <p:cNvGrpSpPr/>
          <p:nvPr/>
        </p:nvGrpSpPr>
        <p:grpSpPr>
          <a:xfrm>
            <a:off x="1105343" y="2936239"/>
            <a:ext cx="3726191" cy="835832"/>
            <a:chOff x="1105343" y="2936239"/>
            <a:chExt cx="3726191" cy="835832"/>
          </a:xfrm>
        </p:grpSpPr>
        <p:sp>
          <p:nvSpPr>
            <p:cNvPr id="16" name="5-Point Star 15"/>
            <p:cNvSpPr/>
            <p:nvPr/>
          </p:nvSpPr>
          <p:spPr>
            <a:xfrm>
              <a:off x="4677625" y="3627216"/>
              <a:ext cx="153909" cy="14485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1697159" y="3247682"/>
              <a:ext cx="2919262" cy="523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105343" y="2936239"/>
              <a:ext cx="620683" cy="369332"/>
            </a:xfrm>
            <a:prstGeom prst="rect">
              <a:avLst/>
            </a:prstGeom>
          </p:spPr>
          <p:txBody>
            <a:bodyPr wrap="none">
              <a:spAutoFit/>
            </a:bodyPr>
            <a:lstStyle/>
            <a:p>
              <a:r>
                <a:rPr lang="en-US" dirty="0" err="1">
                  <a:solidFill>
                    <a:schemeClr val="bg1"/>
                  </a:solidFill>
                </a:rPr>
                <a:t>Libia</a:t>
              </a:r>
              <a:endParaRPr lang="en-US" dirty="0"/>
            </a:p>
          </p:txBody>
        </p:sp>
      </p:grpSp>
      <p:grpSp>
        <p:nvGrpSpPr>
          <p:cNvPr id="9" name="Group 8"/>
          <p:cNvGrpSpPr/>
          <p:nvPr/>
        </p:nvGrpSpPr>
        <p:grpSpPr>
          <a:xfrm>
            <a:off x="6397783" y="1499075"/>
            <a:ext cx="1604182" cy="1785069"/>
            <a:chOff x="6397783" y="1499075"/>
            <a:chExt cx="1604182" cy="1785069"/>
          </a:xfrm>
        </p:grpSpPr>
        <p:sp>
          <p:nvSpPr>
            <p:cNvPr id="15" name="5-Point Star 14"/>
            <p:cNvSpPr/>
            <p:nvPr/>
          </p:nvSpPr>
          <p:spPr>
            <a:xfrm>
              <a:off x="6397783" y="3139289"/>
              <a:ext cx="153909" cy="14485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38633" y="1499075"/>
              <a:ext cx="1163332" cy="369332"/>
            </a:xfrm>
            <a:prstGeom prst="rect">
              <a:avLst/>
            </a:prstGeom>
          </p:spPr>
          <p:txBody>
            <a:bodyPr wrap="none">
              <a:spAutoFit/>
            </a:bodyPr>
            <a:lstStyle/>
            <a:p>
              <a:r>
                <a:rPr lang="en-US" dirty="0" err="1">
                  <a:solidFill>
                    <a:schemeClr val="bg1"/>
                  </a:solidFill>
                </a:rPr>
                <a:t>Togarmah</a:t>
              </a:r>
              <a:r>
                <a:rPr lang="en-US" dirty="0">
                  <a:solidFill>
                    <a:schemeClr val="bg1"/>
                  </a:solidFill>
                </a:rPr>
                <a:t> </a:t>
              </a:r>
              <a:endParaRPr lang="en-US" dirty="0"/>
            </a:p>
          </p:txBody>
        </p:sp>
        <p:cxnSp>
          <p:nvCxnSpPr>
            <p:cNvPr id="36" name="Straight Arrow Connector 35"/>
            <p:cNvCxnSpPr/>
            <p:nvPr/>
          </p:nvCxnSpPr>
          <p:spPr>
            <a:xfrm flipH="1">
              <a:off x="6566734" y="1842428"/>
              <a:ext cx="867764" cy="12784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284961" y="3931917"/>
            <a:ext cx="2592308" cy="2031325"/>
          </a:xfrm>
          <a:prstGeom prst="rect">
            <a:avLst/>
          </a:prstGeom>
        </p:spPr>
        <p:txBody>
          <a:bodyPr wrap="square">
            <a:spAutoFit/>
          </a:bodyPr>
          <a:lstStyle/>
          <a:p>
            <a:r>
              <a:rPr lang="en-US" b="0" i="0" dirty="0">
                <a:solidFill>
                  <a:schemeClr val="bg1"/>
                </a:solidFill>
                <a:effectLst/>
                <a:latin typeface="Calibri" panose="020F0502020204030204" pitchFamily="34" charset="0"/>
              </a:rPr>
              <a:t>These designations refer to general areas of the ancient world, so a list of modern nations fighting in Armageddon cannot be compiled from these sources. </a:t>
            </a:r>
            <a:endParaRPr lang="en-US" dirty="0">
              <a:solidFill>
                <a:schemeClr val="bg1"/>
              </a:solidFill>
            </a:endParaRPr>
          </a:p>
        </p:txBody>
      </p:sp>
      <p:sp>
        <p:nvSpPr>
          <p:cNvPr id="28" name="Rectangle 27"/>
          <p:cNvSpPr/>
          <p:nvPr/>
        </p:nvSpPr>
        <p:spPr>
          <a:xfrm>
            <a:off x="8228277" y="5348465"/>
            <a:ext cx="3422210" cy="1384995"/>
          </a:xfrm>
          <a:prstGeom prst="rect">
            <a:avLst/>
          </a:prstGeom>
          <a:solidFill>
            <a:srgbClr val="0070C0"/>
          </a:solidFill>
        </p:spPr>
        <p:txBody>
          <a:bodyPr wrap="square">
            <a:spAutoFit/>
          </a:bodyPr>
          <a:lstStyle/>
          <a:p>
            <a:r>
              <a:rPr lang="en-US" sz="1200" b="0" i="0" dirty="0">
                <a:solidFill>
                  <a:schemeClr val="bg1"/>
                </a:solidFill>
                <a:effectLst/>
                <a:latin typeface="Calibri" panose="020F0502020204030204" pitchFamily="34" charset="0"/>
              </a:rPr>
              <a:t>Elder Bruce R. McConkie said: “The prophecies do not name the modern nations which will be fighting for and against Israel, but the designation Gog and Magog is given to the combination of nations which are seeking to overthrow and destroy the remnant of the Lord’s chosen seed.” (</a:t>
            </a:r>
            <a:r>
              <a:rPr lang="en-US" sz="1200" b="0" i="1" dirty="0">
                <a:solidFill>
                  <a:schemeClr val="bg1"/>
                </a:solidFill>
                <a:effectLst/>
                <a:latin typeface="Calibri" panose="020F0502020204030204" pitchFamily="34" charset="0"/>
              </a:rPr>
              <a:t>Mormon Doctrine,</a:t>
            </a:r>
            <a:r>
              <a:rPr lang="en-US" sz="1200" b="0" i="0" dirty="0">
                <a:solidFill>
                  <a:schemeClr val="bg1"/>
                </a:solidFill>
                <a:effectLst/>
                <a:latin typeface="Calibri" panose="020F0502020204030204" pitchFamily="34" charset="0"/>
              </a:rPr>
              <a:t> p. 298.)</a:t>
            </a:r>
            <a:endParaRPr lang="en-US" sz="1200" dirty="0">
              <a:solidFill>
                <a:schemeClr val="bg1"/>
              </a:solidFill>
            </a:endParaRPr>
          </a:p>
        </p:txBody>
      </p:sp>
    </p:spTree>
    <p:extLst>
      <p:ext uri="{BB962C8B-B14F-4D97-AF65-F5344CB8AC3E}">
        <p14:creationId xmlns:p14="http://schemas.microsoft.com/office/powerpoint/2010/main" val="20097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4790" y="1199823"/>
            <a:ext cx="5142371" cy="1384995"/>
          </a:xfrm>
          <a:prstGeom prst="rect">
            <a:avLst/>
          </a:prstGeom>
          <a:noFill/>
        </p:spPr>
        <p:txBody>
          <a:bodyPr wrap="square" rtlCol="0">
            <a:spAutoFit/>
          </a:bodyPr>
          <a:lstStyle/>
          <a:p>
            <a:pPr fontAlgn="base"/>
            <a:r>
              <a:rPr lang="en-US" sz="2800" dirty="0">
                <a:solidFill>
                  <a:schemeClr val="bg1"/>
                </a:solidFill>
              </a:rPr>
              <a:t>The prophets agreed that all nations should be joined in this alliance in one way or another.</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Alliances</a:t>
            </a:r>
          </a:p>
        </p:txBody>
      </p:sp>
      <p:sp>
        <p:nvSpPr>
          <p:cNvPr id="2" name="Rectangle 1"/>
          <p:cNvSpPr/>
          <p:nvPr/>
        </p:nvSpPr>
        <p:spPr>
          <a:xfrm>
            <a:off x="137916" y="6448842"/>
            <a:ext cx="6852773" cy="369332"/>
          </a:xfrm>
          <a:prstGeom prst="rect">
            <a:avLst/>
          </a:prstGeom>
        </p:spPr>
        <p:txBody>
          <a:bodyPr wrap="none">
            <a:spAutoFit/>
          </a:bodyPr>
          <a:lstStyle/>
          <a:p>
            <a:r>
              <a:rPr lang="en-US" dirty="0">
                <a:solidFill>
                  <a:schemeClr val="bg1"/>
                </a:solidFill>
              </a:rPr>
              <a:t>Ezekiel 38:8; Jeremiah 25:26; Joel 3:1; Zechariah 14:2; Revelation 16:14</a:t>
            </a:r>
            <a:endParaRPr lang="en-US" dirty="0"/>
          </a:p>
        </p:txBody>
      </p:sp>
      <p:pic>
        <p:nvPicPr>
          <p:cNvPr id="10244" name="Picture 4" descr="http://www.paaianexgen.org/wp-content/uploads/2015/04/fla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397" y="1892320"/>
            <a:ext cx="5961119" cy="369617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teamassignment.com/images/Many-Hands-Shaking_bmp_737_90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904" y="2584818"/>
            <a:ext cx="2891476" cy="356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68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3511" y="1270856"/>
            <a:ext cx="5142371" cy="3416320"/>
          </a:xfrm>
          <a:prstGeom prst="rect">
            <a:avLst/>
          </a:prstGeom>
          <a:noFill/>
        </p:spPr>
        <p:txBody>
          <a:bodyPr wrap="square" rtlCol="0">
            <a:spAutoFit/>
          </a:bodyPr>
          <a:lstStyle/>
          <a:p>
            <a:pPr fontAlgn="base"/>
            <a:r>
              <a:rPr lang="en-US" sz="2400" dirty="0">
                <a:solidFill>
                  <a:schemeClr val="bg1"/>
                </a:solidFill>
              </a:rPr>
              <a:t>“Clothed with all sorts of </a:t>
            </a:r>
            <a:r>
              <a:rPr lang="en-US" sz="2400" dirty="0" err="1">
                <a:solidFill>
                  <a:schemeClr val="bg1"/>
                </a:solidFill>
              </a:rPr>
              <a:t>armour</a:t>
            </a:r>
            <a:r>
              <a:rPr lang="en-US" sz="2400" dirty="0">
                <a:solidFill>
                  <a:schemeClr val="bg1"/>
                </a:solidFill>
              </a:rPr>
              <a:t>, even a great company with bucklers and shields, all of them handling swords”  and as coming like “a storm” and “a cloud to cover the land”, having “many people” with him, “all of them riding upon horses [a symbol of power in war], a great company, and a mighty army.”</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Ezekiel’s Army of Armageddon</a:t>
            </a:r>
          </a:p>
        </p:txBody>
      </p:sp>
      <p:sp>
        <p:nvSpPr>
          <p:cNvPr id="2" name="Rectangle 1"/>
          <p:cNvSpPr/>
          <p:nvPr/>
        </p:nvSpPr>
        <p:spPr>
          <a:xfrm>
            <a:off x="137916" y="6448842"/>
            <a:ext cx="1290353" cy="369332"/>
          </a:xfrm>
          <a:prstGeom prst="rect">
            <a:avLst/>
          </a:prstGeom>
        </p:spPr>
        <p:txBody>
          <a:bodyPr wrap="none">
            <a:spAutoFit/>
          </a:bodyPr>
          <a:lstStyle/>
          <a:p>
            <a:r>
              <a:rPr lang="en-US" dirty="0">
                <a:solidFill>
                  <a:schemeClr val="bg1"/>
                </a:solidFill>
              </a:rPr>
              <a:t>Ezekiel 38:4</a:t>
            </a:r>
            <a:endParaRPr lang="en-US" dirty="0"/>
          </a:p>
        </p:txBody>
      </p:sp>
      <p:pic>
        <p:nvPicPr>
          <p:cNvPr id="9" name="Picture 2" descr="http://1.bp.blogspot.com/-1CzOCdQyg9c/Tw5yISNif8I/AAAAAAAAAG8/uSuU6d1ikhw/s1600/spiritual+armor.jpg"/>
          <p:cNvPicPr>
            <a:picLocks noChangeAspect="1" noChangeArrowheads="1"/>
          </p:cNvPicPr>
          <p:nvPr/>
        </p:nvPicPr>
        <p:blipFill rotWithShape="1">
          <a:blip r:embed="rId3">
            <a:extLst>
              <a:ext uri="{28A0092B-C50C-407E-A947-70E740481C1C}">
                <a14:useLocalDpi xmlns:a14="http://schemas.microsoft.com/office/drawing/2010/main" val="0"/>
              </a:ext>
            </a:extLst>
          </a:blip>
          <a:srcRect t="11830" r="1336" b="19597"/>
          <a:stretch/>
        </p:blipFill>
        <p:spPr bwMode="auto">
          <a:xfrm>
            <a:off x="310237" y="1153311"/>
            <a:ext cx="5676179" cy="3259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EN WAS THE GREAT TRIBULATION And WHEN would these things happen? In the Olivet Discourse, we find several clear time restrictions:  1. At least seven times Jesus restricts the events to those to whom He is speaking, by such phrases as “When YOU see. . . .” Consider: Matthew 24:6, 9, 15, 33, 34, 44; Luke 21:20. 2. For further emphasis, Jesus said, “For THIS IS THE TIME of punishment in fulfillment of all that has been written.” (Luke 21:22):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797" y="4499907"/>
            <a:ext cx="2143125" cy="213360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01FF487C-3C6F-B290-2D8E-02EFC9A8BFC8}"/>
              </a:ext>
            </a:extLst>
          </p:cNvPr>
          <p:cNvGrpSpPr/>
          <p:nvPr/>
        </p:nvGrpSpPr>
        <p:grpSpPr>
          <a:xfrm>
            <a:off x="2937427" y="4919929"/>
            <a:ext cx="2308943" cy="1569520"/>
            <a:chOff x="1295400" y="2591141"/>
            <a:chExt cx="4873719" cy="3312944"/>
          </a:xfrm>
        </p:grpSpPr>
        <p:sp>
          <p:nvSpPr>
            <p:cNvPr id="5" name="Donut 121">
              <a:extLst>
                <a:ext uri="{FF2B5EF4-FFF2-40B4-BE49-F238E27FC236}">
                  <a16:creationId xmlns:a16="http://schemas.microsoft.com/office/drawing/2014/main" id="{F53A859E-6EC1-65C0-646A-3EA3D4A24E06}"/>
                </a:ext>
              </a:extLst>
            </p:cNvPr>
            <p:cNvSpPr/>
            <p:nvPr/>
          </p:nvSpPr>
          <p:spPr>
            <a:xfrm>
              <a:off x="2514600" y="3124200"/>
              <a:ext cx="2667000" cy="2667000"/>
            </a:xfrm>
            <a:prstGeom prst="donut">
              <a:avLst>
                <a:gd name="adj" fmla="val 1263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ounded Rectangle 122">
              <a:extLst>
                <a:ext uri="{FF2B5EF4-FFF2-40B4-BE49-F238E27FC236}">
                  <a16:creationId xmlns:a16="http://schemas.microsoft.com/office/drawing/2014/main" id="{94B0429B-3B02-B101-23DE-C703224A799F}"/>
                </a:ext>
              </a:extLst>
            </p:cNvPr>
            <p:cNvSpPr/>
            <p:nvPr/>
          </p:nvSpPr>
          <p:spPr>
            <a:xfrm>
              <a:off x="3793761" y="3352800"/>
              <a:ext cx="152400" cy="2209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23">
              <a:extLst>
                <a:ext uri="{FF2B5EF4-FFF2-40B4-BE49-F238E27FC236}">
                  <a16:creationId xmlns:a16="http://schemas.microsoft.com/office/drawing/2014/main" id="{DF3C693A-3719-6FA3-31DB-A0CD240C1305}"/>
                </a:ext>
              </a:extLst>
            </p:cNvPr>
            <p:cNvSpPr/>
            <p:nvPr/>
          </p:nvSpPr>
          <p:spPr>
            <a:xfrm rot="5400000" flipH="1">
              <a:off x="3901190" y="3355299"/>
              <a:ext cx="152400" cy="2209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24">
              <a:extLst>
                <a:ext uri="{FF2B5EF4-FFF2-40B4-BE49-F238E27FC236}">
                  <a16:creationId xmlns:a16="http://schemas.microsoft.com/office/drawing/2014/main" id="{D1C93112-73DC-05E4-2245-35F072C3A7EC}"/>
                </a:ext>
              </a:extLst>
            </p:cNvPr>
            <p:cNvSpPr/>
            <p:nvPr/>
          </p:nvSpPr>
          <p:spPr>
            <a:xfrm rot="2623725">
              <a:off x="3767607" y="3083901"/>
              <a:ext cx="165191"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5">
              <a:extLst>
                <a:ext uri="{FF2B5EF4-FFF2-40B4-BE49-F238E27FC236}">
                  <a16:creationId xmlns:a16="http://schemas.microsoft.com/office/drawing/2014/main" id="{635B8D64-061B-6579-1259-C51FE5AFAF16}"/>
                </a:ext>
              </a:extLst>
            </p:cNvPr>
            <p:cNvSpPr/>
            <p:nvPr/>
          </p:nvSpPr>
          <p:spPr>
            <a:xfrm rot="8023725">
              <a:off x="3791344" y="3115132"/>
              <a:ext cx="165191"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995659-F328-3FAC-8BB8-3F60AFEE98D3}"/>
                </a:ext>
              </a:extLst>
            </p:cNvPr>
            <p:cNvSpPr/>
            <p:nvPr/>
          </p:nvSpPr>
          <p:spPr>
            <a:xfrm>
              <a:off x="3581400" y="4114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1">
              <a:extLst>
                <a:ext uri="{FF2B5EF4-FFF2-40B4-BE49-F238E27FC236}">
                  <a16:creationId xmlns:a16="http://schemas.microsoft.com/office/drawing/2014/main" id="{41D83922-F4D5-6744-5604-F5C56590E890}"/>
                </a:ext>
              </a:extLst>
            </p:cNvPr>
            <p:cNvGrpSpPr/>
            <p:nvPr/>
          </p:nvGrpSpPr>
          <p:grpSpPr>
            <a:xfrm rot="4741942">
              <a:off x="3298190" y="889444"/>
              <a:ext cx="1169232" cy="4572626"/>
              <a:chOff x="5936105" y="1409074"/>
              <a:chExt cx="1169232" cy="4572626"/>
            </a:xfrm>
          </p:grpSpPr>
          <p:sp>
            <p:nvSpPr>
              <p:cNvPr id="17" name="Trapezoid 8">
                <a:extLst>
                  <a:ext uri="{FF2B5EF4-FFF2-40B4-BE49-F238E27FC236}">
                    <a16:creationId xmlns:a16="http://schemas.microsoft.com/office/drawing/2014/main" id="{76DD7FC5-25C9-E3E1-DA45-B0DF4B8364A4}"/>
                  </a:ext>
                </a:extLst>
              </p:cNvPr>
              <p:cNvSpPr/>
              <p:nvPr/>
            </p:nvSpPr>
            <p:spPr>
              <a:xfrm>
                <a:off x="5943600" y="1447800"/>
                <a:ext cx="1143000" cy="373380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Delay 17">
                <a:extLst>
                  <a:ext uri="{FF2B5EF4-FFF2-40B4-BE49-F238E27FC236}">
                    <a16:creationId xmlns:a16="http://schemas.microsoft.com/office/drawing/2014/main" id="{5674DD11-84D9-7CF9-4B95-B320F40AA022}"/>
                  </a:ext>
                </a:extLst>
              </p:cNvPr>
              <p:cNvSpPr/>
              <p:nvPr/>
            </p:nvSpPr>
            <p:spPr>
              <a:xfrm rot="5400000">
                <a:off x="5949221" y="4825584"/>
                <a:ext cx="1143000" cy="116923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D38D3D90-1040-2D93-02BA-C9705C92FAC6}"/>
                  </a:ext>
                </a:extLst>
              </p:cNvPr>
              <p:cNvSpPr/>
              <p:nvPr/>
            </p:nvSpPr>
            <p:spPr>
              <a:xfrm rot="10800000">
                <a:off x="6160955" y="1409074"/>
                <a:ext cx="719530" cy="191123"/>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742E7BDA-91CD-5ACA-17C7-58C3D1DD2B19}"/>
                </a:ext>
              </a:extLst>
            </p:cNvPr>
            <p:cNvSpPr/>
            <p:nvPr/>
          </p:nvSpPr>
          <p:spPr>
            <a:xfrm>
              <a:off x="1295400" y="3505200"/>
              <a:ext cx="4572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F08458-20D9-156A-F76D-8D0C9620A97A}"/>
                </a:ext>
              </a:extLst>
            </p:cNvPr>
            <p:cNvSpPr/>
            <p:nvPr/>
          </p:nvSpPr>
          <p:spPr>
            <a:xfrm rot="1345471">
              <a:off x="1869539" y="3408827"/>
              <a:ext cx="762000" cy="236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76947B-931E-7315-C8E3-AD788FAB18C7}"/>
                </a:ext>
              </a:extLst>
            </p:cNvPr>
            <p:cNvSpPr/>
            <p:nvPr/>
          </p:nvSpPr>
          <p:spPr>
            <a:xfrm rot="5175517">
              <a:off x="1385355" y="5139884"/>
              <a:ext cx="762000" cy="7664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193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Joel’s Army of Armageddon</a:t>
            </a:r>
          </a:p>
        </p:txBody>
      </p:sp>
      <p:sp>
        <p:nvSpPr>
          <p:cNvPr id="2" name="Rectangle 1"/>
          <p:cNvSpPr/>
          <p:nvPr/>
        </p:nvSpPr>
        <p:spPr>
          <a:xfrm>
            <a:off x="137916" y="6448842"/>
            <a:ext cx="1085554" cy="369332"/>
          </a:xfrm>
          <a:prstGeom prst="rect">
            <a:avLst/>
          </a:prstGeom>
        </p:spPr>
        <p:txBody>
          <a:bodyPr wrap="none">
            <a:spAutoFit/>
          </a:bodyPr>
          <a:lstStyle/>
          <a:p>
            <a:r>
              <a:rPr lang="en-US" dirty="0">
                <a:solidFill>
                  <a:schemeClr val="bg1"/>
                </a:solidFill>
              </a:rPr>
              <a:t>Joel 2:2-9</a:t>
            </a:r>
            <a:endParaRPr lang="en-US" dirty="0"/>
          </a:p>
        </p:txBody>
      </p:sp>
      <p:sp>
        <p:nvSpPr>
          <p:cNvPr id="5" name="Rectangle 4"/>
          <p:cNvSpPr/>
          <p:nvPr/>
        </p:nvSpPr>
        <p:spPr>
          <a:xfrm>
            <a:off x="654857" y="1644587"/>
            <a:ext cx="6096000" cy="2862322"/>
          </a:xfrm>
          <a:prstGeom prst="rect">
            <a:avLst/>
          </a:prstGeom>
        </p:spPr>
        <p:txBody>
          <a:bodyPr>
            <a:spAutoFit/>
          </a:bodyPr>
          <a:lstStyle/>
          <a:p>
            <a:r>
              <a:rPr lang="en-US" b="0" i="0" dirty="0">
                <a:solidFill>
                  <a:schemeClr val="bg1"/>
                </a:solidFill>
                <a:effectLst/>
                <a:latin typeface="Calibri" panose="020F0502020204030204" pitchFamily="34" charset="0"/>
              </a:rPr>
              <a:t>Joel stated that the army would be the greatest army in the history of the world up to that point.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He described it as being like a “fire” that devours the land, leaving what had looked like the “garden of Eden” before their coming as “a desolate wilderness”.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Joel also said that the army would be highly disciplined in warfare and virtually invincible: “When they fall upon the sword, they shall not be wounded”.</a:t>
            </a:r>
            <a:endParaRPr lang="en-US" dirty="0">
              <a:solidFill>
                <a:schemeClr val="bg1"/>
              </a:solidFill>
            </a:endParaRPr>
          </a:p>
        </p:txBody>
      </p:sp>
      <p:pic>
        <p:nvPicPr>
          <p:cNvPr id="2050" name="Picture 2" descr="http://i.telegraph.co.uk/multimedia/archive/01399/santaBarbaraFire1_1399675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857" y="867397"/>
            <a:ext cx="5221575" cy="32691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ahaiteachings.org/wp-content/uploads/2013/06/Armageddon-3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066" y="4461033"/>
            <a:ext cx="5552478" cy="233168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7704068-21FE-5C8D-8C30-11586DF2B7A2}"/>
              </a:ext>
            </a:extLst>
          </p:cNvPr>
          <p:cNvGrpSpPr/>
          <p:nvPr/>
        </p:nvGrpSpPr>
        <p:grpSpPr>
          <a:xfrm flipH="1">
            <a:off x="7199321" y="4620116"/>
            <a:ext cx="3099225" cy="1754326"/>
            <a:chOff x="685800" y="304800"/>
            <a:chExt cx="3429000" cy="2057400"/>
          </a:xfrm>
        </p:grpSpPr>
        <p:grpSp>
          <p:nvGrpSpPr>
            <p:cNvPr id="4" name="Group 375">
              <a:extLst>
                <a:ext uri="{FF2B5EF4-FFF2-40B4-BE49-F238E27FC236}">
                  <a16:creationId xmlns:a16="http://schemas.microsoft.com/office/drawing/2014/main" id="{A8E3BB1D-5421-5C1E-DAA6-4FC9F69A393D}"/>
                </a:ext>
              </a:extLst>
            </p:cNvPr>
            <p:cNvGrpSpPr/>
            <p:nvPr/>
          </p:nvGrpSpPr>
          <p:grpSpPr>
            <a:xfrm>
              <a:off x="685800" y="304800"/>
              <a:ext cx="3429000" cy="2057400"/>
              <a:chOff x="685800" y="304800"/>
              <a:chExt cx="3429000" cy="2057400"/>
            </a:xfrm>
          </p:grpSpPr>
          <p:sp>
            <p:nvSpPr>
              <p:cNvPr id="12" name="Oval 11">
                <a:extLst>
                  <a:ext uri="{FF2B5EF4-FFF2-40B4-BE49-F238E27FC236}">
                    <a16:creationId xmlns:a16="http://schemas.microsoft.com/office/drawing/2014/main" id="{D7E1E6FA-37FA-E8F1-C3F9-92D50AC4311D}"/>
                  </a:ext>
                </a:extLst>
              </p:cNvPr>
              <p:cNvSpPr/>
              <p:nvPr/>
            </p:nvSpPr>
            <p:spPr>
              <a:xfrm rot="16200000">
                <a:off x="1524000" y="381000"/>
                <a:ext cx="4572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nut 142">
                <a:extLst>
                  <a:ext uri="{FF2B5EF4-FFF2-40B4-BE49-F238E27FC236}">
                    <a16:creationId xmlns:a16="http://schemas.microsoft.com/office/drawing/2014/main" id="{20959346-E8D9-7951-49D4-FE31128617A0}"/>
                  </a:ext>
                </a:extLst>
              </p:cNvPr>
              <p:cNvSpPr/>
              <p:nvPr/>
            </p:nvSpPr>
            <p:spPr>
              <a:xfrm flipH="1">
                <a:off x="1828800" y="762000"/>
                <a:ext cx="304800" cy="320283"/>
              </a:xfrm>
              <a:prstGeom prst="donut">
                <a:avLst>
                  <a:gd name="adj" fmla="val 35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43">
                <a:extLst>
                  <a:ext uri="{FF2B5EF4-FFF2-40B4-BE49-F238E27FC236}">
                    <a16:creationId xmlns:a16="http://schemas.microsoft.com/office/drawing/2014/main" id="{5F18219E-332D-A414-11E2-2110B98DF9B0}"/>
                  </a:ext>
                </a:extLst>
              </p:cNvPr>
              <p:cNvSpPr/>
              <p:nvPr/>
            </p:nvSpPr>
            <p:spPr>
              <a:xfrm>
                <a:off x="2057400" y="1219200"/>
                <a:ext cx="2057400"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4">
                <a:extLst>
                  <a:ext uri="{FF2B5EF4-FFF2-40B4-BE49-F238E27FC236}">
                    <a16:creationId xmlns:a16="http://schemas.microsoft.com/office/drawing/2014/main" id="{47221027-A6C3-126E-0699-25A3AF3582A0}"/>
                  </a:ext>
                </a:extLst>
              </p:cNvPr>
              <p:cNvSpPr/>
              <p:nvPr/>
            </p:nvSpPr>
            <p:spPr>
              <a:xfrm>
                <a:off x="1676400" y="685800"/>
                <a:ext cx="1524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5">
                <a:extLst>
                  <a:ext uri="{FF2B5EF4-FFF2-40B4-BE49-F238E27FC236}">
                    <a16:creationId xmlns:a16="http://schemas.microsoft.com/office/drawing/2014/main" id="{739D2CB0-0449-AB60-9DCF-BFA78D8B435E}"/>
                  </a:ext>
                </a:extLst>
              </p:cNvPr>
              <p:cNvSpPr/>
              <p:nvPr/>
            </p:nvSpPr>
            <p:spPr>
              <a:xfrm>
                <a:off x="2667000" y="838200"/>
                <a:ext cx="45719"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46">
                <a:extLst>
                  <a:ext uri="{FF2B5EF4-FFF2-40B4-BE49-F238E27FC236}">
                    <a16:creationId xmlns:a16="http://schemas.microsoft.com/office/drawing/2014/main" id="{C9042E21-D155-B96E-65D8-5E54D8BB9013}"/>
                  </a:ext>
                </a:extLst>
              </p:cNvPr>
              <p:cNvSpPr/>
              <p:nvPr/>
            </p:nvSpPr>
            <p:spPr>
              <a:xfrm>
                <a:off x="1905000" y="838200"/>
                <a:ext cx="1752600" cy="76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47">
                <a:extLst>
                  <a:ext uri="{FF2B5EF4-FFF2-40B4-BE49-F238E27FC236}">
                    <a16:creationId xmlns:a16="http://schemas.microsoft.com/office/drawing/2014/main" id="{E838001A-ACAC-B9F9-CB0E-F9664863D11E}"/>
                  </a:ext>
                </a:extLst>
              </p:cNvPr>
              <p:cNvSpPr/>
              <p:nvPr/>
            </p:nvSpPr>
            <p:spPr>
              <a:xfrm>
                <a:off x="1295400" y="990600"/>
                <a:ext cx="990600" cy="609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8">
                <a:extLst>
                  <a:ext uri="{FF2B5EF4-FFF2-40B4-BE49-F238E27FC236}">
                    <a16:creationId xmlns:a16="http://schemas.microsoft.com/office/drawing/2014/main" id="{023557C6-51DC-158A-FCC4-81354F9AE2E3}"/>
                  </a:ext>
                </a:extLst>
              </p:cNvPr>
              <p:cNvSpPr/>
              <p:nvPr/>
            </p:nvSpPr>
            <p:spPr>
              <a:xfrm>
                <a:off x="762000" y="1524000"/>
                <a:ext cx="2057400" cy="762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49">
                <a:extLst>
                  <a:ext uri="{FF2B5EF4-FFF2-40B4-BE49-F238E27FC236}">
                    <a16:creationId xmlns:a16="http://schemas.microsoft.com/office/drawing/2014/main" id="{F6655C02-6B16-7D86-47DE-4775F93C01FE}"/>
                  </a:ext>
                </a:extLst>
              </p:cNvPr>
              <p:cNvSpPr/>
              <p:nvPr/>
            </p:nvSpPr>
            <p:spPr>
              <a:xfrm>
                <a:off x="685800" y="1752600"/>
                <a:ext cx="2286000" cy="6096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50">
                <a:extLst>
                  <a:ext uri="{FF2B5EF4-FFF2-40B4-BE49-F238E27FC236}">
                    <a16:creationId xmlns:a16="http://schemas.microsoft.com/office/drawing/2014/main" id="{44231286-C12A-31A3-316F-9503D034EB60}"/>
                  </a:ext>
                </a:extLst>
              </p:cNvPr>
              <p:cNvSpPr/>
              <p:nvPr/>
            </p:nvSpPr>
            <p:spPr>
              <a:xfrm>
                <a:off x="914400" y="1905000"/>
                <a:ext cx="304800" cy="3810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136">
              <a:extLst>
                <a:ext uri="{FF2B5EF4-FFF2-40B4-BE49-F238E27FC236}">
                  <a16:creationId xmlns:a16="http://schemas.microsoft.com/office/drawing/2014/main" id="{3CB3A485-A7F7-BE8A-1BE2-A2F96F90F9FD}"/>
                </a:ext>
              </a:extLst>
            </p:cNvPr>
            <p:cNvSpPr/>
            <p:nvPr/>
          </p:nvSpPr>
          <p:spPr>
            <a:xfrm>
              <a:off x="1219200" y="1905000"/>
              <a:ext cx="304800" cy="3810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37">
              <a:extLst>
                <a:ext uri="{FF2B5EF4-FFF2-40B4-BE49-F238E27FC236}">
                  <a16:creationId xmlns:a16="http://schemas.microsoft.com/office/drawing/2014/main" id="{0FC8D797-22CE-E9EF-A96F-10EEB3B9725F}"/>
                </a:ext>
              </a:extLst>
            </p:cNvPr>
            <p:cNvSpPr/>
            <p:nvPr/>
          </p:nvSpPr>
          <p:spPr>
            <a:xfrm>
              <a:off x="1524000" y="1905000"/>
              <a:ext cx="304800" cy="3810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38">
              <a:extLst>
                <a:ext uri="{FF2B5EF4-FFF2-40B4-BE49-F238E27FC236}">
                  <a16:creationId xmlns:a16="http://schemas.microsoft.com/office/drawing/2014/main" id="{E45BC919-31F2-8FD2-F754-8CC317D07D89}"/>
                </a:ext>
              </a:extLst>
            </p:cNvPr>
            <p:cNvSpPr/>
            <p:nvPr/>
          </p:nvSpPr>
          <p:spPr>
            <a:xfrm>
              <a:off x="1828800" y="1905000"/>
              <a:ext cx="304800" cy="3810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39">
              <a:extLst>
                <a:ext uri="{FF2B5EF4-FFF2-40B4-BE49-F238E27FC236}">
                  <a16:creationId xmlns:a16="http://schemas.microsoft.com/office/drawing/2014/main" id="{B6FD5A2C-3B35-82E3-FBBC-78F99DB6507C}"/>
                </a:ext>
              </a:extLst>
            </p:cNvPr>
            <p:cNvSpPr/>
            <p:nvPr/>
          </p:nvSpPr>
          <p:spPr>
            <a:xfrm>
              <a:off x="2133600" y="1905000"/>
              <a:ext cx="304800" cy="3810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40">
              <a:extLst>
                <a:ext uri="{FF2B5EF4-FFF2-40B4-BE49-F238E27FC236}">
                  <a16:creationId xmlns:a16="http://schemas.microsoft.com/office/drawing/2014/main" id="{0720FAE9-9002-3AC9-C614-D0DD51287094}"/>
                </a:ext>
              </a:extLst>
            </p:cNvPr>
            <p:cNvSpPr/>
            <p:nvPr/>
          </p:nvSpPr>
          <p:spPr>
            <a:xfrm>
              <a:off x="2438400" y="1905000"/>
              <a:ext cx="304800" cy="3810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881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Daniel’s Army of Armageddon</a:t>
            </a:r>
          </a:p>
        </p:txBody>
      </p:sp>
      <p:sp>
        <p:nvSpPr>
          <p:cNvPr id="2" name="Rectangle 1"/>
          <p:cNvSpPr/>
          <p:nvPr/>
        </p:nvSpPr>
        <p:spPr>
          <a:xfrm>
            <a:off x="137916" y="6448842"/>
            <a:ext cx="1372492" cy="369332"/>
          </a:xfrm>
          <a:prstGeom prst="rect">
            <a:avLst/>
          </a:prstGeom>
        </p:spPr>
        <p:txBody>
          <a:bodyPr wrap="none">
            <a:spAutoFit/>
          </a:bodyPr>
          <a:lstStyle/>
          <a:p>
            <a:r>
              <a:rPr lang="en-US" dirty="0">
                <a:solidFill>
                  <a:schemeClr val="bg1"/>
                </a:solidFill>
              </a:rPr>
              <a:t>Daniel 11-12</a:t>
            </a:r>
            <a:endParaRPr lang="en-US" dirty="0"/>
          </a:p>
        </p:txBody>
      </p:sp>
      <p:sp>
        <p:nvSpPr>
          <p:cNvPr id="3" name="Rectangle 2"/>
          <p:cNvSpPr/>
          <p:nvPr/>
        </p:nvSpPr>
        <p:spPr>
          <a:xfrm>
            <a:off x="470776" y="1512425"/>
            <a:ext cx="4218919" cy="3139321"/>
          </a:xfrm>
          <a:prstGeom prst="rect">
            <a:avLst/>
          </a:prstGeom>
        </p:spPr>
        <p:txBody>
          <a:bodyPr wrap="square">
            <a:spAutoFit/>
          </a:bodyPr>
          <a:lstStyle/>
          <a:p>
            <a:r>
              <a:rPr lang="en-US" dirty="0">
                <a:solidFill>
                  <a:schemeClr val="bg1"/>
                </a:solidFill>
              </a:rPr>
              <a:t>Daniel described the “king of the north” as coming with a “great army” which others have no “strength to withstand” and as coming “like a whirlwind, with chariots, and with horsemen, and with many ships; and he shall enter into the countries, and shall overflow and pass over”. </a:t>
            </a:r>
          </a:p>
          <a:p>
            <a:endParaRPr lang="en-US" dirty="0">
              <a:solidFill>
                <a:schemeClr val="bg1"/>
              </a:solidFill>
            </a:endParaRPr>
          </a:p>
          <a:p>
            <a:r>
              <a:rPr lang="en-US" dirty="0">
                <a:solidFill>
                  <a:schemeClr val="bg1"/>
                </a:solidFill>
              </a:rPr>
              <a:t>Elder Joseph Fielding Smith specifically identified Daniel as referring to the last days (see </a:t>
            </a:r>
            <a:r>
              <a:rPr lang="en-US" i="1" dirty="0">
                <a:solidFill>
                  <a:schemeClr val="bg1"/>
                </a:solidFill>
              </a:rPr>
              <a:t>Signs of the Times,</a:t>
            </a:r>
            <a:r>
              <a:rPr lang="en-US" dirty="0">
                <a:solidFill>
                  <a:schemeClr val="bg1"/>
                </a:solidFill>
              </a:rPr>
              <a:t> p. 156).</a:t>
            </a:r>
          </a:p>
        </p:txBody>
      </p:sp>
      <p:pic>
        <p:nvPicPr>
          <p:cNvPr id="3080" name="Picture 8" descr="http://revelationrevolution.org/wp-content/uploads/2013/09/maccabean-army-in-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540" y="1625522"/>
            <a:ext cx="5401386" cy="377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44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John the Revelator’s Army of Armageddon</a:t>
            </a:r>
          </a:p>
        </p:txBody>
      </p:sp>
      <p:sp>
        <p:nvSpPr>
          <p:cNvPr id="2" name="Rectangle 1"/>
          <p:cNvSpPr/>
          <p:nvPr/>
        </p:nvSpPr>
        <p:spPr>
          <a:xfrm>
            <a:off x="137916" y="6448842"/>
            <a:ext cx="1709186" cy="369332"/>
          </a:xfrm>
          <a:prstGeom prst="rect">
            <a:avLst/>
          </a:prstGeom>
        </p:spPr>
        <p:txBody>
          <a:bodyPr wrap="none">
            <a:spAutoFit/>
          </a:bodyPr>
          <a:lstStyle/>
          <a:p>
            <a:r>
              <a:rPr lang="en-US" dirty="0">
                <a:solidFill>
                  <a:schemeClr val="bg1"/>
                </a:solidFill>
              </a:rPr>
              <a:t>Revelation 9:8-9</a:t>
            </a:r>
            <a:endParaRPr lang="en-US" dirty="0"/>
          </a:p>
        </p:txBody>
      </p:sp>
      <p:sp>
        <p:nvSpPr>
          <p:cNvPr id="7" name="Rectangle 6"/>
          <p:cNvSpPr/>
          <p:nvPr/>
        </p:nvSpPr>
        <p:spPr>
          <a:xfrm>
            <a:off x="567350" y="1852201"/>
            <a:ext cx="6096000" cy="2862322"/>
          </a:xfrm>
          <a:prstGeom prst="rect">
            <a:avLst/>
          </a:prstGeom>
        </p:spPr>
        <p:txBody>
          <a:bodyPr>
            <a:spAutoFit/>
          </a:bodyPr>
          <a:lstStyle/>
          <a:p>
            <a:r>
              <a:rPr lang="en-US" b="0" i="0" dirty="0">
                <a:solidFill>
                  <a:schemeClr val="bg1"/>
                </a:solidFill>
                <a:effectLst/>
                <a:latin typeface="Calibri" panose="020F0502020204030204" pitchFamily="34" charset="0"/>
              </a:rPr>
              <a:t>John the Revelator used the imagery of a cloud of locusts (vast numbers that bring great devastation) and described the army as having the “teeth of lions,” “breastplates of iron,” and “wings” that sounded like the “sound of chariots of many horses running to battle”.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army was numbered “two hundred thousand </a:t>
            </a:r>
            <a:r>
              <a:rPr lang="en-US" b="0" i="0" dirty="0" err="1">
                <a:solidFill>
                  <a:schemeClr val="bg1"/>
                </a:solidFill>
                <a:effectLst/>
                <a:latin typeface="Calibri" panose="020F0502020204030204" pitchFamily="34" charset="0"/>
              </a:rPr>
              <a:t>thousand</a:t>
            </a:r>
            <a:r>
              <a:rPr lang="en-US" b="0" i="0" dirty="0">
                <a:solidFill>
                  <a:schemeClr val="bg1"/>
                </a:solidFill>
                <a:effectLst/>
                <a:latin typeface="Calibri" panose="020F0502020204030204" pitchFamily="34" charset="0"/>
              </a:rPr>
              <a:t>”, having “breastplates of fire, and of jacinth, and brimstone” and with “fire and smoke and brimstone” issuing “out of their mouths”. </a:t>
            </a:r>
            <a:endParaRPr lang="en-US" dirty="0">
              <a:solidFill>
                <a:schemeClr val="bg1"/>
              </a:solidFill>
            </a:endParaRPr>
          </a:p>
        </p:txBody>
      </p:sp>
      <p:pic>
        <p:nvPicPr>
          <p:cNvPr id="4098" name="Picture 2" descr="http://stpetersarlington.org/wp-content/uploads/2012/07/flat550x550075f-e13423838369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350" y="1033211"/>
            <a:ext cx="5450145" cy="444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60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2869</Words>
  <Application>Microsoft Office PowerPoint</Application>
  <PresentationFormat>Widescreen</PresentationFormat>
  <Paragraphs>165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 Light</vt:lpstr>
      <vt:lpstr>Trebuchet MS</vt:lpstr>
      <vt:lpstr>Abadi</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27</cp:revision>
  <dcterms:created xsi:type="dcterms:W3CDTF">2016-04-17T02:21:09Z</dcterms:created>
  <dcterms:modified xsi:type="dcterms:W3CDTF">2025-12-21T19:15:58Z</dcterms:modified>
</cp:coreProperties>
</file>