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bookmarkIdSeed="2">
  <p:sldMasterIdLst>
    <p:sldMasterId id="2147483648" r:id="rId1"/>
  </p:sldMasterIdLst>
  <p:sldIdLst>
    <p:sldId id="256" r:id="rId2"/>
    <p:sldId id="259" r:id="rId3"/>
    <p:sldId id="261" r:id="rId4"/>
    <p:sldId id="262" r:id="rId5"/>
    <p:sldId id="280" r:id="rId6"/>
    <p:sldId id="264" r:id="rId7"/>
    <p:sldId id="265" r:id="rId8"/>
    <p:sldId id="281" r:id="rId9"/>
    <p:sldId id="282" r:id="rId10"/>
    <p:sldId id="266" r:id="rId11"/>
    <p:sldId id="268" r:id="rId12"/>
    <p:sldId id="270" r:id="rId13"/>
    <p:sldId id="269" r:id="rId14"/>
    <p:sldId id="272" r:id="rId15"/>
    <p:sldId id="273" r:id="rId16"/>
    <p:sldId id="274" r:id="rId17"/>
    <p:sldId id="284" r:id="rId18"/>
    <p:sldId id="283" r:id="rId19"/>
    <p:sldId id="276" r:id="rId20"/>
    <p:sldId id="278" r:id="rId21"/>
    <p:sldId id="279" r:id="rId22"/>
    <p:sldId id="258" r:id="rId23"/>
    <p:sldId id="257" r:id="rId24"/>
    <p:sldId id="260" r:id="rId25"/>
    <p:sldId id="263" r:id="rId26"/>
  </p:sldIdLst>
  <p:sldSz cx="12192000" cy="6858000"/>
  <p:notesSz cx="6858000" cy="9144000"/>
  <p:embeddedFontLst>
    <p:embeddedFont>
      <p:font typeface="Informal Roman" panose="030604020304060B0204" pitchFamily="66" charset="0"/>
      <p:regular r:id="rId27"/>
    </p:embeddedFont>
    <p:embeddedFont>
      <p:font typeface="Palatino" panose="020B0604020202020204"/>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A8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4" autoAdjust="0"/>
    <p:restoredTop sz="94660"/>
  </p:normalViewPr>
  <p:slideViewPr>
    <p:cSldViewPr snapToGrid="0">
      <p:cViewPr varScale="1">
        <p:scale>
          <a:sx n="46" d="100"/>
          <a:sy n="46" d="100"/>
        </p:scale>
        <p:origin x="48" y="3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AC58E48-3C22-42CB-A32D-8D1B10FD5465}" type="datetimeFigureOut">
              <a:rPr lang="en-US" smtClean="0"/>
              <a:t>12/24/2025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610B75-EB85-41CB-AF44-BDC202EF1496}" type="slidenum">
              <a:rPr lang="en-US" smtClean="0"/>
              <a:t>‹#›</a:t>
            </a:fld>
            <a:endParaRPr lang="en-US"/>
          </a:p>
        </p:txBody>
      </p:sp>
    </p:spTree>
    <p:extLst>
      <p:ext uri="{BB962C8B-B14F-4D97-AF65-F5344CB8AC3E}">
        <p14:creationId xmlns:p14="http://schemas.microsoft.com/office/powerpoint/2010/main" val="24614305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C58E48-3C22-42CB-A32D-8D1B10FD5465}" type="datetimeFigureOut">
              <a:rPr lang="en-US" smtClean="0"/>
              <a:t>12/24/2025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610B75-EB85-41CB-AF44-BDC202EF1496}" type="slidenum">
              <a:rPr lang="en-US" smtClean="0"/>
              <a:t>‹#›</a:t>
            </a:fld>
            <a:endParaRPr lang="en-US"/>
          </a:p>
        </p:txBody>
      </p:sp>
    </p:spTree>
    <p:extLst>
      <p:ext uri="{BB962C8B-B14F-4D97-AF65-F5344CB8AC3E}">
        <p14:creationId xmlns:p14="http://schemas.microsoft.com/office/powerpoint/2010/main" val="17822787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C58E48-3C22-42CB-A32D-8D1B10FD5465}" type="datetimeFigureOut">
              <a:rPr lang="en-US" smtClean="0"/>
              <a:t>12/24/2025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610B75-EB85-41CB-AF44-BDC202EF1496}" type="slidenum">
              <a:rPr lang="en-US" smtClean="0"/>
              <a:t>‹#›</a:t>
            </a:fld>
            <a:endParaRPr lang="en-US"/>
          </a:p>
        </p:txBody>
      </p:sp>
    </p:spTree>
    <p:extLst>
      <p:ext uri="{BB962C8B-B14F-4D97-AF65-F5344CB8AC3E}">
        <p14:creationId xmlns:p14="http://schemas.microsoft.com/office/powerpoint/2010/main" val="121126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C58E48-3C22-42CB-A32D-8D1B10FD5465}" type="datetimeFigureOut">
              <a:rPr lang="en-US" smtClean="0"/>
              <a:t>12/24/2025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610B75-EB85-41CB-AF44-BDC202EF1496}" type="slidenum">
              <a:rPr lang="en-US" smtClean="0"/>
              <a:t>‹#›</a:t>
            </a:fld>
            <a:endParaRPr lang="en-US"/>
          </a:p>
        </p:txBody>
      </p:sp>
    </p:spTree>
    <p:extLst>
      <p:ext uri="{BB962C8B-B14F-4D97-AF65-F5344CB8AC3E}">
        <p14:creationId xmlns:p14="http://schemas.microsoft.com/office/powerpoint/2010/main" val="30894315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AC58E48-3C22-42CB-A32D-8D1B10FD5465}" type="datetimeFigureOut">
              <a:rPr lang="en-US" smtClean="0"/>
              <a:t>12/24/2025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610B75-EB85-41CB-AF44-BDC202EF1496}" type="slidenum">
              <a:rPr lang="en-US" smtClean="0"/>
              <a:t>‹#›</a:t>
            </a:fld>
            <a:endParaRPr lang="en-US"/>
          </a:p>
        </p:txBody>
      </p:sp>
    </p:spTree>
    <p:extLst>
      <p:ext uri="{BB962C8B-B14F-4D97-AF65-F5344CB8AC3E}">
        <p14:creationId xmlns:p14="http://schemas.microsoft.com/office/powerpoint/2010/main" val="2507944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AC58E48-3C22-42CB-A32D-8D1B10FD5465}" type="datetimeFigureOut">
              <a:rPr lang="en-US" smtClean="0"/>
              <a:t>12/24/2025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610B75-EB85-41CB-AF44-BDC202EF1496}" type="slidenum">
              <a:rPr lang="en-US" smtClean="0"/>
              <a:t>‹#›</a:t>
            </a:fld>
            <a:endParaRPr lang="en-US"/>
          </a:p>
        </p:txBody>
      </p:sp>
    </p:spTree>
    <p:extLst>
      <p:ext uri="{BB962C8B-B14F-4D97-AF65-F5344CB8AC3E}">
        <p14:creationId xmlns:p14="http://schemas.microsoft.com/office/powerpoint/2010/main" val="895847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AC58E48-3C22-42CB-A32D-8D1B10FD5465}" type="datetimeFigureOut">
              <a:rPr lang="en-US" smtClean="0"/>
              <a:t>12/24/2025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610B75-EB85-41CB-AF44-BDC202EF1496}" type="slidenum">
              <a:rPr lang="en-US" smtClean="0"/>
              <a:t>‹#›</a:t>
            </a:fld>
            <a:endParaRPr lang="en-US"/>
          </a:p>
        </p:txBody>
      </p:sp>
    </p:spTree>
    <p:extLst>
      <p:ext uri="{BB962C8B-B14F-4D97-AF65-F5344CB8AC3E}">
        <p14:creationId xmlns:p14="http://schemas.microsoft.com/office/powerpoint/2010/main" val="1237360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AC58E48-3C22-42CB-A32D-8D1B10FD5465}" type="datetimeFigureOut">
              <a:rPr lang="en-US" smtClean="0"/>
              <a:t>12/24/2025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610B75-EB85-41CB-AF44-BDC202EF1496}" type="slidenum">
              <a:rPr lang="en-US" smtClean="0"/>
              <a:t>‹#›</a:t>
            </a:fld>
            <a:endParaRPr lang="en-US"/>
          </a:p>
        </p:txBody>
      </p:sp>
    </p:spTree>
    <p:extLst>
      <p:ext uri="{BB962C8B-B14F-4D97-AF65-F5344CB8AC3E}">
        <p14:creationId xmlns:p14="http://schemas.microsoft.com/office/powerpoint/2010/main" val="34621939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C58E48-3C22-42CB-A32D-8D1B10FD5465}" type="datetimeFigureOut">
              <a:rPr lang="en-US" smtClean="0"/>
              <a:t>12/24/2025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610B75-EB85-41CB-AF44-BDC202EF1496}" type="slidenum">
              <a:rPr lang="en-US" smtClean="0"/>
              <a:t>‹#›</a:t>
            </a:fld>
            <a:endParaRPr lang="en-US"/>
          </a:p>
        </p:txBody>
      </p:sp>
    </p:spTree>
    <p:extLst>
      <p:ext uri="{BB962C8B-B14F-4D97-AF65-F5344CB8AC3E}">
        <p14:creationId xmlns:p14="http://schemas.microsoft.com/office/powerpoint/2010/main" val="675105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AC58E48-3C22-42CB-A32D-8D1B10FD5465}" type="datetimeFigureOut">
              <a:rPr lang="en-US" smtClean="0"/>
              <a:t>12/24/2025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610B75-EB85-41CB-AF44-BDC202EF1496}" type="slidenum">
              <a:rPr lang="en-US" smtClean="0"/>
              <a:t>‹#›</a:t>
            </a:fld>
            <a:endParaRPr lang="en-US"/>
          </a:p>
        </p:txBody>
      </p:sp>
    </p:spTree>
    <p:extLst>
      <p:ext uri="{BB962C8B-B14F-4D97-AF65-F5344CB8AC3E}">
        <p14:creationId xmlns:p14="http://schemas.microsoft.com/office/powerpoint/2010/main" val="1236471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AC58E48-3C22-42CB-A32D-8D1B10FD5465}" type="datetimeFigureOut">
              <a:rPr lang="en-US" smtClean="0"/>
              <a:t>12/24/2025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610B75-EB85-41CB-AF44-BDC202EF1496}" type="slidenum">
              <a:rPr lang="en-US" smtClean="0"/>
              <a:t>‹#›</a:t>
            </a:fld>
            <a:endParaRPr lang="en-US"/>
          </a:p>
        </p:txBody>
      </p:sp>
    </p:spTree>
    <p:extLst>
      <p:ext uri="{BB962C8B-B14F-4D97-AF65-F5344CB8AC3E}">
        <p14:creationId xmlns:p14="http://schemas.microsoft.com/office/powerpoint/2010/main" val="4189872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C58E48-3C22-42CB-A32D-8D1B10FD5465}" type="datetimeFigureOut">
              <a:rPr lang="en-US" smtClean="0"/>
              <a:t>12/24/2025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610B75-EB85-41CB-AF44-BDC202EF1496}" type="slidenum">
              <a:rPr lang="en-US" smtClean="0"/>
              <a:t>‹#›</a:t>
            </a:fld>
            <a:endParaRPr lang="en-US"/>
          </a:p>
        </p:txBody>
      </p:sp>
    </p:spTree>
    <p:extLst>
      <p:ext uri="{BB962C8B-B14F-4D97-AF65-F5344CB8AC3E}">
        <p14:creationId xmlns:p14="http://schemas.microsoft.com/office/powerpoint/2010/main" val="12594429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27.jpeg"/></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45">
            <a:extLst>
              <a:ext uri="{FF2B5EF4-FFF2-40B4-BE49-F238E27FC236}">
                <a16:creationId xmlns:a16="http://schemas.microsoft.com/office/drawing/2014/main" id="{15C3C6FF-DAD9-4C63-8569-1A222C8A09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Box 6"/>
          <p:cNvSpPr txBox="1"/>
          <p:nvPr/>
        </p:nvSpPr>
        <p:spPr>
          <a:xfrm>
            <a:off x="107133" y="596020"/>
            <a:ext cx="12006404" cy="2585323"/>
          </a:xfrm>
          <a:prstGeom prst="rect">
            <a:avLst/>
          </a:prstGeom>
          <a:noFill/>
        </p:spPr>
        <p:txBody>
          <a:bodyPr wrap="square" rtlCol="0">
            <a:spAutoFit/>
          </a:bodyPr>
          <a:lstStyle/>
          <a:p>
            <a:pPr algn="ctr"/>
            <a:r>
              <a:rPr lang="en-US" sz="5400" dirty="0">
                <a:solidFill>
                  <a:schemeClr val="bg1"/>
                </a:solidFill>
              </a:rPr>
              <a:t>Daniel in the Lions’ Den and Other Prophecies</a:t>
            </a:r>
          </a:p>
          <a:p>
            <a:pPr algn="ctr"/>
            <a:r>
              <a:rPr lang="en-US" sz="5400" dirty="0">
                <a:solidFill>
                  <a:schemeClr val="bg1"/>
                </a:solidFill>
              </a:rPr>
              <a:t>Daniel 6-12</a:t>
            </a:r>
          </a:p>
        </p:txBody>
      </p:sp>
      <p:grpSp>
        <p:nvGrpSpPr>
          <p:cNvPr id="165" name="Group 164"/>
          <p:cNvGrpSpPr/>
          <p:nvPr/>
        </p:nvGrpSpPr>
        <p:grpSpPr>
          <a:xfrm>
            <a:off x="8529737" y="1952424"/>
            <a:ext cx="1985684" cy="3987762"/>
            <a:chOff x="6523656" y="1372239"/>
            <a:chExt cx="1985684" cy="3987762"/>
          </a:xfrm>
        </p:grpSpPr>
        <p:sp>
          <p:nvSpPr>
            <p:cNvPr id="166" name="Cloud 165"/>
            <p:cNvSpPr/>
            <p:nvPr/>
          </p:nvSpPr>
          <p:spPr>
            <a:xfrm rot="20706537">
              <a:off x="7651026" y="1784663"/>
              <a:ext cx="838292" cy="1552058"/>
            </a:xfrm>
            <a:prstGeom prst="cloud">
              <a:avLst/>
            </a:prstGeom>
            <a:solidFill>
              <a:srgbClr val="4D240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Oval 166"/>
            <p:cNvSpPr/>
            <p:nvPr/>
          </p:nvSpPr>
          <p:spPr>
            <a:xfrm rot="649721" flipH="1">
              <a:off x="7480732" y="4964612"/>
              <a:ext cx="578207" cy="395389"/>
            </a:xfrm>
            <a:prstGeom prst="ellipse">
              <a:avLst/>
            </a:prstGeom>
            <a:solidFill>
              <a:srgbClr val="996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Oval 167"/>
            <p:cNvSpPr/>
            <p:nvPr/>
          </p:nvSpPr>
          <p:spPr>
            <a:xfrm rot="649721" flipH="1">
              <a:off x="6964089" y="4945936"/>
              <a:ext cx="578207" cy="395389"/>
            </a:xfrm>
            <a:prstGeom prst="ellipse">
              <a:avLst/>
            </a:prstGeom>
            <a:solidFill>
              <a:srgbClr val="996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Oval 168"/>
            <p:cNvSpPr/>
            <p:nvPr/>
          </p:nvSpPr>
          <p:spPr>
            <a:xfrm rot="4307848" flipH="1">
              <a:off x="7965486" y="3877950"/>
              <a:ext cx="536434" cy="369136"/>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Oval 169"/>
            <p:cNvSpPr/>
            <p:nvPr/>
          </p:nvSpPr>
          <p:spPr>
            <a:xfrm rot="18060644">
              <a:off x="6465439" y="3855432"/>
              <a:ext cx="536434" cy="322707"/>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Trapezoid 170"/>
            <p:cNvSpPr/>
            <p:nvPr/>
          </p:nvSpPr>
          <p:spPr>
            <a:xfrm rot="1422081" flipH="1">
              <a:off x="6696843" y="2799789"/>
              <a:ext cx="664125" cy="1269129"/>
            </a:xfrm>
            <a:prstGeom prst="trapezoid">
              <a:avLst/>
            </a:prstGeom>
            <a:solidFill>
              <a:srgbClr val="C44F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Trapezoid 171"/>
            <p:cNvSpPr/>
            <p:nvPr/>
          </p:nvSpPr>
          <p:spPr>
            <a:xfrm rot="20180301">
              <a:off x="7644920" y="2803570"/>
              <a:ext cx="695491" cy="1315130"/>
            </a:xfrm>
            <a:prstGeom prst="trapezoid">
              <a:avLst/>
            </a:prstGeom>
            <a:solidFill>
              <a:srgbClr val="C44F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Cloud 172"/>
            <p:cNvSpPr/>
            <p:nvPr/>
          </p:nvSpPr>
          <p:spPr>
            <a:xfrm rot="671737">
              <a:off x="6578860" y="1716658"/>
              <a:ext cx="742044" cy="1530936"/>
            </a:xfrm>
            <a:prstGeom prst="cloud">
              <a:avLst/>
            </a:prstGeom>
            <a:solidFill>
              <a:srgbClr val="4D240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Trapezoid 173"/>
            <p:cNvSpPr/>
            <p:nvPr/>
          </p:nvSpPr>
          <p:spPr>
            <a:xfrm rot="10800000" flipH="1">
              <a:off x="6872818" y="2955977"/>
              <a:ext cx="1252910" cy="1168775"/>
            </a:xfrm>
            <a:prstGeom prst="trapezoid">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Isosceles Triangle 174"/>
            <p:cNvSpPr/>
            <p:nvPr/>
          </p:nvSpPr>
          <p:spPr>
            <a:xfrm rot="10800000" flipH="1">
              <a:off x="7301762" y="2726466"/>
              <a:ext cx="417637" cy="643454"/>
            </a:xfrm>
            <a:prstGeom prst="triangl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Oval 175"/>
            <p:cNvSpPr/>
            <p:nvPr/>
          </p:nvSpPr>
          <p:spPr>
            <a:xfrm flipH="1">
              <a:off x="6961765" y="1430639"/>
              <a:ext cx="1154592" cy="1608632"/>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Cloud 176"/>
            <p:cNvSpPr/>
            <p:nvPr/>
          </p:nvSpPr>
          <p:spPr>
            <a:xfrm rot="16200000">
              <a:off x="7154033" y="1063232"/>
              <a:ext cx="751370" cy="1369384"/>
            </a:xfrm>
            <a:prstGeom prst="cloud">
              <a:avLst/>
            </a:prstGeom>
            <a:solidFill>
              <a:srgbClr val="4D240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Rounded Rectangle 177"/>
            <p:cNvSpPr/>
            <p:nvPr/>
          </p:nvSpPr>
          <p:spPr>
            <a:xfrm>
              <a:off x="6778107" y="1654047"/>
              <a:ext cx="1436304" cy="281272"/>
            </a:xfrm>
            <a:prstGeom prst="roundRect">
              <a:avLst>
                <a:gd name="adj" fmla="val 12449"/>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Trapezoid 178"/>
            <p:cNvSpPr/>
            <p:nvPr/>
          </p:nvSpPr>
          <p:spPr>
            <a:xfrm flipH="1">
              <a:off x="6863447" y="4055547"/>
              <a:ext cx="1252910" cy="1115123"/>
            </a:xfrm>
            <a:prstGeom prst="trapezoid">
              <a:avLst/>
            </a:prstGeom>
            <a:solidFill>
              <a:srgbClr val="C44F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0" name="Group 179"/>
            <p:cNvGrpSpPr/>
            <p:nvPr/>
          </p:nvGrpSpPr>
          <p:grpSpPr>
            <a:xfrm>
              <a:off x="6796459" y="1372592"/>
              <a:ext cx="1273713" cy="546256"/>
              <a:chOff x="2764887" y="1053944"/>
              <a:chExt cx="1371600" cy="740025"/>
            </a:xfrm>
          </p:grpSpPr>
          <p:sp>
            <p:nvSpPr>
              <p:cNvPr id="239" name="Isosceles Triangle 238"/>
              <p:cNvSpPr/>
              <p:nvPr/>
            </p:nvSpPr>
            <p:spPr>
              <a:xfrm>
                <a:off x="3128893" y="1053944"/>
                <a:ext cx="677446" cy="426694"/>
              </a:xfrm>
              <a:prstGeom prst="triangle">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0" name="Isosceles Triangle 239"/>
              <p:cNvSpPr/>
              <p:nvPr/>
            </p:nvSpPr>
            <p:spPr>
              <a:xfrm>
                <a:off x="3438524" y="1150088"/>
                <a:ext cx="677446" cy="386403"/>
              </a:xfrm>
              <a:prstGeom prst="triangle">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1" name="Isosceles Triangle 240"/>
              <p:cNvSpPr/>
              <p:nvPr/>
            </p:nvSpPr>
            <p:spPr>
              <a:xfrm>
                <a:off x="2770036" y="1198269"/>
                <a:ext cx="677446" cy="386403"/>
              </a:xfrm>
              <a:prstGeom prst="triangle">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2" name="Group 241"/>
              <p:cNvGrpSpPr/>
              <p:nvPr/>
            </p:nvGrpSpPr>
            <p:grpSpPr>
              <a:xfrm>
                <a:off x="2764887" y="1348682"/>
                <a:ext cx="1371600" cy="445287"/>
                <a:chOff x="5406518" y="633972"/>
                <a:chExt cx="3662823" cy="743377"/>
              </a:xfrm>
            </p:grpSpPr>
            <p:grpSp>
              <p:nvGrpSpPr>
                <p:cNvPr id="243" name="Group 242"/>
                <p:cNvGrpSpPr/>
                <p:nvPr/>
              </p:nvGrpSpPr>
              <p:grpSpPr>
                <a:xfrm>
                  <a:off x="5406518" y="638327"/>
                  <a:ext cx="915268" cy="739022"/>
                  <a:chOff x="5406518" y="638327"/>
                  <a:chExt cx="915268" cy="739022"/>
                </a:xfrm>
              </p:grpSpPr>
              <p:sp>
                <p:nvSpPr>
                  <p:cNvPr id="256" name="Cross 255"/>
                  <p:cNvSpPr/>
                  <p:nvPr/>
                </p:nvSpPr>
                <p:spPr>
                  <a:xfrm>
                    <a:off x="5406518" y="638327"/>
                    <a:ext cx="915268" cy="739022"/>
                  </a:xfrm>
                  <a:prstGeom prst="plus">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7" name="Diamond 256"/>
                  <p:cNvSpPr/>
                  <p:nvPr/>
                </p:nvSpPr>
                <p:spPr>
                  <a:xfrm>
                    <a:off x="5693981" y="690896"/>
                    <a:ext cx="340342" cy="618149"/>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4" name="Group 243"/>
                <p:cNvGrpSpPr/>
                <p:nvPr/>
              </p:nvGrpSpPr>
              <p:grpSpPr>
                <a:xfrm>
                  <a:off x="6333981" y="633972"/>
                  <a:ext cx="915268" cy="739022"/>
                  <a:chOff x="5406518" y="638327"/>
                  <a:chExt cx="915268" cy="739022"/>
                </a:xfrm>
              </p:grpSpPr>
              <p:sp>
                <p:nvSpPr>
                  <p:cNvPr id="254" name="Cross 253"/>
                  <p:cNvSpPr/>
                  <p:nvPr/>
                </p:nvSpPr>
                <p:spPr>
                  <a:xfrm>
                    <a:off x="5406518" y="638327"/>
                    <a:ext cx="915268" cy="739022"/>
                  </a:xfrm>
                  <a:prstGeom prst="plus">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5" name="Diamond 254"/>
                  <p:cNvSpPr/>
                  <p:nvPr/>
                </p:nvSpPr>
                <p:spPr>
                  <a:xfrm>
                    <a:off x="5693981" y="690896"/>
                    <a:ext cx="340342" cy="618149"/>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5" name="Group 244"/>
                <p:cNvGrpSpPr/>
                <p:nvPr/>
              </p:nvGrpSpPr>
              <p:grpSpPr>
                <a:xfrm>
                  <a:off x="7257090" y="633972"/>
                  <a:ext cx="915268" cy="739022"/>
                  <a:chOff x="5406518" y="638327"/>
                  <a:chExt cx="915268" cy="739022"/>
                </a:xfrm>
              </p:grpSpPr>
              <p:sp>
                <p:nvSpPr>
                  <p:cNvPr id="252" name="Cross 251"/>
                  <p:cNvSpPr/>
                  <p:nvPr/>
                </p:nvSpPr>
                <p:spPr>
                  <a:xfrm>
                    <a:off x="5406518" y="638327"/>
                    <a:ext cx="915268" cy="739022"/>
                  </a:xfrm>
                  <a:prstGeom prst="plus">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3" name="Diamond 252"/>
                  <p:cNvSpPr/>
                  <p:nvPr/>
                </p:nvSpPr>
                <p:spPr>
                  <a:xfrm>
                    <a:off x="5693981" y="690896"/>
                    <a:ext cx="340342" cy="618149"/>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6" name="Group 245"/>
                <p:cNvGrpSpPr/>
                <p:nvPr/>
              </p:nvGrpSpPr>
              <p:grpSpPr>
                <a:xfrm>
                  <a:off x="8154073" y="633973"/>
                  <a:ext cx="915268" cy="739022"/>
                  <a:chOff x="5406518" y="638327"/>
                  <a:chExt cx="915268" cy="739022"/>
                </a:xfrm>
              </p:grpSpPr>
              <p:sp>
                <p:nvSpPr>
                  <p:cNvPr id="250" name="Cross 249"/>
                  <p:cNvSpPr/>
                  <p:nvPr/>
                </p:nvSpPr>
                <p:spPr>
                  <a:xfrm>
                    <a:off x="5406518" y="638327"/>
                    <a:ext cx="915268" cy="739022"/>
                  </a:xfrm>
                  <a:prstGeom prst="plus">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1" name="Diamond 250"/>
                  <p:cNvSpPr/>
                  <p:nvPr/>
                </p:nvSpPr>
                <p:spPr>
                  <a:xfrm>
                    <a:off x="5693981" y="690896"/>
                    <a:ext cx="340342" cy="618149"/>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7" name="Diamond 246"/>
                <p:cNvSpPr/>
                <p:nvPr/>
              </p:nvSpPr>
              <p:spPr>
                <a:xfrm>
                  <a:off x="6244044" y="795400"/>
                  <a:ext cx="147329" cy="397676"/>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8" name="Diamond 247"/>
                <p:cNvSpPr/>
                <p:nvPr/>
              </p:nvSpPr>
              <p:spPr>
                <a:xfrm>
                  <a:off x="7197633" y="799754"/>
                  <a:ext cx="147329" cy="397676"/>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9" name="Diamond 248"/>
                <p:cNvSpPr/>
                <p:nvPr/>
              </p:nvSpPr>
              <p:spPr>
                <a:xfrm>
                  <a:off x="8085906" y="808463"/>
                  <a:ext cx="147329" cy="397676"/>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81" name="Group 180"/>
            <p:cNvGrpSpPr/>
            <p:nvPr/>
          </p:nvGrpSpPr>
          <p:grpSpPr>
            <a:xfrm>
              <a:off x="6904519" y="2948829"/>
              <a:ext cx="1226750" cy="1176275"/>
              <a:chOff x="1778233" y="3352800"/>
              <a:chExt cx="1353112" cy="1297438"/>
            </a:xfrm>
          </p:grpSpPr>
          <p:grpSp>
            <p:nvGrpSpPr>
              <p:cNvPr id="223" name="Group 222"/>
              <p:cNvGrpSpPr/>
              <p:nvPr/>
            </p:nvGrpSpPr>
            <p:grpSpPr>
              <a:xfrm>
                <a:off x="1778233" y="3352800"/>
                <a:ext cx="1353112" cy="1297438"/>
                <a:chOff x="888045" y="2423834"/>
                <a:chExt cx="2976639" cy="2854165"/>
              </a:xfrm>
            </p:grpSpPr>
            <p:sp>
              <p:nvSpPr>
                <p:cNvPr id="229" name="Hexagon 228"/>
                <p:cNvSpPr/>
                <p:nvPr/>
              </p:nvSpPr>
              <p:spPr>
                <a:xfrm>
                  <a:off x="1963711" y="4254707"/>
                  <a:ext cx="742015" cy="1023292"/>
                </a:xfrm>
                <a:prstGeom prst="hex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0" name="Group 229"/>
                <p:cNvGrpSpPr/>
                <p:nvPr/>
              </p:nvGrpSpPr>
              <p:grpSpPr>
                <a:xfrm>
                  <a:off x="888045" y="2423834"/>
                  <a:ext cx="1416569" cy="1677650"/>
                  <a:chOff x="888045" y="2423834"/>
                  <a:chExt cx="1416569" cy="1677650"/>
                </a:xfrm>
              </p:grpSpPr>
              <p:sp>
                <p:nvSpPr>
                  <p:cNvPr id="236" name="Hexagon 235"/>
                  <p:cNvSpPr/>
                  <p:nvPr/>
                </p:nvSpPr>
                <p:spPr>
                  <a:xfrm rot="19276833">
                    <a:off x="1542614" y="3187084"/>
                    <a:ext cx="762000" cy="914400"/>
                  </a:xfrm>
                  <a:prstGeom prst="hex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Hexagon 236"/>
                  <p:cNvSpPr/>
                  <p:nvPr/>
                </p:nvSpPr>
                <p:spPr>
                  <a:xfrm rot="19276833">
                    <a:off x="888045" y="2423834"/>
                    <a:ext cx="762000" cy="914400"/>
                  </a:xfrm>
                  <a:prstGeom prst="hex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8" name="Up-Down Arrow 237"/>
                  <p:cNvSpPr/>
                  <p:nvPr/>
                </p:nvSpPr>
                <p:spPr>
                  <a:xfrm rot="19113459">
                    <a:off x="1344219" y="2913160"/>
                    <a:ext cx="500326" cy="684673"/>
                  </a:xfrm>
                  <a:prstGeom prst="upDownArrow">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1" name="Group 230"/>
                <p:cNvGrpSpPr/>
                <p:nvPr/>
              </p:nvGrpSpPr>
              <p:grpSpPr>
                <a:xfrm rot="4350674">
                  <a:off x="2317574" y="2344294"/>
                  <a:ext cx="1416569" cy="1677650"/>
                  <a:chOff x="888045" y="2423834"/>
                  <a:chExt cx="1416569" cy="1677650"/>
                </a:xfrm>
              </p:grpSpPr>
              <p:sp>
                <p:nvSpPr>
                  <p:cNvPr id="233" name="Hexagon 232"/>
                  <p:cNvSpPr/>
                  <p:nvPr/>
                </p:nvSpPr>
                <p:spPr>
                  <a:xfrm rot="19276833">
                    <a:off x="1542614" y="3187084"/>
                    <a:ext cx="762000" cy="914400"/>
                  </a:xfrm>
                  <a:prstGeom prst="hex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4" name="Hexagon 233"/>
                  <p:cNvSpPr/>
                  <p:nvPr/>
                </p:nvSpPr>
                <p:spPr>
                  <a:xfrm rot="19276833">
                    <a:off x="888045" y="2423834"/>
                    <a:ext cx="762000" cy="914400"/>
                  </a:xfrm>
                  <a:prstGeom prst="hex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5" name="Up-Down Arrow 234"/>
                  <p:cNvSpPr/>
                  <p:nvPr/>
                </p:nvSpPr>
                <p:spPr>
                  <a:xfrm rot="19113459">
                    <a:off x="1344219" y="2913160"/>
                    <a:ext cx="500326" cy="684673"/>
                  </a:xfrm>
                  <a:prstGeom prst="upDownArrow">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2" name="Up-Down Arrow 231"/>
                <p:cNvSpPr/>
                <p:nvPr/>
              </p:nvSpPr>
              <p:spPr>
                <a:xfrm>
                  <a:off x="2096999" y="3821287"/>
                  <a:ext cx="500326" cy="684673"/>
                </a:xfrm>
                <a:prstGeom prst="upDownArrow">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4" name="Hexagon 223"/>
              <p:cNvSpPr/>
              <p:nvPr/>
            </p:nvSpPr>
            <p:spPr>
              <a:xfrm rot="19276833">
                <a:off x="2189057" y="3834940"/>
                <a:ext cx="175089" cy="210106"/>
              </a:xfrm>
              <a:prstGeom prst="hexagon">
                <a:avLst/>
              </a:prstGeom>
              <a:solidFill>
                <a:srgbClr val="D5B35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 name="Hexagon 224"/>
              <p:cNvSpPr/>
              <p:nvPr/>
            </p:nvSpPr>
            <p:spPr>
              <a:xfrm rot="19276833">
                <a:off x="1855181" y="3426884"/>
                <a:ext cx="175089" cy="210106"/>
              </a:xfrm>
              <a:prstGeom prst="hexagon">
                <a:avLst/>
              </a:prstGeom>
              <a:solidFill>
                <a:srgbClr val="D5B35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6" name="Hexagon 225"/>
              <p:cNvSpPr/>
              <p:nvPr/>
            </p:nvSpPr>
            <p:spPr>
              <a:xfrm rot="2199862">
                <a:off x="2802724" y="3364477"/>
                <a:ext cx="183866" cy="218928"/>
              </a:xfrm>
              <a:prstGeom prst="hexagon">
                <a:avLst/>
              </a:prstGeom>
              <a:solidFill>
                <a:srgbClr val="D5B35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 name="Hexagon 226"/>
              <p:cNvSpPr/>
              <p:nvPr/>
            </p:nvSpPr>
            <p:spPr>
              <a:xfrm rot="2199862">
                <a:off x="2490981" y="3793905"/>
                <a:ext cx="183866" cy="218928"/>
              </a:xfrm>
              <a:prstGeom prst="hexagon">
                <a:avLst/>
              </a:prstGeom>
              <a:solidFill>
                <a:srgbClr val="D5B35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 name="Hexagon 227"/>
              <p:cNvSpPr/>
              <p:nvPr/>
            </p:nvSpPr>
            <p:spPr>
              <a:xfrm>
                <a:off x="2322754" y="4285393"/>
                <a:ext cx="239751" cy="310127"/>
              </a:xfrm>
              <a:prstGeom prst="hexagon">
                <a:avLst/>
              </a:prstGeom>
              <a:solidFill>
                <a:srgbClr val="D5B35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2" name="Cloud 181"/>
            <p:cNvSpPr/>
            <p:nvPr/>
          </p:nvSpPr>
          <p:spPr>
            <a:xfrm rot="16200000">
              <a:off x="7078519" y="2530773"/>
              <a:ext cx="886585" cy="918626"/>
            </a:xfrm>
            <a:prstGeom prst="cloud">
              <a:avLst/>
            </a:prstGeom>
            <a:solidFill>
              <a:srgbClr val="4D240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Oval 182"/>
            <p:cNvSpPr/>
            <p:nvPr/>
          </p:nvSpPr>
          <p:spPr>
            <a:xfrm flipH="1">
              <a:off x="7371619" y="2642538"/>
              <a:ext cx="248894" cy="180086"/>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4" name="Group 183"/>
            <p:cNvGrpSpPr/>
            <p:nvPr/>
          </p:nvGrpSpPr>
          <p:grpSpPr>
            <a:xfrm>
              <a:off x="6935889" y="4831635"/>
              <a:ext cx="1164651" cy="306065"/>
              <a:chOff x="2389741" y="1288080"/>
              <a:chExt cx="1164651" cy="306065"/>
            </a:xfrm>
          </p:grpSpPr>
          <p:grpSp>
            <p:nvGrpSpPr>
              <p:cNvPr id="211" name="Group 210"/>
              <p:cNvGrpSpPr/>
              <p:nvPr/>
            </p:nvGrpSpPr>
            <p:grpSpPr>
              <a:xfrm>
                <a:off x="2394173" y="1357887"/>
                <a:ext cx="1105929" cy="161687"/>
                <a:chOff x="875271" y="1210552"/>
                <a:chExt cx="2932355" cy="406966"/>
              </a:xfrm>
            </p:grpSpPr>
            <p:grpSp>
              <p:nvGrpSpPr>
                <p:cNvPr id="214" name="Group 213"/>
                <p:cNvGrpSpPr/>
                <p:nvPr/>
              </p:nvGrpSpPr>
              <p:grpSpPr>
                <a:xfrm>
                  <a:off x="1752600" y="1214876"/>
                  <a:ext cx="1147003" cy="398523"/>
                  <a:chOff x="1752600" y="1214876"/>
                  <a:chExt cx="1147003" cy="398523"/>
                </a:xfrm>
              </p:grpSpPr>
              <p:cxnSp>
                <p:nvCxnSpPr>
                  <p:cNvPr id="221" name="Elbow Connector 220"/>
                  <p:cNvCxnSpPr/>
                  <p:nvPr/>
                </p:nvCxnSpPr>
                <p:spPr>
                  <a:xfrm>
                    <a:off x="1752600" y="1219200"/>
                    <a:ext cx="679941" cy="394199"/>
                  </a:xfrm>
                  <a:prstGeom prst="bentConnector3">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2" name="Elbow Connector 221"/>
                  <p:cNvCxnSpPr/>
                  <p:nvPr/>
                </p:nvCxnSpPr>
                <p:spPr>
                  <a:xfrm flipH="1">
                    <a:off x="2219662" y="1214876"/>
                    <a:ext cx="679941" cy="394199"/>
                  </a:xfrm>
                  <a:prstGeom prst="bentConnector3">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215" name="Group 214"/>
                <p:cNvGrpSpPr/>
                <p:nvPr/>
              </p:nvGrpSpPr>
              <p:grpSpPr>
                <a:xfrm>
                  <a:off x="2660623" y="1210552"/>
                  <a:ext cx="1147003" cy="398523"/>
                  <a:chOff x="1752600" y="1214876"/>
                  <a:chExt cx="1147003" cy="398523"/>
                </a:xfrm>
              </p:grpSpPr>
              <p:cxnSp>
                <p:nvCxnSpPr>
                  <p:cNvPr id="219" name="Elbow Connector 218"/>
                  <p:cNvCxnSpPr/>
                  <p:nvPr/>
                </p:nvCxnSpPr>
                <p:spPr>
                  <a:xfrm>
                    <a:off x="1752600" y="1219200"/>
                    <a:ext cx="679941" cy="394199"/>
                  </a:xfrm>
                  <a:prstGeom prst="bentConnector3">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0" name="Elbow Connector 219"/>
                  <p:cNvCxnSpPr/>
                  <p:nvPr/>
                </p:nvCxnSpPr>
                <p:spPr>
                  <a:xfrm flipH="1">
                    <a:off x="2219662" y="1214876"/>
                    <a:ext cx="679941" cy="394199"/>
                  </a:xfrm>
                  <a:prstGeom prst="bentConnector3">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216" name="Group 215"/>
                <p:cNvGrpSpPr/>
                <p:nvPr/>
              </p:nvGrpSpPr>
              <p:grpSpPr>
                <a:xfrm>
                  <a:off x="875271" y="1218995"/>
                  <a:ext cx="1147003" cy="398523"/>
                  <a:chOff x="1752600" y="1214876"/>
                  <a:chExt cx="1147003" cy="398523"/>
                </a:xfrm>
              </p:grpSpPr>
              <p:cxnSp>
                <p:nvCxnSpPr>
                  <p:cNvPr id="217" name="Elbow Connector 216"/>
                  <p:cNvCxnSpPr/>
                  <p:nvPr/>
                </p:nvCxnSpPr>
                <p:spPr>
                  <a:xfrm>
                    <a:off x="1752600" y="1219200"/>
                    <a:ext cx="679941" cy="394199"/>
                  </a:xfrm>
                  <a:prstGeom prst="bentConnector3">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8" name="Elbow Connector 217"/>
                  <p:cNvCxnSpPr/>
                  <p:nvPr/>
                </p:nvCxnSpPr>
                <p:spPr>
                  <a:xfrm flipH="1">
                    <a:off x="2219662" y="1214876"/>
                    <a:ext cx="679941" cy="394199"/>
                  </a:xfrm>
                  <a:prstGeom prst="bentConnector3">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cxnSp>
            <p:nvCxnSpPr>
              <p:cNvPr id="212" name="Straight Connector 211"/>
              <p:cNvCxnSpPr/>
              <p:nvPr/>
            </p:nvCxnSpPr>
            <p:spPr>
              <a:xfrm>
                <a:off x="2389741" y="1288080"/>
                <a:ext cx="1071289" cy="3976"/>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a:off x="2393624" y="1580646"/>
                <a:ext cx="1160768" cy="13499"/>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85" name="Group 184"/>
            <p:cNvGrpSpPr/>
            <p:nvPr/>
          </p:nvGrpSpPr>
          <p:grpSpPr>
            <a:xfrm rot="1459043">
              <a:off x="6523656" y="3805665"/>
              <a:ext cx="598635" cy="157319"/>
              <a:chOff x="2389741" y="1288080"/>
              <a:chExt cx="1164651" cy="306065"/>
            </a:xfrm>
          </p:grpSpPr>
          <p:grpSp>
            <p:nvGrpSpPr>
              <p:cNvPr id="199" name="Group 198"/>
              <p:cNvGrpSpPr/>
              <p:nvPr/>
            </p:nvGrpSpPr>
            <p:grpSpPr>
              <a:xfrm>
                <a:off x="2394173" y="1357887"/>
                <a:ext cx="1105929" cy="161687"/>
                <a:chOff x="875271" y="1210552"/>
                <a:chExt cx="2932355" cy="406966"/>
              </a:xfrm>
            </p:grpSpPr>
            <p:grpSp>
              <p:nvGrpSpPr>
                <p:cNvPr id="202" name="Group 201"/>
                <p:cNvGrpSpPr/>
                <p:nvPr/>
              </p:nvGrpSpPr>
              <p:grpSpPr>
                <a:xfrm>
                  <a:off x="1752600" y="1214876"/>
                  <a:ext cx="1147003" cy="398523"/>
                  <a:chOff x="1752600" y="1214876"/>
                  <a:chExt cx="1147003" cy="398523"/>
                </a:xfrm>
              </p:grpSpPr>
              <p:cxnSp>
                <p:nvCxnSpPr>
                  <p:cNvPr id="209" name="Elbow Connector 208"/>
                  <p:cNvCxnSpPr/>
                  <p:nvPr/>
                </p:nvCxnSpPr>
                <p:spPr>
                  <a:xfrm>
                    <a:off x="1752600" y="1219200"/>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0" name="Elbow Connector 209"/>
                  <p:cNvCxnSpPr/>
                  <p:nvPr/>
                </p:nvCxnSpPr>
                <p:spPr>
                  <a:xfrm flipH="1">
                    <a:off x="2219662" y="1214876"/>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203" name="Group 202"/>
                <p:cNvGrpSpPr/>
                <p:nvPr/>
              </p:nvGrpSpPr>
              <p:grpSpPr>
                <a:xfrm>
                  <a:off x="2660623" y="1210552"/>
                  <a:ext cx="1147003" cy="398523"/>
                  <a:chOff x="1752600" y="1214876"/>
                  <a:chExt cx="1147003" cy="398523"/>
                </a:xfrm>
              </p:grpSpPr>
              <p:cxnSp>
                <p:nvCxnSpPr>
                  <p:cNvPr id="207" name="Elbow Connector 206"/>
                  <p:cNvCxnSpPr/>
                  <p:nvPr/>
                </p:nvCxnSpPr>
                <p:spPr>
                  <a:xfrm>
                    <a:off x="1752600" y="1219200"/>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8" name="Elbow Connector 207"/>
                  <p:cNvCxnSpPr/>
                  <p:nvPr/>
                </p:nvCxnSpPr>
                <p:spPr>
                  <a:xfrm flipH="1">
                    <a:off x="2219662" y="1214876"/>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204" name="Group 203"/>
                <p:cNvGrpSpPr/>
                <p:nvPr/>
              </p:nvGrpSpPr>
              <p:grpSpPr>
                <a:xfrm>
                  <a:off x="875271" y="1218995"/>
                  <a:ext cx="1147003" cy="398523"/>
                  <a:chOff x="1752600" y="1214876"/>
                  <a:chExt cx="1147003" cy="398523"/>
                </a:xfrm>
              </p:grpSpPr>
              <p:cxnSp>
                <p:nvCxnSpPr>
                  <p:cNvPr id="205" name="Elbow Connector 204"/>
                  <p:cNvCxnSpPr/>
                  <p:nvPr/>
                </p:nvCxnSpPr>
                <p:spPr>
                  <a:xfrm>
                    <a:off x="1752600" y="1219200"/>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6" name="Elbow Connector 205"/>
                  <p:cNvCxnSpPr/>
                  <p:nvPr/>
                </p:nvCxnSpPr>
                <p:spPr>
                  <a:xfrm flipH="1">
                    <a:off x="2219662" y="1214876"/>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cxnSp>
            <p:nvCxnSpPr>
              <p:cNvPr id="200" name="Straight Connector 199"/>
              <p:cNvCxnSpPr/>
              <p:nvPr/>
            </p:nvCxnSpPr>
            <p:spPr>
              <a:xfrm>
                <a:off x="2389741" y="1288080"/>
                <a:ext cx="1071289" cy="3976"/>
              </a:xfrm>
              <a:prstGeom prst="line">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p:nvCxnSpPr>
            <p:spPr>
              <a:xfrm>
                <a:off x="2393624" y="1580646"/>
                <a:ext cx="1160768" cy="13499"/>
              </a:xfrm>
              <a:prstGeom prst="line">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86" name="Group 185"/>
            <p:cNvGrpSpPr/>
            <p:nvPr/>
          </p:nvGrpSpPr>
          <p:grpSpPr>
            <a:xfrm rot="20161206">
              <a:off x="7910705" y="3865445"/>
              <a:ext cx="598635" cy="157319"/>
              <a:chOff x="2389741" y="1288080"/>
              <a:chExt cx="1164651" cy="306065"/>
            </a:xfrm>
          </p:grpSpPr>
          <p:grpSp>
            <p:nvGrpSpPr>
              <p:cNvPr id="187" name="Group 186"/>
              <p:cNvGrpSpPr/>
              <p:nvPr/>
            </p:nvGrpSpPr>
            <p:grpSpPr>
              <a:xfrm>
                <a:off x="2394173" y="1357887"/>
                <a:ext cx="1105929" cy="161687"/>
                <a:chOff x="875271" y="1210552"/>
                <a:chExt cx="2932355" cy="406966"/>
              </a:xfrm>
            </p:grpSpPr>
            <p:grpSp>
              <p:nvGrpSpPr>
                <p:cNvPr id="190" name="Group 189"/>
                <p:cNvGrpSpPr/>
                <p:nvPr/>
              </p:nvGrpSpPr>
              <p:grpSpPr>
                <a:xfrm>
                  <a:off x="1752600" y="1214876"/>
                  <a:ext cx="1147003" cy="398523"/>
                  <a:chOff x="1752600" y="1214876"/>
                  <a:chExt cx="1147003" cy="398523"/>
                </a:xfrm>
              </p:grpSpPr>
              <p:cxnSp>
                <p:nvCxnSpPr>
                  <p:cNvPr id="197" name="Elbow Connector 196"/>
                  <p:cNvCxnSpPr/>
                  <p:nvPr/>
                </p:nvCxnSpPr>
                <p:spPr>
                  <a:xfrm>
                    <a:off x="1752600" y="1219200"/>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8" name="Elbow Connector 197"/>
                  <p:cNvCxnSpPr/>
                  <p:nvPr/>
                </p:nvCxnSpPr>
                <p:spPr>
                  <a:xfrm flipH="1">
                    <a:off x="2219662" y="1214876"/>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91" name="Group 190"/>
                <p:cNvGrpSpPr/>
                <p:nvPr/>
              </p:nvGrpSpPr>
              <p:grpSpPr>
                <a:xfrm>
                  <a:off x="2660623" y="1210552"/>
                  <a:ext cx="1147003" cy="398523"/>
                  <a:chOff x="1752600" y="1214876"/>
                  <a:chExt cx="1147003" cy="398523"/>
                </a:xfrm>
              </p:grpSpPr>
              <p:cxnSp>
                <p:nvCxnSpPr>
                  <p:cNvPr id="195" name="Elbow Connector 194"/>
                  <p:cNvCxnSpPr/>
                  <p:nvPr/>
                </p:nvCxnSpPr>
                <p:spPr>
                  <a:xfrm>
                    <a:off x="1752600" y="1219200"/>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6" name="Elbow Connector 195"/>
                  <p:cNvCxnSpPr/>
                  <p:nvPr/>
                </p:nvCxnSpPr>
                <p:spPr>
                  <a:xfrm flipH="1">
                    <a:off x="2219662" y="1214876"/>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92" name="Group 191"/>
                <p:cNvGrpSpPr/>
                <p:nvPr/>
              </p:nvGrpSpPr>
              <p:grpSpPr>
                <a:xfrm>
                  <a:off x="875271" y="1218995"/>
                  <a:ext cx="1147003" cy="398523"/>
                  <a:chOff x="1752600" y="1214876"/>
                  <a:chExt cx="1147003" cy="398523"/>
                </a:xfrm>
              </p:grpSpPr>
              <p:cxnSp>
                <p:nvCxnSpPr>
                  <p:cNvPr id="193" name="Elbow Connector 192"/>
                  <p:cNvCxnSpPr/>
                  <p:nvPr/>
                </p:nvCxnSpPr>
                <p:spPr>
                  <a:xfrm>
                    <a:off x="1752600" y="1219200"/>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4" name="Elbow Connector 193"/>
                  <p:cNvCxnSpPr/>
                  <p:nvPr/>
                </p:nvCxnSpPr>
                <p:spPr>
                  <a:xfrm flipH="1">
                    <a:off x="2219662" y="1214876"/>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cxnSp>
            <p:nvCxnSpPr>
              <p:cNvPr id="188" name="Straight Connector 187"/>
              <p:cNvCxnSpPr/>
              <p:nvPr/>
            </p:nvCxnSpPr>
            <p:spPr>
              <a:xfrm>
                <a:off x="2389741" y="1288080"/>
                <a:ext cx="1071289" cy="3976"/>
              </a:xfrm>
              <a:prstGeom prst="line">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a:off x="2393624" y="1580646"/>
                <a:ext cx="1160768" cy="13499"/>
              </a:xfrm>
              <a:prstGeom prst="line">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sp>
        <p:nvSpPr>
          <p:cNvPr id="5" name="Rectangle 4"/>
          <p:cNvSpPr/>
          <p:nvPr/>
        </p:nvSpPr>
        <p:spPr>
          <a:xfrm>
            <a:off x="3493386" y="3700768"/>
            <a:ext cx="5112344" cy="2585323"/>
          </a:xfrm>
          <a:prstGeom prst="rect">
            <a:avLst/>
          </a:prstGeom>
        </p:spPr>
        <p:txBody>
          <a:bodyPr wrap="square">
            <a:spAutoFit/>
          </a:bodyPr>
          <a:lstStyle/>
          <a:p>
            <a:r>
              <a:rPr lang="en-US" i="1" dirty="0">
                <a:solidFill>
                  <a:schemeClr val="bg1"/>
                </a:solidFill>
                <a:latin typeface="Palatino"/>
              </a:rPr>
              <a:t>And I heard the man clothed in linen, which was upon the waters of the river, when he held up his right hand and his left hand unto heaven, and </a:t>
            </a:r>
            <a:r>
              <a:rPr lang="en-US" i="1" dirty="0" err="1">
                <a:solidFill>
                  <a:schemeClr val="bg1"/>
                </a:solidFill>
                <a:latin typeface="Palatino"/>
              </a:rPr>
              <a:t>sware</a:t>
            </a:r>
            <a:r>
              <a:rPr lang="en-US" i="1" dirty="0">
                <a:solidFill>
                  <a:schemeClr val="bg1"/>
                </a:solidFill>
                <a:latin typeface="Palatino"/>
              </a:rPr>
              <a:t> by him that </a:t>
            </a:r>
            <a:r>
              <a:rPr lang="en-US" i="1" dirty="0" err="1">
                <a:solidFill>
                  <a:schemeClr val="bg1"/>
                </a:solidFill>
                <a:latin typeface="Palatino"/>
              </a:rPr>
              <a:t>liveth</a:t>
            </a:r>
            <a:r>
              <a:rPr lang="en-US" i="1" dirty="0">
                <a:solidFill>
                  <a:schemeClr val="bg1"/>
                </a:solidFill>
                <a:latin typeface="Palatino"/>
              </a:rPr>
              <a:t> for ever that it shall be for a time, times, and an half; and when he shall have accomplished to scatter the power of the holy people, all these things shall be finished.</a:t>
            </a:r>
          </a:p>
          <a:p>
            <a:r>
              <a:rPr lang="en-US" i="1" dirty="0">
                <a:solidFill>
                  <a:schemeClr val="bg1"/>
                </a:solidFill>
                <a:latin typeface="Palatino"/>
              </a:rPr>
              <a:t>Daniel 12:7</a:t>
            </a:r>
            <a:endParaRPr lang="en-US" i="1" dirty="0">
              <a:solidFill>
                <a:schemeClr val="bg1"/>
              </a:solidFill>
            </a:endParaRPr>
          </a:p>
        </p:txBody>
      </p:sp>
      <p:grpSp>
        <p:nvGrpSpPr>
          <p:cNvPr id="258" name="Group 151"/>
          <p:cNvGrpSpPr>
            <a:grpSpLocks/>
          </p:cNvGrpSpPr>
          <p:nvPr/>
        </p:nvGrpSpPr>
        <p:grpSpPr bwMode="auto">
          <a:xfrm flipH="1">
            <a:off x="114220" y="4716997"/>
            <a:ext cx="1695259" cy="1849637"/>
            <a:chOff x="2570256" y="1352804"/>
            <a:chExt cx="2513082" cy="2675560"/>
          </a:xfrm>
        </p:grpSpPr>
        <p:sp>
          <p:nvSpPr>
            <p:cNvPr id="259" name="Moon 258"/>
            <p:cNvSpPr/>
            <p:nvPr/>
          </p:nvSpPr>
          <p:spPr>
            <a:xfrm rot="13564761">
              <a:off x="4185406" y="2583548"/>
              <a:ext cx="639931" cy="1155933"/>
            </a:xfrm>
            <a:prstGeom prst="mo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0" name="Oval 259"/>
            <p:cNvSpPr/>
            <p:nvPr/>
          </p:nvSpPr>
          <p:spPr>
            <a:xfrm rot="3088077">
              <a:off x="3756714" y="2628311"/>
              <a:ext cx="782350" cy="1018933"/>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1" name="Oval 260"/>
            <p:cNvSpPr/>
            <p:nvPr/>
          </p:nvSpPr>
          <p:spPr>
            <a:xfrm rot="18568660">
              <a:off x="2688548" y="2554253"/>
              <a:ext cx="782350" cy="1018933"/>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2" name="Oval 261"/>
            <p:cNvSpPr/>
            <p:nvPr/>
          </p:nvSpPr>
          <p:spPr>
            <a:xfrm>
              <a:off x="2972692" y="2438979"/>
              <a:ext cx="1295072" cy="144696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3" name="Oval 262"/>
            <p:cNvSpPr/>
            <p:nvPr/>
          </p:nvSpPr>
          <p:spPr>
            <a:xfrm>
              <a:off x="3047613" y="1523706"/>
              <a:ext cx="1143089" cy="1143142"/>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4" name="Oval 263"/>
            <p:cNvSpPr/>
            <p:nvPr/>
          </p:nvSpPr>
          <p:spPr>
            <a:xfrm>
              <a:off x="3051894" y="1352804"/>
              <a:ext cx="404577" cy="476625"/>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5" name="Oval 264"/>
            <p:cNvSpPr/>
            <p:nvPr/>
          </p:nvSpPr>
          <p:spPr>
            <a:xfrm>
              <a:off x="3841782" y="1398378"/>
              <a:ext cx="402436" cy="47472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6" name="Oval 265"/>
            <p:cNvSpPr/>
            <p:nvPr/>
          </p:nvSpPr>
          <p:spPr>
            <a:xfrm>
              <a:off x="3124675" y="1523706"/>
              <a:ext cx="402436" cy="474727"/>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7" name="Oval 266"/>
            <p:cNvSpPr/>
            <p:nvPr/>
          </p:nvSpPr>
          <p:spPr>
            <a:xfrm>
              <a:off x="3734751" y="1599662"/>
              <a:ext cx="402436" cy="474727"/>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8" name="Oval 267"/>
            <p:cNvSpPr/>
            <p:nvPr/>
          </p:nvSpPr>
          <p:spPr>
            <a:xfrm>
              <a:off x="3505704" y="2057298"/>
              <a:ext cx="303967" cy="1519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9" name="Cloud 268"/>
            <p:cNvSpPr/>
            <p:nvPr/>
          </p:nvSpPr>
          <p:spPr>
            <a:xfrm rot="9581749">
              <a:off x="4573872" y="2423788"/>
              <a:ext cx="385311" cy="476625"/>
            </a:xfrm>
            <a:prstGeom prst="cloud">
              <a:avLst/>
            </a:prstGeom>
            <a:solidFill>
              <a:srgbClr val="CD620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270" name="Group 47"/>
            <p:cNvGrpSpPr>
              <a:grpSpLocks/>
            </p:cNvGrpSpPr>
            <p:nvPr/>
          </p:nvGrpSpPr>
          <p:grpSpPr bwMode="auto">
            <a:xfrm>
              <a:off x="2895600" y="3352800"/>
              <a:ext cx="834256" cy="675564"/>
              <a:chOff x="1905000" y="4277436"/>
              <a:chExt cx="834256" cy="675564"/>
            </a:xfrm>
          </p:grpSpPr>
          <p:sp>
            <p:nvSpPr>
              <p:cNvPr id="286" name="Oval 285"/>
              <p:cNvSpPr/>
              <p:nvPr/>
            </p:nvSpPr>
            <p:spPr>
              <a:xfrm rot="18568660">
                <a:off x="2070119" y="4216789"/>
                <a:ext cx="609550" cy="72995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7" name="Oval 286"/>
              <p:cNvSpPr/>
              <p:nvPr/>
            </p:nvSpPr>
            <p:spPr>
              <a:xfrm rot="17297577">
                <a:off x="1910555" y="4431559"/>
                <a:ext cx="406366" cy="30610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8" name="Oval 287"/>
              <p:cNvSpPr/>
              <p:nvPr/>
            </p:nvSpPr>
            <p:spPr>
              <a:xfrm rot="17297577">
                <a:off x="2063610" y="4508585"/>
                <a:ext cx="406366" cy="30396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9" name="Oval 288"/>
              <p:cNvSpPr/>
              <p:nvPr/>
            </p:nvSpPr>
            <p:spPr>
              <a:xfrm rot="17297577">
                <a:off x="2214645" y="4585490"/>
                <a:ext cx="408265" cy="30396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90" name="Moon 289"/>
              <p:cNvSpPr/>
              <p:nvPr/>
            </p:nvSpPr>
            <p:spPr>
              <a:xfrm>
                <a:off x="1905030" y="4647276"/>
                <a:ext cx="151983" cy="153811"/>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91" name="Moon 290"/>
              <p:cNvSpPr/>
              <p:nvPr/>
            </p:nvSpPr>
            <p:spPr>
              <a:xfrm>
                <a:off x="2057013" y="4725131"/>
                <a:ext cx="151984" cy="151913"/>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92" name="Moon 291"/>
              <p:cNvSpPr/>
              <p:nvPr/>
            </p:nvSpPr>
            <p:spPr>
              <a:xfrm>
                <a:off x="2286059" y="4801087"/>
                <a:ext cx="151983" cy="151913"/>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71" name="Group 48"/>
            <p:cNvGrpSpPr>
              <a:grpSpLocks/>
            </p:cNvGrpSpPr>
            <p:nvPr/>
          </p:nvGrpSpPr>
          <p:grpSpPr bwMode="auto">
            <a:xfrm flipH="1">
              <a:off x="3581400" y="3352800"/>
              <a:ext cx="834256" cy="675564"/>
              <a:chOff x="1905000" y="4277436"/>
              <a:chExt cx="834256" cy="675564"/>
            </a:xfrm>
          </p:grpSpPr>
          <p:sp>
            <p:nvSpPr>
              <p:cNvPr id="279" name="Oval 278"/>
              <p:cNvSpPr/>
              <p:nvPr/>
            </p:nvSpPr>
            <p:spPr>
              <a:xfrm rot="18568660">
                <a:off x="2070278" y="4216789"/>
                <a:ext cx="609550" cy="729949"/>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0" name="Oval 279"/>
              <p:cNvSpPr/>
              <p:nvPr/>
            </p:nvSpPr>
            <p:spPr>
              <a:xfrm rot="17297577">
                <a:off x="1910716" y="4431558"/>
                <a:ext cx="406366" cy="306109"/>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1" name="Oval 280"/>
              <p:cNvSpPr/>
              <p:nvPr/>
            </p:nvSpPr>
            <p:spPr>
              <a:xfrm rot="17297577">
                <a:off x="2063770" y="4508585"/>
                <a:ext cx="406366" cy="30396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2" name="Oval 281"/>
              <p:cNvSpPr/>
              <p:nvPr/>
            </p:nvSpPr>
            <p:spPr>
              <a:xfrm rot="17297577">
                <a:off x="2214804" y="4585490"/>
                <a:ext cx="408265" cy="30396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3" name="Moon 282"/>
              <p:cNvSpPr/>
              <p:nvPr/>
            </p:nvSpPr>
            <p:spPr>
              <a:xfrm>
                <a:off x="1905189" y="4647276"/>
                <a:ext cx="151984" cy="153811"/>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4" name="Moon 283"/>
              <p:cNvSpPr/>
              <p:nvPr/>
            </p:nvSpPr>
            <p:spPr>
              <a:xfrm>
                <a:off x="2057173" y="4725131"/>
                <a:ext cx="151983" cy="151913"/>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5" name="Moon 284"/>
              <p:cNvSpPr/>
              <p:nvPr/>
            </p:nvSpPr>
            <p:spPr>
              <a:xfrm>
                <a:off x="2286218" y="4801087"/>
                <a:ext cx="151984" cy="151913"/>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272" name="Oval 271"/>
            <p:cNvSpPr/>
            <p:nvPr/>
          </p:nvSpPr>
          <p:spPr>
            <a:xfrm>
              <a:off x="3321611" y="1747777"/>
              <a:ext cx="229047" cy="22976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73" name="Oval 272"/>
            <p:cNvSpPr/>
            <p:nvPr/>
          </p:nvSpPr>
          <p:spPr>
            <a:xfrm>
              <a:off x="3734751" y="1753473"/>
              <a:ext cx="226905" cy="227869"/>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74" name="Oval 273"/>
            <p:cNvSpPr/>
            <p:nvPr/>
          </p:nvSpPr>
          <p:spPr>
            <a:xfrm>
              <a:off x="3428642" y="1829430"/>
              <a:ext cx="126297" cy="10633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75" name="Oval 274"/>
            <p:cNvSpPr/>
            <p:nvPr/>
          </p:nvSpPr>
          <p:spPr>
            <a:xfrm>
              <a:off x="3809672" y="1829430"/>
              <a:ext cx="126297" cy="10633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276" name="Group 62"/>
            <p:cNvGrpSpPr>
              <a:grpSpLocks/>
            </p:cNvGrpSpPr>
            <p:nvPr/>
          </p:nvGrpSpPr>
          <p:grpSpPr bwMode="auto">
            <a:xfrm>
              <a:off x="3352800" y="2209800"/>
              <a:ext cx="617638" cy="244343"/>
              <a:chOff x="1211163" y="4556257"/>
              <a:chExt cx="1235274" cy="393079"/>
            </a:xfrm>
          </p:grpSpPr>
          <p:sp>
            <p:nvSpPr>
              <p:cNvPr id="277" name="Moon 276"/>
              <p:cNvSpPr/>
              <p:nvPr/>
            </p:nvSpPr>
            <p:spPr>
              <a:xfrm rot="16375212">
                <a:off x="1335211" y="4433104"/>
                <a:ext cx="363522" cy="607934"/>
              </a:xfrm>
              <a:prstGeom prst="moon">
                <a:avLst>
                  <a:gd name="adj" fmla="val 9883"/>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78" name="Moon 277"/>
              <p:cNvSpPr/>
              <p:nvPr/>
            </p:nvSpPr>
            <p:spPr>
              <a:xfrm rot="16375212">
                <a:off x="1960270" y="4463652"/>
                <a:ext cx="363522" cy="607934"/>
              </a:xfrm>
              <a:prstGeom prst="moon">
                <a:avLst>
                  <a:gd name="adj" fmla="val 14267"/>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grpSp>
        <p:nvGrpSpPr>
          <p:cNvPr id="8" name="Group 7"/>
          <p:cNvGrpSpPr/>
          <p:nvPr/>
        </p:nvGrpSpPr>
        <p:grpSpPr>
          <a:xfrm>
            <a:off x="1305896" y="1952424"/>
            <a:ext cx="2111662" cy="4020625"/>
            <a:chOff x="3712629" y="1371600"/>
            <a:chExt cx="2311358" cy="4684456"/>
          </a:xfrm>
        </p:grpSpPr>
        <p:sp>
          <p:nvSpPr>
            <p:cNvPr id="9" name="Cloud 8"/>
            <p:cNvSpPr/>
            <p:nvPr/>
          </p:nvSpPr>
          <p:spPr>
            <a:xfrm rot="17260406">
              <a:off x="3825689" y="1792207"/>
              <a:ext cx="1604208" cy="1178385"/>
            </a:xfrm>
            <a:prstGeom prst="cloud">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9298980">
              <a:off x="4926664" y="5459047"/>
              <a:ext cx="369088" cy="559930"/>
            </a:xfrm>
            <a:prstGeom prst="ellipse">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rot="2191397">
              <a:off x="4355671" y="5496126"/>
              <a:ext cx="369088" cy="559930"/>
            </a:xfrm>
            <a:prstGeom prst="ellipse">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rapezoid 11"/>
            <p:cNvSpPr/>
            <p:nvPr/>
          </p:nvSpPr>
          <p:spPr>
            <a:xfrm>
              <a:off x="4145995" y="3240165"/>
              <a:ext cx="1447800" cy="2519730"/>
            </a:xfrm>
            <a:prstGeom prst="trapezoid">
              <a:avLst/>
            </a:prstGeom>
            <a:solidFill>
              <a:srgbClr val="9E4B0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3712629" y="4210648"/>
              <a:ext cx="381000" cy="533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rot="19268108">
              <a:off x="5642987" y="4111224"/>
              <a:ext cx="381000" cy="533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66"/>
            <p:cNvGrpSpPr/>
            <p:nvPr/>
          </p:nvGrpSpPr>
          <p:grpSpPr>
            <a:xfrm rot="2243516">
              <a:off x="3864923" y="2907104"/>
              <a:ext cx="847978" cy="1715610"/>
              <a:chOff x="1915520" y="3755765"/>
              <a:chExt cx="647469" cy="1609248"/>
            </a:xfrm>
          </p:grpSpPr>
          <p:sp>
            <p:nvSpPr>
              <p:cNvPr id="43" name="Trapezoid 42"/>
              <p:cNvSpPr/>
              <p:nvPr/>
            </p:nvSpPr>
            <p:spPr>
              <a:xfrm rot="20665051">
                <a:off x="1953389" y="3786671"/>
                <a:ext cx="609600" cy="1578342"/>
              </a:xfrm>
              <a:prstGeom prst="trapezoid">
                <a:avLst>
                  <a:gd name="adj" fmla="val 37517"/>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rapezoid 43"/>
              <p:cNvSpPr/>
              <p:nvPr/>
            </p:nvSpPr>
            <p:spPr>
              <a:xfrm rot="20718797">
                <a:off x="1915520" y="3755765"/>
                <a:ext cx="609002" cy="1340573"/>
              </a:xfrm>
              <a:prstGeom prst="trapezoid">
                <a:avLst>
                  <a:gd name="adj" fmla="val 28986"/>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67"/>
            <p:cNvGrpSpPr/>
            <p:nvPr/>
          </p:nvGrpSpPr>
          <p:grpSpPr>
            <a:xfrm rot="21030224">
              <a:off x="5127555" y="2869402"/>
              <a:ext cx="643323" cy="1609596"/>
              <a:chOff x="1919666" y="3755417"/>
              <a:chExt cx="643323" cy="1609596"/>
            </a:xfrm>
          </p:grpSpPr>
          <p:sp>
            <p:nvSpPr>
              <p:cNvPr id="41" name="Trapezoid 40"/>
              <p:cNvSpPr/>
              <p:nvPr/>
            </p:nvSpPr>
            <p:spPr>
              <a:xfrm rot="20665051">
                <a:off x="1953389" y="3786671"/>
                <a:ext cx="609600" cy="1578342"/>
              </a:xfrm>
              <a:prstGeom prst="trapezoid">
                <a:avLst>
                  <a:gd name="adj" fmla="val 37517"/>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rapezoid 41"/>
              <p:cNvSpPr/>
              <p:nvPr/>
            </p:nvSpPr>
            <p:spPr>
              <a:xfrm rot="20718797">
                <a:off x="1919666" y="3755417"/>
                <a:ext cx="609002" cy="1361803"/>
              </a:xfrm>
              <a:prstGeom prst="trapezoid">
                <a:avLst>
                  <a:gd name="adj" fmla="val 28986"/>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Trapezoid 16"/>
            <p:cNvSpPr/>
            <p:nvPr/>
          </p:nvSpPr>
          <p:spPr>
            <a:xfrm>
              <a:off x="4072994" y="2930656"/>
              <a:ext cx="1555129" cy="2168547"/>
            </a:xfrm>
            <a:prstGeom prst="trapezoid">
              <a:avLst>
                <a:gd name="adj" fmla="val 39225"/>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7"/>
            <p:cNvSpPr/>
            <p:nvPr/>
          </p:nvSpPr>
          <p:spPr>
            <a:xfrm rot="10800000">
              <a:off x="4650476" y="2887363"/>
              <a:ext cx="381000" cy="685800"/>
            </a:xfrm>
            <a:prstGeom prst="triangl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Cloud 18"/>
            <p:cNvSpPr/>
            <p:nvPr/>
          </p:nvSpPr>
          <p:spPr>
            <a:xfrm rot="15924034">
              <a:off x="4364317" y="1882745"/>
              <a:ext cx="1722947" cy="767550"/>
            </a:xfrm>
            <a:prstGeom prst="cloud">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4316972" y="1524000"/>
              <a:ext cx="990600" cy="1676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Cloud 20"/>
            <p:cNvSpPr/>
            <p:nvPr/>
          </p:nvSpPr>
          <p:spPr>
            <a:xfrm>
              <a:off x="4164572" y="1371600"/>
              <a:ext cx="1295400" cy="609600"/>
            </a:xfrm>
            <a:prstGeom prst="cloud">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rot="20003796">
              <a:off x="4254239" y="1605696"/>
              <a:ext cx="762000" cy="240296"/>
            </a:xfrm>
            <a:prstGeom prst="ellipse">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rot="2856679">
              <a:off x="4946037" y="1646071"/>
              <a:ext cx="572720" cy="215302"/>
            </a:xfrm>
            <a:prstGeom prst="ellipse">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ed Rectangle 23"/>
            <p:cNvSpPr/>
            <p:nvPr/>
          </p:nvSpPr>
          <p:spPr>
            <a:xfrm>
              <a:off x="4164572" y="1600200"/>
              <a:ext cx="1295400" cy="228600"/>
            </a:xfrm>
            <a:prstGeom prst="roundRect">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81"/>
            <p:cNvGrpSpPr/>
            <p:nvPr/>
          </p:nvGrpSpPr>
          <p:grpSpPr>
            <a:xfrm>
              <a:off x="4155607" y="1640542"/>
              <a:ext cx="1308847" cy="156882"/>
              <a:chOff x="5576342" y="299803"/>
              <a:chExt cx="3728801" cy="1069299"/>
            </a:xfrm>
          </p:grpSpPr>
          <p:grpSp>
            <p:nvGrpSpPr>
              <p:cNvPr id="26" name="Group 14"/>
              <p:cNvGrpSpPr/>
              <p:nvPr/>
            </p:nvGrpSpPr>
            <p:grpSpPr>
              <a:xfrm>
                <a:off x="5576342" y="299803"/>
                <a:ext cx="1304143" cy="1064302"/>
                <a:chOff x="5861535" y="315726"/>
                <a:chExt cx="1078476" cy="998095"/>
              </a:xfrm>
            </p:grpSpPr>
            <p:sp>
              <p:nvSpPr>
                <p:cNvPr id="37" name="Hexagon 10"/>
                <p:cNvSpPr/>
                <p:nvPr/>
              </p:nvSpPr>
              <p:spPr>
                <a:xfrm>
                  <a:off x="5861535" y="315726"/>
                  <a:ext cx="1078476" cy="998095"/>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Chevron 11"/>
                <p:cNvSpPr/>
                <p:nvPr/>
              </p:nvSpPr>
              <p:spPr>
                <a:xfrm>
                  <a:off x="64008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9" name="Chevron 12"/>
                <p:cNvSpPr/>
                <p:nvPr/>
              </p:nvSpPr>
              <p:spPr>
                <a:xfrm flipH="1">
                  <a:off x="59436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0" name="Oval 13"/>
                <p:cNvSpPr/>
                <p:nvPr/>
              </p:nvSpPr>
              <p:spPr>
                <a:xfrm>
                  <a:off x="6248398" y="665831"/>
                  <a:ext cx="304800" cy="381000"/>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 name="Group 15"/>
              <p:cNvGrpSpPr/>
              <p:nvPr/>
            </p:nvGrpSpPr>
            <p:grpSpPr>
              <a:xfrm>
                <a:off x="6781800" y="304800"/>
                <a:ext cx="1304143" cy="1064302"/>
                <a:chOff x="5861535" y="315726"/>
                <a:chExt cx="1078476" cy="998095"/>
              </a:xfrm>
            </p:grpSpPr>
            <p:sp>
              <p:nvSpPr>
                <p:cNvPr id="33" name="Hexagon 32"/>
                <p:cNvSpPr/>
                <p:nvPr/>
              </p:nvSpPr>
              <p:spPr>
                <a:xfrm>
                  <a:off x="5861535" y="315726"/>
                  <a:ext cx="1078476" cy="998095"/>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Chevron 33"/>
                <p:cNvSpPr/>
                <p:nvPr/>
              </p:nvSpPr>
              <p:spPr>
                <a:xfrm>
                  <a:off x="64008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5" name="Chevron 34"/>
                <p:cNvSpPr/>
                <p:nvPr/>
              </p:nvSpPr>
              <p:spPr>
                <a:xfrm flipH="1">
                  <a:off x="59436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6" name="Oval 35"/>
                <p:cNvSpPr/>
                <p:nvPr/>
              </p:nvSpPr>
              <p:spPr>
                <a:xfrm>
                  <a:off x="6248398" y="665831"/>
                  <a:ext cx="304800" cy="381000"/>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0"/>
              <p:cNvGrpSpPr/>
              <p:nvPr/>
            </p:nvGrpSpPr>
            <p:grpSpPr>
              <a:xfrm>
                <a:off x="8001000" y="304800"/>
                <a:ext cx="1304143" cy="1064302"/>
                <a:chOff x="5861535" y="315726"/>
                <a:chExt cx="1078476" cy="998095"/>
              </a:xfrm>
            </p:grpSpPr>
            <p:sp>
              <p:nvSpPr>
                <p:cNvPr id="29" name="Hexagon 28"/>
                <p:cNvSpPr/>
                <p:nvPr/>
              </p:nvSpPr>
              <p:spPr>
                <a:xfrm>
                  <a:off x="5861535" y="315726"/>
                  <a:ext cx="1078476" cy="998095"/>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Chevron 29"/>
                <p:cNvSpPr/>
                <p:nvPr/>
              </p:nvSpPr>
              <p:spPr>
                <a:xfrm>
                  <a:off x="64008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1" name="Chevron 30"/>
                <p:cNvSpPr/>
                <p:nvPr/>
              </p:nvSpPr>
              <p:spPr>
                <a:xfrm flipH="1">
                  <a:off x="59436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2" name="Oval 31"/>
                <p:cNvSpPr/>
                <p:nvPr/>
              </p:nvSpPr>
              <p:spPr>
                <a:xfrm>
                  <a:off x="6248398" y="665831"/>
                  <a:ext cx="304800" cy="381000"/>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Tree>
    <p:extLst>
      <p:ext uri="{BB962C8B-B14F-4D97-AF65-F5344CB8AC3E}">
        <p14:creationId xmlns:p14="http://schemas.microsoft.com/office/powerpoint/2010/main" val="34849149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2" descr="http://wallpaperswide.com/download/aero_brown-wallpaper-1366x768.jpg"/>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p:cNvSpPr/>
          <p:nvPr/>
        </p:nvSpPr>
        <p:spPr>
          <a:xfrm>
            <a:off x="10383602" y="6421051"/>
            <a:ext cx="1783140" cy="369332"/>
          </a:xfrm>
          <a:prstGeom prst="rect">
            <a:avLst/>
          </a:prstGeom>
        </p:spPr>
        <p:txBody>
          <a:bodyPr wrap="square">
            <a:spAutoFit/>
          </a:bodyPr>
          <a:lstStyle/>
          <a:p>
            <a:pPr algn="r"/>
            <a:r>
              <a:rPr lang="en-US" dirty="0">
                <a:solidFill>
                  <a:schemeClr val="bg1"/>
                </a:solidFill>
              </a:rPr>
              <a:t> (6)</a:t>
            </a:r>
          </a:p>
        </p:txBody>
      </p:sp>
      <p:sp>
        <p:nvSpPr>
          <p:cNvPr id="110" name="Rectangle 109"/>
          <p:cNvSpPr/>
          <p:nvPr/>
        </p:nvSpPr>
        <p:spPr>
          <a:xfrm>
            <a:off x="412603" y="760087"/>
            <a:ext cx="5207612" cy="5324535"/>
          </a:xfrm>
          <a:prstGeom prst="rect">
            <a:avLst/>
          </a:prstGeom>
        </p:spPr>
        <p:txBody>
          <a:bodyPr wrap="square">
            <a:spAutoFit/>
          </a:bodyPr>
          <a:lstStyle/>
          <a:p>
            <a:r>
              <a:rPr lang="en-US" sz="2000" dirty="0">
                <a:solidFill>
                  <a:schemeClr val="bg1"/>
                </a:solidFill>
                <a:latin typeface="Calibri" panose="020F0502020204030204" pitchFamily="34" charset="0"/>
              </a:rPr>
              <a:t>Those who are righteous do not fear other people. Their only desire is to serve and honor God. With the same faith that his brethren Shadrach, Meshach, and Abed-</a:t>
            </a:r>
            <a:r>
              <a:rPr lang="en-US" sz="2000" dirty="0" err="1">
                <a:solidFill>
                  <a:schemeClr val="bg1"/>
                </a:solidFill>
                <a:latin typeface="Calibri" panose="020F0502020204030204" pitchFamily="34" charset="0"/>
              </a:rPr>
              <a:t>nego</a:t>
            </a:r>
            <a:r>
              <a:rPr lang="en-US" sz="2000" dirty="0">
                <a:solidFill>
                  <a:schemeClr val="bg1"/>
                </a:solidFill>
                <a:latin typeface="Calibri" panose="020F0502020204030204" pitchFamily="34" charset="0"/>
              </a:rPr>
              <a:t> had shown in refusing to bow down to the idol, Daniel refused to follow the decree that condemned petitions to any god but the king. (1)</a:t>
            </a:r>
          </a:p>
          <a:p>
            <a:endParaRPr lang="en-US" sz="2000" dirty="0">
              <a:solidFill>
                <a:schemeClr val="bg1"/>
              </a:solidFill>
              <a:latin typeface="Calibri" panose="020F0502020204030204" pitchFamily="34" charset="0"/>
            </a:endParaRPr>
          </a:p>
          <a:p>
            <a:r>
              <a:rPr lang="en-US" sz="2000" dirty="0">
                <a:solidFill>
                  <a:schemeClr val="bg1"/>
                </a:solidFill>
                <a:latin typeface="Calibri" panose="020F0502020204030204" pitchFamily="34" charset="0"/>
              </a:rPr>
              <a:t> “This unalterable law of the Medes and Persians would have been terrifying to any man, but the faithful Daniel did not flinch. </a:t>
            </a:r>
          </a:p>
          <a:p>
            <a:endParaRPr lang="en-US" sz="2000" dirty="0">
              <a:solidFill>
                <a:schemeClr val="bg1"/>
              </a:solidFill>
              <a:latin typeface="Calibri" panose="020F0502020204030204" pitchFamily="34" charset="0"/>
            </a:endParaRPr>
          </a:p>
          <a:p>
            <a:r>
              <a:rPr lang="en-US" sz="2000" dirty="0">
                <a:solidFill>
                  <a:schemeClr val="bg1"/>
                </a:solidFill>
                <a:latin typeface="Calibri" panose="020F0502020204030204" pitchFamily="34" charset="0"/>
              </a:rPr>
              <a:t>Was there any question what he should do? </a:t>
            </a:r>
          </a:p>
          <a:p>
            <a:endParaRPr lang="en-US" sz="2000" dirty="0">
              <a:solidFill>
                <a:schemeClr val="bg1"/>
              </a:solidFill>
              <a:latin typeface="Calibri" panose="020F0502020204030204" pitchFamily="34" charset="0"/>
            </a:endParaRPr>
          </a:p>
          <a:p>
            <a:r>
              <a:rPr lang="en-US" sz="2000" dirty="0">
                <a:solidFill>
                  <a:schemeClr val="bg1"/>
                </a:solidFill>
                <a:latin typeface="Calibri" panose="020F0502020204030204" pitchFamily="34" charset="0"/>
              </a:rPr>
              <a:t>He could save his life by abandoning his prayers to the Living God. </a:t>
            </a:r>
          </a:p>
          <a:p>
            <a:endParaRPr lang="en-US" sz="2000" dirty="0">
              <a:solidFill>
                <a:schemeClr val="bg1"/>
              </a:solidFill>
              <a:latin typeface="Calibri" panose="020F0502020204030204" pitchFamily="34" charset="0"/>
            </a:endParaRPr>
          </a:p>
        </p:txBody>
      </p:sp>
      <p:sp>
        <p:nvSpPr>
          <p:cNvPr id="5" name="Rectangle 4"/>
          <p:cNvSpPr/>
          <p:nvPr/>
        </p:nvSpPr>
        <p:spPr>
          <a:xfrm>
            <a:off x="6571787" y="5113542"/>
            <a:ext cx="4856487" cy="830997"/>
          </a:xfrm>
          <a:prstGeom prst="rect">
            <a:avLst/>
          </a:prstGeom>
        </p:spPr>
        <p:txBody>
          <a:bodyPr wrap="square">
            <a:spAutoFit/>
          </a:bodyPr>
          <a:lstStyle/>
          <a:p>
            <a:r>
              <a:rPr lang="en-US" sz="2400" dirty="0">
                <a:solidFill>
                  <a:schemeClr val="bg1"/>
                </a:solidFill>
                <a:latin typeface="Calibri" panose="020F0502020204030204" pitchFamily="34" charset="0"/>
              </a:rPr>
              <a:t>A man of integrity could not fail. Daniel was the soul of integrity.”</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61725" y="981601"/>
            <a:ext cx="2852070" cy="3747340"/>
          </a:xfrm>
          <a:prstGeom prst="rect">
            <a:avLst/>
          </a:prstGeom>
        </p:spPr>
      </p:pic>
    </p:spTree>
    <p:extLst>
      <p:ext uri="{BB962C8B-B14F-4D97-AF65-F5344CB8AC3E}">
        <p14:creationId xmlns:p14="http://schemas.microsoft.com/office/powerpoint/2010/main" val="695295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2" descr="http://wallpaperswide.com/download/aero_brown-wallpaper-1366x768.jpg"/>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04615" y="-6823"/>
            <a:ext cx="12006404" cy="923330"/>
          </a:xfrm>
          <a:prstGeom prst="rect">
            <a:avLst/>
          </a:prstGeom>
          <a:noFill/>
        </p:spPr>
        <p:txBody>
          <a:bodyPr wrap="square" rtlCol="0">
            <a:spAutoFit/>
          </a:bodyPr>
          <a:lstStyle/>
          <a:p>
            <a:pPr algn="ctr"/>
            <a:r>
              <a:rPr lang="en-US" sz="5400" dirty="0">
                <a:solidFill>
                  <a:schemeClr val="bg1"/>
                </a:solidFill>
              </a:rPr>
              <a:t>Three Times A Day—Toward Jerusalem</a:t>
            </a:r>
          </a:p>
        </p:txBody>
      </p:sp>
      <p:sp>
        <p:nvSpPr>
          <p:cNvPr id="20" name="Rectangle 19"/>
          <p:cNvSpPr/>
          <p:nvPr/>
        </p:nvSpPr>
        <p:spPr>
          <a:xfrm>
            <a:off x="10383602" y="6421051"/>
            <a:ext cx="1783140" cy="369332"/>
          </a:xfrm>
          <a:prstGeom prst="rect">
            <a:avLst/>
          </a:prstGeom>
        </p:spPr>
        <p:txBody>
          <a:bodyPr wrap="square">
            <a:spAutoFit/>
          </a:bodyPr>
          <a:lstStyle/>
          <a:p>
            <a:pPr algn="r"/>
            <a:r>
              <a:rPr lang="en-US" dirty="0">
                <a:solidFill>
                  <a:schemeClr val="bg1"/>
                </a:solidFill>
              </a:rPr>
              <a:t> (1)</a:t>
            </a:r>
          </a:p>
        </p:txBody>
      </p:sp>
      <p:sp>
        <p:nvSpPr>
          <p:cNvPr id="110" name="Rectangle 109"/>
          <p:cNvSpPr/>
          <p:nvPr/>
        </p:nvSpPr>
        <p:spPr>
          <a:xfrm>
            <a:off x="198369" y="1131857"/>
            <a:ext cx="3545283" cy="1754326"/>
          </a:xfrm>
          <a:prstGeom prst="rect">
            <a:avLst/>
          </a:prstGeom>
        </p:spPr>
        <p:txBody>
          <a:bodyPr wrap="square">
            <a:spAutoFit/>
          </a:bodyPr>
          <a:lstStyle/>
          <a:p>
            <a:r>
              <a:rPr lang="en-US" dirty="0">
                <a:solidFill>
                  <a:schemeClr val="bg1"/>
                </a:solidFill>
                <a:latin typeface="Calibri" panose="020F0502020204030204" pitchFamily="34" charset="0"/>
              </a:rPr>
              <a:t>Solomon, in his dedicatory prayer of the temple in Jerusalem, referred to the people’s praying “toward the city which thou hast chosen, and toward the house that I have built for thy name”. </a:t>
            </a:r>
          </a:p>
        </p:txBody>
      </p:sp>
      <p:sp>
        <p:nvSpPr>
          <p:cNvPr id="111" name="Rectangle 110"/>
          <p:cNvSpPr/>
          <p:nvPr/>
        </p:nvSpPr>
        <p:spPr>
          <a:xfrm>
            <a:off x="104615" y="6419000"/>
            <a:ext cx="4393573" cy="369332"/>
          </a:xfrm>
          <a:prstGeom prst="rect">
            <a:avLst/>
          </a:prstGeom>
        </p:spPr>
        <p:txBody>
          <a:bodyPr wrap="square">
            <a:spAutoFit/>
          </a:bodyPr>
          <a:lstStyle/>
          <a:p>
            <a:r>
              <a:rPr lang="en-US" dirty="0">
                <a:solidFill>
                  <a:schemeClr val="bg1"/>
                </a:solidFill>
                <a:latin typeface="Calibri" panose="020F0502020204030204" pitchFamily="34" charset="0"/>
              </a:rPr>
              <a:t>Daniel 6:10; 1 Kings 8:44</a:t>
            </a:r>
          </a:p>
        </p:txBody>
      </p:sp>
      <p:sp>
        <p:nvSpPr>
          <p:cNvPr id="5" name="Rectangle 4"/>
          <p:cNvSpPr/>
          <p:nvPr/>
        </p:nvSpPr>
        <p:spPr>
          <a:xfrm>
            <a:off x="7421004" y="1917720"/>
            <a:ext cx="4470834" cy="3970318"/>
          </a:xfrm>
          <a:prstGeom prst="rect">
            <a:avLst/>
          </a:prstGeom>
        </p:spPr>
        <p:txBody>
          <a:bodyPr wrap="square">
            <a:spAutoFit/>
          </a:bodyPr>
          <a:lstStyle/>
          <a:p>
            <a:r>
              <a:rPr lang="en-US" dirty="0">
                <a:solidFill>
                  <a:schemeClr val="bg1"/>
                </a:solidFill>
                <a:latin typeface="Calibri" panose="020F0502020204030204" pitchFamily="34" charset="0"/>
              </a:rPr>
              <a:t>Jewish Law makes it our duty to pray three times daily: in the morning, in the afternoon and at nightfall. </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These prayers are called morning prayer (</a:t>
            </a:r>
            <a:r>
              <a:rPr lang="en-US" i="1" dirty="0" err="1">
                <a:solidFill>
                  <a:schemeClr val="bg1"/>
                </a:solidFill>
                <a:latin typeface="Calibri" panose="020F0502020204030204" pitchFamily="34" charset="0"/>
              </a:rPr>
              <a:t>shacharit</a:t>
            </a:r>
            <a:r>
              <a:rPr lang="en-US" dirty="0">
                <a:solidFill>
                  <a:schemeClr val="bg1"/>
                </a:solidFill>
                <a:latin typeface="Calibri" panose="020F0502020204030204" pitchFamily="34" charset="0"/>
              </a:rPr>
              <a:t>), afternoon prayer (</a:t>
            </a:r>
            <a:r>
              <a:rPr lang="en-US" i="1" dirty="0" err="1">
                <a:solidFill>
                  <a:schemeClr val="bg1"/>
                </a:solidFill>
                <a:latin typeface="Calibri" panose="020F0502020204030204" pitchFamily="34" charset="0"/>
              </a:rPr>
              <a:t>minchah</a:t>
            </a:r>
            <a:r>
              <a:rPr lang="en-US" dirty="0">
                <a:solidFill>
                  <a:schemeClr val="bg1"/>
                </a:solidFill>
                <a:latin typeface="Calibri" panose="020F0502020204030204" pitchFamily="34" charset="0"/>
              </a:rPr>
              <a:t>) and evening prayer (</a:t>
            </a:r>
            <a:r>
              <a:rPr lang="en-US" i="1" dirty="0" err="1">
                <a:solidFill>
                  <a:schemeClr val="bg1"/>
                </a:solidFill>
                <a:latin typeface="Calibri" panose="020F0502020204030204" pitchFamily="34" charset="0"/>
              </a:rPr>
              <a:t>arvith</a:t>
            </a:r>
            <a:r>
              <a:rPr lang="en-US" dirty="0">
                <a:solidFill>
                  <a:schemeClr val="bg1"/>
                </a:solidFill>
                <a:latin typeface="Calibri" panose="020F0502020204030204" pitchFamily="34" charset="0"/>
              </a:rPr>
              <a:t> or </a:t>
            </a:r>
            <a:r>
              <a:rPr lang="en-US" i="1" dirty="0" err="1">
                <a:solidFill>
                  <a:schemeClr val="bg1"/>
                </a:solidFill>
                <a:latin typeface="Calibri" panose="020F0502020204030204" pitchFamily="34" charset="0"/>
              </a:rPr>
              <a:t>maariv</a:t>
            </a:r>
            <a:r>
              <a:rPr lang="en-US" dirty="0">
                <a:solidFill>
                  <a:schemeClr val="bg1"/>
                </a:solidFill>
                <a:latin typeface="Calibri" panose="020F0502020204030204" pitchFamily="34" charset="0"/>
              </a:rPr>
              <a:t> ).</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Traditionally,  the custom of praying three times a day was originally introduced by our Patriarchs, Abraham, Isaac and Jacob. Abraham introduced prayer in the morning, Isaac—in the afternoon, and Jacob added one at night. (7)</a:t>
            </a:r>
          </a:p>
        </p:txBody>
      </p:sp>
      <p:pic>
        <p:nvPicPr>
          <p:cNvPr id="4098" name="Picture 2" descr="http://www.firstbaptistnc.com/hp_wordpress/wp-content/uploads/2014/04/daniels-pray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6826" y="1539544"/>
            <a:ext cx="34290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3207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2" descr="http://wallpaperswide.com/download/aero_brown-wallpaper-1366x768.jpg"/>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04615" y="-6823"/>
            <a:ext cx="12006404" cy="923330"/>
          </a:xfrm>
          <a:prstGeom prst="rect">
            <a:avLst/>
          </a:prstGeom>
          <a:noFill/>
        </p:spPr>
        <p:txBody>
          <a:bodyPr wrap="square" rtlCol="0">
            <a:spAutoFit/>
          </a:bodyPr>
          <a:lstStyle/>
          <a:p>
            <a:pPr algn="ctr"/>
            <a:r>
              <a:rPr lang="en-US" sz="5400" dirty="0">
                <a:solidFill>
                  <a:schemeClr val="bg1"/>
                </a:solidFill>
              </a:rPr>
              <a:t>The Accusers</a:t>
            </a:r>
          </a:p>
        </p:txBody>
      </p:sp>
      <p:grpSp>
        <p:nvGrpSpPr>
          <p:cNvPr id="15" name="Group 14"/>
          <p:cNvGrpSpPr/>
          <p:nvPr/>
        </p:nvGrpSpPr>
        <p:grpSpPr>
          <a:xfrm>
            <a:off x="9732028" y="1649598"/>
            <a:ext cx="1845958" cy="3904879"/>
            <a:chOff x="6523656" y="1372239"/>
            <a:chExt cx="1985684" cy="3987762"/>
          </a:xfrm>
        </p:grpSpPr>
        <p:sp>
          <p:nvSpPr>
            <p:cNvPr id="16" name="Cloud 15"/>
            <p:cNvSpPr/>
            <p:nvPr/>
          </p:nvSpPr>
          <p:spPr>
            <a:xfrm rot="20706537">
              <a:off x="7651026" y="1784663"/>
              <a:ext cx="838292" cy="1552058"/>
            </a:xfrm>
            <a:prstGeom prst="cloud">
              <a:avLst/>
            </a:prstGeom>
            <a:solidFill>
              <a:srgbClr val="4D240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rot="649721" flipH="1">
              <a:off x="7480732" y="4964612"/>
              <a:ext cx="578207" cy="395389"/>
            </a:xfrm>
            <a:prstGeom prst="ellipse">
              <a:avLst/>
            </a:prstGeom>
            <a:solidFill>
              <a:srgbClr val="996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rot="649721" flipH="1">
              <a:off x="6964089" y="4945936"/>
              <a:ext cx="578207" cy="395389"/>
            </a:xfrm>
            <a:prstGeom prst="ellipse">
              <a:avLst/>
            </a:prstGeom>
            <a:solidFill>
              <a:srgbClr val="996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rot="4307848" flipH="1">
              <a:off x="7965486" y="3877950"/>
              <a:ext cx="536434" cy="369136"/>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rot="18060644">
              <a:off x="6465439" y="3855432"/>
              <a:ext cx="536434" cy="322707"/>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rapezoid 22"/>
            <p:cNvSpPr/>
            <p:nvPr/>
          </p:nvSpPr>
          <p:spPr>
            <a:xfrm rot="1422081" flipH="1">
              <a:off x="6696843" y="2799789"/>
              <a:ext cx="664125" cy="1269129"/>
            </a:xfrm>
            <a:prstGeom prst="trapezoid">
              <a:avLst/>
            </a:prstGeom>
            <a:solidFill>
              <a:srgbClr val="C44F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rapezoid 23"/>
            <p:cNvSpPr/>
            <p:nvPr/>
          </p:nvSpPr>
          <p:spPr>
            <a:xfrm rot="20180301">
              <a:off x="7644920" y="2803570"/>
              <a:ext cx="695491" cy="1315130"/>
            </a:xfrm>
            <a:prstGeom prst="trapezoid">
              <a:avLst/>
            </a:prstGeom>
            <a:solidFill>
              <a:srgbClr val="C44F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Cloud 24"/>
            <p:cNvSpPr/>
            <p:nvPr/>
          </p:nvSpPr>
          <p:spPr>
            <a:xfrm rot="671737">
              <a:off x="6578860" y="1716658"/>
              <a:ext cx="742044" cy="1530936"/>
            </a:xfrm>
            <a:prstGeom prst="cloud">
              <a:avLst/>
            </a:prstGeom>
            <a:solidFill>
              <a:srgbClr val="4D240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rapezoid 25"/>
            <p:cNvSpPr/>
            <p:nvPr/>
          </p:nvSpPr>
          <p:spPr>
            <a:xfrm rot="10800000" flipH="1">
              <a:off x="6872818" y="2955977"/>
              <a:ext cx="1252910" cy="1168775"/>
            </a:xfrm>
            <a:prstGeom prst="trapezoid">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Isosceles Triangle 26"/>
            <p:cNvSpPr/>
            <p:nvPr/>
          </p:nvSpPr>
          <p:spPr>
            <a:xfrm rot="10800000" flipH="1">
              <a:off x="7301762" y="2726466"/>
              <a:ext cx="417637" cy="643454"/>
            </a:xfrm>
            <a:prstGeom prst="triangl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flipH="1">
              <a:off x="6961765" y="1430639"/>
              <a:ext cx="1154592" cy="1608632"/>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Cloud 28"/>
            <p:cNvSpPr/>
            <p:nvPr/>
          </p:nvSpPr>
          <p:spPr>
            <a:xfrm rot="16200000">
              <a:off x="7154033" y="1063232"/>
              <a:ext cx="751370" cy="1369384"/>
            </a:xfrm>
            <a:prstGeom prst="cloud">
              <a:avLst/>
            </a:prstGeom>
            <a:solidFill>
              <a:srgbClr val="4D240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p:cNvSpPr/>
            <p:nvPr/>
          </p:nvSpPr>
          <p:spPr>
            <a:xfrm>
              <a:off x="6778107" y="1654047"/>
              <a:ext cx="1436304" cy="281272"/>
            </a:xfrm>
            <a:prstGeom prst="roundRect">
              <a:avLst>
                <a:gd name="adj" fmla="val 12449"/>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rapezoid 30"/>
            <p:cNvSpPr/>
            <p:nvPr/>
          </p:nvSpPr>
          <p:spPr>
            <a:xfrm flipH="1">
              <a:off x="6863447" y="4055547"/>
              <a:ext cx="1252910" cy="1115123"/>
            </a:xfrm>
            <a:prstGeom prst="trapezoid">
              <a:avLst/>
            </a:prstGeom>
            <a:solidFill>
              <a:srgbClr val="C44F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 name="Group 31"/>
            <p:cNvGrpSpPr/>
            <p:nvPr/>
          </p:nvGrpSpPr>
          <p:grpSpPr>
            <a:xfrm>
              <a:off x="6796459" y="1372592"/>
              <a:ext cx="1273713" cy="546256"/>
              <a:chOff x="2764887" y="1053944"/>
              <a:chExt cx="1371600" cy="740025"/>
            </a:xfrm>
          </p:grpSpPr>
          <p:sp>
            <p:nvSpPr>
              <p:cNvPr id="91" name="Isosceles Triangle 90"/>
              <p:cNvSpPr/>
              <p:nvPr/>
            </p:nvSpPr>
            <p:spPr>
              <a:xfrm>
                <a:off x="3128893" y="1053944"/>
                <a:ext cx="677446" cy="426694"/>
              </a:xfrm>
              <a:prstGeom prst="triangle">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Isosceles Triangle 91"/>
              <p:cNvSpPr/>
              <p:nvPr/>
            </p:nvSpPr>
            <p:spPr>
              <a:xfrm>
                <a:off x="3438524" y="1150088"/>
                <a:ext cx="677446" cy="386403"/>
              </a:xfrm>
              <a:prstGeom prst="triangle">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Isosceles Triangle 92"/>
              <p:cNvSpPr/>
              <p:nvPr/>
            </p:nvSpPr>
            <p:spPr>
              <a:xfrm>
                <a:off x="2770036" y="1198269"/>
                <a:ext cx="677446" cy="386403"/>
              </a:xfrm>
              <a:prstGeom prst="triangle">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4" name="Group 93"/>
              <p:cNvGrpSpPr/>
              <p:nvPr/>
            </p:nvGrpSpPr>
            <p:grpSpPr>
              <a:xfrm>
                <a:off x="2764887" y="1348682"/>
                <a:ext cx="1371600" cy="445287"/>
                <a:chOff x="5406518" y="633972"/>
                <a:chExt cx="3662823" cy="743377"/>
              </a:xfrm>
            </p:grpSpPr>
            <p:grpSp>
              <p:nvGrpSpPr>
                <p:cNvPr id="95" name="Group 94"/>
                <p:cNvGrpSpPr/>
                <p:nvPr/>
              </p:nvGrpSpPr>
              <p:grpSpPr>
                <a:xfrm>
                  <a:off x="5406518" y="638327"/>
                  <a:ext cx="915268" cy="739022"/>
                  <a:chOff x="5406518" y="638327"/>
                  <a:chExt cx="915268" cy="739022"/>
                </a:xfrm>
              </p:grpSpPr>
              <p:sp>
                <p:nvSpPr>
                  <p:cNvPr id="108" name="Cross 107"/>
                  <p:cNvSpPr/>
                  <p:nvPr/>
                </p:nvSpPr>
                <p:spPr>
                  <a:xfrm>
                    <a:off x="5406518" y="638327"/>
                    <a:ext cx="915268" cy="739022"/>
                  </a:xfrm>
                  <a:prstGeom prst="plus">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Diamond 108"/>
                  <p:cNvSpPr/>
                  <p:nvPr/>
                </p:nvSpPr>
                <p:spPr>
                  <a:xfrm>
                    <a:off x="5693981" y="690896"/>
                    <a:ext cx="340342" cy="618149"/>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6" name="Group 95"/>
                <p:cNvGrpSpPr/>
                <p:nvPr/>
              </p:nvGrpSpPr>
              <p:grpSpPr>
                <a:xfrm>
                  <a:off x="6333981" y="633972"/>
                  <a:ext cx="915268" cy="739022"/>
                  <a:chOff x="5406518" y="638327"/>
                  <a:chExt cx="915268" cy="739022"/>
                </a:xfrm>
              </p:grpSpPr>
              <p:sp>
                <p:nvSpPr>
                  <p:cNvPr id="106" name="Cross 105"/>
                  <p:cNvSpPr/>
                  <p:nvPr/>
                </p:nvSpPr>
                <p:spPr>
                  <a:xfrm>
                    <a:off x="5406518" y="638327"/>
                    <a:ext cx="915268" cy="739022"/>
                  </a:xfrm>
                  <a:prstGeom prst="plus">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Diamond 106"/>
                  <p:cNvSpPr/>
                  <p:nvPr/>
                </p:nvSpPr>
                <p:spPr>
                  <a:xfrm>
                    <a:off x="5693981" y="690896"/>
                    <a:ext cx="340342" cy="618149"/>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7" name="Group 96"/>
                <p:cNvGrpSpPr/>
                <p:nvPr/>
              </p:nvGrpSpPr>
              <p:grpSpPr>
                <a:xfrm>
                  <a:off x="7257090" y="633972"/>
                  <a:ext cx="915268" cy="739022"/>
                  <a:chOff x="5406518" y="638327"/>
                  <a:chExt cx="915268" cy="739022"/>
                </a:xfrm>
              </p:grpSpPr>
              <p:sp>
                <p:nvSpPr>
                  <p:cNvPr id="104" name="Cross 103"/>
                  <p:cNvSpPr/>
                  <p:nvPr/>
                </p:nvSpPr>
                <p:spPr>
                  <a:xfrm>
                    <a:off x="5406518" y="638327"/>
                    <a:ext cx="915268" cy="739022"/>
                  </a:xfrm>
                  <a:prstGeom prst="plus">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Diamond 104"/>
                  <p:cNvSpPr/>
                  <p:nvPr/>
                </p:nvSpPr>
                <p:spPr>
                  <a:xfrm>
                    <a:off x="5693981" y="690896"/>
                    <a:ext cx="340342" cy="618149"/>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8" name="Group 97"/>
                <p:cNvGrpSpPr/>
                <p:nvPr/>
              </p:nvGrpSpPr>
              <p:grpSpPr>
                <a:xfrm>
                  <a:off x="8154073" y="633973"/>
                  <a:ext cx="915268" cy="739022"/>
                  <a:chOff x="5406518" y="638327"/>
                  <a:chExt cx="915268" cy="739022"/>
                </a:xfrm>
              </p:grpSpPr>
              <p:sp>
                <p:nvSpPr>
                  <p:cNvPr id="102" name="Cross 101"/>
                  <p:cNvSpPr/>
                  <p:nvPr/>
                </p:nvSpPr>
                <p:spPr>
                  <a:xfrm>
                    <a:off x="5406518" y="638327"/>
                    <a:ext cx="915268" cy="739022"/>
                  </a:xfrm>
                  <a:prstGeom prst="plus">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Diamond 102"/>
                  <p:cNvSpPr/>
                  <p:nvPr/>
                </p:nvSpPr>
                <p:spPr>
                  <a:xfrm>
                    <a:off x="5693981" y="690896"/>
                    <a:ext cx="340342" cy="618149"/>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9" name="Diamond 98"/>
                <p:cNvSpPr/>
                <p:nvPr/>
              </p:nvSpPr>
              <p:spPr>
                <a:xfrm>
                  <a:off x="6244044" y="795400"/>
                  <a:ext cx="147329" cy="397676"/>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Diamond 99"/>
                <p:cNvSpPr/>
                <p:nvPr/>
              </p:nvSpPr>
              <p:spPr>
                <a:xfrm>
                  <a:off x="7197633" y="799754"/>
                  <a:ext cx="147329" cy="397676"/>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Diamond 100"/>
                <p:cNvSpPr/>
                <p:nvPr/>
              </p:nvSpPr>
              <p:spPr>
                <a:xfrm>
                  <a:off x="8085906" y="808463"/>
                  <a:ext cx="147329" cy="397676"/>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3" name="Group 32"/>
            <p:cNvGrpSpPr/>
            <p:nvPr/>
          </p:nvGrpSpPr>
          <p:grpSpPr>
            <a:xfrm>
              <a:off x="6904519" y="2948829"/>
              <a:ext cx="1226750" cy="1176275"/>
              <a:chOff x="1778233" y="3352800"/>
              <a:chExt cx="1353112" cy="1297438"/>
            </a:xfrm>
          </p:grpSpPr>
          <p:grpSp>
            <p:nvGrpSpPr>
              <p:cNvPr id="75" name="Group 74"/>
              <p:cNvGrpSpPr/>
              <p:nvPr/>
            </p:nvGrpSpPr>
            <p:grpSpPr>
              <a:xfrm>
                <a:off x="1778233" y="3352800"/>
                <a:ext cx="1353112" cy="1297438"/>
                <a:chOff x="888045" y="2423834"/>
                <a:chExt cx="2976639" cy="2854165"/>
              </a:xfrm>
            </p:grpSpPr>
            <p:sp>
              <p:nvSpPr>
                <p:cNvPr id="81" name="Hexagon 80"/>
                <p:cNvSpPr/>
                <p:nvPr/>
              </p:nvSpPr>
              <p:spPr>
                <a:xfrm>
                  <a:off x="1963711" y="4254707"/>
                  <a:ext cx="742015" cy="1023292"/>
                </a:xfrm>
                <a:prstGeom prst="hex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2" name="Group 81"/>
                <p:cNvGrpSpPr/>
                <p:nvPr/>
              </p:nvGrpSpPr>
              <p:grpSpPr>
                <a:xfrm>
                  <a:off x="888045" y="2423834"/>
                  <a:ext cx="1416569" cy="1677650"/>
                  <a:chOff x="888045" y="2423834"/>
                  <a:chExt cx="1416569" cy="1677650"/>
                </a:xfrm>
              </p:grpSpPr>
              <p:sp>
                <p:nvSpPr>
                  <p:cNvPr id="88" name="Hexagon 87"/>
                  <p:cNvSpPr/>
                  <p:nvPr/>
                </p:nvSpPr>
                <p:spPr>
                  <a:xfrm rot="19276833">
                    <a:off x="1542614" y="3187084"/>
                    <a:ext cx="762000" cy="914400"/>
                  </a:xfrm>
                  <a:prstGeom prst="hex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Hexagon 88"/>
                  <p:cNvSpPr/>
                  <p:nvPr/>
                </p:nvSpPr>
                <p:spPr>
                  <a:xfrm rot="19276833">
                    <a:off x="888045" y="2423834"/>
                    <a:ext cx="762000" cy="914400"/>
                  </a:xfrm>
                  <a:prstGeom prst="hex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Up-Down Arrow 89"/>
                  <p:cNvSpPr/>
                  <p:nvPr/>
                </p:nvSpPr>
                <p:spPr>
                  <a:xfrm rot="19113459">
                    <a:off x="1344219" y="2913160"/>
                    <a:ext cx="500326" cy="684673"/>
                  </a:xfrm>
                  <a:prstGeom prst="upDownArrow">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3" name="Group 82"/>
                <p:cNvGrpSpPr/>
                <p:nvPr/>
              </p:nvGrpSpPr>
              <p:grpSpPr>
                <a:xfrm rot="4350674">
                  <a:off x="2317574" y="2344294"/>
                  <a:ext cx="1416569" cy="1677650"/>
                  <a:chOff x="888045" y="2423834"/>
                  <a:chExt cx="1416569" cy="1677650"/>
                </a:xfrm>
              </p:grpSpPr>
              <p:sp>
                <p:nvSpPr>
                  <p:cNvPr id="85" name="Hexagon 84"/>
                  <p:cNvSpPr/>
                  <p:nvPr/>
                </p:nvSpPr>
                <p:spPr>
                  <a:xfrm rot="19276833">
                    <a:off x="1542614" y="3187084"/>
                    <a:ext cx="762000" cy="914400"/>
                  </a:xfrm>
                  <a:prstGeom prst="hex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Hexagon 85"/>
                  <p:cNvSpPr/>
                  <p:nvPr/>
                </p:nvSpPr>
                <p:spPr>
                  <a:xfrm rot="19276833">
                    <a:off x="888045" y="2423834"/>
                    <a:ext cx="762000" cy="914400"/>
                  </a:xfrm>
                  <a:prstGeom prst="hex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Up-Down Arrow 86"/>
                  <p:cNvSpPr/>
                  <p:nvPr/>
                </p:nvSpPr>
                <p:spPr>
                  <a:xfrm rot="19113459">
                    <a:off x="1344219" y="2913160"/>
                    <a:ext cx="500326" cy="684673"/>
                  </a:xfrm>
                  <a:prstGeom prst="upDownArrow">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4" name="Up-Down Arrow 83"/>
                <p:cNvSpPr/>
                <p:nvPr/>
              </p:nvSpPr>
              <p:spPr>
                <a:xfrm>
                  <a:off x="2096999" y="3821287"/>
                  <a:ext cx="500326" cy="684673"/>
                </a:xfrm>
                <a:prstGeom prst="upDownArrow">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6" name="Hexagon 75"/>
              <p:cNvSpPr/>
              <p:nvPr/>
            </p:nvSpPr>
            <p:spPr>
              <a:xfrm rot="19276833">
                <a:off x="2189057" y="3834940"/>
                <a:ext cx="175089" cy="210106"/>
              </a:xfrm>
              <a:prstGeom prst="hexagon">
                <a:avLst/>
              </a:prstGeom>
              <a:solidFill>
                <a:srgbClr val="D5B35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Hexagon 76"/>
              <p:cNvSpPr/>
              <p:nvPr/>
            </p:nvSpPr>
            <p:spPr>
              <a:xfrm rot="19276833">
                <a:off x="1855181" y="3426884"/>
                <a:ext cx="175089" cy="210106"/>
              </a:xfrm>
              <a:prstGeom prst="hexagon">
                <a:avLst/>
              </a:prstGeom>
              <a:solidFill>
                <a:srgbClr val="D5B35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Hexagon 77"/>
              <p:cNvSpPr/>
              <p:nvPr/>
            </p:nvSpPr>
            <p:spPr>
              <a:xfrm rot="2199862">
                <a:off x="2802724" y="3364477"/>
                <a:ext cx="183866" cy="218928"/>
              </a:xfrm>
              <a:prstGeom prst="hexagon">
                <a:avLst/>
              </a:prstGeom>
              <a:solidFill>
                <a:srgbClr val="D5B35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Hexagon 78"/>
              <p:cNvSpPr/>
              <p:nvPr/>
            </p:nvSpPr>
            <p:spPr>
              <a:xfrm rot="2199862">
                <a:off x="2490981" y="3793905"/>
                <a:ext cx="183866" cy="218928"/>
              </a:xfrm>
              <a:prstGeom prst="hexagon">
                <a:avLst/>
              </a:prstGeom>
              <a:solidFill>
                <a:srgbClr val="D5B35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Hexagon 79"/>
              <p:cNvSpPr/>
              <p:nvPr/>
            </p:nvSpPr>
            <p:spPr>
              <a:xfrm>
                <a:off x="2322754" y="4285393"/>
                <a:ext cx="239751" cy="310127"/>
              </a:xfrm>
              <a:prstGeom prst="hexagon">
                <a:avLst/>
              </a:prstGeom>
              <a:solidFill>
                <a:srgbClr val="D5B35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Cloud 33"/>
            <p:cNvSpPr/>
            <p:nvPr/>
          </p:nvSpPr>
          <p:spPr>
            <a:xfrm rot="16200000">
              <a:off x="7078519" y="2530773"/>
              <a:ext cx="886585" cy="918626"/>
            </a:xfrm>
            <a:prstGeom prst="cloud">
              <a:avLst/>
            </a:prstGeom>
            <a:solidFill>
              <a:srgbClr val="4D240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flipH="1">
              <a:off x="7371619" y="2642538"/>
              <a:ext cx="248894" cy="180086"/>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p:cNvGrpSpPr/>
            <p:nvPr/>
          </p:nvGrpSpPr>
          <p:grpSpPr>
            <a:xfrm>
              <a:off x="6935889" y="4831635"/>
              <a:ext cx="1164651" cy="306065"/>
              <a:chOff x="2389741" y="1288080"/>
              <a:chExt cx="1164651" cy="306065"/>
            </a:xfrm>
          </p:grpSpPr>
          <p:grpSp>
            <p:nvGrpSpPr>
              <p:cNvPr id="63" name="Group 62"/>
              <p:cNvGrpSpPr/>
              <p:nvPr/>
            </p:nvGrpSpPr>
            <p:grpSpPr>
              <a:xfrm>
                <a:off x="2394173" y="1357887"/>
                <a:ext cx="1105929" cy="161687"/>
                <a:chOff x="875271" y="1210552"/>
                <a:chExt cx="2932355" cy="406966"/>
              </a:xfrm>
            </p:grpSpPr>
            <p:grpSp>
              <p:nvGrpSpPr>
                <p:cNvPr id="66" name="Group 65"/>
                <p:cNvGrpSpPr/>
                <p:nvPr/>
              </p:nvGrpSpPr>
              <p:grpSpPr>
                <a:xfrm>
                  <a:off x="1752600" y="1214876"/>
                  <a:ext cx="1147003" cy="398523"/>
                  <a:chOff x="1752600" y="1214876"/>
                  <a:chExt cx="1147003" cy="398523"/>
                </a:xfrm>
              </p:grpSpPr>
              <p:cxnSp>
                <p:nvCxnSpPr>
                  <p:cNvPr id="73" name="Elbow Connector 72"/>
                  <p:cNvCxnSpPr/>
                  <p:nvPr/>
                </p:nvCxnSpPr>
                <p:spPr>
                  <a:xfrm>
                    <a:off x="1752600" y="1219200"/>
                    <a:ext cx="679941" cy="394199"/>
                  </a:xfrm>
                  <a:prstGeom prst="bentConnector3">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74" name="Elbow Connector 73"/>
                  <p:cNvCxnSpPr/>
                  <p:nvPr/>
                </p:nvCxnSpPr>
                <p:spPr>
                  <a:xfrm flipH="1">
                    <a:off x="2219662" y="1214876"/>
                    <a:ext cx="679941" cy="394199"/>
                  </a:xfrm>
                  <a:prstGeom prst="bentConnector3">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 name="Group 66"/>
                <p:cNvGrpSpPr/>
                <p:nvPr/>
              </p:nvGrpSpPr>
              <p:grpSpPr>
                <a:xfrm>
                  <a:off x="2660623" y="1210552"/>
                  <a:ext cx="1147003" cy="398523"/>
                  <a:chOff x="1752600" y="1214876"/>
                  <a:chExt cx="1147003" cy="398523"/>
                </a:xfrm>
              </p:grpSpPr>
              <p:cxnSp>
                <p:nvCxnSpPr>
                  <p:cNvPr id="71" name="Elbow Connector 70"/>
                  <p:cNvCxnSpPr/>
                  <p:nvPr/>
                </p:nvCxnSpPr>
                <p:spPr>
                  <a:xfrm>
                    <a:off x="1752600" y="1219200"/>
                    <a:ext cx="679941" cy="394199"/>
                  </a:xfrm>
                  <a:prstGeom prst="bentConnector3">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Elbow Connector 71"/>
                  <p:cNvCxnSpPr/>
                  <p:nvPr/>
                </p:nvCxnSpPr>
                <p:spPr>
                  <a:xfrm flipH="1">
                    <a:off x="2219662" y="1214876"/>
                    <a:ext cx="679941" cy="394199"/>
                  </a:xfrm>
                  <a:prstGeom prst="bentConnector3">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8" name="Group 67"/>
                <p:cNvGrpSpPr/>
                <p:nvPr/>
              </p:nvGrpSpPr>
              <p:grpSpPr>
                <a:xfrm>
                  <a:off x="875271" y="1218995"/>
                  <a:ext cx="1147003" cy="398523"/>
                  <a:chOff x="1752600" y="1214876"/>
                  <a:chExt cx="1147003" cy="398523"/>
                </a:xfrm>
              </p:grpSpPr>
              <p:cxnSp>
                <p:nvCxnSpPr>
                  <p:cNvPr id="69" name="Elbow Connector 68"/>
                  <p:cNvCxnSpPr/>
                  <p:nvPr/>
                </p:nvCxnSpPr>
                <p:spPr>
                  <a:xfrm>
                    <a:off x="1752600" y="1219200"/>
                    <a:ext cx="679941" cy="394199"/>
                  </a:xfrm>
                  <a:prstGeom prst="bentConnector3">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70" name="Elbow Connector 69"/>
                  <p:cNvCxnSpPr/>
                  <p:nvPr/>
                </p:nvCxnSpPr>
                <p:spPr>
                  <a:xfrm flipH="1">
                    <a:off x="2219662" y="1214876"/>
                    <a:ext cx="679941" cy="394199"/>
                  </a:xfrm>
                  <a:prstGeom prst="bentConnector3">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cxnSp>
            <p:nvCxnSpPr>
              <p:cNvPr id="64" name="Straight Connector 63"/>
              <p:cNvCxnSpPr/>
              <p:nvPr/>
            </p:nvCxnSpPr>
            <p:spPr>
              <a:xfrm>
                <a:off x="2389741" y="1288080"/>
                <a:ext cx="1071289" cy="3976"/>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a:off x="2393624" y="1580646"/>
                <a:ext cx="1160768" cy="13499"/>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7" name="Group 36"/>
            <p:cNvGrpSpPr/>
            <p:nvPr/>
          </p:nvGrpSpPr>
          <p:grpSpPr>
            <a:xfrm rot="1459043">
              <a:off x="6523656" y="3805665"/>
              <a:ext cx="598635" cy="157319"/>
              <a:chOff x="2389741" y="1288080"/>
              <a:chExt cx="1164651" cy="306065"/>
            </a:xfrm>
          </p:grpSpPr>
          <p:grpSp>
            <p:nvGrpSpPr>
              <p:cNvPr id="51" name="Group 50"/>
              <p:cNvGrpSpPr/>
              <p:nvPr/>
            </p:nvGrpSpPr>
            <p:grpSpPr>
              <a:xfrm>
                <a:off x="2394173" y="1357887"/>
                <a:ext cx="1105929" cy="161687"/>
                <a:chOff x="875271" y="1210552"/>
                <a:chExt cx="2932355" cy="406966"/>
              </a:xfrm>
            </p:grpSpPr>
            <p:grpSp>
              <p:nvGrpSpPr>
                <p:cNvPr id="54" name="Group 53"/>
                <p:cNvGrpSpPr/>
                <p:nvPr/>
              </p:nvGrpSpPr>
              <p:grpSpPr>
                <a:xfrm>
                  <a:off x="1752600" y="1214876"/>
                  <a:ext cx="1147003" cy="398523"/>
                  <a:chOff x="1752600" y="1214876"/>
                  <a:chExt cx="1147003" cy="398523"/>
                </a:xfrm>
              </p:grpSpPr>
              <p:cxnSp>
                <p:nvCxnSpPr>
                  <p:cNvPr id="61" name="Elbow Connector 60"/>
                  <p:cNvCxnSpPr/>
                  <p:nvPr/>
                </p:nvCxnSpPr>
                <p:spPr>
                  <a:xfrm>
                    <a:off x="1752600" y="1219200"/>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62" name="Elbow Connector 61"/>
                  <p:cNvCxnSpPr/>
                  <p:nvPr/>
                </p:nvCxnSpPr>
                <p:spPr>
                  <a:xfrm flipH="1">
                    <a:off x="2219662" y="1214876"/>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5" name="Group 54"/>
                <p:cNvGrpSpPr/>
                <p:nvPr/>
              </p:nvGrpSpPr>
              <p:grpSpPr>
                <a:xfrm>
                  <a:off x="2660623" y="1210552"/>
                  <a:ext cx="1147003" cy="398523"/>
                  <a:chOff x="1752600" y="1214876"/>
                  <a:chExt cx="1147003" cy="398523"/>
                </a:xfrm>
              </p:grpSpPr>
              <p:cxnSp>
                <p:nvCxnSpPr>
                  <p:cNvPr id="59" name="Elbow Connector 58"/>
                  <p:cNvCxnSpPr/>
                  <p:nvPr/>
                </p:nvCxnSpPr>
                <p:spPr>
                  <a:xfrm>
                    <a:off x="1752600" y="1219200"/>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Elbow Connector 59"/>
                  <p:cNvCxnSpPr/>
                  <p:nvPr/>
                </p:nvCxnSpPr>
                <p:spPr>
                  <a:xfrm flipH="1">
                    <a:off x="2219662" y="1214876"/>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6" name="Group 55"/>
                <p:cNvGrpSpPr/>
                <p:nvPr/>
              </p:nvGrpSpPr>
              <p:grpSpPr>
                <a:xfrm>
                  <a:off x="875271" y="1218995"/>
                  <a:ext cx="1147003" cy="398523"/>
                  <a:chOff x="1752600" y="1214876"/>
                  <a:chExt cx="1147003" cy="398523"/>
                </a:xfrm>
              </p:grpSpPr>
              <p:cxnSp>
                <p:nvCxnSpPr>
                  <p:cNvPr id="57" name="Elbow Connector 56"/>
                  <p:cNvCxnSpPr/>
                  <p:nvPr/>
                </p:nvCxnSpPr>
                <p:spPr>
                  <a:xfrm>
                    <a:off x="1752600" y="1219200"/>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58" name="Elbow Connector 57"/>
                  <p:cNvCxnSpPr/>
                  <p:nvPr/>
                </p:nvCxnSpPr>
                <p:spPr>
                  <a:xfrm flipH="1">
                    <a:off x="2219662" y="1214876"/>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cxnSp>
            <p:nvCxnSpPr>
              <p:cNvPr id="52" name="Straight Connector 51"/>
              <p:cNvCxnSpPr/>
              <p:nvPr/>
            </p:nvCxnSpPr>
            <p:spPr>
              <a:xfrm>
                <a:off x="2389741" y="1288080"/>
                <a:ext cx="1071289" cy="3976"/>
              </a:xfrm>
              <a:prstGeom prst="line">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2393624" y="1580646"/>
                <a:ext cx="1160768" cy="13499"/>
              </a:xfrm>
              <a:prstGeom prst="line">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8" name="Group 37"/>
            <p:cNvGrpSpPr/>
            <p:nvPr/>
          </p:nvGrpSpPr>
          <p:grpSpPr>
            <a:xfrm rot="20161206">
              <a:off x="7910705" y="3865445"/>
              <a:ext cx="598635" cy="157319"/>
              <a:chOff x="2389741" y="1288080"/>
              <a:chExt cx="1164651" cy="306065"/>
            </a:xfrm>
          </p:grpSpPr>
          <p:grpSp>
            <p:nvGrpSpPr>
              <p:cNvPr id="39" name="Group 38"/>
              <p:cNvGrpSpPr/>
              <p:nvPr/>
            </p:nvGrpSpPr>
            <p:grpSpPr>
              <a:xfrm>
                <a:off x="2394173" y="1357887"/>
                <a:ext cx="1105929" cy="161687"/>
                <a:chOff x="875271" y="1210552"/>
                <a:chExt cx="2932355" cy="406966"/>
              </a:xfrm>
            </p:grpSpPr>
            <p:grpSp>
              <p:nvGrpSpPr>
                <p:cNvPr id="42" name="Group 41"/>
                <p:cNvGrpSpPr/>
                <p:nvPr/>
              </p:nvGrpSpPr>
              <p:grpSpPr>
                <a:xfrm>
                  <a:off x="1752600" y="1214876"/>
                  <a:ext cx="1147003" cy="398523"/>
                  <a:chOff x="1752600" y="1214876"/>
                  <a:chExt cx="1147003" cy="398523"/>
                </a:xfrm>
              </p:grpSpPr>
              <p:cxnSp>
                <p:nvCxnSpPr>
                  <p:cNvPr id="49" name="Elbow Connector 48"/>
                  <p:cNvCxnSpPr/>
                  <p:nvPr/>
                </p:nvCxnSpPr>
                <p:spPr>
                  <a:xfrm>
                    <a:off x="1752600" y="1219200"/>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50" name="Elbow Connector 49"/>
                  <p:cNvCxnSpPr/>
                  <p:nvPr/>
                </p:nvCxnSpPr>
                <p:spPr>
                  <a:xfrm flipH="1">
                    <a:off x="2219662" y="1214876"/>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3" name="Group 42"/>
                <p:cNvGrpSpPr/>
                <p:nvPr/>
              </p:nvGrpSpPr>
              <p:grpSpPr>
                <a:xfrm>
                  <a:off x="2660623" y="1210552"/>
                  <a:ext cx="1147003" cy="398523"/>
                  <a:chOff x="1752600" y="1214876"/>
                  <a:chExt cx="1147003" cy="398523"/>
                </a:xfrm>
              </p:grpSpPr>
              <p:cxnSp>
                <p:nvCxnSpPr>
                  <p:cNvPr id="47" name="Elbow Connector 46"/>
                  <p:cNvCxnSpPr/>
                  <p:nvPr/>
                </p:nvCxnSpPr>
                <p:spPr>
                  <a:xfrm>
                    <a:off x="1752600" y="1219200"/>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8" name="Elbow Connector 47"/>
                  <p:cNvCxnSpPr/>
                  <p:nvPr/>
                </p:nvCxnSpPr>
                <p:spPr>
                  <a:xfrm flipH="1">
                    <a:off x="2219662" y="1214876"/>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4" name="Group 43"/>
                <p:cNvGrpSpPr/>
                <p:nvPr/>
              </p:nvGrpSpPr>
              <p:grpSpPr>
                <a:xfrm>
                  <a:off x="875271" y="1218995"/>
                  <a:ext cx="1147003" cy="398523"/>
                  <a:chOff x="1752600" y="1214876"/>
                  <a:chExt cx="1147003" cy="398523"/>
                </a:xfrm>
              </p:grpSpPr>
              <p:cxnSp>
                <p:nvCxnSpPr>
                  <p:cNvPr id="45" name="Elbow Connector 44"/>
                  <p:cNvCxnSpPr/>
                  <p:nvPr/>
                </p:nvCxnSpPr>
                <p:spPr>
                  <a:xfrm>
                    <a:off x="1752600" y="1219200"/>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6" name="Elbow Connector 45"/>
                  <p:cNvCxnSpPr/>
                  <p:nvPr/>
                </p:nvCxnSpPr>
                <p:spPr>
                  <a:xfrm flipH="1">
                    <a:off x="2219662" y="1214876"/>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cxnSp>
            <p:nvCxnSpPr>
              <p:cNvPr id="40" name="Straight Connector 39"/>
              <p:cNvCxnSpPr/>
              <p:nvPr/>
            </p:nvCxnSpPr>
            <p:spPr>
              <a:xfrm>
                <a:off x="2389741" y="1288080"/>
                <a:ext cx="1071289" cy="3976"/>
              </a:xfrm>
              <a:prstGeom prst="line">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2393624" y="1580646"/>
                <a:ext cx="1160768" cy="13499"/>
              </a:xfrm>
              <a:prstGeom prst="line">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sp>
        <p:nvSpPr>
          <p:cNvPr id="111" name="Rectangle 110"/>
          <p:cNvSpPr/>
          <p:nvPr/>
        </p:nvSpPr>
        <p:spPr>
          <a:xfrm>
            <a:off x="104615" y="6419000"/>
            <a:ext cx="4393573" cy="369332"/>
          </a:xfrm>
          <a:prstGeom prst="rect">
            <a:avLst/>
          </a:prstGeom>
        </p:spPr>
        <p:txBody>
          <a:bodyPr wrap="square">
            <a:spAutoFit/>
          </a:bodyPr>
          <a:lstStyle/>
          <a:p>
            <a:r>
              <a:rPr lang="en-US" dirty="0">
                <a:solidFill>
                  <a:schemeClr val="bg1"/>
                </a:solidFill>
                <a:latin typeface="Calibri" panose="020F0502020204030204" pitchFamily="34" charset="0"/>
              </a:rPr>
              <a:t>Daniel 6:11-17</a:t>
            </a:r>
          </a:p>
        </p:txBody>
      </p:sp>
      <p:sp>
        <p:nvSpPr>
          <p:cNvPr id="5" name="Oval 4"/>
          <p:cNvSpPr/>
          <p:nvPr/>
        </p:nvSpPr>
        <p:spPr>
          <a:xfrm>
            <a:off x="5008393" y="3644065"/>
            <a:ext cx="3734054" cy="204435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0" name="Group 129"/>
          <p:cNvGrpSpPr/>
          <p:nvPr/>
        </p:nvGrpSpPr>
        <p:grpSpPr>
          <a:xfrm rot="3890269">
            <a:off x="4229932" y="1873502"/>
            <a:ext cx="2377273" cy="3780999"/>
            <a:chOff x="2939132" y="264607"/>
            <a:chExt cx="2377273" cy="3780999"/>
          </a:xfrm>
        </p:grpSpPr>
        <p:grpSp>
          <p:nvGrpSpPr>
            <p:cNvPr id="131" name="Group 130"/>
            <p:cNvGrpSpPr/>
            <p:nvPr/>
          </p:nvGrpSpPr>
          <p:grpSpPr>
            <a:xfrm rot="3602951">
              <a:off x="2084322" y="1119417"/>
              <a:ext cx="3780999" cy="2071379"/>
              <a:chOff x="990600" y="1219200"/>
              <a:chExt cx="3780999" cy="3048000"/>
            </a:xfrm>
          </p:grpSpPr>
          <p:sp>
            <p:nvSpPr>
              <p:cNvPr id="133" name="Regular Pentagon 132"/>
              <p:cNvSpPr/>
              <p:nvPr/>
            </p:nvSpPr>
            <p:spPr>
              <a:xfrm>
                <a:off x="990600" y="1219200"/>
                <a:ext cx="2590800" cy="2667000"/>
              </a:xfrm>
              <a:prstGeom prst="pentagon">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gular Pentagon 133"/>
              <p:cNvSpPr/>
              <p:nvPr/>
            </p:nvSpPr>
            <p:spPr>
              <a:xfrm>
                <a:off x="1981200" y="2362200"/>
                <a:ext cx="2438400" cy="1290918"/>
              </a:xfrm>
              <a:prstGeom prst="pentagon">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gular Pentagon 134"/>
              <p:cNvSpPr/>
              <p:nvPr/>
            </p:nvSpPr>
            <p:spPr>
              <a:xfrm rot="4682518">
                <a:off x="3175834" y="2065001"/>
                <a:ext cx="1887586" cy="1303944"/>
              </a:xfrm>
              <a:prstGeom prst="pentagon">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gular Pentagon 135"/>
              <p:cNvSpPr/>
              <p:nvPr/>
            </p:nvSpPr>
            <p:spPr>
              <a:xfrm>
                <a:off x="1143000" y="3048000"/>
                <a:ext cx="838200" cy="1219200"/>
              </a:xfrm>
              <a:prstGeom prst="pentagon">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2" name="Regular Pentagon 131"/>
            <p:cNvSpPr/>
            <p:nvPr/>
          </p:nvSpPr>
          <p:spPr>
            <a:xfrm rot="8285469">
              <a:off x="4033627" y="2471910"/>
              <a:ext cx="1282778" cy="704515"/>
            </a:xfrm>
            <a:prstGeom prst="pentagon">
              <a:avLst/>
            </a:prstGeom>
            <a:solidFill>
              <a:srgbClr val="C494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7" name="Group 136"/>
          <p:cNvGrpSpPr/>
          <p:nvPr/>
        </p:nvGrpSpPr>
        <p:grpSpPr>
          <a:xfrm rot="17709731" flipH="1">
            <a:off x="7343683" y="2078714"/>
            <a:ext cx="2377273" cy="3780999"/>
            <a:chOff x="2939132" y="264607"/>
            <a:chExt cx="2377273" cy="3780999"/>
          </a:xfrm>
        </p:grpSpPr>
        <p:grpSp>
          <p:nvGrpSpPr>
            <p:cNvPr id="138" name="Group 137"/>
            <p:cNvGrpSpPr/>
            <p:nvPr/>
          </p:nvGrpSpPr>
          <p:grpSpPr>
            <a:xfrm rot="3602951">
              <a:off x="2084322" y="1119417"/>
              <a:ext cx="3780999" cy="2071379"/>
              <a:chOff x="990600" y="1219200"/>
              <a:chExt cx="3780999" cy="3048000"/>
            </a:xfrm>
          </p:grpSpPr>
          <p:sp>
            <p:nvSpPr>
              <p:cNvPr id="140" name="Regular Pentagon 139"/>
              <p:cNvSpPr/>
              <p:nvPr/>
            </p:nvSpPr>
            <p:spPr>
              <a:xfrm>
                <a:off x="990600" y="1219200"/>
                <a:ext cx="2590800" cy="2667000"/>
              </a:xfrm>
              <a:prstGeom prst="pentagon">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gular Pentagon 140"/>
              <p:cNvSpPr/>
              <p:nvPr/>
            </p:nvSpPr>
            <p:spPr>
              <a:xfrm>
                <a:off x="1981200" y="2362200"/>
                <a:ext cx="2438400" cy="1290918"/>
              </a:xfrm>
              <a:prstGeom prst="pentagon">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gular Pentagon 141"/>
              <p:cNvSpPr/>
              <p:nvPr/>
            </p:nvSpPr>
            <p:spPr>
              <a:xfrm rot="4682518">
                <a:off x="3175834" y="2065001"/>
                <a:ext cx="1887586" cy="1303944"/>
              </a:xfrm>
              <a:prstGeom prst="pentagon">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gular Pentagon 142"/>
              <p:cNvSpPr/>
              <p:nvPr/>
            </p:nvSpPr>
            <p:spPr>
              <a:xfrm>
                <a:off x="1143000" y="3048000"/>
                <a:ext cx="838200" cy="1219200"/>
              </a:xfrm>
              <a:prstGeom prst="pentagon">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9" name="Regular Pentagon 138"/>
            <p:cNvSpPr/>
            <p:nvPr/>
          </p:nvSpPr>
          <p:spPr>
            <a:xfrm rot="8285469">
              <a:off x="4033627" y="2471910"/>
              <a:ext cx="1282778" cy="704515"/>
            </a:xfrm>
            <a:prstGeom prst="pentagon">
              <a:avLst/>
            </a:prstGeom>
            <a:solidFill>
              <a:srgbClr val="C494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6" name="Group 115"/>
          <p:cNvGrpSpPr/>
          <p:nvPr/>
        </p:nvGrpSpPr>
        <p:grpSpPr>
          <a:xfrm rot="10800000">
            <a:off x="6038311" y="1359643"/>
            <a:ext cx="2167703" cy="2689004"/>
            <a:chOff x="270697" y="2360085"/>
            <a:chExt cx="3048000" cy="3780999"/>
          </a:xfrm>
        </p:grpSpPr>
        <p:grpSp>
          <p:nvGrpSpPr>
            <p:cNvPr id="117" name="Group 11"/>
            <p:cNvGrpSpPr/>
            <p:nvPr/>
          </p:nvGrpSpPr>
          <p:grpSpPr>
            <a:xfrm rot="7983981">
              <a:off x="-95803" y="2726585"/>
              <a:ext cx="3780999" cy="3048000"/>
              <a:chOff x="990600" y="1219200"/>
              <a:chExt cx="3780999" cy="3048000"/>
            </a:xfrm>
          </p:grpSpPr>
          <p:sp>
            <p:nvSpPr>
              <p:cNvPr id="119" name="Regular Pentagon 118"/>
              <p:cNvSpPr/>
              <p:nvPr/>
            </p:nvSpPr>
            <p:spPr>
              <a:xfrm>
                <a:off x="990600" y="1219200"/>
                <a:ext cx="2590800" cy="2667000"/>
              </a:xfrm>
              <a:prstGeom prst="pentagon">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gular Pentagon 119"/>
              <p:cNvSpPr/>
              <p:nvPr/>
            </p:nvSpPr>
            <p:spPr>
              <a:xfrm>
                <a:off x="1981200" y="2362200"/>
                <a:ext cx="2438400" cy="1290918"/>
              </a:xfrm>
              <a:prstGeom prst="pentagon">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gular Pentagon 120"/>
              <p:cNvSpPr/>
              <p:nvPr/>
            </p:nvSpPr>
            <p:spPr>
              <a:xfrm rot="4682518">
                <a:off x="3175834" y="2065001"/>
                <a:ext cx="1887586" cy="1303944"/>
              </a:xfrm>
              <a:prstGeom prst="pentagon">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gular Pentagon 121"/>
              <p:cNvSpPr/>
              <p:nvPr/>
            </p:nvSpPr>
            <p:spPr>
              <a:xfrm>
                <a:off x="1143000" y="3048000"/>
                <a:ext cx="838200" cy="1219200"/>
              </a:xfrm>
              <a:prstGeom prst="pentagon">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8" name="Regular Pentagon 117"/>
            <p:cNvSpPr/>
            <p:nvPr/>
          </p:nvSpPr>
          <p:spPr>
            <a:xfrm rot="8285469">
              <a:off x="757028" y="2776710"/>
              <a:ext cx="1282778" cy="704515"/>
            </a:xfrm>
            <a:prstGeom prst="pentagon">
              <a:avLst/>
            </a:prstGeom>
            <a:solidFill>
              <a:srgbClr val="C494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3" name="Group 122"/>
          <p:cNvGrpSpPr/>
          <p:nvPr/>
        </p:nvGrpSpPr>
        <p:grpSpPr>
          <a:xfrm>
            <a:off x="7424047" y="2316675"/>
            <a:ext cx="1981200" cy="1746266"/>
            <a:chOff x="5683627" y="2165863"/>
            <a:chExt cx="3048000" cy="2629329"/>
          </a:xfrm>
        </p:grpSpPr>
        <p:grpSp>
          <p:nvGrpSpPr>
            <p:cNvPr id="124" name="Group 16"/>
            <p:cNvGrpSpPr/>
            <p:nvPr/>
          </p:nvGrpSpPr>
          <p:grpSpPr>
            <a:xfrm rot="4983923" flipH="1">
              <a:off x="5892962" y="1956528"/>
              <a:ext cx="2629329" cy="3048000"/>
              <a:chOff x="990600" y="1219200"/>
              <a:chExt cx="4126128" cy="3048000"/>
            </a:xfrm>
          </p:grpSpPr>
          <p:sp>
            <p:nvSpPr>
              <p:cNvPr id="126" name="Regular Pentagon 125"/>
              <p:cNvSpPr/>
              <p:nvPr/>
            </p:nvSpPr>
            <p:spPr>
              <a:xfrm>
                <a:off x="990600" y="1219200"/>
                <a:ext cx="2590800" cy="2667000"/>
              </a:xfrm>
              <a:prstGeom prst="pentagon">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gular Pentagon 126"/>
              <p:cNvSpPr/>
              <p:nvPr/>
            </p:nvSpPr>
            <p:spPr>
              <a:xfrm>
                <a:off x="2678329" y="2574280"/>
                <a:ext cx="2438399" cy="1290918"/>
              </a:xfrm>
              <a:prstGeom prst="pentagon">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Regular Pentagon 127"/>
              <p:cNvSpPr/>
              <p:nvPr/>
            </p:nvSpPr>
            <p:spPr>
              <a:xfrm rot="4682518">
                <a:off x="3175834" y="2065001"/>
                <a:ext cx="1887586" cy="1303944"/>
              </a:xfrm>
              <a:prstGeom prst="pentagon">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Regular Pentagon 128"/>
              <p:cNvSpPr/>
              <p:nvPr/>
            </p:nvSpPr>
            <p:spPr>
              <a:xfrm>
                <a:off x="1143000" y="3048000"/>
                <a:ext cx="838200" cy="1219200"/>
              </a:xfrm>
              <a:prstGeom prst="pentagon">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5" name="Regular Pentagon 124"/>
            <p:cNvSpPr/>
            <p:nvPr/>
          </p:nvSpPr>
          <p:spPr>
            <a:xfrm rot="8285469">
              <a:off x="7212338" y="2922466"/>
              <a:ext cx="1065342" cy="784467"/>
            </a:xfrm>
            <a:prstGeom prst="pentagon">
              <a:avLst/>
            </a:prstGeom>
            <a:solidFill>
              <a:srgbClr val="C494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3" name="Group 112"/>
          <p:cNvGrpSpPr/>
          <p:nvPr/>
        </p:nvGrpSpPr>
        <p:grpSpPr>
          <a:xfrm>
            <a:off x="4949772" y="2278907"/>
            <a:ext cx="3851296" cy="3791585"/>
            <a:chOff x="478209" y="936702"/>
            <a:chExt cx="5309273" cy="4951141"/>
          </a:xfrm>
        </p:grpSpPr>
        <p:sp>
          <p:nvSpPr>
            <p:cNvPr id="114" name="Freeform 113"/>
            <p:cNvSpPr/>
            <p:nvPr/>
          </p:nvSpPr>
          <p:spPr>
            <a:xfrm>
              <a:off x="478209" y="936702"/>
              <a:ext cx="5309273" cy="4951141"/>
            </a:xfrm>
            <a:custGeom>
              <a:avLst/>
              <a:gdLst>
                <a:gd name="connsiteX0" fmla="*/ 1573614 w 3495934"/>
                <a:gd name="connsiteY0" fmla="*/ 0 h 3078344"/>
                <a:gd name="connsiteX1" fmla="*/ 1573614 w 3495934"/>
                <a:gd name="connsiteY1" fmla="*/ 0 h 3078344"/>
                <a:gd name="connsiteX2" fmla="*/ 837633 w 3495934"/>
                <a:gd name="connsiteY2" fmla="*/ 66907 h 3078344"/>
                <a:gd name="connsiteX3" fmla="*/ 793028 w 3495934"/>
                <a:gd name="connsiteY3" fmla="*/ 111512 h 3078344"/>
                <a:gd name="connsiteX4" fmla="*/ 748424 w 3495934"/>
                <a:gd name="connsiteY4" fmla="*/ 122664 h 3078344"/>
                <a:gd name="connsiteX5" fmla="*/ 681516 w 3495934"/>
                <a:gd name="connsiteY5" fmla="*/ 178420 h 3078344"/>
                <a:gd name="connsiteX6" fmla="*/ 648063 w 3495934"/>
                <a:gd name="connsiteY6" fmla="*/ 223025 h 3078344"/>
                <a:gd name="connsiteX7" fmla="*/ 614609 w 3495934"/>
                <a:gd name="connsiteY7" fmla="*/ 234176 h 3078344"/>
                <a:gd name="connsiteX8" fmla="*/ 581155 w 3495934"/>
                <a:gd name="connsiteY8" fmla="*/ 256478 h 3078344"/>
                <a:gd name="connsiteX9" fmla="*/ 514248 w 3495934"/>
                <a:gd name="connsiteY9" fmla="*/ 334537 h 3078344"/>
                <a:gd name="connsiteX10" fmla="*/ 480794 w 3495934"/>
                <a:gd name="connsiteY10" fmla="*/ 367990 h 3078344"/>
                <a:gd name="connsiteX11" fmla="*/ 458492 w 3495934"/>
                <a:gd name="connsiteY11" fmla="*/ 390293 h 3078344"/>
                <a:gd name="connsiteX12" fmla="*/ 425038 w 3495934"/>
                <a:gd name="connsiteY12" fmla="*/ 401444 h 3078344"/>
                <a:gd name="connsiteX13" fmla="*/ 358131 w 3495934"/>
                <a:gd name="connsiteY13" fmla="*/ 490654 h 3078344"/>
                <a:gd name="connsiteX14" fmla="*/ 291224 w 3495934"/>
                <a:gd name="connsiteY14" fmla="*/ 591015 h 3078344"/>
                <a:gd name="connsiteX15" fmla="*/ 235467 w 3495934"/>
                <a:gd name="connsiteY15" fmla="*/ 680225 h 3078344"/>
                <a:gd name="connsiteX16" fmla="*/ 213165 w 3495934"/>
                <a:gd name="connsiteY16" fmla="*/ 735981 h 3078344"/>
                <a:gd name="connsiteX17" fmla="*/ 146258 w 3495934"/>
                <a:gd name="connsiteY17" fmla="*/ 847493 h 3078344"/>
                <a:gd name="connsiteX18" fmla="*/ 112804 w 3495934"/>
                <a:gd name="connsiteY18" fmla="*/ 947854 h 3078344"/>
                <a:gd name="connsiteX19" fmla="*/ 90502 w 3495934"/>
                <a:gd name="connsiteY19" fmla="*/ 992459 h 3078344"/>
                <a:gd name="connsiteX20" fmla="*/ 68199 w 3495934"/>
                <a:gd name="connsiteY20" fmla="*/ 1103971 h 3078344"/>
                <a:gd name="connsiteX21" fmla="*/ 45897 w 3495934"/>
                <a:gd name="connsiteY21" fmla="*/ 1182029 h 3078344"/>
                <a:gd name="connsiteX22" fmla="*/ 34745 w 3495934"/>
                <a:gd name="connsiteY22" fmla="*/ 1226634 h 3078344"/>
                <a:gd name="connsiteX23" fmla="*/ 12443 w 3495934"/>
                <a:gd name="connsiteY23" fmla="*/ 1349298 h 3078344"/>
                <a:gd name="connsiteX24" fmla="*/ 12443 w 3495934"/>
                <a:gd name="connsiteY24" fmla="*/ 1984917 h 3078344"/>
                <a:gd name="connsiteX25" fmla="*/ 34745 w 3495934"/>
                <a:gd name="connsiteY25" fmla="*/ 2029522 h 3078344"/>
                <a:gd name="connsiteX26" fmla="*/ 68199 w 3495934"/>
                <a:gd name="connsiteY26" fmla="*/ 2107581 h 3078344"/>
                <a:gd name="connsiteX27" fmla="*/ 112804 w 3495934"/>
                <a:gd name="connsiteY27" fmla="*/ 2219093 h 3078344"/>
                <a:gd name="connsiteX28" fmla="*/ 146258 w 3495934"/>
                <a:gd name="connsiteY28" fmla="*/ 2252547 h 3078344"/>
                <a:gd name="connsiteX29" fmla="*/ 168560 w 3495934"/>
                <a:gd name="connsiteY29" fmla="*/ 2308303 h 3078344"/>
                <a:gd name="connsiteX30" fmla="*/ 235467 w 3495934"/>
                <a:gd name="connsiteY30" fmla="*/ 2364059 h 3078344"/>
                <a:gd name="connsiteX31" fmla="*/ 291224 w 3495934"/>
                <a:gd name="connsiteY31" fmla="*/ 2430966 h 3078344"/>
                <a:gd name="connsiteX32" fmla="*/ 369282 w 3495934"/>
                <a:gd name="connsiteY32" fmla="*/ 2509025 h 3078344"/>
                <a:gd name="connsiteX33" fmla="*/ 391584 w 3495934"/>
                <a:gd name="connsiteY33" fmla="*/ 2542478 h 3078344"/>
                <a:gd name="connsiteX34" fmla="*/ 425038 w 3495934"/>
                <a:gd name="connsiteY34" fmla="*/ 2564781 h 3078344"/>
                <a:gd name="connsiteX35" fmla="*/ 447341 w 3495934"/>
                <a:gd name="connsiteY35" fmla="*/ 2587083 h 3078344"/>
                <a:gd name="connsiteX36" fmla="*/ 491945 w 3495934"/>
                <a:gd name="connsiteY36" fmla="*/ 2620537 h 3078344"/>
                <a:gd name="connsiteX37" fmla="*/ 570004 w 3495934"/>
                <a:gd name="connsiteY37" fmla="*/ 2687444 h 3078344"/>
                <a:gd name="connsiteX38" fmla="*/ 603458 w 3495934"/>
                <a:gd name="connsiteY38" fmla="*/ 2698595 h 3078344"/>
                <a:gd name="connsiteX39" fmla="*/ 659214 w 3495934"/>
                <a:gd name="connsiteY39" fmla="*/ 2732049 h 3078344"/>
                <a:gd name="connsiteX40" fmla="*/ 692667 w 3495934"/>
                <a:gd name="connsiteY40" fmla="*/ 2754351 h 3078344"/>
                <a:gd name="connsiteX41" fmla="*/ 793028 w 3495934"/>
                <a:gd name="connsiteY41" fmla="*/ 2798956 h 3078344"/>
                <a:gd name="connsiteX42" fmla="*/ 815331 w 3495934"/>
                <a:gd name="connsiteY42" fmla="*/ 2821259 h 3078344"/>
                <a:gd name="connsiteX43" fmla="*/ 871087 w 3495934"/>
                <a:gd name="connsiteY43" fmla="*/ 2843561 h 3078344"/>
                <a:gd name="connsiteX44" fmla="*/ 937994 w 3495934"/>
                <a:gd name="connsiteY44" fmla="*/ 2877015 h 3078344"/>
                <a:gd name="connsiteX45" fmla="*/ 982599 w 3495934"/>
                <a:gd name="connsiteY45" fmla="*/ 2888166 h 3078344"/>
                <a:gd name="connsiteX46" fmla="*/ 1016053 w 3495934"/>
                <a:gd name="connsiteY46" fmla="*/ 2899317 h 3078344"/>
                <a:gd name="connsiteX47" fmla="*/ 1094111 w 3495934"/>
                <a:gd name="connsiteY47" fmla="*/ 2921620 h 3078344"/>
                <a:gd name="connsiteX48" fmla="*/ 1138716 w 3495934"/>
                <a:gd name="connsiteY48" fmla="*/ 2932771 h 3078344"/>
                <a:gd name="connsiteX49" fmla="*/ 1227926 w 3495934"/>
                <a:gd name="connsiteY49" fmla="*/ 2966225 h 3078344"/>
                <a:gd name="connsiteX50" fmla="*/ 1294833 w 3495934"/>
                <a:gd name="connsiteY50" fmla="*/ 2988527 h 3078344"/>
                <a:gd name="connsiteX51" fmla="*/ 1372892 w 3495934"/>
                <a:gd name="connsiteY51" fmla="*/ 2999678 h 3078344"/>
                <a:gd name="connsiteX52" fmla="*/ 1484404 w 3495934"/>
                <a:gd name="connsiteY52" fmla="*/ 3021981 h 3078344"/>
                <a:gd name="connsiteX53" fmla="*/ 1651672 w 3495934"/>
                <a:gd name="connsiteY53" fmla="*/ 3033132 h 3078344"/>
                <a:gd name="connsiteX54" fmla="*/ 2443409 w 3495934"/>
                <a:gd name="connsiteY54" fmla="*/ 3033132 h 3078344"/>
                <a:gd name="connsiteX55" fmla="*/ 2499165 w 3495934"/>
                <a:gd name="connsiteY55" fmla="*/ 3021981 h 3078344"/>
                <a:gd name="connsiteX56" fmla="*/ 2543770 w 3495934"/>
                <a:gd name="connsiteY56" fmla="*/ 3010829 h 3078344"/>
                <a:gd name="connsiteX57" fmla="*/ 2644131 w 3495934"/>
                <a:gd name="connsiteY57" fmla="*/ 2988527 h 3078344"/>
                <a:gd name="connsiteX58" fmla="*/ 2688736 w 3495934"/>
                <a:gd name="connsiteY58" fmla="*/ 2955073 h 3078344"/>
                <a:gd name="connsiteX59" fmla="*/ 2744492 w 3495934"/>
                <a:gd name="connsiteY59" fmla="*/ 2932771 h 3078344"/>
                <a:gd name="connsiteX60" fmla="*/ 2789097 w 3495934"/>
                <a:gd name="connsiteY60" fmla="*/ 2910468 h 3078344"/>
                <a:gd name="connsiteX61" fmla="*/ 2878306 w 3495934"/>
                <a:gd name="connsiteY61" fmla="*/ 2854712 h 3078344"/>
                <a:gd name="connsiteX62" fmla="*/ 2911760 w 3495934"/>
                <a:gd name="connsiteY62" fmla="*/ 2821259 h 3078344"/>
                <a:gd name="connsiteX63" fmla="*/ 2967516 w 3495934"/>
                <a:gd name="connsiteY63" fmla="*/ 2787805 h 3078344"/>
                <a:gd name="connsiteX64" fmla="*/ 3034424 w 3495934"/>
                <a:gd name="connsiteY64" fmla="*/ 2743200 h 3078344"/>
                <a:gd name="connsiteX65" fmla="*/ 3145936 w 3495934"/>
                <a:gd name="connsiteY65" fmla="*/ 2642839 h 3078344"/>
                <a:gd name="connsiteX66" fmla="*/ 3201692 w 3495934"/>
                <a:gd name="connsiteY66" fmla="*/ 2587083 h 3078344"/>
                <a:gd name="connsiteX67" fmla="*/ 3257448 w 3495934"/>
                <a:gd name="connsiteY67" fmla="*/ 2520176 h 3078344"/>
                <a:gd name="connsiteX68" fmla="*/ 3302053 w 3495934"/>
                <a:gd name="connsiteY68" fmla="*/ 2442117 h 3078344"/>
                <a:gd name="connsiteX69" fmla="*/ 3324355 w 3495934"/>
                <a:gd name="connsiteY69" fmla="*/ 2397512 h 3078344"/>
                <a:gd name="connsiteX70" fmla="*/ 3380111 w 3495934"/>
                <a:gd name="connsiteY70" fmla="*/ 2308303 h 3078344"/>
                <a:gd name="connsiteX71" fmla="*/ 3458170 w 3495934"/>
                <a:gd name="connsiteY71" fmla="*/ 2085278 h 3078344"/>
                <a:gd name="connsiteX72" fmla="*/ 3480472 w 3495934"/>
                <a:gd name="connsiteY72" fmla="*/ 1438507 h 3078344"/>
                <a:gd name="connsiteX73" fmla="*/ 3469321 w 3495934"/>
                <a:gd name="connsiteY73" fmla="*/ 1405054 h 3078344"/>
                <a:gd name="connsiteX74" fmla="*/ 3447019 w 3495934"/>
                <a:gd name="connsiteY74" fmla="*/ 1349298 h 3078344"/>
                <a:gd name="connsiteX75" fmla="*/ 3435867 w 3495934"/>
                <a:gd name="connsiteY75" fmla="*/ 1282390 h 3078344"/>
                <a:gd name="connsiteX76" fmla="*/ 3402414 w 3495934"/>
                <a:gd name="connsiteY76" fmla="*/ 1237786 h 3078344"/>
                <a:gd name="connsiteX77" fmla="*/ 3380111 w 3495934"/>
                <a:gd name="connsiteY77" fmla="*/ 1193181 h 3078344"/>
                <a:gd name="connsiteX78" fmla="*/ 3357809 w 3495934"/>
                <a:gd name="connsiteY78" fmla="*/ 1159727 h 3078344"/>
                <a:gd name="connsiteX79" fmla="*/ 3268599 w 3495934"/>
                <a:gd name="connsiteY79" fmla="*/ 1025912 h 3078344"/>
                <a:gd name="connsiteX80" fmla="*/ 3223994 w 3495934"/>
                <a:gd name="connsiteY80" fmla="*/ 947854 h 3078344"/>
                <a:gd name="connsiteX81" fmla="*/ 3190541 w 3495934"/>
                <a:gd name="connsiteY81" fmla="*/ 903249 h 3078344"/>
                <a:gd name="connsiteX82" fmla="*/ 3179389 w 3495934"/>
                <a:gd name="connsiteY82" fmla="*/ 847493 h 3078344"/>
                <a:gd name="connsiteX83" fmla="*/ 3123633 w 3495934"/>
                <a:gd name="connsiteY83" fmla="*/ 802888 h 3078344"/>
                <a:gd name="connsiteX84" fmla="*/ 3079028 w 3495934"/>
                <a:gd name="connsiteY84" fmla="*/ 758283 h 3078344"/>
                <a:gd name="connsiteX85" fmla="*/ 3045575 w 3495934"/>
                <a:gd name="connsiteY85" fmla="*/ 713678 h 3078344"/>
                <a:gd name="connsiteX86" fmla="*/ 2978667 w 3495934"/>
                <a:gd name="connsiteY86" fmla="*/ 669073 h 3078344"/>
                <a:gd name="connsiteX87" fmla="*/ 2945214 w 3495934"/>
                <a:gd name="connsiteY87" fmla="*/ 624468 h 3078344"/>
                <a:gd name="connsiteX88" fmla="*/ 2922911 w 3495934"/>
                <a:gd name="connsiteY88" fmla="*/ 591015 h 3078344"/>
                <a:gd name="connsiteX89" fmla="*/ 2844853 w 3495934"/>
                <a:gd name="connsiteY89" fmla="*/ 524107 h 3078344"/>
                <a:gd name="connsiteX90" fmla="*/ 2711038 w 3495934"/>
                <a:gd name="connsiteY90" fmla="*/ 412595 h 3078344"/>
                <a:gd name="connsiteX91" fmla="*/ 2677584 w 3495934"/>
                <a:gd name="connsiteY91" fmla="*/ 401444 h 3078344"/>
                <a:gd name="connsiteX92" fmla="*/ 2577224 w 3495934"/>
                <a:gd name="connsiteY92" fmla="*/ 334537 h 3078344"/>
                <a:gd name="connsiteX93" fmla="*/ 2465711 w 3495934"/>
                <a:gd name="connsiteY93" fmla="*/ 267629 h 3078344"/>
                <a:gd name="connsiteX94" fmla="*/ 2376502 w 3495934"/>
                <a:gd name="connsiteY94" fmla="*/ 245327 h 3078344"/>
                <a:gd name="connsiteX95" fmla="*/ 2343048 w 3495934"/>
                <a:gd name="connsiteY95" fmla="*/ 223025 h 3078344"/>
                <a:gd name="connsiteX96" fmla="*/ 2242687 w 3495934"/>
                <a:gd name="connsiteY96" fmla="*/ 200722 h 3078344"/>
                <a:gd name="connsiteX97" fmla="*/ 2209233 w 3495934"/>
                <a:gd name="connsiteY97" fmla="*/ 189571 h 3078344"/>
                <a:gd name="connsiteX98" fmla="*/ 2153477 w 3495934"/>
                <a:gd name="connsiteY98" fmla="*/ 178420 h 3078344"/>
                <a:gd name="connsiteX99" fmla="*/ 2075419 w 3495934"/>
                <a:gd name="connsiteY99" fmla="*/ 144966 h 3078344"/>
                <a:gd name="connsiteX100" fmla="*/ 1963906 w 3495934"/>
                <a:gd name="connsiteY100" fmla="*/ 111512 h 3078344"/>
                <a:gd name="connsiteX101" fmla="*/ 1841243 w 3495934"/>
                <a:gd name="connsiteY101" fmla="*/ 66907 h 3078344"/>
                <a:gd name="connsiteX102" fmla="*/ 1796638 w 3495934"/>
                <a:gd name="connsiteY102" fmla="*/ 55756 h 3078344"/>
                <a:gd name="connsiteX103" fmla="*/ 1763184 w 3495934"/>
                <a:gd name="connsiteY103" fmla="*/ 33454 h 3078344"/>
                <a:gd name="connsiteX104" fmla="*/ 1718580 w 3495934"/>
                <a:gd name="connsiteY104" fmla="*/ 22303 h 3078344"/>
                <a:gd name="connsiteX105" fmla="*/ 1573614 w 3495934"/>
                <a:gd name="connsiteY105" fmla="*/ 0 h 3078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3495934" h="3078344">
                  <a:moveTo>
                    <a:pt x="1573614" y="0"/>
                  </a:moveTo>
                  <a:lnTo>
                    <a:pt x="1573614" y="0"/>
                  </a:lnTo>
                  <a:cubicBezTo>
                    <a:pt x="1328287" y="22302"/>
                    <a:pt x="1081496" y="32070"/>
                    <a:pt x="837633" y="66907"/>
                  </a:cubicBezTo>
                  <a:cubicBezTo>
                    <a:pt x="816817" y="69881"/>
                    <a:pt x="813427" y="106412"/>
                    <a:pt x="793028" y="111512"/>
                  </a:cubicBezTo>
                  <a:lnTo>
                    <a:pt x="748424" y="122664"/>
                  </a:lnTo>
                  <a:cubicBezTo>
                    <a:pt x="691549" y="207973"/>
                    <a:pt x="769552" y="102959"/>
                    <a:pt x="681516" y="178420"/>
                  </a:cubicBezTo>
                  <a:cubicBezTo>
                    <a:pt x="667405" y="190515"/>
                    <a:pt x="662341" y="211127"/>
                    <a:pt x="648063" y="223025"/>
                  </a:cubicBezTo>
                  <a:cubicBezTo>
                    <a:pt x="639033" y="230550"/>
                    <a:pt x="625123" y="228919"/>
                    <a:pt x="614609" y="234176"/>
                  </a:cubicBezTo>
                  <a:cubicBezTo>
                    <a:pt x="602622" y="240169"/>
                    <a:pt x="592306" y="249044"/>
                    <a:pt x="581155" y="256478"/>
                  </a:cubicBezTo>
                  <a:cubicBezTo>
                    <a:pt x="547190" y="307426"/>
                    <a:pt x="568328" y="280457"/>
                    <a:pt x="514248" y="334537"/>
                  </a:cubicBezTo>
                  <a:lnTo>
                    <a:pt x="480794" y="367990"/>
                  </a:lnTo>
                  <a:cubicBezTo>
                    <a:pt x="473360" y="375424"/>
                    <a:pt x="468466" y="386968"/>
                    <a:pt x="458492" y="390293"/>
                  </a:cubicBezTo>
                  <a:lnTo>
                    <a:pt x="425038" y="401444"/>
                  </a:lnTo>
                  <a:cubicBezTo>
                    <a:pt x="374601" y="477099"/>
                    <a:pt x="399386" y="449397"/>
                    <a:pt x="358131" y="490654"/>
                  </a:cubicBezTo>
                  <a:cubicBezTo>
                    <a:pt x="301876" y="659413"/>
                    <a:pt x="376829" y="476874"/>
                    <a:pt x="291224" y="591015"/>
                  </a:cubicBezTo>
                  <a:cubicBezTo>
                    <a:pt x="164513" y="759964"/>
                    <a:pt x="360718" y="554974"/>
                    <a:pt x="235467" y="680225"/>
                  </a:cubicBezTo>
                  <a:cubicBezTo>
                    <a:pt x="228033" y="698810"/>
                    <a:pt x="222585" y="718319"/>
                    <a:pt x="213165" y="735981"/>
                  </a:cubicBezTo>
                  <a:cubicBezTo>
                    <a:pt x="192766" y="774229"/>
                    <a:pt x="159966" y="806369"/>
                    <a:pt x="146258" y="847493"/>
                  </a:cubicBezTo>
                  <a:cubicBezTo>
                    <a:pt x="135107" y="880947"/>
                    <a:pt x="128574" y="916313"/>
                    <a:pt x="112804" y="947854"/>
                  </a:cubicBezTo>
                  <a:cubicBezTo>
                    <a:pt x="105370" y="962722"/>
                    <a:pt x="96339" y="976894"/>
                    <a:pt x="90502" y="992459"/>
                  </a:cubicBezTo>
                  <a:cubicBezTo>
                    <a:pt x="79399" y="1022067"/>
                    <a:pt x="73707" y="1076431"/>
                    <a:pt x="68199" y="1103971"/>
                  </a:cubicBezTo>
                  <a:cubicBezTo>
                    <a:pt x="56580" y="1162066"/>
                    <a:pt x="60067" y="1132436"/>
                    <a:pt x="45897" y="1182029"/>
                  </a:cubicBezTo>
                  <a:cubicBezTo>
                    <a:pt x="41687" y="1196765"/>
                    <a:pt x="38070" y="1211673"/>
                    <a:pt x="34745" y="1226634"/>
                  </a:cubicBezTo>
                  <a:cubicBezTo>
                    <a:pt x="24356" y="1273383"/>
                    <a:pt x="20511" y="1300888"/>
                    <a:pt x="12443" y="1349298"/>
                  </a:cubicBezTo>
                  <a:cubicBezTo>
                    <a:pt x="1917" y="1601922"/>
                    <a:pt x="-9293" y="1716829"/>
                    <a:pt x="12443" y="1984917"/>
                  </a:cubicBezTo>
                  <a:cubicBezTo>
                    <a:pt x="13786" y="2001486"/>
                    <a:pt x="27866" y="2014389"/>
                    <a:pt x="34745" y="2029522"/>
                  </a:cubicBezTo>
                  <a:cubicBezTo>
                    <a:pt x="46459" y="2055293"/>
                    <a:pt x="58037" y="2081159"/>
                    <a:pt x="68199" y="2107581"/>
                  </a:cubicBezTo>
                  <a:cubicBezTo>
                    <a:pt x="81739" y="2142783"/>
                    <a:pt x="89903" y="2187031"/>
                    <a:pt x="112804" y="2219093"/>
                  </a:cubicBezTo>
                  <a:cubicBezTo>
                    <a:pt x="121970" y="2231926"/>
                    <a:pt x="135107" y="2241396"/>
                    <a:pt x="146258" y="2252547"/>
                  </a:cubicBezTo>
                  <a:cubicBezTo>
                    <a:pt x="153692" y="2271132"/>
                    <a:pt x="157951" y="2291329"/>
                    <a:pt x="168560" y="2308303"/>
                  </a:cubicBezTo>
                  <a:cubicBezTo>
                    <a:pt x="183890" y="2332831"/>
                    <a:pt x="212348" y="2348646"/>
                    <a:pt x="235467" y="2364059"/>
                  </a:cubicBezTo>
                  <a:cubicBezTo>
                    <a:pt x="296350" y="2485823"/>
                    <a:pt x="217666" y="2346900"/>
                    <a:pt x="291224" y="2430966"/>
                  </a:cubicBezTo>
                  <a:cubicBezTo>
                    <a:pt x="364905" y="2515173"/>
                    <a:pt x="300508" y="2486099"/>
                    <a:pt x="369282" y="2509025"/>
                  </a:cubicBezTo>
                  <a:cubicBezTo>
                    <a:pt x="376716" y="2520176"/>
                    <a:pt x="382107" y="2533001"/>
                    <a:pt x="391584" y="2542478"/>
                  </a:cubicBezTo>
                  <a:cubicBezTo>
                    <a:pt x="401061" y="2551955"/>
                    <a:pt x="414573" y="2556409"/>
                    <a:pt x="425038" y="2564781"/>
                  </a:cubicBezTo>
                  <a:cubicBezTo>
                    <a:pt x="433248" y="2571349"/>
                    <a:pt x="439264" y="2580352"/>
                    <a:pt x="447341" y="2587083"/>
                  </a:cubicBezTo>
                  <a:cubicBezTo>
                    <a:pt x="461619" y="2598981"/>
                    <a:pt x="477834" y="2608442"/>
                    <a:pt x="491945" y="2620537"/>
                  </a:cubicBezTo>
                  <a:cubicBezTo>
                    <a:pt x="531487" y="2654430"/>
                    <a:pt x="521096" y="2659497"/>
                    <a:pt x="570004" y="2687444"/>
                  </a:cubicBezTo>
                  <a:cubicBezTo>
                    <a:pt x="580210" y="2693276"/>
                    <a:pt x="592307" y="2694878"/>
                    <a:pt x="603458" y="2698595"/>
                  </a:cubicBezTo>
                  <a:cubicBezTo>
                    <a:pt x="647018" y="2742157"/>
                    <a:pt x="601311" y="2703098"/>
                    <a:pt x="659214" y="2732049"/>
                  </a:cubicBezTo>
                  <a:cubicBezTo>
                    <a:pt x="671201" y="2738042"/>
                    <a:pt x="680680" y="2748358"/>
                    <a:pt x="692667" y="2754351"/>
                  </a:cubicBezTo>
                  <a:cubicBezTo>
                    <a:pt x="731297" y="2773666"/>
                    <a:pt x="757559" y="2775310"/>
                    <a:pt x="793028" y="2798956"/>
                  </a:cubicBezTo>
                  <a:cubicBezTo>
                    <a:pt x="801776" y="2804788"/>
                    <a:pt x="806203" y="2816043"/>
                    <a:pt x="815331" y="2821259"/>
                  </a:cubicBezTo>
                  <a:cubicBezTo>
                    <a:pt x="832711" y="2831190"/>
                    <a:pt x="852864" y="2835278"/>
                    <a:pt x="871087" y="2843561"/>
                  </a:cubicBezTo>
                  <a:cubicBezTo>
                    <a:pt x="893787" y="2853879"/>
                    <a:pt x="914843" y="2867754"/>
                    <a:pt x="937994" y="2877015"/>
                  </a:cubicBezTo>
                  <a:cubicBezTo>
                    <a:pt x="952224" y="2882707"/>
                    <a:pt x="967863" y="2883956"/>
                    <a:pt x="982599" y="2888166"/>
                  </a:cubicBezTo>
                  <a:cubicBezTo>
                    <a:pt x="993901" y="2891395"/>
                    <a:pt x="1004794" y="2895939"/>
                    <a:pt x="1016053" y="2899317"/>
                  </a:cubicBezTo>
                  <a:cubicBezTo>
                    <a:pt x="1041972" y="2907093"/>
                    <a:pt x="1068004" y="2914500"/>
                    <a:pt x="1094111" y="2921620"/>
                  </a:cubicBezTo>
                  <a:cubicBezTo>
                    <a:pt x="1108897" y="2925653"/>
                    <a:pt x="1123980" y="2928561"/>
                    <a:pt x="1138716" y="2932771"/>
                  </a:cubicBezTo>
                  <a:cubicBezTo>
                    <a:pt x="1177389" y="2943820"/>
                    <a:pt x="1184708" y="2950509"/>
                    <a:pt x="1227926" y="2966225"/>
                  </a:cubicBezTo>
                  <a:cubicBezTo>
                    <a:pt x="1250019" y="2974259"/>
                    <a:pt x="1271561" y="2985202"/>
                    <a:pt x="1294833" y="2988527"/>
                  </a:cubicBezTo>
                  <a:cubicBezTo>
                    <a:pt x="1320853" y="2992244"/>
                    <a:pt x="1347008" y="2995110"/>
                    <a:pt x="1372892" y="2999678"/>
                  </a:cubicBezTo>
                  <a:cubicBezTo>
                    <a:pt x="1410222" y="3006266"/>
                    <a:pt x="1446581" y="3019460"/>
                    <a:pt x="1484404" y="3021981"/>
                  </a:cubicBezTo>
                  <a:lnTo>
                    <a:pt x="1651672" y="3033132"/>
                  </a:lnTo>
                  <a:cubicBezTo>
                    <a:pt x="1923683" y="3123800"/>
                    <a:pt x="1700465" y="3053486"/>
                    <a:pt x="2443409" y="3033132"/>
                  </a:cubicBezTo>
                  <a:cubicBezTo>
                    <a:pt x="2462355" y="3032613"/>
                    <a:pt x="2480663" y="3026093"/>
                    <a:pt x="2499165" y="3021981"/>
                  </a:cubicBezTo>
                  <a:cubicBezTo>
                    <a:pt x="2514126" y="3018656"/>
                    <a:pt x="2528809" y="3014154"/>
                    <a:pt x="2543770" y="3010829"/>
                  </a:cubicBezTo>
                  <a:cubicBezTo>
                    <a:pt x="2671228" y="2982504"/>
                    <a:pt x="2535312" y="3015731"/>
                    <a:pt x="2644131" y="2988527"/>
                  </a:cubicBezTo>
                  <a:cubicBezTo>
                    <a:pt x="2658999" y="2977376"/>
                    <a:pt x="2672489" y="2964099"/>
                    <a:pt x="2688736" y="2955073"/>
                  </a:cubicBezTo>
                  <a:cubicBezTo>
                    <a:pt x="2706234" y="2945352"/>
                    <a:pt x="2726200" y="2940901"/>
                    <a:pt x="2744492" y="2932771"/>
                  </a:cubicBezTo>
                  <a:cubicBezTo>
                    <a:pt x="2759683" y="2926020"/>
                    <a:pt x="2774566" y="2918541"/>
                    <a:pt x="2789097" y="2910468"/>
                  </a:cubicBezTo>
                  <a:cubicBezTo>
                    <a:pt x="2795638" y="2906834"/>
                    <a:pt x="2864358" y="2866336"/>
                    <a:pt x="2878306" y="2854712"/>
                  </a:cubicBezTo>
                  <a:cubicBezTo>
                    <a:pt x="2890421" y="2844616"/>
                    <a:pt x="2899144" y="2830721"/>
                    <a:pt x="2911760" y="2821259"/>
                  </a:cubicBezTo>
                  <a:cubicBezTo>
                    <a:pt x="2929099" y="2808255"/>
                    <a:pt x="2949230" y="2799441"/>
                    <a:pt x="2967516" y="2787805"/>
                  </a:cubicBezTo>
                  <a:cubicBezTo>
                    <a:pt x="2990130" y="2773414"/>
                    <a:pt x="3012980" y="2759283"/>
                    <a:pt x="3034424" y="2743200"/>
                  </a:cubicBezTo>
                  <a:cubicBezTo>
                    <a:pt x="3072815" y="2714407"/>
                    <a:pt x="3119253" y="2682864"/>
                    <a:pt x="3145936" y="2642839"/>
                  </a:cubicBezTo>
                  <a:cubicBezTo>
                    <a:pt x="3175672" y="2598235"/>
                    <a:pt x="3157087" y="2616820"/>
                    <a:pt x="3201692" y="2587083"/>
                  </a:cubicBezTo>
                  <a:cubicBezTo>
                    <a:pt x="3228479" y="2506719"/>
                    <a:pt x="3188009" y="2606975"/>
                    <a:pt x="3257448" y="2520176"/>
                  </a:cubicBezTo>
                  <a:cubicBezTo>
                    <a:pt x="3276169" y="2496775"/>
                    <a:pt x="3287703" y="2468426"/>
                    <a:pt x="3302053" y="2442117"/>
                  </a:cubicBezTo>
                  <a:cubicBezTo>
                    <a:pt x="3310013" y="2427524"/>
                    <a:pt x="3316108" y="2411945"/>
                    <a:pt x="3324355" y="2397512"/>
                  </a:cubicBezTo>
                  <a:cubicBezTo>
                    <a:pt x="3346741" y="2358336"/>
                    <a:pt x="3359072" y="2355642"/>
                    <a:pt x="3380111" y="2308303"/>
                  </a:cubicBezTo>
                  <a:cubicBezTo>
                    <a:pt x="3427249" y="2202242"/>
                    <a:pt x="3431226" y="2179581"/>
                    <a:pt x="3458170" y="2085278"/>
                  </a:cubicBezTo>
                  <a:cubicBezTo>
                    <a:pt x="3506289" y="1748451"/>
                    <a:pt x="3502117" y="1871390"/>
                    <a:pt x="3480472" y="1438507"/>
                  </a:cubicBezTo>
                  <a:cubicBezTo>
                    <a:pt x="3479885" y="1426767"/>
                    <a:pt x="3473448" y="1416060"/>
                    <a:pt x="3469321" y="1405054"/>
                  </a:cubicBezTo>
                  <a:cubicBezTo>
                    <a:pt x="3462293" y="1386312"/>
                    <a:pt x="3454453" y="1367883"/>
                    <a:pt x="3447019" y="1349298"/>
                  </a:cubicBezTo>
                  <a:cubicBezTo>
                    <a:pt x="3443302" y="1326995"/>
                    <a:pt x="3444264" y="1303383"/>
                    <a:pt x="3435867" y="1282390"/>
                  </a:cubicBezTo>
                  <a:cubicBezTo>
                    <a:pt x="3428965" y="1265134"/>
                    <a:pt x="3412264" y="1253546"/>
                    <a:pt x="3402414" y="1237786"/>
                  </a:cubicBezTo>
                  <a:cubicBezTo>
                    <a:pt x="3393604" y="1223689"/>
                    <a:pt x="3388358" y="1207614"/>
                    <a:pt x="3380111" y="1193181"/>
                  </a:cubicBezTo>
                  <a:cubicBezTo>
                    <a:pt x="3373462" y="1181545"/>
                    <a:pt x="3364318" y="1171443"/>
                    <a:pt x="3357809" y="1159727"/>
                  </a:cubicBezTo>
                  <a:cubicBezTo>
                    <a:pt x="3283050" y="1025160"/>
                    <a:pt x="3373293" y="1160519"/>
                    <a:pt x="3268599" y="1025912"/>
                  </a:cubicBezTo>
                  <a:cubicBezTo>
                    <a:pt x="3229537" y="975689"/>
                    <a:pt x="3261642" y="1008090"/>
                    <a:pt x="3223994" y="947854"/>
                  </a:cubicBezTo>
                  <a:cubicBezTo>
                    <a:pt x="3214144" y="932094"/>
                    <a:pt x="3201692" y="918117"/>
                    <a:pt x="3190541" y="903249"/>
                  </a:cubicBezTo>
                  <a:cubicBezTo>
                    <a:pt x="3186824" y="884664"/>
                    <a:pt x="3189903" y="863263"/>
                    <a:pt x="3179389" y="847493"/>
                  </a:cubicBezTo>
                  <a:cubicBezTo>
                    <a:pt x="3166187" y="827690"/>
                    <a:pt x="3141422" y="818700"/>
                    <a:pt x="3123633" y="802888"/>
                  </a:cubicBezTo>
                  <a:cubicBezTo>
                    <a:pt x="3107917" y="788918"/>
                    <a:pt x="3092874" y="774107"/>
                    <a:pt x="3079028" y="758283"/>
                  </a:cubicBezTo>
                  <a:cubicBezTo>
                    <a:pt x="3066790" y="744296"/>
                    <a:pt x="3059466" y="726025"/>
                    <a:pt x="3045575" y="713678"/>
                  </a:cubicBezTo>
                  <a:cubicBezTo>
                    <a:pt x="3025541" y="695870"/>
                    <a:pt x="2978667" y="669073"/>
                    <a:pt x="2978667" y="669073"/>
                  </a:cubicBezTo>
                  <a:cubicBezTo>
                    <a:pt x="2967516" y="654205"/>
                    <a:pt x="2956017" y="639591"/>
                    <a:pt x="2945214" y="624468"/>
                  </a:cubicBezTo>
                  <a:cubicBezTo>
                    <a:pt x="2937424" y="613562"/>
                    <a:pt x="2931633" y="601190"/>
                    <a:pt x="2922911" y="591015"/>
                  </a:cubicBezTo>
                  <a:cubicBezTo>
                    <a:pt x="2855905" y="512843"/>
                    <a:pt x="2904039" y="573429"/>
                    <a:pt x="2844853" y="524107"/>
                  </a:cubicBezTo>
                  <a:cubicBezTo>
                    <a:pt x="2797607" y="484735"/>
                    <a:pt x="2780374" y="435706"/>
                    <a:pt x="2711038" y="412595"/>
                  </a:cubicBezTo>
                  <a:lnTo>
                    <a:pt x="2677584" y="401444"/>
                  </a:lnTo>
                  <a:lnTo>
                    <a:pt x="2577224" y="334537"/>
                  </a:lnTo>
                  <a:cubicBezTo>
                    <a:pt x="2536024" y="307070"/>
                    <a:pt x="2516972" y="293259"/>
                    <a:pt x="2465711" y="267629"/>
                  </a:cubicBezTo>
                  <a:cubicBezTo>
                    <a:pt x="2442851" y="256199"/>
                    <a:pt x="2397709" y="249568"/>
                    <a:pt x="2376502" y="245327"/>
                  </a:cubicBezTo>
                  <a:cubicBezTo>
                    <a:pt x="2365351" y="237893"/>
                    <a:pt x="2355035" y="229019"/>
                    <a:pt x="2343048" y="223025"/>
                  </a:cubicBezTo>
                  <a:cubicBezTo>
                    <a:pt x="2312920" y="207961"/>
                    <a:pt x="2273533" y="207576"/>
                    <a:pt x="2242687" y="200722"/>
                  </a:cubicBezTo>
                  <a:cubicBezTo>
                    <a:pt x="2231212" y="198172"/>
                    <a:pt x="2220637" y="192422"/>
                    <a:pt x="2209233" y="189571"/>
                  </a:cubicBezTo>
                  <a:cubicBezTo>
                    <a:pt x="2190845" y="184974"/>
                    <a:pt x="2171864" y="183017"/>
                    <a:pt x="2153477" y="178420"/>
                  </a:cubicBezTo>
                  <a:cubicBezTo>
                    <a:pt x="2105625" y="166456"/>
                    <a:pt x="2128599" y="166237"/>
                    <a:pt x="2075419" y="144966"/>
                  </a:cubicBezTo>
                  <a:cubicBezTo>
                    <a:pt x="2030177" y="126870"/>
                    <a:pt x="2007715" y="122465"/>
                    <a:pt x="1963906" y="111512"/>
                  </a:cubicBezTo>
                  <a:cubicBezTo>
                    <a:pt x="1904949" y="72208"/>
                    <a:pt x="1943454" y="92460"/>
                    <a:pt x="1841243" y="66907"/>
                  </a:cubicBezTo>
                  <a:lnTo>
                    <a:pt x="1796638" y="55756"/>
                  </a:lnTo>
                  <a:cubicBezTo>
                    <a:pt x="1785487" y="48322"/>
                    <a:pt x="1775503" y="38733"/>
                    <a:pt x="1763184" y="33454"/>
                  </a:cubicBezTo>
                  <a:cubicBezTo>
                    <a:pt x="1749098" y="27417"/>
                    <a:pt x="1733608" y="25309"/>
                    <a:pt x="1718580" y="22303"/>
                  </a:cubicBezTo>
                  <a:cubicBezTo>
                    <a:pt x="1647544" y="8095"/>
                    <a:pt x="1597775" y="3717"/>
                    <a:pt x="1573614" y="0"/>
                  </a:cubicBezTo>
                  <a:close/>
                </a:path>
              </a:pathLst>
            </a:cu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TextBox 114"/>
            <p:cNvSpPr txBox="1"/>
            <p:nvPr/>
          </p:nvSpPr>
          <p:spPr>
            <a:xfrm>
              <a:off x="1041802" y="1631456"/>
              <a:ext cx="4252482" cy="3335785"/>
            </a:xfrm>
            <a:prstGeom prst="rect">
              <a:avLst/>
            </a:prstGeom>
            <a:noFill/>
          </p:spPr>
          <p:txBody>
            <a:bodyPr wrap="square" rtlCol="0">
              <a:spAutoFit/>
            </a:bodyPr>
            <a:lstStyle/>
            <a:p>
              <a:r>
                <a:rPr lang="en-US" sz="2000" i="1" dirty="0"/>
                <a:t>And a stone was brought, and laid upon the mouth of the den; and the king sealed it with his own signet, and with the signet of his lords; that the purpose might not be changed concerning Daniel.</a:t>
              </a:r>
            </a:p>
          </p:txBody>
        </p:sp>
      </p:grpSp>
      <p:sp>
        <p:nvSpPr>
          <p:cNvPr id="144" name="Rectangle 143"/>
          <p:cNvSpPr/>
          <p:nvPr/>
        </p:nvSpPr>
        <p:spPr>
          <a:xfrm>
            <a:off x="513983" y="1071061"/>
            <a:ext cx="3992129" cy="4893647"/>
          </a:xfrm>
          <a:prstGeom prst="rect">
            <a:avLst/>
          </a:prstGeom>
        </p:spPr>
        <p:txBody>
          <a:bodyPr wrap="square">
            <a:spAutoFit/>
          </a:bodyPr>
          <a:lstStyle/>
          <a:p>
            <a:r>
              <a:rPr lang="en-US" sz="2400" dirty="0">
                <a:solidFill>
                  <a:schemeClr val="bg1"/>
                </a:solidFill>
                <a:latin typeface="Calibri" panose="020F0502020204030204" pitchFamily="34" charset="0"/>
              </a:rPr>
              <a:t>The eavesdropping enemies reported Daniel praying 3 times a day to his God.</a:t>
            </a:r>
          </a:p>
          <a:p>
            <a:endParaRPr lang="en-US" sz="2400" dirty="0">
              <a:solidFill>
                <a:schemeClr val="bg1"/>
              </a:solidFill>
              <a:latin typeface="Calibri" panose="020F0502020204030204" pitchFamily="34" charset="0"/>
            </a:endParaRPr>
          </a:p>
          <a:p>
            <a:r>
              <a:rPr lang="en-US" sz="2400" dirty="0">
                <a:solidFill>
                  <a:schemeClr val="bg1"/>
                </a:solidFill>
                <a:latin typeface="Calibri" panose="020F0502020204030204" pitchFamily="34" charset="0"/>
              </a:rPr>
              <a:t>Darius was forced by his own creed to put Daniel in a lions’ den. (3)</a:t>
            </a:r>
          </a:p>
          <a:p>
            <a:endParaRPr lang="en-US" sz="2400" dirty="0">
              <a:solidFill>
                <a:schemeClr val="bg1"/>
              </a:solidFill>
              <a:latin typeface="Calibri" panose="020F0502020204030204" pitchFamily="34" charset="0"/>
            </a:endParaRPr>
          </a:p>
          <a:p>
            <a:r>
              <a:rPr lang="en-US" sz="2400" dirty="0">
                <a:solidFill>
                  <a:schemeClr val="bg1"/>
                </a:solidFill>
                <a:latin typeface="Calibri" panose="020F0502020204030204" pitchFamily="34" charset="0"/>
              </a:rPr>
              <a:t>An absolute monarch would likely feel that any other course would slowly cause him to lose power. (1)</a:t>
            </a:r>
          </a:p>
          <a:p>
            <a:r>
              <a:rPr lang="en-US" sz="2400" dirty="0">
                <a:solidFill>
                  <a:schemeClr val="bg1"/>
                </a:solidFill>
                <a:latin typeface="Calibri" panose="020F0502020204030204" pitchFamily="34" charset="0"/>
              </a:rPr>
              <a:t> </a:t>
            </a:r>
          </a:p>
        </p:txBody>
      </p:sp>
    </p:spTree>
    <p:extLst>
      <p:ext uri="{BB962C8B-B14F-4D97-AF65-F5344CB8AC3E}">
        <p14:creationId xmlns:p14="http://schemas.microsoft.com/office/powerpoint/2010/main" val="1753697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4">
                                            <p:txEl>
                                              <p:pRg st="4" end="4"/>
                                            </p:txEl>
                                          </p:spTgt>
                                        </p:tgtEl>
                                        <p:attrNameLst>
                                          <p:attrName>style.visibility</p:attrName>
                                        </p:attrNameLst>
                                      </p:cBhvr>
                                      <p:to>
                                        <p:strVal val="visible"/>
                                      </p:to>
                                    </p:set>
                                  </p:childTnLst>
                                </p:cTn>
                              </p:par>
                              <p:par>
                                <p:cTn id="11" presetID="31" presetClass="entr" presetSubtype="0" fill="hold" nodeType="withEffect">
                                  <p:stCondLst>
                                    <p:cond delay="0"/>
                                  </p:stCondLst>
                                  <p:childTnLst>
                                    <p:set>
                                      <p:cBhvr>
                                        <p:cTn id="12" dur="1" fill="hold">
                                          <p:stCondLst>
                                            <p:cond delay="0"/>
                                          </p:stCondLst>
                                        </p:cTn>
                                        <p:tgtEl>
                                          <p:spTgt spid="113"/>
                                        </p:tgtEl>
                                        <p:attrNameLst>
                                          <p:attrName>style.visibility</p:attrName>
                                        </p:attrNameLst>
                                      </p:cBhvr>
                                      <p:to>
                                        <p:strVal val="visible"/>
                                      </p:to>
                                    </p:set>
                                    <p:anim calcmode="lin" valueType="num">
                                      <p:cBhvr>
                                        <p:cTn id="13" dur="1000" fill="hold"/>
                                        <p:tgtEl>
                                          <p:spTgt spid="113"/>
                                        </p:tgtEl>
                                        <p:attrNameLst>
                                          <p:attrName>ppt_w</p:attrName>
                                        </p:attrNameLst>
                                      </p:cBhvr>
                                      <p:tavLst>
                                        <p:tav tm="0">
                                          <p:val>
                                            <p:fltVal val="0"/>
                                          </p:val>
                                        </p:tav>
                                        <p:tav tm="100000">
                                          <p:val>
                                            <p:strVal val="#ppt_w"/>
                                          </p:val>
                                        </p:tav>
                                      </p:tavLst>
                                    </p:anim>
                                    <p:anim calcmode="lin" valueType="num">
                                      <p:cBhvr>
                                        <p:cTn id="14" dur="1000" fill="hold"/>
                                        <p:tgtEl>
                                          <p:spTgt spid="113"/>
                                        </p:tgtEl>
                                        <p:attrNameLst>
                                          <p:attrName>ppt_h</p:attrName>
                                        </p:attrNameLst>
                                      </p:cBhvr>
                                      <p:tavLst>
                                        <p:tav tm="0">
                                          <p:val>
                                            <p:fltVal val="0"/>
                                          </p:val>
                                        </p:tav>
                                        <p:tav tm="100000">
                                          <p:val>
                                            <p:strVal val="#ppt_h"/>
                                          </p:val>
                                        </p:tav>
                                      </p:tavLst>
                                    </p:anim>
                                    <p:anim calcmode="lin" valueType="num">
                                      <p:cBhvr>
                                        <p:cTn id="15" dur="1000" fill="hold"/>
                                        <p:tgtEl>
                                          <p:spTgt spid="113"/>
                                        </p:tgtEl>
                                        <p:attrNameLst>
                                          <p:attrName>style.rotation</p:attrName>
                                        </p:attrNameLst>
                                      </p:cBhvr>
                                      <p:tavLst>
                                        <p:tav tm="0">
                                          <p:val>
                                            <p:fltVal val="90"/>
                                          </p:val>
                                        </p:tav>
                                        <p:tav tm="100000">
                                          <p:val>
                                            <p:fltVal val="0"/>
                                          </p:val>
                                        </p:tav>
                                      </p:tavLst>
                                    </p:anim>
                                    <p:animEffect transition="in" filter="fade">
                                      <p:cBhvr>
                                        <p:cTn id="16" dur="1000"/>
                                        <p:tgtEl>
                                          <p:spTgt spid="1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 name="Picture 2" descr="http://wallpaperswide.com/download/aero_brown-wallpaper-1366x768.jpg"/>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56" name="Group 55"/>
          <p:cNvGrpSpPr/>
          <p:nvPr/>
        </p:nvGrpSpPr>
        <p:grpSpPr>
          <a:xfrm rot="820492">
            <a:off x="5966335" y="535302"/>
            <a:ext cx="3048000" cy="3780999"/>
            <a:chOff x="270697" y="2360085"/>
            <a:chExt cx="3048000" cy="3780999"/>
          </a:xfrm>
        </p:grpSpPr>
        <p:grpSp>
          <p:nvGrpSpPr>
            <p:cNvPr id="57" name="Group 11"/>
            <p:cNvGrpSpPr/>
            <p:nvPr/>
          </p:nvGrpSpPr>
          <p:grpSpPr>
            <a:xfrm rot="7983981">
              <a:off x="-95803" y="2726585"/>
              <a:ext cx="3780999" cy="3048000"/>
              <a:chOff x="990600" y="1219200"/>
              <a:chExt cx="3780999" cy="3048000"/>
            </a:xfrm>
          </p:grpSpPr>
          <p:sp>
            <p:nvSpPr>
              <p:cNvPr id="59" name="Regular Pentagon 58"/>
              <p:cNvSpPr/>
              <p:nvPr/>
            </p:nvSpPr>
            <p:spPr>
              <a:xfrm>
                <a:off x="990600" y="1219200"/>
                <a:ext cx="2590800" cy="2667000"/>
              </a:xfrm>
              <a:prstGeom prst="pentagon">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gular Pentagon 59"/>
              <p:cNvSpPr/>
              <p:nvPr/>
            </p:nvSpPr>
            <p:spPr>
              <a:xfrm>
                <a:off x="1981200" y="2362200"/>
                <a:ext cx="2438400" cy="1290918"/>
              </a:xfrm>
              <a:prstGeom prst="pentagon">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gular Pentagon 60"/>
              <p:cNvSpPr/>
              <p:nvPr/>
            </p:nvSpPr>
            <p:spPr>
              <a:xfrm rot="4682518">
                <a:off x="3175834" y="2065001"/>
                <a:ext cx="1887586" cy="1303944"/>
              </a:xfrm>
              <a:prstGeom prst="pentagon">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gular Pentagon 61"/>
              <p:cNvSpPr/>
              <p:nvPr/>
            </p:nvSpPr>
            <p:spPr>
              <a:xfrm>
                <a:off x="1143000" y="3048000"/>
                <a:ext cx="838200" cy="1219200"/>
              </a:xfrm>
              <a:prstGeom prst="pentagon">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8" name="Regular Pentagon 57"/>
            <p:cNvSpPr/>
            <p:nvPr/>
          </p:nvSpPr>
          <p:spPr>
            <a:xfrm rot="8285469">
              <a:off x="757028" y="2776710"/>
              <a:ext cx="1282778" cy="704515"/>
            </a:xfrm>
            <a:prstGeom prst="pentagon">
              <a:avLst/>
            </a:prstGeom>
            <a:solidFill>
              <a:srgbClr val="C494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5"/>
          <p:cNvGrpSpPr/>
          <p:nvPr/>
        </p:nvGrpSpPr>
        <p:grpSpPr>
          <a:xfrm>
            <a:off x="2514601" y="1219200"/>
            <a:ext cx="3780999" cy="3048000"/>
            <a:chOff x="990600" y="1219200"/>
            <a:chExt cx="3780999" cy="3048000"/>
          </a:xfrm>
        </p:grpSpPr>
        <p:sp>
          <p:nvSpPr>
            <p:cNvPr id="2" name="Regular Pentagon 1"/>
            <p:cNvSpPr/>
            <p:nvPr/>
          </p:nvSpPr>
          <p:spPr>
            <a:xfrm>
              <a:off x="990600" y="1219200"/>
              <a:ext cx="2590800" cy="2667000"/>
            </a:xfrm>
            <a:prstGeom prst="pentagon">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gular Pentagon 2"/>
            <p:cNvSpPr/>
            <p:nvPr/>
          </p:nvSpPr>
          <p:spPr>
            <a:xfrm>
              <a:off x="1981200" y="2362200"/>
              <a:ext cx="2438400" cy="1290918"/>
            </a:xfrm>
            <a:prstGeom prst="pentagon">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gular Pentagon 3"/>
            <p:cNvSpPr/>
            <p:nvPr/>
          </p:nvSpPr>
          <p:spPr>
            <a:xfrm rot="4682518">
              <a:off x="3175834" y="2065001"/>
              <a:ext cx="1887586" cy="1303944"/>
            </a:xfrm>
            <a:prstGeom prst="pentagon">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gular Pentagon 4"/>
            <p:cNvSpPr/>
            <p:nvPr/>
          </p:nvSpPr>
          <p:spPr>
            <a:xfrm>
              <a:off x="1143000" y="3048000"/>
              <a:ext cx="838200" cy="1219200"/>
            </a:xfrm>
            <a:prstGeom prst="pentagon">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24"/>
          <p:cNvGrpSpPr/>
          <p:nvPr/>
        </p:nvGrpSpPr>
        <p:grpSpPr>
          <a:xfrm>
            <a:off x="7220904" y="2384990"/>
            <a:ext cx="3048000" cy="2409399"/>
            <a:chOff x="5696904" y="2384989"/>
            <a:chExt cx="3048000" cy="2409399"/>
          </a:xfrm>
        </p:grpSpPr>
        <p:grpSp>
          <p:nvGrpSpPr>
            <p:cNvPr id="17" name="Group 16"/>
            <p:cNvGrpSpPr/>
            <p:nvPr/>
          </p:nvGrpSpPr>
          <p:grpSpPr>
            <a:xfrm rot="4983923" flipH="1">
              <a:off x="6016204" y="2065689"/>
              <a:ext cx="2409399" cy="3048000"/>
              <a:chOff x="990600" y="1219200"/>
              <a:chExt cx="3780999" cy="3048000"/>
            </a:xfrm>
          </p:grpSpPr>
          <p:sp>
            <p:nvSpPr>
              <p:cNvPr id="18" name="Regular Pentagon 17"/>
              <p:cNvSpPr/>
              <p:nvPr/>
            </p:nvSpPr>
            <p:spPr>
              <a:xfrm>
                <a:off x="990600" y="1219200"/>
                <a:ext cx="2590800" cy="2667000"/>
              </a:xfrm>
              <a:prstGeom prst="pentagon">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gular Pentagon 18"/>
              <p:cNvSpPr/>
              <p:nvPr/>
            </p:nvSpPr>
            <p:spPr>
              <a:xfrm>
                <a:off x="1981200" y="2362200"/>
                <a:ext cx="2438400" cy="1290918"/>
              </a:xfrm>
              <a:prstGeom prst="pentagon">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gular Pentagon 19"/>
              <p:cNvSpPr/>
              <p:nvPr/>
            </p:nvSpPr>
            <p:spPr>
              <a:xfrm rot="4682518">
                <a:off x="3175834" y="2065001"/>
                <a:ext cx="1887586" cy="1303944"/>
              </a:xfrm>
              <a:prstGeom prst="pentagon">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gular Pentagon 20"/>
              <p:cNvSpPr/>
              <p:nvPr/>
            </p:nvSpPr>
            <p:spPr>
              <a:xfrm>
                <a:off x="1143000" y="3048000"/>
                <a:ext cx="838200" cy="1219200"/>
              </a:xfrm>
              <a:prstGeom prst="pentagon">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Regular Pentagon 21"/>
            <p:cNvSpPr/>
            <p:nvPr/>
          </p:nvSpPr>
          <p:spPr>
            <a:xfrm rot="8285469">
              <a:off x="7212338" y="2922466"/>
              <a:ext cx="1065342" cy="784467"/>
            </a:xfrm>
            <a:prstGeom prst="pentagon">
              <a:avLst/>
            </a:prstGeom>
            <a:solidFill>
              <a:srgbClr val="C494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3"/>
          <p:cNvGrpSpPr/>
          <p:nvPr/>
        </p:nvGrpSpPr>
        <p:grpSpPr>
          <a:xfrm>
            <a:off x="4463133" y="264608"/>
            <a:ext cx="2377273" cy="3780999"/>
            <a:chOff x="2939132" y="264607"/>
            <a:chExt cx="2377273" cy="3780999"/>
          </a:xfrm>
        </p:grpSpPr>
        <p:grpSp>
          <p:nvGrpSpPr>
            <p:cNvPr id="7" name="Group 6"/>
            <p:cNvGrpSpPr/>
            <p:nvPr/>
          </p:nvGrpSpPr>
          <p:grpSpPr>
            <a:xfrm rot="3602951">
              <a:off x="2084322" y="1119417"/>
              <a:ext cx="3780999" cy="2071379"/>
              <a:chOff x="990600" y="1219200"/>
              <a:chExt cx="3780999" cy="3048000"/>
            </a:xfrm>
          </p:grpSpPr>
          <p:sp>
            <p:nvSpPr>
              <p:cNvPr id="8" name="Regular Pentagon 7"/>
              <p:cNvSpPr/>
              <p:nvPr/>
            </p:nvSpPr>
            <p:spPr>
              <a:xfrm>
                <a:off x="990600" y="1219200"/>
                <a:ext cx="2590800" cy="2667000"/>
              </a:xfrm>
              <a:prstGeom prst="pentagon">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gular Pentagon 8"/>
              <p:cNvSpPr/>
              <p:nvPr/>
            </p:nvSpPr>
            <p:spPr>
              <a:xfrm>
                <a:off x="1981200" y="2362200"/>
                <a:ext cx="2438400" cy="1290918"/>
              </a:xfrm>
              <a:prstGeom prst="pentagon">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gular Pentagon 9"/>
              <p:cNvSpPr/>
              <p:nvPr/>
            </p:nvSpPr>
            <p:spPr>
              <a:xfrm rot="4682518">
                <a:off x="3175834" y="2065001"/>
                <a:ext cx="1887586" cy="1303944"/>
              </a:xfrm>
              <a:prstGeom prst="pentagon">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gular Pentagon 10"/>
              <p:cNvSpPr/>
              <p:nvPr/>
            </p:nvSpPr>
            <p:spPr>
              <a:xfrm>
                <a:off x="1143000" y="3048000"/>
                <a:ext cx="838200" cy="1219200"/>
              </a:xfrm>
              <a:prstGeom prst="pentagon">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Regular Pentagon 22"/>
            <p:cNvSpPr/>
            <p:nvPr/>
          </p:nvSpPr>
          <p:spPr>
            <a:xfrm rot="8285469">
              <a:off x="4033627" y="2471910"/>
              <a:ext cx="1282778" cy="704515"/>
            </a:xfrm>
            <a:prstGeom prst="pentagon">
              <a:avLst/>
            </a:prstGeom>
            <a:solidFill>
              <a:srgbClr val="C494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 name="Group 25"/>
          <p:cNvGrpSpPr/>
          <p:nvPr/>
        </p:nvGrpSpPr>
        <p:grpSpPr>
          <a:xfrm rot="7935773">
            <a:off x="8430937" y="2418127"/>
            <a:ext cx="2197892" cy="1465968"/>
            <a:chOff x="6056394" y="2363208"/>
            <a:chExt cx="2696118" cy="2556747"/>
          </a:xfrm>
        </p:grpSpPr>
        <p:grpSp>
          <p:nvGrpSpPr>
            <p:cNvPr id="27" name="Group 16"/>
            <p:cNvGrpSpPr/>
            <p:nvPr/>
          </p:nvGrpSpPr>
          <p:grpSpPr>
            <a:xfrm rot="4983923" flipH="1">
              <a:off x="6126079" y="2293523"/>
              <a:ext cx="2556747" cy="2696118"/>
              <a:chOff x="759371" y="1219200"/>
              <a:chExt cx="4012228" cy="2696118"/>
            </a:xfrm>
          </p:grpSpPr>
          <p:sp>
            <p:nvSpPr>
              <p:cNvPr id="29" name="Regular Pentagon 28"/>
              <p:cNvSpPr/>
              <p:nvPr/>
            </p:nvSpPr>
            <p:spPr>
              <a:xfrm>
                <a:off x="990600" y="1219200"/>
                <a:ext cx="2590800" cy="2667000"/>
              </a:xfrm>
              <a:prstGeom prst="pentagon">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gular Pentagon 29"/>
              <p:cNvSpPr/>
              <p:nvPr/>
            </p:nvSpPr>
            <p:spPr>
              <a:xfrm>
                <a:off x="1981200" y="2362200"/>
                <a:ext cx="2438400" cy="1290918"/>
              </a:xfrm>
              <a:prstGeom prst="pentagon">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gular Pentagon 30"/>
              <p:cNvSpPr/>
              <p:nvPr/>
            </p:nvSpPr>
            <p:spPr>
              <a:xfrm rot="4682518">
                <a:off x="3175834" y="2065001"/>
                <a:ext cx="1887586" cy="1303944"/>
              </a:xfrm>
              <a:prstGeom prst="pentagon">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gular Pentagon 31"/>
              <p:cNvSpPr/>
              <p:nvPr/>
            </p:nvSpPr>
            <p:spPr>
              <a:xfrm>
                <a:off x="759371" y="3176489"/>
                <a:ext cx="838199" cy="738829"/>
              </a:xfrm>
              <a:prstGeom prst="pentagon">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Regular Pentagon 27"/>
            <p:cNvSpPr/>
            <p:nvPr/>
          </p:nvSpPr>
          <p:spPr>
            <a:xfrm rot="8285469">
              <a:off x="7212338" y="2922466"/>
              <a:ext cx="1065342" cy="784467"/>
            </a:xfrm>
            <a:prstGeom prst="pentagon">
              <a:avLst/>
            </a:prstGeom>
            <a:solidFill>
              <a:srgbClr val="C494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3" name="Group 32"/>
          <p:cNvGrpSpPr/>
          <p:nvPr/>
        </p:nvGrpSpPr>
        <p:grpSpPr>
          <a:xfrm>
            <a:off x="7992370" y="1302267"/>
            <a:ext cx="1981200" cy="1746266"/>
            <a:chOff x="5683627" y="2165863"/>
            <a:chExt cx="3048000" cy="2629329"/>
          </a:xfrm>
        </p:grpSpPr>
        <p:grpSp>
          <p:nvGrpSpPr>
            <p:cNvPr id="34" name="Group 16"/>
            <p:cNvGrpSpPr/>
            <p:nvPr/>
          </p:nvGrpSpPr>
          <p:grpSpPr>
            <a:xfrm rot="4983923" flipH="1">
              <a:off x="5892962" y="1956528"/>
              <a:ext cx="2629329" cy="3048000"/>
              <a:chOff x="990600" y="1219200"/>
              <a:chExt cx="4126128" cy="3048000"/>
            </a:xfrm>
          </p:grpSpPr>
          <p:sp>
            <p:nvSpPr>
              <p:cNvPr id="36" name="Regular Pentagon 35"/>
              <p:cNvSpPr/>
              <p:nvPr/>
            </p:nvSpPr>
            <p:spPr>
              <a:xfrm>
                <a:off x="990600" y="1219200"/>
                <a:ext cx="2590800" cy="2667000"/>
              </a:xfrm>
              <a:prstGeom prst="pentagon">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gular Pentagon 36"/>
              <p:cNvSpPr/>
              <p:nvPr/>
            </p:nvSpPr>
            <p:spPr>
              <a:xfrm>
                <a:off x="2678329" y="2574280"/>
                <a:ext cx="2438399" cy="1290918"/>
              </a:xfrm>
              <a:prstGeom prst="pentagon">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gular Pentagon 37"/>
              <p:cNvSpPr/>
              <p:nvPr/>
            </p:nvSpPr>
            <p:spPr>
              <a:xfrm rot="4682518">
                <a:off x="3175834" y="2065001"/>
                <a:ext cx="1887586" cy="1303944"/>
              </a:xfrm>
              <a:prstGeom prst="pentagon">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gular Pentagon 38"/>
              <p:cNvSpPr/>
              <p:nvPr/>
            </p:nvSpPr>
            <p:spPr>
              <a:xfrm>
                <a:off x="1143000" y="3048000"/>
                <a:ext cx="838200" cy="1219200"/>
              </a:xfrm>
              <a:prstGeom prst="pentagon">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Regular Pentagon 34"/>
            <p:cNvSpPr/>
            <p:nvPr/>
          </p:nvSpPr>
          <p:spPr>
            <a:xfrm rot="8285469">
              <a:off x="7212338" y="2922466"/>
              <a:ext cx="1065342" cy="784467"/>
            </a:xfrm>
            <a:prstGeom prst="pentagon">
              <a:avLst/>
            </a:prstGeom>
            <a:solidFill>
              <a:srgbClr val="C494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1" name="Group 40"/>
          <p:cNvGrpSpPr/>
          <p:nvPr/>
        </p:nvGrpSpPr>
        <p:grpSpPr>
          <a:xfrm>
            <a:off x="1828800" y="2362201"/>
            <a:ext cx="3048000" cy="3780999"/>
            <a:chOff x="270697" y="2360085"/>
            <a:chExt cx="3048000" cy="3780999"/>
          </a:xfrm>
        </p:grpSpPr>
        <p:grpSp>
          <p:nvGrpSpPr>
            <p:cNvPr id="12" name="Group 11"/>
            <p:cNvGrpSpPr/>
            <p:nvPr/>
          </p:nvGrpSpPr>
          <p:grpSpPr>
            <a:xfrm rot="7983981">
              <a:off x="-95803" y="2726585"/>
              <a:ext cx="3780999" cy="3048000"/>
              <a:chOff x="990600" y="1219200"/>
              <a:chExt cx="3780999" cy="3048000"/>
            </a:xfrm>
          </p:grpSpPr>
          <p:sp>
            <p:nvSpPr>
              <p:cNvPr id="13" name="Regular Pentagon 12"/>
              <p:cNvSpPr/>
              <p:nvPr/>
            </p:nvSpPr>
            <p:spPr>
              <a:xfrm>
                <a:off x="990600" y="1219200"/>
                <a:ext cx="2590800" cy="2667000"/>
              </a:xfrm>
              <a:prstGeom prst="pentagon">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gular Pentagon 13"/>
              <p:cNvSpPr/>
              <p:nvPr/>
            </p:nvSpPr>
            <p:spPr>
              <a:xfrm>
                <a:off x="1981200" y="2362200"/>
                <a:ext cx="2438400" cy="1290918"/>
              </a:xfrm>
              <a:prstGeom prst="pentagon">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gular Pentagon 14"/>
              <p:cNvSpPr/>
              <p:nvPr/>
            </p:nvSpPr>
            <p:spPr>
              <a:xfrm rot="4682518">
                <a:off x="3175834" y="2065001"/>
                <a:ext cx="1887586" cy="1303944"/>
              </a:xfrm>
              <a:prstGeom prst="pentagon">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gular Pentagon 15"/>
              <p:cNvSpPr/>
              <p:nvPr/>
            </p:nvSpPr>
            <p:spPr>
              <a:xfrm>
                <a:off x="1143000" y="3048000"/>
                <a:ext cx="838200" cy="1219200"/>
              </a:xfrm>
              <a:prstGeom prst="pentagon">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0" name="Regular Pentagon 39"/>
            <p:cNvSpPr/>
            <p:nvPr/>
          </p:nvSpPr>
          <p:spPr>
            <a:xfrm rot="8285469">
              <a:off x="757028" y="2776710"/>
              <a:ext cx="1282778" cy="704515"/>
            </a:xfrm>
            <a:prstGeom prst="pentagon">
              <a:avLst/>
            </a:prstGeom>
            <a:solidFill>
              <a:srgbClr val="C494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2" name="Group 41"/>
          <p:cNvGrpSpPr/>
          <p:nvPr/>
        </p:nvGrpSpPr>
        <p:grpSpPr>
          <a:xfrm rot="656840">
            <a:off x="7984488" y="688474"/>
            <a:ext cx="1786703" cy="1602315"/>
            <a:chOff x="270697" y="2360085"/>
            <a:chExt cx="3048000" cy="3780999"/>
          </a:xfrm>
        </p:grpSpPr>
        <p:grpSp>
          <p:nvGrpSpPr>
            <p:cNvPr id="43" name="Group 11"/>
            <p:cNvGrpSpPr/>
            <p:nvPr/>
          </p:nvGrpSpPr>
          <p:grpSpPr>
            <a:xfrm rot="7983981">
              <a:off x="-95803" y="2726585"/>
              <a:ext cx="3780999" cy="3048000"/>
              <a:chOff x="990600" y="1219200"/>
              <a:chExt cx="3780999" cy="3048000"/>
            </a:xfrm>
          </p:grpSpPr>
          <p:sp>
            <p:nvSpPr>
              <p:cNvPr id="45" name="Regular Pentagon 44"/>
              <p:cNvSpPr/>
              <p:nvPr/>
            </p:nvSpPr>
            <p:spPr>
              <a:xfrm>
                <a:off x="990600" y="1219200"/>
                <a:ext cx="2590800" cy="2667000"/>
              </a:xfrm>
              <a:prstGeom prst="pentagon">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gular Pentagon 45"/>
              <p:cNvSpPr/>
              <p:nvPr/>
            </p:nvSpPr>
            <p:spPr>
              <a:xfrm>
                <a:off x="1981200" y="2362200"/>
                <a:ext cx="2438400" cy="1290918"/>
              </a:xfrm>
              <a:prstGeom prst="pentagon">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gular Pentagon 46"/>
              <p:cNvSpPr/>
              <p:nvPr/>
            </p:nvSpPr>
            <p:spPr>
              <a:xfrm rot="4682518">
                <a:off x="3175834" y="2065001"/>
                <a:ext cx="1887586" cy="1303944"/>
              </a:xfrm>
              <a:prstGeom prst="pentagon">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gular Pentagon 47"/>
              <p:cNvSpPr/>
              <p:nvPr/>
            </p:nvSpPr>
            <p:spPr>
              <a:xfrm>
                <a:off x="1143000" y="3048000"/>
                <a:ext cx="838200" cy="1219200"/>
              </a:xfrm>
              <a:prstGeom prst="pentagon">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Regular Pentagon 43"/>
            <p:cNvSpPr/>
            <p:nvPr/>
          </p:nvSpPr>
          <p:spPr>
            <a:xfrm rot="8285469">
              <a:off x="757028" y="2776710"/>
              <a:ext cx="1282778" cy="704515"/>
            </a:xfrm>
            <a:prstGeom prst="pentagon">
              <a:avLst/>
            </a:prstGeom>
            <a:solidFill>
              <a:srgbClr val="C494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9" name="Group 48"/>
          <p:cNvGrpSpPr/>
          <p:nvPr/>
        </p:nvGrpSpPr>
        <p:grpSpPr>
          <a:xfrm rot="10800000">
            <a:off x="5257801" y="0"/>
            <a:ext cx="2167703" cy="2689004"/>
            <a:chOff x="270697" y="2360085"/>
            <a:chExt cx="3048000" cy="3780999"/>
          </a:xfrm>
        </p:grpSpPr>
        <p:grpSp>
          <p:nvGrpSpPr>
            <p:cNvPr id="50" name="Group 11"/>
            <p:cNvGrpSpPr/>
            <p:nvPr/>
          </p:nvGrpSpPr>
          <p:grpSpPr>
            <a:xfrm rot="7983981">
              <a:off x="-95803" y="2726585"/>
              <a:ext cx="3780999" cy="3048000"/>
              <a:chOff x="990600" y="1219200"/>
              <a:chExt cx="3780999" cy="3048000"/>
            </a:xfrm>
          </p:grpSpPr>
          <p:sp>
            <p:nvSpPr>
              <p:cNvPr id="52" name="Regular Pentagon 51"/>
              <p:cNvSpPr/>
              <p:nvPr/>
            </p:nvSpPr>
            <p:spPr>
              <a:xfrm>
                <a:off x="990600" y="1219200"/>
                <a:ext cx="2590800" cy="2667000"/>
              </a:xfrm>
              <a:prstGeom prst="pentagon">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gular Pentagon 52"/>
              <p:cNvSpPr/>
              <p:nvPr/>
            </p:nvSpPr>
            <p:spPr>
              <a:xfrm>
                <a:off x="1981200" y="2362200"/>
                <a:ext cx="2438400" cy="1290918"/>
              </a:xfrm>
              <a:prstGeom prst="pentagon">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gular Pentagon 53"/>
              <p:cNvSpPr/>
              <p:nvPr/>
            </p:nvSpPr>
            <p:spPr>
              <a:xfrm rot="4682518">
                <a:off x="3175834" y="2065001"/>
                <a:ext cx="1887586" cy="1303944"/>
              </a:xfrm>
              <a:prstGeom prst="pentagon">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gular Pentagon 54"/>
              <p:cNvSpPr/>
              <p:nvPr/>
            </p:nvSpPr>
            <p:spPr>
              <a:xfrm>
                <a:off x="1143000" y="3048000"/>
                <a:ext cx="838200" cy="1219200"/>
              </a:xfrm>
              <a:prstGeom prst="pentagon">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 name="Regular Pentagon 50"/>
            <p:cNvSpPr/>
            <p:nvPr/>
          </p:nvSpPr>
          <p:spPr>
            <a:xfrm rot="8285469">
              <a:off x="757028" y="2776710"/>
              <a:ext cx="1282778" cy="704515"/>
            </a:xfrm>
            <a:prstGeom prst="pentagon">
              <a:avLst/>
            </a:prstGeom>
            <a:solidFill>
              <a:srgbClr val="C494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4" name="Group 151"/>
          <p:cNvGrpSpPr>
            <a:grpSpLocks/>
          </p:cNvGrpSpPr>
          <p:nvPr/>
        </p:nvGrpSpPr>
        <p:grpSpPr bwMode="auto">
          <a:xfrm>
            <a:off x="2895600" y="2514600"/>
            <a:ext cx="2514600" cy="3200400"/>
            <a:chOff x="2514600" y="838200"/>
            <a:chExt cx="2568739" cy="3190164"/>
          </a:xfrm>
        </p:grpSpPr>
        <p:sp>
          <p:nvSpPr>
            <p:cNvPr id="65" name="Moon 64"/>
            <p:cNvSpPr/>
            <p:nvPr/>
          </p:nvSpPr>
          <p:spPr>
            <a:xfrm rot="13564761">
              <a:off x="4185406" y="2583548"/>
              <a:ext cx="639931" cy="1155933"/>
            </a:xfrm>
            <a:prstGeom prst="mo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6" name="Oval 65"/>
            <p:cNvSpPr/>
            <p:nvPr/>
          </p:nvSpPr>
          <p:spPr>
            <a:xfrm rot="3088077">
              <a:off x="3756714" y="2628311"/>
              <a:ext cx="782350" cy="1018933"/>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7" name="Oval 66"/>
            <p:cNvSpPr/>
            <p:nvPr/>
          </p:nvSpPr>
          <p:spPr>
            <a:xfrm rot="18568660">
              <a:off x="2688548" y="2554253"/>
              <a:ext cx="782350" cy="1018933"/>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8" name="Oval 67"/>
            <p:cNvSpPr/>
            <p:nvPr/>
          </p:nvSpPr>
          <p:spPr>
            <a:xfrm>
              <a:off x="2972692" y="2438979"/>
              <a:ext cx="1295072" cy="144696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9" name="7-Point Star 68"/>
            <p:cNvSpPr/>
            <p:nvPr/>
          </p:nvSpPr>
          <p:spPr>
            <a:xfrm>
              <a:off x="2514600" y="838200"/>
              <a:ext cx="2209116" cy="2134372"/>
            </a:xfrm>
            <a:prstGeom prst="star7">
              <a:avLst/>
            </a:prstGeom>
            <a:solidFill>
              <a:srgbClr val="CD620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0" name="Oval 69"/>
            <p:cNvSpPr/>
            <p:nvPr/>
          </p:nvSpPr>
          <p:spPr>
            <a:xfrm>
              <a:off x="3047613" y="1523706"/>
              <a:ext cx="1143089" cy="1143142"/>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1" name="Oval 70"/>
            <p:cNvSpPr/>
            <p:nvPr/>
          </p:nvSpPr>
          <p:spPr>
            <a:xfrm>
              <a:off x="3051894" y="1352804"/>
              <a:ext cx="404577" cy="476625"/>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2" name="Oval 71"/>
            <p:cNvSpPr/>
            <p:nvPr/>
          </p:nvSpPr>
          <p:spPr>
            <a:xfrm>
              <a:off x="3841782" y="1398378"/>
              <a:ext cx="402436" cy="47472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3" name="Oval 72"/>
            <p:cNvSpPr/>
            <p:nvPr/>
          </p:nvSpPr>
          <p:spPr>
            <a:xfrm>
              <a:off x="3124675" y="1523706"/>
              <a:ext cx="402436" cy="474727"/>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4" name="Oval 73"/>
            <p:cNvSpPr/>
            <p:nvPr/>
          </p:nvSpPr>
          <p:spPr>
            <a:xfrm>
              <a:off x="3734751" y="1599662"/>
              <a:ext cx="402436" cy="474727"/>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5" name="Oval 74"/>
            <p:cNvSpPr/>
            <p:nvPr/>
          </p:nvSpPr>
          <p:spPr>
            <a:xfrm>
              <a:off x="3505704" y="2057298"/>
              <a:ext cx="303967" cy="1519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6" name="Cloud 75"/>
            <p:cNvSpPr/>
            <p:nvPr/>
          </p:nvSpPr>
          <p:spPr>
            <a:xfrm rot="9581749">
              <a:off x="4573872" y="2423788"/>
              <a:ext cx="385311" cy="476625"/>
            </a:xfrm>
            <a:prstGeom prst="cloud">
              <a:avLst/>
            </a:prstGeom>
            <a:solidFill>
              <a:srgbClr val="CD620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77" name="Group 47"/>
            <p:cNvGrpSpPr>
              <a:grpSpLocks/>
            </p:cNvGrpSpPr>
            <p:nvPr/>
          </p:nvGrpSpPr>
          <p:grpSpPr bwMode="auto">
            <a:xfrm>
              <a:off x="2895600" y="3352800"/>
              <a:ext cx="834256" cy="675564"/>
              <a:chOff x="1905000" y="4277436"/>
              <a:chExt cx="834256" cy="675564"/>
            </a:xfrm>
          </p:grpSpPr>
          <p:sp>
            <p:nvSpPr>
              <p:cNvPr id="93" name="Oval 92"/>
              <p:cNvSpPr/>
              <p:nvPr/>
            </p:nvSpPr>
            <p:spPr>
              <a:xfrm rot="18568660">
                <a:off x="2070119" y="4216789"/>
                <a:ext cx="609550" cy="72995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4" name="Oval 93"/>
              <p:cNvSpPr/>
              <p:nvPr/>
            </p:nvSpPr>
            <p:spPr>
              <a:xfrm rot="17297577">
                <a:off x="1910555" y="4431559"/>
                <a:ext cx="406366" cy="30610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5" name="Oval 94"/>
              <p:cNvSpPr/>
              <p:nvPr/>
            </p:nvSpPr>
            <p:spPr>
              <a:xfrm rot="17297577">
                <a:off x="2063610" y="4508585"/>
                <a:ext cx="406366" cy="30396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6" name="Oval 95"/>
              <p:cNvSpPr/>
              <p:nvPr/>
            </p:nvSpPr>
            <p:spPr>
              <a:xfrm rot="17297577">
                <a:off x="2214645" y="4585490"/>
                <a:ext cx="408265" cy="30396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7" name="Moon 96"/>
              <p:cNvSpPr/>
              <p:nvPr/>
            </p:nvSpPr>
            <p:spPr>
              <a:xfrm>
                <a:off x="1905030" y="4647276"/>
                <a:ext cx="151983" cy="153811"/>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8" name="Moon 97"/>
              <p:cNvSpPr/>
              <p:nvPr/>
            </p:nvSpPr>
            <p:spPr>
              <a:xfrm>
                <a:off x="2057013" y="4725131"/>
                <a:ext cx="151984" cy="151913"/>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9" name="Moon 98"/>
              <p:cNvSpPr/>
              <p:nvPr/>
            </p:nvSpPr>
            <p:spPr>
              <a:xfrm>
                <a:off x="2286059" y="4801087"/>
                <a:ext cx="151983" cy="151913"/>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8" name="Group 48"/>
            <p:cNvGrpSpPr>
              <a:grpSpLocks/>
            </p:cNvGrpSpPr>
            <p:nvPr/>
          </p:nvGrpSpPr>
          <p:grpSpPr bwMode="auto">
            <a:xfrm flipH="1">
              <a:off x="3581400" y="3352800"/>
              <a:ext cx="834256" cy="675564"/>
              <a:chOff x="1905000" y="4277436"/>
              <a:chExt cx="834256" cy="675564"/>
            </a:xfrm>
          </p:grpSpPr>
          <p:sp>
            <p:nvSpPr>
              <p:cNvPr id="86" name="Oval 85"/>
              <p:cNvSpPr/>
              <p:nvPr/>
            </p:nvSpPr>
            <p:spPr>
              <a:xfrm rot="18568660">
                <a:off x="2070278" y="4216789"/>
                <a:ext cx="609550" cy="729949"/>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7" name="Oval 86"/>
              <p:cNvSpPr/>
              <p:nvPr/>
            </p:nvSpPr>
            <p:spPr>
              <a:xfrm rot="17297577">
                <a:off x="1910716" y="4431558"/>
                <a:ext cx="406366" cy="306109"/>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8" name="Oval 87"/>
              <p:cNvSpPr/>
              <p:nvPr/>
            </p:nvSpPr>
            <p:spPr>
              <a:xfrm rot="17297577">
                <a:off x="2063770" y="4508585"/>
                <a:ext cx="406366" cy="30396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9" name="Oval 88"/>
              <p:cNvSpPr/>
              <p:nvPr/>
            </p:nvSpPr>
            <p:spPr>
              <a:xfrm rot="17297577">
                <a:off x="2214804" y="4585490"/>
                <a:ext cx="408265" cy="30396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0" name="Moon 89"/>
              <p:cNvSpPr/>
              <p:nvPr/>
            </p:nvSpPr>
            <p:spPr>
              <a:xfrm>
                <a:off x="1905189" y="4647276"/>
                <a:ext cx="151984" cy="153811"/>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1" name="Moon 90"/>
              <p:cNvSpPr/>
              <p:nvPr/>
            </p:nvSpPr>
            <p:spPr>
              <a:xfrm>
                <a:off x="2057173" y="4725131"/>
                <a:ext cx="151983" cy="151913"/>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2" name="Moon 91"/>
              <p:cNvSpPr/>
              <p:nvPr/>
            </p:nvSpPr>
            <p:spPr>
              <a:xfrm>
                <a:off x="2286218" y="4801087"/>
                <a:ext cx="151984" cy="151913"/>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79" name="Oval 78"/>
            <p:cNvSpPr/>
            <p:nvPr/>
          </p:nvSpPr>
          <p:spPr>
            <a:xfrm>
              <a:off x="3321611" y="1747777"/>
              <a:ext cx="229047" cy="22976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0" name="Oval 79"/>
            <p:cNvSpPr/>
            <p:nvPr/>
          </p:nvSpPr>
          <p:spPr>
            <a:xfrm>
              <a:off x="3734751" y="1753473"/>
              <a:ext cx="226905" cy="227869"/>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1" name="Oval 80"/>
            <p:cNvSpPr/>
            <p:nvPr/>
          </p:nvSpPr>
          <p:spPr>
            <a:xfrm>
              <a:off x="3428642" y="1829430"/>
              <a:ext cx="126297" cy="10633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2" name="Oval 81"/>
            <p:cNvSpPr/>
            <p:nvPr/>
          </p:nvSpPr>
          <p:spPr>
            <a:xfrm>
              <a:off x="3809672" y="1829430"/>
              <a:ext cx="126297" cy="10633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83" name="Group 62"/>
            <p:cNvGrpSpPr>
              <a:grpSpLocks/>
            </p:cNvGrpSpPr>
            <p:nvPr/>
          </p:nvGrpSpPr>
          <p:grpSpPr bwMode="auto">
            <a:xfrm>
              <a:off x="3352800" y="2209800"/>
              <a:ext cx="617638" cy="244343"/>
              <a:chOff x="1211163" y="4556257"/>
              <a:chExt cx="1235274" cy="393079"/>
            </a:xfrm>
          </p:grpSpPr>
          <p:sp>
            <p:nvSpPr>
              <p:cNvPr id="84" name="Moon 83"/>
              <p:cNvSpPr/>
              <p:nvPr/>
            </p:nvSpPr>
            <p:spPr>
              <a:xfrm rot="16375212">
                <a:off x="1335211" y="4433104"/>
                <a:ext cx="363522" cy="607934"/>
              </a:xfrm>
              <a:prstGeom prst="moon">
                <a:avLst>
                  <a:gd name="adj" fmla="val 9883"/>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5" name="Moon 84"/>
              <p:cNvSpPr/>
              <p:nvPr/>
            </p:nvSpPr>
            <p:spPr>
              <a:xfrm rot="16375212">
                <a:off x="1960270" y="4463652"/>
                <a:ext cx="363522" cy="607934"/>
              </a:xfrm>
              <a:prstGeom prst="moon">
                <a:avLst>
                  <a:gd name="adj" fmla="val 14267"/>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grpSp>
        <p:nvGrpSpPr>
          <p:cNvPr id="100" name="Group 99"/>
          <p:cNvGrpSpPr/>
          <p:nvPr/>
        </p:nvGrpSpPr>
        <p:grpSpPr>
          <a:xfrm>
            <a:off x="6934200" y="1905000"/>
            <a:ext cx="1726172" cy="3657600"/>
            <a:chOff x="3988828" y="1219200"/>
            <a:chExt cx="1726172" cy="3657600"/>
          </a:xfrm>
        </p:grpSpPr>
        <p:sp>
          <p:nvSpPr>
            <p:cNvPr id="101" name="Oval 100"/>
            <p:cNvSpPr/>
            <p:nvPr/>
          </p:nvSpPr>
          <p:spPr>
            <a:xfrm>
              <a:off x="5410200" y="4114800"/>
              <a:ext cx="228600" cy="4572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Oval 101"/>
            <p:cNvSpPr/>
            <p:nvPr/>
          </p:nvSpPr>
          <p:spPr>
            <a:xfrm>
              <a:off x="5486400" y="4191000"/>
              <a:ext cx="228600" cy="4572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Trapezoid 102"/>
            <p:cNvSpPr/>
            <p:nvPr/>
          </p:nvSpPr>
          <p:spPr>
            <a:xfrm>
              <a:off x="4114800" y="2819400"/>
              <a:ext cx="1447800" cy="1676400"/>
            </a:xfrm>
            <a:prstGeom prst="trapezoid">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p:cNvSpPr/>
            <p:nvPr/>
          </p:nvSpPr>
          <p:spPr>
            <a:xfrm rot="21093763">
              <a:off x="4648200" y="4343400"/>
              <a:ext cx="990600" cy="533400"/>
            </a:xfrm>
            <a:prstGeom prst="ellipse">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p:cNvSpPr/>
            <p:nvPr/>
          </p:nvSpPr>
          <p:spPr>
            <a:xfrm>
              <a:off x="4038600" y="4343400"/>
              <a:ext cx="990600" cy="533400"/>
            </a:xfrm>
            <a:prstGeom prst="ellipse">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Oval 105"/>
            <p:cNvSpPr/>
            <p:nvPr/>
          </p:nvSpPr>
          <p:spPr>
            <a:xfrm>
              <a:off x="4495800" y="4114800"/>
              <a:ext cx="381000" cy="533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Oval 106"/>
            <p:cNvSpPr/>
            <p:nvPr/>
          </p:nvSpPr>
          <p:spPr>
            <a:xfrm>
              <a:off x="4724400" y="4114800"/>
              <a:ext cx="381000" cy="533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Isosceles Triangle 107"/>
            <p:cNvSpPr/>
            <p:nvPr/>
          </p:nvSpPr>
          <p:spPr>
            <a:xfrm rot="10800000">
              <a:off x="4648200" y="2743200"/>
              <a:ext cx="381000" cy="685800"/>
            </a:xfrm>
            <a:prstGeom prst="triangl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9" name="Group 66"/>
            <p:cNvGrpSpPr/>
            <p:nvPr/>
          </p:nvGrpSpPr>
          <p:grpSpPr>
            <a:xfrm>
              <a:off x="4191000" y="2819400"/>
              <a:ext cx="653838" cy="1608240"/>
              <a:chOff x="1909151" y="3756773"/>
              <a:chExt cx="653838" cy="1608240"/>
            </a:xfrm>
          </p:grpSpPr>
          <p:sp>
            <p:nvSpPr>
              <p:cNvPr id="136" name="Trapezoid 135"/>
              <p:cNvSpPr/>
              <p:nvPr/>
            </p:nvSpPr>
            <p:spPr>
              <a:xfrm rot="20665051">
                <a:off x="1953389" y="3786671"/>
                <a:ext cx="609600" cy="1578342"/>
              </a:xfrm>
              <a:prstGeom prst="trapezoid">
                <a:avLst>
                  <a:gd name="adj" fmla="val 37517"/>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Trapezoid 136"/>
              <p:cNvSpPr/>
              <p:nvPr/>
            </p:nvSpPr>
            <p:spPr>
              <a:xfrm rot="20718797">
                <a:off x="1909151" y="3756773"/>
                <a:ext cx="609002" cy="1278856"/>
              </a:xfrm>
              <a:prstGeom prst="trapezoid">
                <a:avLst>
                  <a:gd name="adj" fmla="val 28986"/>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0" name="Group 67"/>
            <p:cNvGrpSpPr/>
            <p:nvPr/>
          </p:nvGrpSpPr>
          <p:grpSpPr>
            <a:xfrm rot="1762116">
              <a:off x="4771946" y="2800185"/>
              <a:ext cx="653838" cy="1608240"/>
              <a:chOff x="1909151" y="3756773"/>
              <a:chExt cx="653838" cy="1608240"/>
            </a:xfrm>
          </p:grpSpPr>
          <p:sp>
            <p:nvSpPr>
              <p:cNvPr id="134" name="Trapezoid 133"/>
              <p:cNvSpPr/>
              <p:nvPr/>
            </p:nvSpPr>
            <p:spPr>
              <a:xfrm rot="20665051">
                <a:off x="1953389" y="3786671"/>
                <a:ext cx="609600" cy="1578342"/>
              </a:xfrm>
              <a:prstGeom prst="trapezoid">
                <a:avLst>
                  <a:gd name="adj" fmla="val 37517"/>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Trapezoid 134"/>
              <p:cNvSpPr/>
              <p:nvPr/>
            </p:nvSpPr>
            <p:spPr>
              <a:xfrm rot="20718797">
                <a:off x="1909151" y="3756773"/>
                <a:ext cx="609002" cy="1278856"/>
              </a:xfrm>
              <a:prstGeom prst="trapezoid">
                <a:avLst>
                  <a:gd name="adj" fmla="val 28986"/>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1" name="Cloud 110"/>
            <p:cNvSpPr/>
            <p:nvPr/>
          </p:nvSpPr>
          <p:spPr>
            <a:xfrm rot="15924034">
              <a:off x="4314545" y="1730345"/>
              <a:ext cx="1722947" cy="767550"/>
            </a:xfrm>
            <a:prstGeom prst="cloud">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Cloud 111"/>
            <p:cNvSpPr/>
            <p:nvPr/>
          </p:nvSpPr>
          <p:spPr>
            <a:xfrm rot="17260406">
              <a:off x="3775917" y="1639807"/>
              <a:ext cx="1604208" cy="1178385"/>
            </a:xfrm>
            <a:prstGeom prst="cloud">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Oval 112"/>
            <p:cNvSpPr/>
            <p:nvPr/>
          </p:nvSpPr>
          <p:spPr>
            <a:xfrm>
              <a:off x="4267200" y="1371600"/>
              <a:ext cx="990600" cy="1676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Cloud 113"/>
            <p:cNvSpPr/>
            <p:nvPr/>
          </p:nvSpPr>
          <p:spPr>
            <a:xfrm>
              <a:off x="4114800" y="1219200"/>
              <a:ext cx="1295400" cy="609600"/>
            </a:xfrm>
            <a:prstGeom prst="cloud">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Oval 114"/>
            <p:cNvSpPr/>
            <p:nvPr/>
          </p:nvSpPr>
          <p:spPr>
            <a:xfrm rot="20003796">
              <a:off x="4204467" y="1453296"/>
              <a:ext cx="762000" cy="240296"/>
            </a:xfrm>
            <a:prstGeom prst="ellipse">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Oval 115"/>
            <p:cNvSpPr/>
            <p:nvPr/>
          </p:nvSpPr>
          <p:spPr>
            <a:xfrm rot="2856679">
              <a:off x="4896265" y="1493671"/>
              <a:ext cx="572720" cy="215302"/>
            </a:xfrm>
            <a:prstGeom prst="ellipse">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ounded Rectangle 116"/>
            <p:cNvSpPr/>
            <p:nvPr/>
          </p:nvSpPr>
          <p:spPr>
            <a:xfrm>
              <a:off x="4114800" y="1447800"/>
              <a:ext cx="1295400" cy="228600"/>
            </a:xfrm>
            <a:prstGeom prst="roundRect">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8" name="Group 81"/>
            <p:cNvGrpSpPr/>
            <p:nvPr/>
          </p:nvGrpSpPr>
          <p:grpSpPr>
            <a:xfrm>
              <a:off x="4105835" y="1488142"/>
              <a:ext cx="1308847" cy="156882"/>
              <a:chOff x="5576342" y="299803"/>
              <a:chExt cx="3728801" cy="1069299"/>
            </a:xfrm>
          </p:grpSpPr>
          <p:grpSp>
            <p:nvGrpSpPr>
              <p:cNvPr id="119" name="Group 14"/>
              <p:cNvGrpSpPr/>
              <p:nvPr/>
            </p:nvGrpSpPr>
            <p:grpSpPr>
              <a:xfrm>
                <a:off x="5576342" y="299803"/>
                <a:ext cx="1304143" cy="1064302"/>
                <a:chOff x="5861535" y="315726"/>
                <a:chExt cx="1078476" cy="998095"/>
              </a:xfrm>
            </p:grpSpPr>
            <p:sp>
              <p:nvSpPr>
                <p:cNvPr id="130" name="Hexagon 10"/>
                <p:cNvSpPr/>
                <p:nvPr/>
              </p:nvSpPr>
              <p:spPr>
                <a:xfrm>
                  <a:off x="5861535" y="315726"/>
                  <a:ext cx="1078476" cy="998095"/>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Chevron 11"/>
                <p:cNvSpPr/>
                <p:nvPr/>
              </p:nvSpPr>
              <p:spPr>
                <a:xfrm>
                  <a:off x="64008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2" name="Chevron 12"/>
                <p:cNvSpPr/>
                <p:nvPr/>
              </p:nvSpPr>
              <p:spPr>
                <a:xfrm flipH="1">
                  <a:off x="59436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3" name="Oval 13"/>
                <p:cNvSpPr/>
                <p:nvPr/>
              </p:nvSpPr>
              <p:spPr>
                <a:xfrm>
                  <a:off x="6248398" y="665831"/>
                  <a:ext cx="304800" cy="381000"/>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0" name="Group 15"/>
              <p:cNvGrpSpPr/>
              <p:nvPr/>
            </p:nvGrpSpPr>
            <p:grpSpPr>
              <a:xfrm>
                <a:off x="6781800" y="304800"/>
                <a:ext cx="1304143" cy="1064302"/>
                <a:chOff x="5861535" y="315726"/>
                <a:chExt cx="1078476" cy="998095"/>
              </a:xfrm>
            </p:grpSpPr>
            <p:sp>
              <p:nvSpPr>
                <p:cNvPr id="126" name="Hexagon 125"/>
                <p:cNvSpPr/>
                <p:nvPr/>
              </p:nvSpPr>
              <p:spPr>
                <a:xfrm>
                  <a:off x="5861535" y="315726"/>
                  <a:ext cx="1078476" cy="998095"/>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Chevron 126"/>
                <p:cNvSpPr/>
                <p:nvPr/>
              </p:nvSpPr>
              <p:spPr>
                <a:xfrm>
                  <a:off x="64008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8" name="Chevron 127"/>
                <p:cNvSpPr/>
                <p:nvPr/>
              </p:nvSpPr>
              <p:spPr>
                <a:xfrm flipH="1">
                  <a:off x="59436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9" name="Oval 128"/>
                <p:cNvSpPr/>
                <p:nvPr/>
              </p:nvSpPr>
              <p:spPr>
                <a:xfrm>
                  <a:off x="6248398" y="665831"/>
                  <a:ext cx="304800" cy="381000"/>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1" name="Group 20"/>
              <p:cNvGrpSpPr/>
              <p:nvPr/>
            </p:nvGrpSpPr>
            <p:grpSpPr>
              <a:xfrm>
                <a:off x="8001000" y="304800"/>
                <a:ext cx="1304143" cy="1064302"/>
                <a:chOff x="5861535" y="315726"/>
                <a:chExt cx="1078476" cy="998095"/>
              </a:xfrm>
            </p:grpSpPr>
            <p:sp>
              <p:nvSpPr>
                <p:cNvPr id="122" name="Hexagon 121"/>
                <p:cNvSpPr/>
                <p:nvPr/>
              </p:nvSpPr>
              <p:spPr>
                <a:xfrm>
                  <a:off x="5861535" y="315726"/>
                  <a:ext cx="1078476" cy="998095"/>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Chevron 122"/>
                <p:cNvSpPr/>
                <p:nvPr/>
              </p:nvSpPr>
              <p:spPr>
                <a:xfrm>
                  <a:off x="64008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4" name="Chevron 123"/>
                <p:cNvSpPr/>
                <p:nvPr/>
              </p:nvSpPr>
              <p:spPr>
                <a:xfrm flipH="1">
                  <a:off x="59436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5" name="Oval 124"/>
                <p:cNvSpPr/>
                <p:nvPr/>
              </p:nvSpPr>
              <p:spPr>
                <a:xfrm>
                  <a:off x="6248398" y="665831"/>
                  <a:ext cx="304800" cy="381000"/>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139" name="Group 151"/>
          <p:cNvGrpSpPr>
            <a:grpSpLocks/>
          </p:cNvGrpSpPr>
          <p:nvPr/>
        </p:nvGrpSpPr>
        <p:grpSpPr bwMode="auto">
          <a:xfrm flipH="1">
            <a:off x="1069021" y="3482227"/>
            <a:ext cx="1827381" cy="2325757"/>
            <a:chOff x="2514600" y="838200"/>
            <a:chExt cx="2568739" cy="3190164"/>
          </a:xfrm>
        </p:grpSpPr>
        <p:sp>
          <p:nvSpPr>
            <p:cNvPr id="140" name="Moon 139"/>
            <p:cNvSpPr/>
            <p:nvPr/>
          </p:nvSpPr>
          <p:spPr>
            <a:xfrm rot="13564761">
              <a:off x="4185406" y="2583548"/>
              <a:ext cx="639931" cy="1155933"/>
            </a:xfrm>
            <a:prstGeom prst="mo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1" name="Oval 140"/>
            <p:cNvSpPr/>
            <p:nvPr/>
          </p:nvSpPr>
          <p:spPr>
            <a:xfrm rot="3088077">
              <a:off x="3756714" y="2628311"/>
              <a:ext cx="782350" cy="1018933"/>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2" name="Oval 141"/>
            <p:cNvSpPr/>
            <p:nvPr/>
          </p:nvSpPr>
          <p:spPr>
            <a:xfrm rot="18568660">
              <a:off x="2688548" y="2554253"/>
              <a:ext cx="782350" cy="1018933"/>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3" name="Oval 142"/>
            <p:cNvSpPr/>
            <p:nvPr/>
          </p:nvSpPr>
          <p:spPr>
            <a:xfrm>
              <a:off x="2972692" y="2438979"/>
              <a:ext cx="1295072" cy="144696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4" name="7-Point Star 143"/>
            <p:cNvSpPr/>
            <p:nvPr/>
          </p:nvSpPr>
          <p:spPr>
            <a:xfrm>
              <a:off x="2514600" y="838200"/>
              <a:ext cx="2209116" cy="2134372"/>
            </a:xfrm>
            <a:prstGeom prst="star7">
              <a:avLst/>
            </a:prstGeom>
            <a:solidFill>
              <a:srgbClr val="CD620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5" name="Oval 144"/>
            <p:cNvSpPr/>
            <p:nvPr/>
          </p:nvSpPr>
          <p:spPr>
            <a:xfrm>
              <a:off x="3047613" y="1523706"/>
              <a:ext cx="1143089" cy="1143142"/>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6" name="Oval 145"/>
            <p:cNvSpPr/>
            <p:nvPr/>
          </p:nvSpPr>
          <p:spPr>
            <a:xfrm>
              <a:off x="3051894" y="1352804"/>
              <a:ext cx="404577" cy="476625"/>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7" name="Oval 146"/>
            <p:cNvSpPr/>
            <p:nvPr/>
          </p:nvSpPr>
          <p:spPr>
            <a:xfrm>
              <a:off x="3841782" y="1398378"/>
              <a:ext cx="402436" cy="47472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8" name="Oval 147"/>
            <p:cNvSpPr/>
            <p:nvPr/>
          </p:nvSpPr>
          <p:spPr>
            <a:xfrm>
              <a:off x="3124675" y="1523706"/>
              <a:ext cx="402436" cy="474727"/>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9" name="Oval 148"/>
            <p:cNvSpPr/>
            <p:nvPr/>
          </p:nvSpPr>
          <p:spPr>
            <a:xfrm>
              <a:off x="3734751" y="1599662"/>
              <a:ext cx="402436" cy="474727"/>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0" name="Oval 149"/>
            <p:cNvSpPr/>
            <p:nvPr/>
          </p:nvSpPr>
          <p:spPr>
            <a:xfrm>
              <a:off x="3505704" y="2057298"/>
              <a:ext cx="303967" cy="1519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1" name="Cloud 150"/>
            <p:cNvSpPr/>
            <p:nvPr/>
          </p:nvSpPr>
          <p:spPr>
            <a:xfrm rot="9581749">
              <a:off x="4573872" y="2423788"/>
              <a:ext cx="385311" cy="476625"/>
            </a:xfrm>
            <a:prstGeom prst="cloud">
              <a:avLst/>
            </a:prstGeom>
            <a:solidFill>
              <a:srgbClr val="CD620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152" name="Group 47"/>
            <p:cNvGrpSpPr>
              <a:grpSpLocks/>
            </p:cNvGrpSpPr>
            <p:nvPr/>
          </p:nvGrpSpPr>
          <p:grpSpPr bwMode="auto">
            <a:xfrm>
              <a:off x="2895600" y="3352800"/>
              <a:ext cx="834256" cy="675564"/>
              <a:chOff x="1905000" y="4277436"/>
              <a:chExt cx="834256" cy="675564"/>
            </a:xfrm>
          </p:grpSpPr>
          <p:sp>
            <p:nvSpPr>
              <p:cNvPr id="168" name="Oval 167"/>
              <p:cNvSpPr/>
              <p:nvPr/>
            </p:nvSpPr>
            <p:spPr>
              <a:xfrm rot="18568660">
                <a:off x="2070119" y="4216789"/>
                <a:ext cx="609550" cy="72995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9" name="Oval 168"/>
              <p:cNvSpPr/>
              <p:nvPr/>
            </p:nvSpPr>
            <p:spPr>
              <a:xfrm rot="17297577">
                <a:off x="1910555" y="4431559"/>
                <a:ext cx="406366" cy="30610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0" name="Oval 169"/>
              <p:cNvSpPr/>
              <p:nvPr/>
            </p:nvSpPr>
            <p:spPr>
              <a:xfrm rot="17297577">
                <a:off x="2063610" y="4508585"/>
                <a:ext cx="406366" cy="30396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1" name="Oval 170"/>
              <p:cNvSpPr/>
              <p:nvPr/>
            </p:nvSpPr>
            <p:spPr>
              <a:xfrm rot="17297577">
                <a:off x="2214645" y="4585490"/>
                <a:ext cx="408265" cy="30396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2" name="Moon 171"/>
              <p:cNvSpPr/>
              <p:nvPr/>
            </p:nvSpPr>
            <p:spPr>
              <a:xfrm>
                <a:off x="1905030" y="4647276"/>
                <a:ext cx="151983" cy="153811"/>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3" name="Moon 172"/>
              <p:cNvSpPr/>
              <p:nvPr/>
            </p:nvSpPr>
            <p:spPr>
              <a:xfrm>
                <a:off x="2057013" y="4725131"/>
                <a:ext cx="151984" cy="151913"/>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4" name="Moon 173"/>
              <p:cNvSpPr/>
              <p:nvPr/>
            </p:nvSpPr>
            <p:spPr>
              <a:xfrm>
                <a:off x="2286059" y="4801087"/>
                <a:ext cx="151983" cy="151913"/>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53" name="Group 48"/>
            <p:cNvGrpSpPr>
              <a:grpSpLocks/>
            </p:cNvGrpSpPr>
            <p:nvPr/>
          </p:nvGrpSpPr>
          <p:grpSpPr bwMode="auto">
            <a:xfrm flipH="1">
              <a:off x="3581400" y="3352800"/>
              <a:ext cx="834256" cy="675564"/>
              <a:chOff x="1905000" y="4277436"/>
              <a:chExt cx="834256" cy="675564"/>
            </a:xfrm>
          </p:grpSpPr>
          <p:sp>
            <p:nvSpPr>
              <p:cNvPr id="161" name="Oval 160"/>
              <p:cNvSpPr/>
              <p:nvPr/>
            </p:nvSpPr>
            <p:spPr>
              <a:xfrm rot="18568660">
                <a:off x="2070278" y="4216789"/>
                <a:ext cx="609550" cy="729949"/>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2" name="Oval 161"/>
              <p:cNvSpPr/>
              <p:nvPr/>
            </p:nvSpPr>
            <p:spPr>
              <a:xfrm rot="17297577">
                <a:off x="1910716" y="4431558"/>
                <a:ext cx="406366" cy="306109"/>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3" name="Oval 162"/>
              <p:cNvSpPr/>
              <p:nvPr/>
            </p:nvSpPr>
            <p:spPr>
              <a:xfrm rot="17297577">
                <a:off x="2063770" y="4508585"/>
                <a:ext cx="406366" cy="30396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4" name="Oval 163"/>
              <p:cNvSpPr/>
              <p:nvPr/>
            </p:nvSpPr>
            <p:spPr>
              <a:xfrm rot="17297577">
                <a:off x="2214804" y="4585490"/>
                <a:ext cx="408265" cy="30396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5" name="Moon 164"/>
              <p:cNvSpPr/>
              <p:nvPr/>
            </p:nvSpPr>
            <p:spPr>
              <a:xfrm>
                <a:off x="1905189" y="4647276"/>
                <a:ext cx="151984" cy="153811"/>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6" name="Moon 165"/>
              <p:cNvSpPr/>
              <p:nvPr/>
            </p:nvSpPr>
            <p:spPr>
              <a:xfrm>
                <a:off x="2057173" y="4725131"/>
                <a:ext cx="151983" cy="151913"/>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7" name="Moon 166"/>
              <p:cNvSpPr/>
              <p:nvPr/>
            </p:nvSpPr>
            <p:spPr>
              <a:xfrm>
                <a:off x="2286218" y="4801087"/>
                <a:ext cx="151984" cy="151913"/>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154" name="Oval 153"/>
            <p:cNvSpPr/>
            <p:nvPr/>
          </p:nvSpPr>
          <p:spPr>
            <a:xfrm>
              <a:off x="3321611" y="1747777"/>
              <a:ext cx="229047" cy="22976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5" name="Oval 154"/>
            <p:cNvSpPr/>
            <p:nvPr/>
          </p:nvSpPr>
          <p:spPr>
            <a:xfrm>
              <a:off x="3734751" y="1753473"/>
              <a:ext cx="226905" cy="227869"/>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6" name="Oval 155"/>
            <p:cNvSpPr/>
            <p:nvPr/>
          </p:nvSpPr>
          <p:spPr>
            <a:xfrm>
              <a:off x="3428642" y="1829430"/>
              <a:ext cx="126297" cy="10633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7" name="Oval 156"/>
            <p:cNvSpPr/>
            <p:nvPr/>
          </p:nvSpPr>
          <p:spPr>
            <a:xfrm>
              <a:off x="3809672" y="1829430"/>
              <a:ext cx="126297" cy="10633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158" name="Group 62"/>
            <p:cNvGrpSpPr>
              <a:grpSpLocks/>
            </p:cNvGrpSpPr>
            <p:nvPr/>
          </p:nvGrpSpPr>
          <p:grpSpPr bwMode="auto">
            <a:xfrm>
              <a:off x="3352800" y="2209800"/>
              <a:ext cx="617638" cy="244343"/>
              <a:chOff x="1211163" y="4556257"/>
              <a:chExt cx="1235274" cy="393079"/>
            </a:xfrm>
          </p:grpSpPr>
          <p:sp>
            <p:nvSpPr>
              <p:cNvPr id="159" name="Moon 158"/>
              <p:cNvSpPr/>
              <p:nvPr/>
            </p:nvSpPr>
            <p:spPr>
              <a:xfrm rot="16375212">
                <a:off x="1335211" y="4433104"/>
                <a:ext cx="363522" cy="607934"/>
              </a:xfrm>
              <a:prstGeom prst="moon">
                <a:avLst>
                  <a:gd name="adj" fmla="val 9883"/>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0" name="Moon 159"/>
              <p:cNvSpPr/>
              <p:nvPr/>
            </p:nvSpPr>
            <p:spPr>
              <a:xfrm rot="16375212">
                <a:off x="1960270" y="4463652"/>
                <a:ext cx="363522" cy="607934"/>
              </a:xfrm>
              <a:prstGeom prst="moon">
                <a:avLst>
                  <a:gd name="adj" fmla="val 14267"/>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grpSp>
        <p:nvGrpSpPr>
          <p:cNvPr id="175" name="Group 151"/>
          <p:cNvGrpSpPr>
            <a:grpSpLocks/>
          </p:cNvGrpSpPr>
          <p:nvPr/>
        </p:nvGrpSpPr>
        <p:grpSpPr bwMode="auto">
          <a:xfrm>
            <a:off x="9166540" y="2938462"/>
            <a:ext cx="2460116" cy="2684145"/>
            <a:chOff x="2570256" y="1352804"/>
            <a:chExt cx="2513082" cy="2675560"/>
          </a:xfrm>
        </p:grpSpPr>
        <p:sp>
          <p:nvSpPr>
            <p:cNvPr id="176" name="Moon 175"/>
            <p:cNvSpPr/>
            <p:nvPr/>
          </p:nvSpPr>
          <p:spPr>
            <a:xfrm rot="13564761">
              <a:off x="4185406" y="2583548"/>
              <a:ext cx="639931" cy="1155933"/>
            </a:xfrm>
            <a:prstGeom prst="mo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7" name="Oval 176"/>
            <p:cNvSpPr/>
            <p:nvPr/>
          </p:nvSpPr>
          <p:spPr>
            <a:xfrm rot="3088077">
              <a:off x="3756714" y="2628311"/>
              <a:ext cx="782350" cy="1018933"/>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8" name="Oval 177"/>
            <p:cNvSpPr/>
            <p:nvPr/>
          </p:nvSpPr>
          <p:spPr>
            <a:xfrm rot="18568660">
              <a:off x="2688548" y="2554253"/>
              <a:ext cx="782350" cy="1018933"/>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9" name="Oval 178"/>
            <p:cNvSpPr/>
            <p:nvPr/>
          </p:nvSpPr>
          <p:spPr>
            <a:xfrm>
              <a:off x="2972692" y="2438979"/>
              <a:ext cx="1295072" cy="144696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1" name="Oval 180"/>
            <p:cNvSpPr/>
            <p:nvPr/>
          </p:nvSpPr>
          <p:spPr>
            <a:xfrm>
              <a:off x="3047613" y="1523706"/>
              <a:ext cx="1143089" cy="1143142"/>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2" name="Oval 181"/>
            <p:cNvSpPr/>
            <p:nvPr/>
          </p:nvSpPr>
          <p:spPr>
            <a:xfrm>
              <a:off x="3051894" y="1352804"/>
              <a:ext cx="404577" cy="476625"/>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3" name="Oval 182"/>
            <p:cNvSpPr/>
            <p:nvPr/>
          </p:nvSpPr>
          <p:spPr>
            <a:xfrm>
              <a:off x="3841782" y="1398378"/>
              <a:ext cx="402436" cy="47472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4" name="Oval 183"/>
            <p:cNvSpPr/>
            <p:nvPr/>
          </p:nvSpPr>
          <p:spPr>
            <a:xfrm>
              <a:off x="3124675" y="1523706"/>
              <a:ext cx="402436" cy="474727"/>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5" name="Oval 184"/>
            <p:cNvSpPr/>
            <p:nvPr/>
          </p:nvSpPr>
          <p:spPr>
            <a:xfrm>
              <a:off x="3734751" y="1599662"/>
              <a:ext cx="402436" cy="474727"/>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6" name="Oval 185"/>
            <p:cNvSpPr/>
            <p:nvPr/>
          </p:nvSpPr>
          <p:spPr>
            <a:xfrm>
              <a:off x="3505704" y="2057298"/>
              <a:ext cx="303967" cy="1519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7" name="Cloud 186"/>
            <p:cNvSpPr/>
            <p:nvPr/>
          </p:nvSpPr>
          <p:spPr>
            <a:xfrm rot="9581749">
              <a:off x="4573872" y="2423788"/>
              <a:ext cx="385311" cy="476625"/>
            </a:xfrm>
            <a:prstGeom prst="cloud">
              <a:avLst/>
            </a:prstGeom>
            <a:solidFill>
              <a:srgbClr val="CD620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188" name="Group 47"/>
            <p:cNvGrpSpPr>
              <a:grpSpLocks/>
            </p:cNvGrpSpPr>
            <p:nvPr/>
          </p:nvGrpSpPr>
          <p:grpSpPr bwMode="auto">
            <a:xfrm>
              <a:off x="2895600" y="3352800"/>
              <a:ext cx="834256" cy="675564"/>
              <a:chOff x="1905000" y="4277436"/>
              <a:chExt cx="834256" cy="675564"/>
            </a:xfrm>
          </p:grpSpPr>
          <p:sp>
            <p:nvSpPr>
              <p:cNvPr id="204" name="Oval 203"/>
              <p:cNvSpPr/>
              <p:nvPr/>
            </p:nvSpPr>
            <p:spPr>
              <a:xfrm rot="18568660">
                <a:off x="2070119" y="4216789"/>
                <a:ext cx="609550" cy="72995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5" name="Oval 204"/>
              <p:cNvSpPr/>
              <p:nvPr/>
            </p:nvSpPr>
            <p:spPr>
              <a:xfrm rot="17297577">
                <a:off x="1910555" y="4431559"/>
                <a:ext cx="406366" cy="30610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6" name="Oval 205"/>
              <p:cNvSpPr/>
              <p:nvPr/>
            </p:nvSpPr>
            <p:spPr>
              <a:xfrm rot="17297577">
                <a:off x="2063610" y="4508585"/>
                <a:ext cx="406366" cy="30396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7" name="Oval 206"/>
              <p:cNvSpPr/>
              <p:nvPr/>
            </p:nvSpPr>
            <p:spPr>
              <a:xfrm rot="17297577">
                <a:off x="2214645" y="4585490"/>
                <a:ext cx="408265" cy="30396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8" name="Moon 207"/>
              <p:cNvSpPr/>
              <p:nvPr/>
            </p:nvSpPr>
            <p:spPr>
              <a:xfrm>
                <a:off x="1905030" y="4647276"/>
                <a:ext cx="151983" cy="153811"/>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9" name="Moon 208"/>
              <p:cNvSpPr/>
              <p:nvPr/>
            </p:nvSpPr>
            <p:spPr>
              <a:xfrm>
                <a:off x="2057013" y="4725131"/>
                <a:ext cx="151984" cy="151913"/>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0" name="Moon 209"/>
              <p:cNvSpPr/>
              <p:nvPr/>
            </p:nvSpPr>
            <p:spPr>
              <a:xfrm>
                <a:off x="2286059" y="4801087"/>
                <a:ext cx="151983" cy="151913"/>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89" name="Group 48"/>
            <p:cNvGrpSpPr>
              <a:grpSpLocks/>
            </p:cNvGrpSpPr>
            <p:nvPr/>
          </p:nvGrpSpPr>
          <p:grpSpPr bwMode="auto">
            <a:xfrm flipH="1">
              <a:off x="3581400" y="3352800"/>
              <a:ext cx="834256" cy="675564"/>
              <a:chOff x="1905000" y="4277436"/>
              <a:chExt cx="834256" cy="675564"/>
            </a:xfrm>
          </p:grpSpPr>
          <p:sp>
            <p:nvSpPr>
              <p:cNvPr id="197" name="Oval 196"/>
              <p:cNvSpPr/>
              <p:nvPr/>
            </p:nvSpPr>
            <p:spPr>
              <a:xfrm rot="18568660">
                <a:off x="2070278" y="4216789"/>
                <a:ext cx="609550" cy="729949"/>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8" name="Oval 197"/>
              <p:cNvSpPr/>
              <p:nvPr/>
            </p:nvSpPr>
            <p:spPr>
              <a:xfrm rot="17297577">
                <a:off x="1910716" y="4431558"/>
                <a:ext cx="406366" cy="306109"/>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9" name="Oval 198"/>
              <p:cNvSpPr/>
              <p:nvPr/>
            </p:nvSpPr>
            <p:spPr>
              <a:xfrm rot="17297577">
                <a:off x="2063770" y="4508585"/>
                <a:ext cx="406366" cy="30396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0" name="Oval 199"/>
              <p:cNvSpPr/>
              <p:nvPr/>
            </p:nvSpPr>
            <p:spPr>
              <a:xfrm rot="17297577">
                <a:off x="2214804" y="4585490"/>
                <a:ext cx="408265" cy="30396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1" name="Moon 200"/>
              <p:cNvSpPr/>
              <p:nvPr/>
            </p:nvSpPr>
            <p:spPr>
              <a:xfrm>
                <a:off x="1905189" y="4647276"/>
                <a:ext cx="151984" cy="153811"/>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2" name="Moon 201"/>
              <p:cNvSpPr/>
              <p:nvPr/>
            </p:nvSpPr>
            <p:spPr>
              <a:xfrm>
                <a:off x="2057173" y="4725131"/>
                <a:ext cx="151983" cy="151913"/>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3" name="Moon 202"/>
              <p:cNvSpPr/>
              <p:nvPr/>
            </p:nvSpPr>
            <p:spPr>
              <a:xfrm>
                <a:off x="2286218" y="4801087"/>
                <a:ext cx="151984" cy="151913"/>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190" name="Oval 189"/>
            <p:cNvSpPr/>
            <p:nvPr/>
          </p:nvSpPr>
          <p:spPr>
            <a:xfrm>
              <a:off x="3321611" y="1747777"/>
              <a:ext cx="229047" cy="22976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1" name="Oval 190"/>
            <p:cNvSpPr/>
            <p:nvPr/>
          </p:nvSpPr>
          <p:spPr>
            <a:xfrm>
              <a:off x="3734751" y="1753473"/>
              <a:ext cx="226905" cy="227869"/>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2" name="Oval 191"/>
            <p:cNvSpPr/>
            <p:nvPr/>
          </p:nvSpPr>
          <p:spPr>
            <a:xfrm>
              <a:off x="3428642" y="1829430"/>
              <a:ext cx="126297" cy="10633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3" name="Oval 192"/>
            <p:cNvSpPr/>
            <p:nvPr/>
          </p:nvSpPr>
          <p:spPr>
            <a:xfrm>
              <a:off x="3809672" y="1829430"/>
              <a:ext cx="126297" cy="10633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194" name="Group 62"/>
            <p:cNvGrpSpPr>
              <a:grpSpLocks/>
            </p:cNvGrpSpPr>
            <p:nvPr/>
          </p:nvGrpSpPr>
          <p:grpSpPr bwMode="auto">
            <a:xfrm>
              <a:off x="3352800" y="2209800"/>
              <a:ext cx="617638" cy="244343"/>
              <a:chOff x="1211163" y="4556257"/>
              <a:chExt cx="1235274" cy="393079"/>
            </a:xfrm>
          </p:grpSpPr>
          <p:sp>
            <p:nvSpPr>
              <p:cNvPr id="195" name="Moon 194"/>
              <p:cNvSpPr/>
              <p:nvPr/>
            </p:nvSpPr>
            <p:spPr>
              <a:xfrm rot="16375212">
                <a:off x="1335211" y="4433104"/>
                <a:ext cx="363522" cy="607934"/>
              </a:xfrm>
              <a:prstGeom prst="moon">
                <a:avLst>
                  <a:gd name="adj" fmla="val 9883"/>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6" name="Moon 195"/>
              <p:cNvSpPr/>
              <p:nvPr/>
            </p:nvSpPr>
            <p:spPr>
              <a:xfrm rot="16375212">
                <a:off x="1960270" y="4463652"/>
                <a:ext cx="363522" cy="607934"/>
              </a:xfrm>
              <a:prstGeom prst="moon">
                <a:avLst>
                  <a:gd name="adj" fmla="val 14267"/>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grpSp>
        <p:nvGrpSpPr>
          <p:cNvPr id="211" name="Group 151"/>
          <p:cNvGrpSpPr>
            <a:grpSpLocks/>
          </p:cNvGrpSpPr>
          <p:nvPr/>
        </p:nvGrpSpPr>
        <p:grpSpPr bwMode="auto">
          <a:xfrm flipH="1">
            <a:off x="10130546" y="3913542"/>
            <a:ext cx="1695259" cy="1849637"/>
            <a:chOff x="2570256" y="1352804"/>
            <a:chExt cx="2513082" cy="2675560"/>
          </a:xfrm>
        </p:grpSpPr>
        <p:sp>
          <p:nvSpPr>
            <p:cNvPr id="212" name="Moon 211"/>
            <p:cNvSpPr/>
            <p:nvPr/>
          </p:nvSpPr>
          <p:spPr>
            <a:xfrm rot="13564761">
              <a:off x="4185406" y="2583548"/>
              <a:ext cx="639931" cy="1155933"/>
            </a:xfrm>
            <a:prstGeom prst="mo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3" name="Oval 212"/>
            <p:cNvSpPr/>
            <p:nvPr/>
          </p:nvSpPr>
          <p:spPr>
            <a:xfrm rot="3088077">
              <a:off x="3756714" y="2628311"/>
              <a:ext cx="782350" cy="1018933"/>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4" name="Oval 213"/>
            <p:cNvSpPr/>
            <p:nvPr/>
          </p:nvSpPr>
          <p:spPr>
            <a:xfrm rot="18568660">
              <a:off x="2688548" y="2554253"/>
              <a:ext cx="782350" cy="1018933"/>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5" name="Oval 214"/>
            <p:cNvSpPr/>
            <p:nvPr/>
          </p:nvSpPr>
          <p:spPr>
            <a:xfrm>
              <a:off x="2972692" y="2438979"/>
              <a:ext cx="1295072" cy="144696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6" name="Oval 215"/>
            <p:cNvSpPr/>
            <p:nvPr/>
          </p:nvSpPr>
          <p:spPr>
            <a:xfrm>
              <a:off x="3047613" y="1523706"/>
              <a:ext cx="1143089" cy="1143142"/>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7" name="Oval 216"/>
            <p:cNvSpPr/>
            <p:nvPr/>
          </p:nvSpPr>
          <p:spPr>
            <a:xfrm>
              <a:off x="3051894" y="1352804"/>
              <a:ext cx="404577" cy="476625"/>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8" name="Oval 217"/>
            <p:cNvSpPr/>
            <p:nvPr/>
          </p:nvSpPr>
          <p:spPr>
            <a:xfrm>
              <a:off x="3841782" y="1398378"/>
              <a:ext cx="402436" cy="47472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9" name="Oval 218"/>
            <p:cNvSpPr/>
            <p:nvPr/>
          </p:nvSpPr>
          <p:spPr>
            <a:xfrm>
              <a:off x="3124675" y="1523706"/>
              <a:ext cx="402436" cy="474727"/>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0" name="Oval 219"/>
            <p:cNvSpPr/>
            <p:nvPr/>
          </p:nvSpPr>
          <p:spPr>
            <a:xfrm>
              <a:off x="3734751" y="1599662"/>
              <a:ext cx="402436" cy="474727"/>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1" name="Oval 220"/>
            <p:cNvSpPr/>
            <p:nvPr/>
          </p:nvSpPr>
          <p:spPr>
            <a:xfrm>
              <a:off x="3505704" y="2057298"/>
              <a:ext cx="303967" cy="1519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2" name="Cloud 221"/>
            <p:cNvSpPr/>
            <p:nvPr/>
          </p:nvSpPr>
          <p:spPr>
            <a:xfrm rot="9581749">
              <a:off x="4573872" y="2423788"/>
              <a:ext cx="385311" cy="476625"/>
            </a:xfrm>
            <a:prstGeom prst="cloud">
              <a:avLst/>
            </a:prstGeom>
            <a:solidFill>
              <a:srgbClr val="CD620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223" name="Group 47"/>
            <p:cNvGrpSpPr>
              <a:grpSpLocks/>
            </p:cNvGrpSpPr>
            <p:nvPr/>
          </p:nvGrpSpPr>
          <p:grpSpPr bwMode="auto">
            <a:xfrm>
              <a:off x="2895600" y="3352800"/>
              <a:ext cx="834256" cy="675564"/>
              <a:chOff x="1905000" y="4277436"/>
              <a:chExt cx="834256" cy="675564"/>
            </a:xfrm>
          </p:grpSpPr>
          <p:sp>
            <p:nvSpPr>
              <p:cNvPr id="239" name="Oval 238"/>
              <p:cNvSpPr/>
              <p:nvPr/>
            </p:nvSpPr>
            <p:spPr>
              <a:xfrm rot="18568660">
                <a:off x="2070119" y="4216789"/>
                <a:ext cx="609550" cy="72995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0" name="Oval 239"/>
              <p:cNvSpPr/>
              <p:nvPr/>
            </p:nvSpPr>
            <p:spPr>
              <a:xfrm rot="17297577">
                <a:off x="1910555" y="4431559"/>
                <a:ext cx="406366" cy="30610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1" name="Oval 240"/>
              <p:cNvSpPr/>
              <p:nvPr/>
            </p:nvSpPr>
            <p:spPr>
              <a:xfrm rot="17297577">
                <a:off x="2063610" y="4508585"/>
                <a:ext cx="406366" cy="30396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2" name="Oval 241"/>
              <p:cNvSpPr/>
              <p:nvPr/>
            </p:nvSpPr>
            <p:spPr>
              <a:xfrm rot="17297577">
                <a:off x="2214645" y="4585490"/>
                <a:ext cx="408265" cy="30396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3" name="Moon 242"/>
              <p:cNvSpPr/>
              <p:nvPr/>
            </p:nvSpPr>
            <p:spPr>
              <a:xfrm>
                <a:off x="1905030" y="4647276"/>
                <a:ext cx="151983" cy="153811"/>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4" name="Moon 243"/>
              <p:cNvSpPr/>
              <p:nvPr/>
            </p:nvSpPr>
            <p:spPr>
              <a:xfrm>
                <a:off x="2057013" y="4725131"/>
                <a:ext cx="151984" cy="151913"/>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5" name="Moon 244"/>
              <p:cNvSpPr/>
              <p:nvPr/>
            </p:nvSpPr>
            <p:spPr>
              <a:xfrm>
                <a:off x="2286059" y="4801087"/>
                <a:ext cx="151983" cy="151913"/>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24" name="Group 48"/>
            <p:cNvGrpSpPr>
              <a:grpSpLocks/>
            </p:cNvGrpSpPr>
            <p:nvPr/>
          </p:nvGrpSpPr>
          <p:grpSpPr bwMode="auto">
            <a:xfrm flipH="1">
              <a:off x="3581400" y="3352800"/>
              <a:ext cx="834256" cy="675564"/>
              <a:chOff x="1905000" y="4277436"/>
              <a:chExt cx="834256" cy="675564"/>
            </a:xfrm>
          </p:grpSpPr>
          <p:sp>
            <p:nvSpPr>
              <p:cNvPr id="232" name="Oval 231"/>
              <p:cNvSpPr/>
              <p:nvPr/>
            </p:nvSpPr>
            <p:spPr>
              <a:xfrm rot="18568660">
                <a:off x="2070278" y="4216789"/>
                <a:ext cx="609550" cy="729949"/>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3" name="Oval 232"/>
              <p:cNvSpPr/>
              <p:nvPr/>
            </p:nvSpPr>
            <p:spPr>
              <a:xfrm rot="17297577">
                <a:off x="1910716" y="4431558"/>
                <a:ext cx="406366" cy="306109"/>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4" name="Oval 233"/>
              <p:cNvSpPr/>
              <p:nvPr/>
            </p:nvSpPr>
            <p:spPr>
              <a:xfrm rot="17297577">
                <a:off x="2063770" y="4508585"/>
                <a:ext cx="406366" cy="30396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5" name="Oval 234"/>
              <p:cNvSpPr/>
              <p:nvPr/>
            </p:nvSpPr>
            <p:spPr>
              <a:xfrm rot="17297577">
                <a:off x="2214804" y="4585490"/>
                <a:ext cx="408265" cy="30396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6" name="Moon 235"/>
              <p:cNvSpPr/>
              <p:nvPr/>
            </p:nvSpPr>
            <p:spPr>
              <a:xfrm>
                <a:off x="1905189" y="4647276"/>
                <a:ext cx="151984" cy="153811"/>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7" name="Moon 236"/>
              <p:cNvSpPr/>
              <p:nvPr/>
            </p:nvSpPr>
            <p:spPr>
              <a:xfrm>
                <a:off x="2057173" y="4725131"/>
                <a:ext cx="151983" cy="151913"/>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8" name="Moon 237"/>
              <p:cNvSpPr/>
              <p:nvPr/>
            </p:nvSpPr>
            <p:spPr>
              <a:xfrm>
                <a:off x="2286218" y="4801087"/>
                <a:ext cx="151984" cy="151913"/>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225" name="Oval 224"/>
            <p:cNvSpPr/>
            <p:nvPr/>
          </p:nvSpPr>
          <p:spPr>
            <a:xfrm>
              <a:off x="3321611" y="1747777"/>
              <a:ext cx="229047" cy="22976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6" name="Oval 225"/>
            <p:cNvSpPr/>
            <p:nvPr/>
          </p:nvSpPr>
          <p:spPr>
            <a:xfrm>
              <a:off x="3734751" y="1753473"/>
              <a:ext cx="226905" cy="227869"/>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7" name="Oval 226"/>
            <p:cNvSpPr/>
            <p:nvPr/>
          </p:nvSpPr>
          <p:spPr>
            <a:xfrm>
              <a:off x="3428642" y="1829430"/>
              <a:ext cx="126297" cy="10633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8" name="Oval 227"/>
            <p:cNvSpPr/>
            <p:nvPr/>
          </p:nvSpPr>
          <p:spPr>
            <a:xfrm>
              <a:off x="3809672" y="1829430"/>
              <a:ext cx="126297" cy="10633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229" name="Group 62"/>
            <p:cNvGrpSpPr>
              <a:grpSpLocks/>
            </p:cNvGrpSpPr>
            <p:nvPr/>
          </p:nvGrpSpPr>
          <p:grpSpPr bwMode="auto">
            <a:xfrm>
              <a:off x="3352800" y="2209800"/>
              <a:ext cx="617638" cy="244343"/>
              <a:chOff x="1211163" y="4556257"/>
              <a:chExt cx="1235274" cy="393079"/>
            </a:xfrm>
          </p:grpSpPr>
          <p:sp>
            <p:nvSpPr>
              <p:cNvPr id="230" name="Moon 229"/>
              <p:cNvSpPr/>
              <p:nvPr/>
            </p:nvSpPr>
            <p:spPr>
              <a:xfrm rot="16375212">
                <a:off x="1335211" y="4433104"/>
                <a:ext cx="363522" cy="607934"/>
              </a:xfrm>
              <a:prstGeom prst="moon">
                <a:avLst>
                  <a:gd name="adj" fmla="val 9883"/>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1" name="Moon 230"/>
              <p:cNvSpPr/>
              <p:nvPr/>
            </p:nvSpPr>
            <p:spPr>
              <a:xfrm rot="16375212">
                <a:off x="1960270" y="4463652"/>
                <a:ext cx="363522" cy="607934"/>
              </a:xfrm>
              <a:prstGeom prst="moon">
                <a:avLst>
                  <a:gd name="adj" fmla="val 14267"/>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grpSp>
        <p:nvGrpSpPr>
          <p:cNvPr id="247" name="Group 246"/>
          <p:cNvGrpSpPr/>
          <p:nvPr/>
        </p:nvGrpSpPr>
        <p:grpSpPr>
          <a:xfrm>
            <a:off x="820179" y="323772"/>
            <a:ext cx="3860675" cy="2755324"/>
            <a:chOff x="228600" y="381000"/>
            <a:chExt cx="3505068" cy="2501531"/>
          </a:xfrm>
        </p:grpSpPr>
        <p:grpSp>
          <p:nvGrpSpPr>
            <p:cNvPr id="248" name="Group 247"/>
            <p:cNvGrpSpPr/>
            <p:nvPr/>
          </p:nvGrpSpPr>
          <p:grpSpPr>
            <a:xfrm>
              <a:off x="228600" y="381000"/>
              <a:ext cx="3505068" cy="2501531"/>
              <a:chOff x="534986" y="381000"/>
              <a:chExt cx="2637111" cy="2501531"/>
            </a:xfrm>
          </p:grpSpPr>
          <p:sp>
            <p:nvSpPr>
              <p:cNvPr id="250" name="Rectangle 249"/>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1" name="Group 250"/>
              <p:cNvGrpSpPr/>
              <p:nvPr/>
            </p:nvGrpSpPr>
            <p:grpSpPr>
              <a:xfrm>
                <a:off x="534986" y="384805"/>
                <a:ext cx="457200" cy="2497726"/>
                <a:chOff x="533400" y="381000"/>
                <a:chExt cx="457200" cy="2497726"/>
              </a:xfrm>
            </p:grpSpPr>
            <p:sp>
              <p:nvSpPr>
                <p:cNvPr id="257" name="Oval 256"/>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8" name="Rounded Rectangle 257"/>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9" name="Oval 258"/>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0" name="Oval 259"/>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2" name="Group 251"/>
              <p:cNvGrpSpPr/>
              <p:nvPr/>
            </p:nvGrpSpPr>
            <p:grpSpPr>
              <a:xfrm>
                <a:off x="2714897" y="381000"/>
                <a:ext cx="457200" cy="2497726"/>
                <a:chOff x="2714897" y="457200"/>
                <a:chExt cx="457200" cy="2497726"/>
              </a:xfrm>
            </p:grpSpPr>
            <p:sp>
              <p:nvSpPr>
                <p:cNvPr id="253" name="Oval 252"/>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4" name="Rounded Rectangle 253"/>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5" name="Oval 254"/>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 name="Oval 255"/>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49" name="Rectangle 248"/>
            <p:cNvSpPr/>
            <p:nvPr/>
          </p:nvSpPr>
          <p:spPr>
            <a:xfrm>
              <a:off x="842492" y="1074161"/>
              <a:ext cx="2293346" cy="1569660"/>
            </a:xfrm>
            <a:prstGeom prst="rect">
              <a:avLst/>
            </a:prstGeom>
          </p:spPr>
          <p:txBody>
            <a:bodyPr wrap="square">
              <a:spAutoFit/>
            </a:bodyPr>
            <a:lstStyle/>
            <a:p>
              <a:pPr algn="ctr"/>
              <a:r>
                <a:rPr lang="en-US" sz="1600" b="1" dirty="0"/>
                <a:t>if we are continually faithful to the Lord, He will help us through challenges we may experience as a result of our faithfulness</a:t>
              </a:r>
              <a:endParaRPr lang="en-US" sz="1600" i="1" dirty="0"/>
            </a:p>
          </p:txBody>
        </p:sp>
      </p:grpSp>
      <p:sp>
        <p:nvSpPr>
          <p:cNvPr id="138" name="TextBox 137">
            <a:extLst>
              <a:ext uri="{FF2B5EF4-FFF2-40B4-BE49-F238E27FC236}">
                <a16:creationId xmlns:a16="http://schemas.microsoft.com/office/drawing/2014/main" id="{05EE3F4F-8D59-07A7-1606-A9C2FCA43EBA}"/>
              </a:ext>
            </a:extLst>
          </p:cNvPr>
          <p:cNvSpPr txBox="1"/>
          <p:nvPr/>
        </p:nvSpPr>
        <p:spPr>
          <a:xfrm>
            <a:off x="3613068" y="5852004"/>
            <a:ext cx="6109854" cy="830997"/>
          </a:xfrm>
          <a:prstGeom prst="rect">
            <a:avLst/>
          </a:prstGeom>
          <a:noFill/>
        </p:spPr>
        <p:txBody>
          <a:bodyPr wrap="square">
            <a:spAutoFit/>
          </a:bodyPr>
          <a:lstStyle/>
          <a:p>
            <a:pPr algn="ctr"/>
            <a:r>
              <a:rPr lang="en-US" sz="2400" b="1" i="0" dirty="0">
                <a:solidFill>
                  <a:srgbClr val="FFFF00"/>
                </a:solidFill>
                <a:effectLst/>
              </a:rPr>
              <a:t>As we do what is right and trust the Lord, our righteous example can influence others</a:t>
            </a:r>
            <a:endParaRPr lang="en-US" sz="2400" dirty="0">
              <a:solidFill>
                <a:srgbClr val="FFFF00"/>
              </a:solidFill>
            </a:endParaRPr>
          </a:p>
        </p:txBody>
      </p:sp>
    </p:spTree>
    <p:extLst>
      <p:ext uri="{BB962C8B-B14F-4D97-AF65-F5344CB8AC3E}">
        <p14:creationId xmlns:p14="http://schemas.microsoft.com/office/powerpoint/2010/main" val="1842329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247"/>
                                        </p:tgtEl>
                                        <p:attrNameLst>
                                          <p:attrName>style.visibility</p:attrName>
                                        </p:attrNameLst>
                                      </p:cBhvr>
                                      <p:to>
                                        <p:strVal val="visible"/>
                                      </p:to>
                                    </p:set>
                                    <p:animEffect transition="in" filter="barn(outVertical)">
                                      <p:cBhvr>
                                        <p:cTn id="7" dur="500"/>
                                        <p:tgtEl>
                                          <p:spTgt spid="24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38"/>
                                        </p:tgtEl>
                                        <p:attrNameLst>
                                          <p:attrName>style.visibility</p:attrName>
                                        </p:attrNameLst>
                                      </p:cBhvr>
                                      <p:to>
                                        <p:strVal val="visible"/>
                                      </p:to>
                                    </p:set>
                                    <p:animEffect transition="in" filter="fade">
                                      <p:cBhvr>
                                        <p:cTn id="12" dur="1000"/>
                                        <p:tgtEl>
                                          <p:spTgt spid="138"/>
                                        </p:tgtEl>
                                      </p:cBhvr>
                                    </p:animEffect>
                                    <p:anim calcmode="lin" valueType="num">
                                      <p:cBhvr>
                                        <p:cTn id="13" dur="1000" fill="hold"/>
                                        <p:tgtEl>
                                          <p:spTgt spid="138"/>
                                        </p:tgtEl>
                                        <p:attrNameLst>
                                          <p:attrName>ppt_x</p:attrName>
                                        </p:attrNameLst>
                                      </p:cBhvr>
                                      <p:tavLst>
                                        <p:tav tm="0">
                                          <p:val>
                                            <p:strVal val="#ppt_x"/>
                                          </p:val>
                                        </p:tav>
                                        <p:tav tm="100000">
                                          <p:val>
                                            <p:strVal val="#ppt_x"/>
                                          </p:val>
                                        </p:tav>
                                      </p:tavLst>
                                    </p:anim>
                                    <p:anim calcmode="lin" valueType="num">
                                      <p:cBhvr>
                                        <p:cTn id="14" dur="1000" fill="hold"/>
                                        <p:tgtEl>
                                          <p:spTgt spid="13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2" descr="http://wallpaperswide.com/download/aero_brown-wallpaper-1366x768.jpg"/>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04615" y="-6823"/>
            <a:ext cx="12006404" cy="923330"/>
          </a:xfrm>
          <a:prstGeom prst="rect">
            <a:avLst/>
          </a:prstGeom>
          <a:noFill/>
        </p:spPr>
        <p:txBody>
          <a:bodyPr wrap="square" rtlCol="0">
            <a:spAutoFit/>
          </a:bodyPr>
          <a:lstStyle/>
          <a:p>
            <a:pPr algn="ctr"/>
            <a:r>
              <a:rPr lang="en-US" sz="5400" dirty="0">
                <a:solidFill>
                  <a:schemeClr val="bg1"/>
                </a:solidFill>
              </a:rPr>
              <a:t>Another Decree</a:t>
            </a:r>
          </a:p>
        </p:txBody>
      </p:sp>
      <p:grpSp>
        <p:nvGrpSpPr>
          <p:cNvPr id="15" name="Group 14"/>
          <p:cNvGrpSpPr/>
          <p:nvPr/>
        </p:nvGrpSpPr>
        <p:grpSpPr>
          <a:xfrm>
            <a:off x="9893704" y="1649598"/>
            <a:ext cx="1684282" cy="3476929"/>
            <a:chOff x="6523656" y="1372239"/>
            <a:chExt cx="1985684" cy="3987762"/>
          </a:xfrm>
        </p:grpSpPr>
        <p:sp>
          <p:nvSpPr>
            <p:cNvPr id="16" name="Cloud 15"/>
            <p:cNvSpPr/>
            <p:nvPr/>
          </p:nvSpPr>
          <p:spPr>
            <a:xfrm rot="20706537">
              <a:off x="7651026" y="1784663"/>
              <a:ext cx="838292" cy="1552058"/>
            </a:xfrm>
            <a:prstGeom prst="cloud">
              <a:avLst/>
            </a:prstGeom>
            <a:solidFill>
              <a:srgbClr val="4D240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rot="649721" flipH="1">
              <a:off x="7480732" y="4964612"/>
              <a:ext cx="578207" cy="395389"/>
            </a:xfrm>
            <a:prstGeom prst="ellipse">
              <a:avLst/>
            </a:prstGeom>
            <a:solidFill>
              <a:srgbClr val="996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rot="649721" flipH="1">
              <a:off x="6964089" y="4945936"/>
              <a:ext cx="578207" cy="395389"/>
            </a:xfrm>
            <a:prstGeom prst="ellipse">
              <a:avLst/>
            </a:prstGeom>
            <a:solidFill>
              <a:srgbClr val="996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rot="4307848" flipH="1">
              <a:off x="7965486" y="3877950"/>
              <a:ext cx="536434" cy="369136"/>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rot="18060644">
              <a:off x="6465439" y="3855432"/>
              <a:ext cx="536434" cy="322707"/>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rapezoid 22"/>
            <p:cNvSpPr/>
            <p:nvPr/>
          </p:nvSpPr>
          <p:spPr>
            <a:xfrm rot="1422081" flipH="1">
              <a:off x="6696843" y="2799789"/>
              <a:ext cx="664125" cy="1269129"/>
            </a:xfrm>
            <a:prstGeom prst="trapezoid">
              <a:avLst/>
            </a:prstGeom>
            <a:solidFill>
              <a:srgbClr val="C44F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rapezoid 23"/>
            <p:cNvSpPr/>
            <p:nvPr/>
          </p:nvSpPr>
          <p:spPr>
            <a:xfrm rot="20180301">
              <a:off x="7644920" y="2803570"/>
              <a:ext cx="695491" cy="1315130"/>
            </a:xfrm>
            <a:prstGeom prst="trapezoid">
              <a:avLst/>
            </a:prstGeom>
            <a:solidFill>
              <a:srgbClr val="C44F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Cloud 24"/>
            <p:cNvSpPr/>
            <p:nvPr/>
          </p:nvSpPr>
          <p:spPr>
            <a:xfrm rot="671737">
              <a:off x="6578860" y="1716658"/>
              <a:ext cx="742044" cy="1530936"/>
            </a:xfrm>
            <a:prstGeom prst="cloud">
              <a:avLst/>
            </a:prstGeom>
            <a:solidFill>
              <a:srgbClr val="4D240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rapezoid 25"/>
            <p:cNvSpPr/>
            <p:nvPr/>
          </p:nvSpPr>
          <p:spPr>
            <a:xfrm rot="10800000" flipH="1">
              <a:off x="6872818" y="2955977"/>
              <a:ext cx="1252910" cy="1168775"/>
            </a:xfrm>
            <a:prstGeom prst="trapezoid">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Isosceles Triangle 26"/>
            <p:cNvSpPr/>
            <p:nvPr/>
          </p:nvSpPr>
          <p:spPr>
            <a:xfrm rot="10800000" flipH="1">
              <a:off x="7301762" y="2726466"/>
              <a:ext cx="417637" cy="643454"/>
            </a:xfrm>
            <a:prstGeom prst="triangl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flipH="1">
              <a:off x="6961765" y="1430639"/>
              <a:ext cx="1154592" cy="1608632"/>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Cloud 28"/>
            <p:cNvSpPr/>
            <p:nvPr/>
          </p:nvSpPr>
          <p:spPr>
            <a:xfrm rot="16200000">
              <a:off x="7154033" y="1063232"/>
              <a:ext cx="751370" cy="1369384"/>
            </a:xfrm>
            <a:prstGeom prst="cloud">
              <a:avLst/>
            </a:prstGeom>
            <a:solidFill>
              <a:srgbClr val="4D240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p:cNvSpPr/>
            <p:nvPr/>
          </p:nvSpPr>
          <p:spPr>
            <a:xfrm>
              <a:off x="6778107" y="1654047"/>
              <a:ext cx="1436304" cy="281272"/>
            </a:xfrm>
            <a:prstGeom prst="roundRect">
              <a:avLst>
                <a:gd name="adj" fmla="val 12449"/>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rapezoid 30"/>
            <p:cNvSpPr/>
            <p:nvPr/>
          </p:nvSpPr>
          <p:spPr>
            <a:xfrm flipH="1">
              <a:off x="6863447" y="4055547"/>
              <a:ext cx="1252910" cy="1115123"/>
            </a:xfrm>
            <a:prstGeom prst="trapezoid">
              <a:avLst/>
            </a:prstGeom>
            <a:solidFill>
              <a:srgbClr val="C44F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 name="Group 31"/>
            <p:cNvGrpSpPr/>
            <p:nvPr/>
          </p:nvGrpSpPr>
          <p:grpSpPr>
            <a:xfrm>
              <a:off x="6796459" y="1372592"/>
              <a:ext cx="1273713" cy="546256"/>
              <a:chOff x="2764887" y="1053944"/>
              <a:chExt cx="1371600" cy="740025"/>
            </a:xfrm>
          </p:grpSpPr>
          <p:sp>
            <p:nvSpPr>
              <p:cNvPr id="91" name="Isosceles Triangle 90"/>
              <p:cNvSpPr/>
              <p:nvPr/>
            </p:nvSpPr>
            <p:spPr>
              <a:xfrm>
                <a:off x="3128893" y="1053944"/>
                <a:ext cx="677446" cy="426694"/>
              </a:xfrm>
              <a:prstGeom prst="triangle">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Isosceles Triangle 91"/>
              <p:cNvSpPr/>
              <p:nvPr/>
            </p:nvSpPr>
            <p:spPr>
              <a:xfrm>
                <a:off x="3438524" y="1150088"/>
                <a:ext cx="677446" cy="386403"/>
              </a:xfrm>
              <a:prstGeom prst="triangle">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Isosceles Triangle 92"/>
              <p:cNvSpPr/>
              <p:nvPr/>
            </p:nvSpPr>
            <p:spPr>
              <a:xfrm>
                <a:off x="2770036" y="1198269"/>
                <a:ext cx="677446" cy="386403"/>
              </a:xfrm>
              <a:prstGeom prst="triangle">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4" name="Group 93"/>
              <p:cNvGrpSpPr/>
              <p:nvPr/>
            </p:nvGrpSpPr>
            <p:grpSpPr>
              <a:xfrm>
                <a:off x="2764887" y="1348682"/>
                <a:ext cx="1371600" cy="445287"/>
                <a:chOff x="5406518" y="633972"/>
                <a:chExt cx="3662823" cy="743377"/>
              </a:xfrm>
            </p:grpSpPr>
            <p:grpSp>
              <p:nvGrpSpPr>
                <p:cNvPr id="95" name="Group 94"/>
                <p:cNvGrpSpPr/>
                <p:nvPr/>
              </p:nvGrpSpPr>
              <p:grpSpPr>
                <a:xfrm>
                  <a:off x="5406518" y="638327"/>
                  <a:ext cx="915268" cy="739022"/>
                  <a:chOff x="5406518" y="638327"/>
                  <a:chExt cx="915268" cy="739022"/>
                </a:xfrm>
              </p:grpSpPr>
              <p:sp>
                <p:nvSpPr>
                  <p:cNvPr id="108" name="Cross 107"/>
                  <p:cNvSpPr/>
                  <p:nvPr/>
                </p:nvSpPr>
                <p:spPr>
                  <a:xfrm>
                    <a:off x="5406518" y="638327"/>
                    <a:ext cx="915268" cy="739022"/>
                  </a:xfrm>
                  <a:prstGeom prst="plus">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Diamond 108"/>
                  <p:cNvSpPr/>
                  <p:nvPr/>
                </p:nvSpPr>
                <p:spPr>
                  <a:xfrm>
                    <a:off x="5693981" y="690896"/>
                    <a:ext cx="340342" cy="618149"/>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6" name="Group 95"/>
                <p:cNvGrpSpPr/>
                <p:nvPr/>
              </p:nvGrpSpPr>
              <p:grpSpPr>
                <a:xfrm>
                  <a:off x="6333981" y="633972"/>
                  <a:ext cx="915268" cy="739022"/>
                  <a:chOff x="5406518" y="638327"/>
                  <a:chExt cx="915268" cy="739022"/>
                </a:xfrm>
              </p:grpSpPr>
              <p:sp>
                <p:nvSpPr>
                  <p:cNvPr id="106" name="Cross 105"/>
                  <p:cNvSpPr/>
                  <p:nvPr/>
                </p:nvSpPr>
                <p:spPr>
                  <a:xfrm>
                    <a:off x="5406518" y="638327"/>
                    <a:ext cx="915268" cy="739022"/>
                  </a:xfrm>
                  <a:prstGeom prst="plus">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Diamond 106"/>
                  <p:cNvSpPr/>
                  <p:nvPr/>
                </p:nvSpPr>
                <p:spPr>
                  <a:xfrm>
                    <a:off x="5693981" y="690896"/>
                    <a:ext cx="340342" cy="618149"/>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7" name="Group 96"/>
                <p:cNvGrpSpPr/>
                <p:nvPr/>
              </p:nvGrpSpPr>
              <p:grpSpPr>
                <a:xfrm>
                  <a:off x="7257090" y="633972"/>
                  <a:ext cx="915268" cy="739022"/>
                  <a:chOff x="5406518" y="638327"/>
                  <a:chExt cx="915268" cy="739022"/>
                </a:xfrm>
              </p:grpSpPr>
              <p:sp>
                <p:nvSpPr>
                  <p:cNvPr id="104" name="Cross 103"/>
                  <p:cNvSpPr/>
                  <p:nvPr/>
                </p:nvSpPr>
                <p:spPr>
                  <a:xfrm>
                    <a:off x="5406518" y="638327"/>
                    <a:ext cx="915268" cy="739022"/>
                  </a:xfrm>
                  <a:prstGeom prst="plus">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Diamond 104"/>
                  <p:cNvSpPr/>
                  <p:nvPr/>
                </p:nvSpPr>
                <p:spPr>
                  <a:xfrm>
                    <a:off x="5693981" y="690896"/>
                    <a:ext cx="340342" cy="618149"/>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8" name="Group 97"/>
                <p:cNvGrpSpPr/>
                <p:nvPr/>
              </p:nvGrpSpPr>
              <p:grpSpPr>
                <a:xfrm>
                  <a:off x="8154073" y="633973"/>
                  <a:ext cx="915268" cy="739022"/>
                  <a:chOff x="5406518" y="638327"/>
                  <a:chExt cx="915268" cy="739022"/>
                </a:xfrm>
              </p:grpSpPr>
              <p:sp>
                <p:nvSpPr>
                  <p:cNvPr id="102" name="Cross 101"/>
                  <p:cNvSpPr/>
                  <p:nvPr/>
                </p:nvSpPr>
                <p:spPr>
                  <a:xfrm>
                    <a:off x="5406518" y="638327"/>
                    <a:ext cx="915268" cy="739022"/>
                  </a:xfrm>
                  <a:prstGeom prst="plus">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Diamond 102"/>
                  <p:cNvSpPr/>
                  <p:nvPr/>
                </p:nvSpPr>
                <p:spPr>
                  <a:xfrm>
                    <a:off x="5693981" y="690896"/>
                    <a:ext cx="340342" cy="618149"/>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9" name="Diamond 98"/>
                <p:cNvSpPr/>
                <p:nvPr/>
              </p:nvSpPr>
              <p:spPr>
                <a:xfrm>
                  <a:off x="6244044" y="795400"/>
                  <a:ext cx="147329" cy="397676"/>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Diamond 99"/>
                <p:cNvSpPr/>
                <p:nvPr/>
              </p:nvSpPr>
              <p:spPr>
                <a:xfrm>
                  <a:off x="7197633" y="799754"/>
                  <a:ext cx="147329" cy="397676"/>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Diamond 100"/>
                <p:cNvSpPr/>
                <p:nvPr/>
              </p:nvSpPr>
              <p:spPr>
                <a:xfrm>
                  <a:off x="8085906" y="808463"/>
                  <a:ext cx="147329" cy="397676"/>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3" name="Group 32"/>
            <p:cNvGrpSpPr/>
            <p:nvPr/>
          </p:nvGrpSpPr>
          <p:grpSpPr>
            <a:xfrm>
              <a:off x="6904519" y="2948829"/>
              <a:ext cx="1226750" cy="1176275"/>
              <a:chOff x="1778233" y="3352800"/>
              <a:chExt cx="1353112" cy="1297438"/>
            </a:xfrm>
          </p:grpSpPr>
          <p:grpSp>
            <p:nvGrpSpPr>
              <p:cNvPr id="75" name="Group 74"/>
              <p:cNvGrpSpPr/>
              <p:nvPr/>
            </p:nvGrpSpPr>
            <p:grpSpPr>
              <a:xfrm>
                <a:off x="1778233" y="3352800"/>
                <a:ext cx="1353112" cy="1297438"/>
                <a:chOff x="888045" y="2423834"/>
                <a:chExt cx="2976639" cy="2854165"/>
              </a:xfrm>
            </p:grpSpPr>
            <p:sp>
              <p:nvSpPr>
                <p:cNvPr id="81" name="Hexagon 80"/>
                <p:cNvSpPr/>
                <p:nvPr/>
              </p:nvSpPr>
              <p:spPr>
                <a:xfrm>
                  <a:off x="1963711" y="4254707"/>
                  <a:ext cx="742015" cy="1023292"/>
                </a:xfrm>
                <a:prstGeom prst="hex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2" name="Group 81"/>
                <p:cNvGrpSpPr/>
                <p:nvPr/>
              </p:nvGrpSpPr>
              <p:grpSpPr>
                <a:xfrm>
                  <a:off x="888045" y="2423834"/>
                  <a:ext cx="1416569" cy="1677650"/>
                  <a:chOff x="888045" y="2423834"/>
                  <a:chExt cx="1416569" cy="1677650"/>
                </a:xfrm>
              </p:grpSpPr>
              <p:sp>
                <p:nvSpPr>
                  <p:cNvPr id="88" name="Hexagon 87"/>
                  <p:cNvSpPr/>
                  <p:nvPr/>
                </p:nvSpPr>
                <p:spPr>
                  <a:xfrm rot="19276833">
                    <a:off x="1542614" y="3187084"/>
                    <a:ext cx="762000" cy="914400"/>
                  </a:xfrm>
                  <a:prstGeom prst="hex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Hexagon 88"/>
                  <p:cNvSpPr/>
                  <p:nvPr/>
                </p:nvSpPr>
                <p:spPr>
                  <a:xfrm rot="19276833">
                    <a:off x="888045" y="2423834"/>
                    <a:ext cx="762000" cy="914400"/>
                  </a:xfrm>
                  <a:prstGeom prst="hex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Up-Down Arrow 89"/>
                  <p:cNvSpPr/>
                  <p:nvPr/>
                </p:nvSpPr>
                <p:spPr>
                  <a:xfrm rot="19113459">
                    <a:off x="1344219" y="2913160"/>
                    <a:ext cx="500326" cy="684673"/>
                  </a:xfrm>
                  <a:prstGeom prst="upDownArrow">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3" name="Group 82"/>
                <p:cNvGrpSpPr/>
                <p:nvPr/>
              </p:nvGrpSpPr>
              <p:grpSpPr>
                <a:xfrm rot="4350674">
                  <a:off x="2317574" y="2344294"/>
                  <a:ext cx="1416569" cy="1677650"/>
                  <a:chOff x="888045" y="2423834"/>
                  <a:chExt cx="1416569" cy="1677650"/>
                </a:xfrm>
              </p:grpSpPr>
              <p:sp>
                <p:nvSpPr>
                  <p:cNvPr id="85" name="Hexagon 84"/>
                  <p:cNvSpPr/>
                  <p:nvPr/>
                </p:nvSpPr>
                <p:spPr>
                  <a:xfrm rot="19276833">
                    <a:off x="1542614" y="3187084"/>
                    <a:ext cx="762000" cy="914400"/>
                  </a:xfrm>
                  <a:prstGeom prst="hex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Hexagon 85"/>
                  <p:cNvSpPr/>
                  <p:nvPr/>
                </p:nvSpPr>
                <p:spPr>
                  <a:xfrm rot="19276833">
                    <a:off x="888045" y="2423834"/>
                    <a:ext cx="762000" cy="914400"/>
                  </a:xfrm>
                  <a:prstGeom prst="hex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Up-Down Arrow 86"/>
                  <p:cNvSpPr/>
                  <p:nvPr/>
                </p:nvSpPr>
                <p:spPr>
                  <a:xfrm rot="19113459">
                    <a:off x="1344219" y="2913160"/>
                    <a:ext cx="500326" cy="684673"/>
                  </a:xfrm>
                  <a:prstGeom prst="upDownArrow">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4" name="Up-Down Arrow 83"/>
                <p:cNvSpPr/>
                <p:nvPr/>
              </p:nvSpPr>
              <p:spPr>
                <a:xfrm>
                  <a:off x="2096999" y="3821287"/>
                  <a:ext cx="500326" cy="684673"/>
                </a:xfrm>
                <a:prstGeom prst="upDownArrow">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6" name="Hexagon 75"/>
              <p:cNvSpPr/>
              <p:nvPr/>
            </p:nvSpPr>
            <p:spPr>
              <a:xfrm rot="19276833">
                <a:off x="2189057" y="3834940"/>
                <a:ext cx="175089" cy="210106"/>
              </a:xfrm>
              <a:prstGeom prst="hexagon">
                <a:avLst/>
              </a:prstGeom>
              <a:solidFill>
                <a:srgbClr val="D5B35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Hexagon 76"/>
              <p:cNvSpPr/>
              <p:nvPr/>
            </p:nvSpPr>
            <p:spPr>
              <a:xfrm rot="19276833">
                <a:off x="1855181" y="3426884"/>
                <a:ext cx="175089" cy="210106"/>
              </a:xfrm>
              <a:prstGeom prst="hexagon">
                <a:avLst/>
              </a:prstGeom>
              <a:solidFill>
                <a:srgbClr val="D5B35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Hexagon 77"/>
              <p:cNvSpPr/>
              <p:nvPr/>
            </p:nvSpPr>
            <p:spPr>
              <a:xfrm rot="2199862">
                <a:off x="2802724" y="3364477"/>
                <a:ext cx="183866" cy="218928"/>
              </a:xfrm>
              <a:prstGeom prst="hexagon">
                <a:avLst/>
              </a:prstGeom>
              <a:solidFill>
                <a:srgbClr val="D5B35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Hexagon 78"/>
              <p:cNvSpPr/>
              <p:nvPr/>
            </p:nvSpPr>
            <p:spPr>
              <a:xfrm rot="2199862">
                <a:off x="2490981" y="3793905"/>
                <a:ext cx="183866" cy="218928"/>
              </a:xfrm>
              <a:prstGeom prst="hexagon">
                <a:avLst/>
              </a:prstGeom>
              <a:solidFill>
                <a:srgbClr val="D5B35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Hexagon 79"/>
              <p:cNvSpPr/>
              <p:nvPr/>
            </p:nvSpPr>
            <p:spPr>
              <a:xfrm>
                <a:off x="2322754" y="4285393"/>
                <a:ext cx="239751" cy="310127"/>
              </a:xfrm>
              <a:prstGeom prst="hexagon">
                <a:avLst/>
              </a:prstGeom>
              <a:solidFill>
                <a:srgbClr val="D5B35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Cloud 33"/>
            <p:cNvSpPr/>
            <p:nvPr/>
          </p:nvSpPr>
          <p:spPr>
            <a:xfrm rot="16200000">
              <a:off x="7078519" y="2530773"/>
              <a:ext cx="886585" cy="918626"/>
            </a:xfrm>
            <a:prstGeom prst="cloud">
              <a:avLst/>
            </a:prstGeom>
            <a:solidFill>
              <a:srgbClr val="4D240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flipH="1">
              <a:off x="7371619" y="2642538"/>
              <a:ext cx="248894" cy="180086"/>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p:cNvGrpSpPr/>
            <p:nvPr/>
          </p:nvGrpSpPr>
          <p:grpSpPr>
            <a:xfrm>
              <a:off x="6935889" y="4831635"/>
              <a:ext cx="1164651" cy="306065"/>
              <a:chOff x="2389741" y="1288080"/>
              <a:chExt cx="1164651" cy="306065"/>
            </a:xfrm>
          </p:grpSpPr>
          <p:grpSp>
            <p:nvGrpSpPr>
              <p:cNvPr id="63" name="Group 62"/>
              <p:cNvGrpSpPr/>
              <p:nvPr/>
            </p:nvGrpSpPr>
            <p:grpSpPr>
              <a:xfrm>
                <a:off x="2394173" y="1357887"/>
                <a:ext cx="1105929" cy="161687"/>
                <a:chOff x="875271" y="1210552"/>
                <a:chExt cx="2932355" cy="406966"/>
              </a:xfrm>
            </p:grpSpPr>
            <p:grpSp>
              <p:nvGrpSpPr>
                <p:cNvPr id="66" name="Group 65"/>
                <p:cNvGrpSpPr/>
                <p:nvPr/>
              </p:nvGrpSpPr>
              <p:grpSpPr>
                <a:xfrm>
                  <a:off x="1752600" y="1214876"/>
                  <a:ext cx="1147003" cy="398523"/>
                  <a:chOff x="1752600" y="1214876"/>
                  <a:chExt cx="1147003" cy="398523"/>
                </a:xfrm>
              </p:grpSpPr>
              <p:cxnSp>
                <p:nvCxnSpPr>
                  <p:cNvPr id="73" name="Elbow Connector 72"/>
                  <p:cNvCxnSpPr/>
                  <p:nvPr/>
                </p:nvCxnSpPr>
                <p:spPr>
                  <a:xfrm>
                    <a:off x="1752600" y="1219200"/>
                    <a:ext cx="679941" cy="394199"/>
                  </a:xfrm>
                  <a:prstGeom prst="bentConnector3">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74" name="Elbow Connector 73"/>
                  <p:cNvCxnSpPr/>
                  <p:nvPr/>
                </p:nvCxnSpPr>
                <p:spPr>
                  <a:xfrm flipH="1">
                    <a:off x="2219662" y="1214876"/>
                    <a:ext cx="679941" cy="394199"/>
                  </a:xfrm>
                  <a:prstGeom prst="bentConnector3">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 name="Group 66"/>
                <p:cNvGrpSpPr/>
                <p:nvPr/>
              </p:nvGrpSpPr>
              <p:grpSpPr>
                <a:xfrm>
                  <a:off x="2660623" y="1210552"/>
                  <a:ext cx="1147003" cy="398523"/>
                  <a:chOff x="1752600" y="1214876"/>
                  <a:chExt cx="1147003" cy="398523"/>
                </a:xfrm>
              </p:grpSpPr>
              <p:cxnSp>
                <p:nvCxnSpPr>
                  <p:cNvPr id="71" name="Elbow Connector 70"/>
                  <p:cNvCxnSpPr/>
                  <p:nvPr/>
                </p:nvCxnSpPr>
                <p:spPr>
                  <a:xfrm>
                    <a:off x="1752600" y="1219200"/>
                    <a:ext cx="679941" cy="394199"/>
                  </a:xfrm>
                  <a:prstGeom prst="bentConnector3">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Elbow Connector 71"/>
                  <p:cNvCxnSpPr/>
                  <p:nvPr/>
                </p:nvCxnSpPr>
                <p:spPr>
                  <a:xfrm flipH="1">
                    <a:off x="2219662" y="1214876"/>
                    <a:ext cx="679941" cy="394199"/>
                  </a:xfrm>
                  <a:prstGeom prst="bentConnector3">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8" name="Group 67"/>
                <p:cNvGrpSpPr/>
                <p:nvPr/>
              </p:nvGrpSpPr>
              <p:grpSpPr>
                <a:xfrm>
                  <a:off x="875271" y="1218995"/>
                  <a:ext cx="1147003" cy="398523"/>
                  <a:chOff x="1752600" y="1214876"/>
                  <a:chExt cx="1147003" cy="398523"/>
                </a:xfrm>
              </p:grpSpPr>
              <p:cxnSp>
                <p:nvCxnSpPr>
                  <p:cNvPr id="69" name="Elbow Connector 68"/>
                  <p:cNvCxnSpPr/>
                  <p:nvPr/>
                </p:nvCxnSpPr>
                <p:spPr>
                  <a:xfrm>
                    <a:off x="1752600" y="1219200"/>
                    <a:ext cx="679941" cy="394199"/>
                  </a:xfrm>
                  <a:prstGeom prst="bentConnector3">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70" name="Elbow Connector 69"/>
                  <p:cNvCxnSpPr/>
                  <p:nvPr/>
                </p:nvCxnSpPr>
                <p:spPr>
                  <a:xfrm flipH="1">
                    <a:off x="2219662" y="1214876"/>
                    <a:ext cx="679941" cy="394199"/>
                  </a:xfrm>
                  <a:prstGeom prst="bentConnector3">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cxnSp>
            <p:nvCxnSpPr>
              <p:cNvPr id="64" name="Straight Connector 63"/>
              <p:cNvCxnSpPr/>
              <p:nvPr/>
            </p:nvCxnSpPr>
            <p:spPr>
              <a:xfrm>
                <a:off x="2389741" y="1288080"/>
                <a:ext cx="1071289" cy="3976"/>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a:off x="2393624" y="1580646"/>
                <a:ext cx="1160768" cy="13499"/>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7" name="Group 36"/>
            <p:cNvGrpSpPr/>
            <p:nvPr/>
          </p:nvGrpSpPr>
          <p:grpSpPr>
            <a:xfrm rot="1459043">
              <a:off x="6523656" y="3805665"/>
              <a:ext cx="598635" cy="157319"/>
              <a:chOff x="2389741" y="1288080"/>
              <a:chExt cx="1164651" cy="306065"/>
            </a:xfrm>
          </p:grpSpPr>
          <p:grpSp>
            <p:nvGrpSpPr>
              <p:cNvPr id="51" name="Group 50"/>
              <p:cNvGrpSpPr/>
              <p:nvPr/>
            </p:nvGrpSpPr>
            <p:grpSpPr>
              <a:xfrm>
                <a:off x="2394173" y="1357887"/>
                <a:ext cx="1105929" cy="161687"/>
                <a:chOff x="875271" y="1210552"/>
                <a:chExt cx="2932355" cy="406966"/>
              </a:xfrm>
            </p:grpSpPr>
            <p:grpSp>
              <p:nvGrpSpPr>
                <p:cNvPr id="54" name="Group 53"/>
                <p:cNvGrpSpPr/>
                <p:nvPr/>
              </p:nvGrpSpPr>
              <p:grpSpPr>
                <a:xfrm>
                  <a:off x="1752600" y="1214876"/>
                  <a:ext cx="1147003" cy="398523"/>
                  <a:chOff x="1752600" y="1214876"/>
                  <a:chExt cx="1147003" cy="398523"/>
                </a:xfrm>
              </p:grpSpPr>
              <p:cxnSp>
                <p:nvCxnSpPr>
                  <p:cNvPr id="61" name="Elbow Connector 60"/>
                  <p:cNvCxnSpPr/>
                  <p:nvPr/>
                </p:nvCxnSpPr>
                <p:spPr>
                  <a:xfrm>
                    <a:off x="1752600" y="1219200"/>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62" name="Elbow Connector 61"/>
                  <p:cNvCxnSpPr/>
                  <p:nvPr/>
                </p:nvCxnSpPr>
                <p:spPr>
                  <a:xfrm flipH="1">
                    <a:off x="2219662" y="1214876"/>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5" name="Group 54"/>
                <p:cNvGrpSpPr/>
                <p:nvPr/>
              </p:nvGrpSpPr>
              <p:grpSpPr>
                <a:xfrm>
                  <a:off x="2660623" y="1210552"/>
                  <a:ext cx="1147003" cy="398523"/>
                  <a:chOff x="1752600" y="1214876"/>
                  <a:chExt cx="1147003" cy="398523"/>
                </a:xfrm>
              </p:grpSpPr>
              <p:cxnSp>
                <p:nvCxnSpPr>
                  <p:cNvPr id="59" name="Elbow Connector 58"/>
                  <p:cNvCxnSpPr/>
                  <p:nvPr/>
                </p:nvCxnSpPr>
                <p:spPr>
                  <a:xfrm>
                    <a:off x="1752600" y="1219200"/>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Elbow Connector 59"/>
                  <p:cNvCxnSpPr/>
                  <p:nvPr/>
                </p:nvCxnSpPr>
                <p:spPr>
                  <a:xfrm flipH="1">
                    <a:off x="2219662" y="1214876"/>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6" name="Group 55"/>
                <p:cNvGrpSpPr/>
                <p:nvPr/>
              </p:nvGrpSpPr>
              <p:grpSpPr>
                <a:xfrm>
                  <a:off x="875271" y="1218995"/>
                  <a:ext cx="1147003" cy="398523"/>
                  <a:chOff x="1752600" y="1214876"/>
                  <a:chExt cx="1147003" cy="398523"/>
                </a:xfrm>
              </p:grpSpPr>
              <p:cxnSp>
                <p:nvCxnSpPr>
                  <p:cNvPr id="57" name="Elbow Connector 56"/>
                  <p:cNvCxnSpPr/>
                  <p:nvPr/>
                </p:nvCxnSpPr>
                <p:spPr>
                  <a:xfrm>
                    <a:off x="1752600" y="1219200"/>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58" name="Elbow Connector 57"/>
                  <p:cNvCxnSpPr/>
                  <p:nvPr/>
                </p:nvCxnSpPr>
                <p:spPr>
                  <a:xfrm flipH="1">
                    <a:off x="2219662" y="1214876"/>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cxnSp>
            <p:nvCxnSpPr>
              <p:cNvPr id="52" name="Straight Connector 51"/>
              <p:cNvCxnSpPr/>
              <p:nvPr/>
            </p:nvCxnSpPr>
            <p:spPr>
              <a:xfrm>
                <a:off x="2389741" y="1288080"/>
                <a:ext cx="1071289" cy="3976"/>
              </a:xfrm>
              <a:prstGeom prst="line">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2393624" y="1580646"/>
                <a:ext cx="1160768" cy="13499"/>
              </a:xfrm>
              <a:prstGeom prst="line">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8" name="Group 37"/>
            <p:cNvGrpSpPr/>
            <p:nvPr/>
          </p:nvGrpSpPr>
          <p:grpSpPr>
            <a:xfrm rot="20161206">
              <a:off x="7910705" y="3865445"/>
              <a:ext cx="598635" cy="157319"/>
              <a:chOff x="2389741" y="1288080"/>
              <a:chExt cx="1164651" cy="306065"/>
            </a:xfrm>
          </p:grpSpPr>
          <p:grpSp>
            <p:nvGrpSpPr>
              <p:cNvPr id="39" name="Group 38"/>
              <p:cNvGrpSpPr/>
              <p:nvPr/>
            </p:nvGrpSpPr>
            <p:grpSpPr>
              <a:xfrm>
                <a:off x="2394173" y="1357887"/>
                <a:ext cx="1105929" cy="161687"/>
                <a:chOff x="875271" y="1210552"/>
                <a:chExt cx="2932355" cy="406966"/>
              </a:xfrm>
            </p:grpSpPr>
            <p:grpSp>
              <p:nvGrpSpPr>
                <p:cNvPr id="42" name="Group 41"/>
                <p:cNvGrpSpPr/>
                <p:nvPr/>
              </p:nvGrpSpPr>
              <p:grpSpPr>
                <a:xfrm>
                  <a:off x="1752600" y="1214876"/>
                  <a:ext cx="1147003" cy="398523"/>
                  <a:chOff x="1752600" y="1214876"/>
                  <a:chExt cx="1147003" cy="398523"/>
                </a:xfrm>
              </p:grpSpPr>
              <p:cxnSp>
                <p:nvCxnSpPr>
                  <p:cNvPr id="49" name="Elbow Connector 48"/>
                  <p:cNvCxnSpPr/>
                  <p:nvPr/>
                </p:nvCxnSpPr>
                <p:spPr>
                  <a:xfrm>
                    <a:off x="1752600" y="1219200"/>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50" name="Elbow Connector 49"/>
                  <p:cNvCxnSpPr/>
                  <p:nvPr/>
                </p:nvCxnSpPr>
                <p:spPr>
                  <a:xfrm flipH="1">
                    <a:off x="2219662" y="1214876"/>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3" name="Group 42"/>
                <p:cNvGrpSpPr/>
                <p:nvPr/>
              </p:nvGrpSpPr>
              <p:grpSpPr>
                <a:xfrm>
                  <a:off x="2660623" y="1210552"/>
                  <a:ext cx="1147003" cy="398523"/>
                  <a:chOff x="1752600" y="1214876"/>
                  <a:chExt cx="1147003" cy="398523"/>
                </a:xfrm>
              </p:grpSpPr>
              <p:cxnSp>
                <p:nvCxnSpPr>
                  <p:cNvPr id="47" name="Elbow Connector 46"/>
                  <p:cNvCxnSpPr/>
                  <p:nvPr/>
                </p:nvCxnSpPr>
                <p:spPr>
                  <a:xfrm>
                    <a:off x="1752600" y="1219200"/>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8" name="Elbow Connector 47"/>
                  <p:cNvCxnSpPr/>
                  <p:nvPr/>
                </p:nvCxnSpPr>
                <p:spPr>
                  <a:xfrm flipH="1">
                    <a:off x="2219662" y="1214876"/>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4" name="Group 43"/>
                <p:cNvGrpSpPr/>
                <p:nvPr/>
              </p:nvGrpSpPr>
              <p:grpSpPr>
                <a:xfrm>
                  <a:off x="875271" y="1218995"/>
                  <a:ext cx="1147003" cy="398523"/>
                  <a:chOff x="1752600" y="1214876"/>
                  <a:chExt cx="1147003" cy="398523"/>
                </a:xfrm>
              </p:grpSpPr>
              <p:cxnSp>
                <p:nvCxnSpPr>
                  <p:cNvPr id="45" name="Elbow Connector 44"/>
                  <p:cNvCxnSpPr/>
                  <p:nvPr/>
                </p:nvCxnSpPr>
                <p:spPr>
                  <a:xfrm>
                    <a:off x="1752600" y="1219200"/>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6" name="Elbow Connector 45"/>
                  <p:cNvCxnSpPr/>
                  <p:nvPr/>
                </p:nvCxnSpPr>
                <p:spPr>
                  <a:xfrm flipH="1">
                    <a:off x="2219662" y="1214876"/>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cxnSp>
            <p:nvCxnSpPr>
              <p:cNvPr id="40" name="Straight Connector 39"/>
              <p:cNvCxnSpPr/>
              <p:nvPr/>
            </p:nvCxnSpPr>
            <p:spPr>
              <a:xfrm>
                <a:off x="2389741" y="1288080"/>
                <a:ext cx="1071289" cy="3976"/>
              </a:xfrm>
              <a:prstGeom prst="line">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2393624" y="1580646"/>
                <a:ext cx="1160768" cy="13499"/>
              </a:xfrm>
              <a:prstGeom prst="line">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sp>
        <p:nvSpPr>
          <p:cNvPr id="111" name="Rectangle 110"/>
          <p:cNvSpPr/>
          <p:nvPr/>
        </p:nvSpPr>
        <p:spPr>
          <a:xfrm>
            <a:off x="104615" y="6419000"/>
            <a:ext cx="4393573" cy="369332"/>
          </a:xfrm>
          <a:prstGeom prst="rect">
            <a:avLst/>
          </a:prstGeom>
        </p:spPr>
        <p:txBody>
          <a:bodyPr wrap="square">
            <a:spAutoFit/>
          </a:bodyPr>
          <a:lstStyle/>
          <a:p>
            <a:r>
              <a:rPr lang="en-US" dirty="0">
                <a:solidFill>
                  <a:schemeClr val="bg1"/>
                </a:solidFill>
                <a:latin typeface="Calibri" panose="020F0502020204030204" pitchFamily="34" charset="0"/>
              </a:rPr>
              <a:t>Daniel 6:18-28</a:t>
            </a:r>
          </a:p>
        </p:txBody>
      </p:sp>
      <p:sp>
        <p:nvSpPr>
          <p:cNvPr id="112" name="Rectangle 111"/>
          <p:cNvSpPr/>
          <p:nvPr/>
        </p:nvSpPr>
        <p:spPr>
          <a:xfrm>
            <a:off x="381439" y="1349604"/>
            <a:ext cx="3992129" cy="4154984"/>
          </a:xfrm>
          <a:prstGeom prst="rect">
            <a:avLst/>
          </a:prstGeom>
        </p:spPr>
        <p:txBody>
          <a:bodyPr wrap="square">
            <a:spAutoFit/>
          </a:bodyPr>
          <a:lstStyle/>
          <a:p>
            <a:r>
              <a:rPr lang="en-US" sz="2400" dirty="0">
                <a:solidFill>
                  <a:schemeClr val="bg1"/>
                </a:solidFill>
                <a:latin typeface="Calibri" panose="020F0502020204030204" pitchFamily="34" charset="0"/>
              </a:rPr>
              <a:t>Being fond of Daniel the king was overjoyed that Daniel had survived being in the lions’ den. </a:t>
            </a:r>
          </a:p>
          <a:p>
            <a:endParaRPr lang="en-US" sz="2400" dirty="0">
              <a:solidFill>
                <a:schemeClr val="bg1"/>
              </a:solidFill>
              <a:latin typeface="Calibri" panose="020F0502020204030204" pitchFamily="34" charset="0"/>
            </a:endParaRPr>
          </a:p>
          <a:p>
            <a:r>
              <a:rPr lang="en-US" sz="2400" dirty="0">
                <a:solidFill>
                  <a:schemeClr val="bg1"/>
                </a:solidFill>
                <a:latin typeface="Calibri" panose="020F0502020204030204" pitchFamily="34" charset="0"/>
              </a:rPr>
              <a:t>King Darius issued another decree ordering that all the people would fear and pay reverence to Daniel’s God, the God of Israel.</a:t>
            </a:r>
          </a:p>
          <a:p>
            <a:r>
              <a:rPr lang="en-US" sz="2400" dirty="0">
                <a:solidFill>
                  <a:schemeClr val="bg1"/>
                </a:solidFill>
                <a:latin typeface="Calibri" panose="020F0502020204030204" pitchFamily="34" charset="0"/>
              </a:rPr>
              <a:t> </a:t>
            </a:r>
          </a:p>
        </p:txBody>
      </p:sp>
      <p:sp>
        <p:nvSpPr>
          <p:cNvPr id="5" name="Oval 4"/>
          <p:cNvSpPr/>
          <p:nvPr/>
        </p:nvSpPr>
        <p:spPr>
          <a:xfrm>
            <a:off x="5132610" y="3365456"/>
            <a:ext cx="3734054" cy="204435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0" name="Group 129"/>
          <p:cNvGrpSpPr/>
          <p:nvPr/>
        </p:nvGrpSpPr>
        <p:grpSpPr>
          <a:xfrm rot="3890269">
            <a:off x="4229932" y="1873502"/>
            <a:ext cx="2377273" cy="3780999"/>
            <a:chOff x="2939132" y="264607"/>
            <a:chExt cx="2377273" cy="3780999"/>
          </a:xfrm>
        </p:grpSpPr>
        <p:grpSp>
          <p:nvGrpSpPr>
            <p:cNvPr id="131" name="Group 130"/>
            <p:cNvGrpSpPr/>
            <p:nvPr/>
          </p:nvGrpSpPr>
          <p:grpSpPr>
            <a:xfrm rot="3602951">
              <a:off x="2084322" y="1119417"/>
              <a:ext cx="3780999" cy="2071379"/>
              <a:chOff x="990600" y="1219200"/>
              <a:chExt cx="3780999" cy="3048000"/>
            </a:xfrm>
          </p:grpSpPr>
          <p:sp>
            <p:nvSpPr>
              <p:cNvPr id="133" name="Regular Pentagon 132"/>
              <p:cNvSpPr/>
              <p:nvPr/>
            </p:nvSpPr>
            <p:spPr>
              <a:xfrm>
                <a:off x="990600" y="1219200"/>
                <a:ext cx="2590800" cy="2667000"/>
              </a:xfrm>
              <a:prstGeom prst="pentagon">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gular Pentagon 133"/>
              <p:cNvSpPr/>
              <p:nvPr/>
            </p:nvSpPr>
            <p:spPr>
              <a:xfrm>
                <a:off x="1981200" y="2362200"/>
                <a:ext cx="2438400" cy="1290918"/>
              </a:xfrm>
              <a:prstGeom prst="pentagon">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gular Pentagon 134"/>
              <p:cNvSpPr/>
              <p:nvPr/>
            </p:nvSpPr>
            <p:spPr>
              <a:xfrm rot="4682518">
                <a:off x="3175834" y="2065001"/>
                <a:ext cx="1887586" cy="1303944"/>
              </a:xfrm>
              <a:prstGeom prst="pentagon">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gular Pentagon 135"/>
              <p:cNvSpPr/>
              <p:nvPr/>
            </p:nvSpPr>
            <p:spPr>
              <a:xfrm>
                <a:off x="1143000" y="3048000"/>
                <a:ext cx="838200" cy="1219200"/>
              </a:xfrm>
              <a:prstGeom prst="pentagon">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2" name="Regular Pentagon 131"/>
            <p:cNvSpPr/>
            <p:nvPr/>
          </p:nvSpPr>
          <p:spPr>
            <a:xfrm rot="8285469">
              <a:off x="4033627" y="2471910"/>
              <a:ext cx="1282778" cy="704515"/>
            </a:xfrm>
            <a:prstGeom prst="pentagon">
              <a:avLst/>
            </a:prstGeom>
            <a:solidFill>
              <a:srgbClr val="C494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7" name="Group 136"/>
          <p:cNvGrpSpPr/>
          <p:nvPr/>
        </p:nvGrpSpPr>
        <p:grpSpPr>
          <a:xfrm rot="17709731" flipH="1">
            <a:off x="7343683" y="2078714"/>
            <a:ext cx="2377273" cy="3780999"/>
            <a:chOff x="2939132" y="264607"/>
            <a:chExt cx="2377273" cy="3780999"/>
          </a:xfrm>
        </p:grpSpPr>
        <p:grpSp>
          <p:nvGrpSpPr>
            <p:cNvPr id="138" name="Group 137"/>
            <p:cNvGrpSpPr/>
            <p:nvPr/>
          </p:nvGrpSpPr>
          <p:grpSpPr>
            <a:xfrm rot="3602951">
              <a:off x="2084322" y="1119417"/>
              <a:ext cx="3780999" cy="2071379"/>
              <a:chOff x="990600" y="1219200"/>
              <a:chExt cx="3780999" cy="3048000"/>
            </a:xfrm>
          </p:grpSpPr>
          <p:sp>
            <p:nvSpPr>
              <p:cNvPr id="140" name="Regular Pentagon 139"/>
              <p:cNvSpPr/>
              <p:nvPr/>
            </p:nvSpPr>
            <p:spPr>
              <a:xfrm>
                <a:off x="990600" y="1219200"/>
                <a:ext cx="2590800" cy="2667000"/>
              </a:xfrm>
              <a:prstGeom prst="pentagon">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gular Pentagon 140"/>
              <p:cNvSpPr/>
              <p:nvPr/>
            </p:nvSpPr>
            <p:spPr>
              <a:xfrm>
                <a:off x="1981200" y="2362200"/>
                <a:ext cx="2438400" cy="1290918"/>
              </a:xfrm>
              <a:prstGeom prst="pentagon">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gular Pentagon 141"/>
              <p:cNvSpPr/>
              <p:nvPr/>
            </p:nvSpPr>
            <p:spPr>
              <a:xfrm rot="4682518">
                <a:off x="3175834" y="2065001"/>
                <a:ext cx="1887586" cy="1303944"/>
              </a:xfrm>
              <a:prstGeom prst="pentagon">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gular Pentagon 142"/>
              <p:cNvSpPr/>
              <p:nvPr/>
            </p:nvSpPr>
            <p:spPr>
              <a:xfrm>
                <a:off x="1143000" y="3048000"/>
                <a:ext cx="838200" cy="1219200"/>
              </a:xfrm>
              <a:prstGeom prst="pentagon">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9" name="Regular Pentagon 138"/>
            <p:cNvSpPr/>
            <p:nvPr/>
          </p:nvSpPr>
          <p:spPr>
            <a:xfrm rot="8285469">
              <a:off x="4033627" y="2471910"/>
              <a:ext cx="1282778" cy="704515"/>
            </a:xfrm>
            <a:prstGeom prst="pentagon">
              <a:avLst/>
            </a:prstGeom>
            <a:solidFill>
              <a:srgbClr val="C494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6" name="Group 115"/>
          <p:cNvGrpSpPr/>
          <p:nvPr/>
        </p:nvGrpSpPr>
        <p:grpSpPr>
          <a:xfrm rot="10800000">
            <a:off x="6038311" y="1359643"/>
            <a:ext cx="2167703" cy="2689004"/>
            <a:chOff x="270697" y="2360085"/>
            <a:chExt cx="3048000" cy="3780999"/>
          </a:xfrm>
        </p:grpSpPr>
        <p:grpSp>
          <p:nvGrpSpPr>
            <p:cNvPr id="117" name="Group 11"/>
            <p:cNvGrpSpPr/>
            <p:nvPr/>
          </p:nvGrpSpPr>
          <p:grpSpPr>
            <a:xfrm rot="7983981">
              <a:off x="-95803" y="2726585"/>
              <a:ext cx="3780999" cy="3048000"/>
              <a:chOff x="990600" y="1219200"/>
              <a:chExt cx="3780999" cy="3048000"/>
            </a:xfrm>
          </p:grpSpPr>
          <p:sp>
            <p:nvSpPr>
              <p:cNvPr id="119" name="Regular Pentagon 118"/>
              <p:cNvSpPr/>
              <p:nvPr/>
            </p:nvSpPr>
            <p:spPr>
              <a:xfrm>
                <a:off x="990600" y="1219200"/>
                <a:ext cx="2590800" cy="2667000"/>
              </a:xfrm>
              <a:prstGeom prst="pentagon">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gular Pentagon 119"/>
              <p:cNvSpPr/>
              <p:nvPr/>
            </p:nvSpPr>
            <p:spPr>
              <a:xfrm>
                <a:off x="1981200" y="2362200"/>
                <a:ext cx="2438400" cy="1290918"/>
              </a:xfrm>
              <a:prstGeom prst="pentagon">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gular Pentagon 120"/>
              <p:cNvSpPr/>
              <p:nvPr/>
            </p:nvSpPr>
            <p:spPr>
              <a:xfrm rot="4682518">
                <a:off x="3175834" y="2065001"/>
                <a:ext cx="1887586" cy="1303944"/>
              </a:xfrm>
              <a:prstGeom prst="pentagon">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gular Pentagon 121"/>
              <p:cNvSpPr/>
              <p:nvPr/>
            </p:nvSpPr>
            <p:spPr>
              <a:xfrm>
                <a:off x="1143000" y="3048000"/>
                <a:ext cx="838200" cy="1219200"/>
              </a:xfrm>
              <a:prstGeom prst="pentagon">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8" name="Regular Pentagon 117"/>
            <p:cNvSpPr/>
            <p:nvPr/>
          </p:nvSpPr>
          <p:spPr>
            <a:xfrm rot="8285469">
              <a:off x="757028" y="2776710"/>
              <a:ext cx="1282778" cy="704515"/>
            </a:xfrm>
            <a:prstGeom prst="pentagon">
              <a:avLst/>
            </a:prstGeom>
            <a:solidFill>
              <a:srgbClr val="C494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3" name="Group 122"/>
          <p:cNvGrpSpPr/>
          <p:nvPr/>
        </p:nvGrpSpPr>
        <p:grpSpPr>
          <a:xfrm>
            <a:off x="7424047" y="2316675"/>
            <a:ext cx="1981200" cy="1746266"/>
            <a:chOff x="5683627" y="2165863"/>
            <a:chExt cx="3048000" cy="2629329"/>
          </a:xfrm>
        </p:grpSpPr>
        <p:grpSp>
          <p:nvGrpSpPr>
            <p:cNvPr id="124" name="Group 16"/>
            <p:cNvGrpSpPr/>
            <p:nvPr/>
          </p:nvGrpSpPr>
          <p:grpSpPr>
            <a:xfrm rot="4983923" flipH="1">
              <a:off x="5892962" y="1956528"/>
              <a:ext cx="2629329" cy="3048000"/>
              <a:chOff x="990600" y="1219200"/>
              <a:chExt cx="4126128" cy="3048000"/>
            </a:xfrm>
          </p:grpSpPr>
          <p:sp>
            <p:nvSpPr>
              <p:cNvPr id="126" name="Regular Pentagon 125"/>
              <p:cNvSpPr/>
              <p:nvPr/>
            </p:nvSpPr>
            <p:spPr>
              <a:xfrm>
                <a:off x="990600" y="1219200"/>
                <a:ext cx="2590800" cy="2667000"/>
              </a:xfrm>
              <a:prstGeom prst="pentagon">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gular Pentagon 126"/>
              <p:cNvSpPr/>
              <p:nvPr/>
            </p:nvSpPr>
            <p:spPr>
              <a:xfrm>
                <a:off x="2678329" y="2574280"/>
                <a:ext cx="2438399" cy="1290918"/>
              </a:xfrm>
              <a:prstGeom prst="pentagon">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Regular Pentagon 127"/>
              <p:cNvSpPr/>
              <p:nvPr/>
            </p:nvSpPr>
            <p:spPr>
              <a:xfrm rot="4682518">
                <a:off x="3175834" y="2065001"/>
                <a:ext cx="1887586" cy="1303944"/>
              </a:xfrm>
              <a:prstGeom prst="pentagon">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Regular Pentagon 128"/>
              <p:cNvSpPr/>
              <p:nvPr/>
            </p:nvSpPr>
            <p:spPr>
              <a:xfrm>
                <a:off x="1143000" y="3048000"/>
                <a:ext cx="838200" cy="1219200"/>
              </a:xfrm>
              <a:prstGeom prst="pentagon">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5" name="Regular Pentagon 124"/>
            <p:cNvSpPr/>
            <p:nvPr/>
          </p:nvSpPr>
          <p:spPr>
            <a:xfrm rot="8285469">
              <a:off x="7212338" y="2922466"/>
              <a:ext cx="1065342" cy="784467"/>
            </a:xfrm>
            <a:prstGeom prst="pentagon">
              <a:avLst/>
            </a:prstGeom>
            <a:solidFill>
              <a:srgbClr val="C494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4" name="Group 143"/>
          <p:cNvGrpSpPr/>
          <p:nvPr/>
        </p:nvGrpSpPr>
        <p:grpSpPr>
          <a:xfrm>
            <a:off x="6223913" y="2831952"/>
            <a:ext cx="1593097" cy="3022438"/>
            <a:chOff x="3712629" y="1371600"/>
            <a:chExt cx="2311358" cy="4684456"/>
          </a:xfrm>
        </p:grpSpPr>
        <p:sp>
          <p:nvSpPr>
            <p:cNvPr id="145" name="Cloud 144"/>
            <p:cNvSpPr/>
            <p:nvPr/>
          </p:nvSpPr>
          <p:spPr>
            <a:xfrm rot="17260406">
              <a:off x="3825689" y="1792207"/>
              <a:ext cx="1604208" cy="1178385"/>
            </a:xfrm>
            <a:prstGeom prst="cloud">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Oval 145"/>
            <p:cNvSpPr/>
            <p:nvPr/>
          </p:nvSpPr>
          <p:spPr>
            <a:xfrm rot="19298980">
              <a:off x="4926664" y="5459047"/>
              <a:ext cx="369088" cy="559930"/>
            </a:xfrm>
            <a:prstGeom prst="ellipse">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Oval 146"/>
            <p:cNvSpPr/>
            <p:nvPr/>
          </p:nvSpPr>
          <p:spPr>
            <a:xfrm rot="2191397">
              <a:off x="4355671" y="5496126"/>
              <a:ext cx="369088" cy="559930"/>
            </a:xfrm>
            <a:prstGeom prst="ellipse">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Trapezoid 147"/>
            <p:cNvSpPr/>
            <p:nvPr/>
          </p:nvSpPr>
          <p:spPr>
            <a:xfrm>
              <a:off x="4145995" y="3240165"/>
              <a:ext cx="1447800" cy="2519730"/>
            </a:xfrm>
            <a:prstGeom prst="trapezoid">
              <a:avLst/>
            </a:prstGeom>
            <a:solidFill>
              <a:srgbClr val="9E4B0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Oval 148"/>
            <p:cNvSpPr/>
            <p:nvPr/>
          </p:nvSpPr>
          <p:spPr>
            <a:xfrm>
              <a:off x="3712629" y="4210648"/>
              <a:ext cx="381000" cy="533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Oval 149"/>
            <p:cNvSpPr/>
            <p:nvPr/>
          </p:nvSpPr>
          <p:spPr>
            <a:xfrm rot="19268108">
              <a:off x="5642987" y="4111224"/>
              <a:ext cx="381000" cy="533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1" name="Group 66"/>
            <p:cNvGrpSpPr/>
            <p:nvPr/>
          </p:nvGrpSpPr>
          <p:grpSpPr>
            <a:xfrm rot="2243516">
              <a:off x="3864923" y="2907104"/>
              <a:ext cx="847978" cy="1715610"/>
              <a:chOff x="1915520" y="3755765"/>
              <a:chExt cx="647469" cy="1609248"/>
            </a:xfrm>
          </p:grpSpPr>
          <p:sp>
            <p:nvSpPr>
              <p:cNvPr id="179" name="Trapezoid 178"/>
              <p:cNvSpPr/>
              <p:nvPr/>
            </p:nvSpPr>
            <p:spPr>
              <a:xfrm rot="20665051">
                <a:off x="1953389" y="3786671"/>
                <a:ext cx="609600" cy="1578342"/>
              </a:xfrm>
              <a:prstGeom prst="trapezoid">
                <a:avLst>
                  <a:gd name="adj" fmla="val 37517"/>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Trapezoid 179"/>
              <p:cNvSpPr/>
              <p:nvPr/>
            </p:nvSpPr>
            <p:spPr>
              <a:xfrm rot="20718797">
                <a:off x="1915520" y="3755765"/>
                <a:ext cx="609002" cy="1340573"/>
              </a:xfrm>
              <a:prstGeom prst="trapezoid">
                <a:avLst>
                  <a:gd name="adj" fmla="val 28986"/>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2" name="Group 67"/>
            <p:cNvGrpSpPr/>
            <p:nvPr/>
          </p:nvGrpSpPr>
          <p:grpSpPr>
            <a:xfrm rot="21030224">
              <a:off x="5127555" y="2869402"/>
              <a:ext cx="643323" cy="1609596"/>
              <a:chOff x="1919666" y="3755417"/>
              <a:chExt cx="643323" cy="1609596"/>
            </a:xfrm>
          </p:grpSpPr>
          <p:sp>
            <p:nvSpPr>
              <p:cNvPr id="177" name="Trapezoid 176"/>
              <p:cNvSpPr/>
              <p:nvPr/>
            </p:nvSpPr>
            <p:spPr>
              <a:xfrm rot="20665051">
                <a:off x="1953389" y="3786671"/>
                <a:ext cx="609600" cy="1578342"/>
              </a:xfrm>
              <a:prstGeom prst="trapezoid">
                <a:avLst>
                  <a:gd name="adj" fmla="val 37517"/>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Trapezoid 177"/>
              <p:cNvSpPr/>
              <p:nvPr/>
            </p:nvSpPr>
            <p:spPr>
              <a:xfrm rot="20718797">
                <a:off x="1919666" y="3755417"/>
                <a:ext cx="609002" cy="1361803"/>
              </a:xfrm>
              <a:prstGeom prst="trapezoid">
                <a:avLst>
                  <a:gd name="adj" fmla="val 28986"/>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3" name="Trapezoid 152"/>
            <p:cNvSpPr/>
            <p:nvPr/>
          </p:nvSpPr>
          <p:spPr>
            <a:xfrm>
              <a:off x="4072994" y="2930656"/>
              <a:ext cx="1555129" cy="2168547"/>
            </a:xfrm>
            <a:prstGeom prst="trapezoid">
              <a:avLst>
                <a:gd name="adj" fmla="val 39225"/>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Isosceles Triangle 153"/>
            <p:cNvSpPr/>
            <p:nvPr/>
          </p:nvSpPr>
          <p:spPr>
            <a:xfrm rot="10800000">
              <a:off x="4650476" y="2887363"/>
              <a:ext cx="381000" cy="685800"/>
            </a:xfrm>
            <a:prstGeom prst="triangl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Cloud 154"/>
            <p:cNvSpPr/>
            <p:nvPr/>
          </p:nvSpPr>
          <p:spPr>
            <a:xfrm rot="15924034">
              <a:off x="4364317" y="1882745"/>
              <a:ext cx="1722947" cy="767550"/>
            </a:xfrm>
            <a:prstGeom prst="cloud">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Oval 155"/>
            <p:cNvSpPr/>
            <p:nvPr/>
          </p:nvSpPr>
          <p:spPr>
            <a:xfrm>
              <a:off x="4316972" y="1524000"/>
              <a:ext cx="990600" cy="1676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Cloud 156"/>
            <p:cNvSpPr/>
            <p:nvPr/>
          </p:nvSpPr>
          <p:spPr>
            <a:xfrm>
              <a:off x="4164572" y="1371600"/>
              <a:ext cx="1295400" cy="609600"/>
            </a:xfrm>
            <a:prstGeom prst="cloud">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Oval 157"/>
            <p:cNvSpPr/>
            <p:nvPr/>
          </p:nvSpPr>
          <p:spPr>
            <a:xfrm rot="20003796">
              <a:off x="4254239" y="1605696"/>
              <a:ext cx="762000" cy="240296"/>
            </a:xfrm>
            <a:prstGeom prst="ellipse">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Oval 158"/>
            <p:cNvSpPr/>
            <p:nvPr/>
          </p:nvSpPr>
          <p:spPr>
            <a:xfrm rot="2856679">
              <a:off x="4946037" y="1646071"/>
              <a:ext cx="572720" cy="215302"/>
            </a:xfrm>
            <a:prstGeom prst="ellipse">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Rounded Rectangle 159"/>
            <p:cNvSpPr/>
            <p:nvPr/>
          </p:nvSpPr>
          <p:spPr>
            <a:xfrm>
              <a:off x="4164572" y="1600200"/>
              <a:ext cx="1295400" cy="228600"/>
            </a:xfrm>
            <a:prstGeom prst="roundRect">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1" name="Group 81"/>
            <p:cNvGrpSpPr/>
            <p:nvPr/>
          </p:nvGrpSpPr>
          <p:grpSpPr>
            <a:xfrm>
              <a:off x="4155607" y="1640542"/>
              <a:ext cx="1308847" cy="156882"/>
              <a:chOff x="5576342" y="299803"/>
              <a:chExt cx="3728801" cy="1069299"/>
            </a:xfrm>
          </p:grpSpPr>
          <p:grpSp>
            <p:nvGrpSpPr>
              <p:cNvPr id="162" name="Group 14"/>
              <p:cNvGrpSpPr/>
              <p:nvPr/>
            </p:nvGrpSpPr>
            <p:grpSpPr>
              <a:xfrm>
                <a:off x="5576342" y="299803"/>
                <a:ext cx="1304143" cy="1064302"/>
                <a:chOff x="5861535" y="315726"/>
                <a:chExt cx="1078476" cy="998095"/>
              </a:xfrm>
            </p:grpSpPr>
            <p:sp>
              <p:nvSpPr>
                <p:cNvPr id="173" name="Hexagon 10"/>
                <p:cNvSpPr/>
                <p:nvPr/>
              </p:nvSpPr>
              <p:spPr>
                <a:xfrm>
                  <a:off x="5861535" y="315726"/>
                  <a:ext cx="1078476" cy="998095"/>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Chevron 11"/>
                <p:cNvSpPr/>
                <p:nvPr/>
              </p:nvSpPr>
              <p:spPr>
                <a:xfrm>
                  <a:off x="64008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5" name="Chevron 12"/>
                <p:cNvSpPr/>
                <p:nvPr/>
              </p:nvSpPr>
              <p:spPr>
                <a:xfrm flipH="1">
                  <a:off x="59436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6" name="Oval 13"/>
                <p:cNvSpPr/>
                <p:nvPr/>
              </p:nvSpPr>
              <p:spPr>
                <a:xfrm>
                  <a:off x="6248398" y="665831"/>
                  <a:ext cx="304800" cy="381000"/>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3" name="Group 15"/>
              <p:cNvGrpSpPr/>
              <p:nvPr/>
            </p:nvGrpSpPr>
            <p:grpSpPr>
              <a:xfrm>
                <a:off x="6781800" y="304800"/>
                <a:ext cx="1304143" cy="1064302"/>
                <a:chOff x="5861535" y="315726"/>
                <a:chExt cx="1078476" cy="998095"/>
              </a:xfrm>
            </p:grpSpPr>
            <p:sp>
              <p:nvSpPr>
                <p:cNvPr id="169" name="Hexagon 168"/>
                <p:cNvSpPr/>
                <p:nvPr/>
              </p:nvSpPr>
              <p:spPr>
                <a:xfrm>
                  <a:off x="5861535" y="315726"/>
                  <a:ext cx="1078476" cy="998095"/>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Chevron 169"/>
                <p:cNvSpPr/>
                <p:nvPr/>
              </p:nvSpPr>
              <p:spPr>
                <a:xfrm>
                  <a:off x="64008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1" name="Chevron 170"/>
                <p:cNvSpPr/>
                <p:nvPr/>
              </p:nvSpPr>
              <p:spPr>
                <a:xfrm flipH="1">
                  <a:off x="59436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2" name="Oval 171"/>
                <p:cNvSpPr/>
                <p:nvPr/>
              </p:nvSpPr>
              <p:spPr>
                <a:xfrm>
                  <a:off x="6248398" y="665831"/>
                  <a:ext cx="304800" cy="381000"/>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4" name="Group 20"/>
              <p:cNvGrpSpPr/>
              <p:nvPr/>
            </p:nvGrpSpPr>
            <p:grpSpPr>
              <a:xfrm>
                <a:off x="8001000" y="304800"/>
                <a:ext cx="1304143" cy="1064302"/>
                <a:chOff x="5861535" y="315726"/>
                <a:chExt cx="1078476" cy="998095"/>
              </a:xfrm>
            </p:grpSpPr>
            <p:sp>
              <p:nvSpPr>
                <p:cNvPr id="165" name="Hexagon 164"/>
                <p:cNvSpPr/>
                <p:nvPr/>
              </p:nvSpPr>
              <p:spPr>
                <a:xfrm>
                  <a:off x="5861535" y="315726"/>
                  <a:ext cx="1078476" cy="998095"/>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Chevron 165"/>
                <p:cNvSpPr/>
                <p:nvPr/>
              </p:nvSpPr>
              <p:spPr>
                <a:xfrm>
                  <a:off x="64008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7" name="Chevron 166"/>
                <p:cNvSpPr/>
                <p:nvPr/>
              </p:nvSpPr>
              <p:spPr>
                <a:xfrm flipH="1">
                  <a:off x="59436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8" name="Oval 167"/>
                <p:cNvSpPr/>
                <p:nvPr/>
              </p:nvSpPr>
              <p:spPr>
                <a:xfrm>
                  <a:off x="6248398" y="665831"/>
                  <a:ext cx="304800" cy="381000"/>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181" name="Rectangle 180"/>
          <p:cNvSpPr/>
          <p:nvPr/>
        </p:nvSpPr>
        <p:spPr>
          <a:xfrm>
            <a:off x="3554746" y="5579561"/>
            <a:ext cx="8425357" cy="1200329"/>
          </a:xfrm>
          <a:prstGeom prst="rect">
            <a:avLst/>
          </a:prstGeom>
        </p:spPr>
        <p:txBody>
          <a:bodyPr wrap="square">
            <a:spAutoFit/>
          </a:bodyPr>
          <a:lstStyle/>
          <a:p>
            <a:r>
              <a:rPr lang="en-US" i="1" dirty="0">
                <a:solidFill>
                  <a:srgbClr val="FFFF00"/>
                </a:solidFill>
              </a:rPr>
              <a:t>And the king commanded, and they brought those men which had accused Daniel, and they cast them into the den of lions, them, their children, and their wives; and the lions had the mastery of them, and brake all their bones in pieces or ever they came at the bottom of the den.</a:t>
            </a:r>
            <a:endParaRPr lang="en-US" i="1" dirty="0">
              <a:solidFill>
                <a:srgbClr val="FFFF00"/>
              </a:solidFill>
              <a:latin typeface="Calibri" panose="020F0502020204030204" pitchFamily="34" charset="0"/>
            </a:endParaRPr>
          </a:p>
        </p:txBody>
      </p:sp>
    </p:spTree>
    <p:extLst>
      <p:ext uri="{BB962C8B-B14F-4D97-AF65-F5344CB8AC3E}">
        <p14:creationId xmlns:p14="http://schemas.microsoft.com/office/powerpoint/2010/main" val="272584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2" descr="http://wallpaperswide.com/download/aero_brown-wallpaper-1366x768.jpg"/>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04615" y="-6823"/>
            <a:ext cx="12006404" cy="923330"/>
          </a:xfrm>
          <a:prstGeom prst="rect">
            <a:avLst/>
          </a:prstGeom>
          <a:noFill/>
        </p:spPr>
        <p:txBody>
          <a:bodyPr wrap="square" rtlCol="0">
            <a:spAutoFit/>
          </a:bodyPr>
          <a:lstStyle/>
          <a:p>
            <a:pPr algn="ctr"/>
            <a:r>
              <a:rPr lang="en-US" sz="5400" dirty="0">
                <a:solidFill>
                  <a:schemeClr val="bg1"/>
                </a:solidFill>
              </a:rPr>
              <a:t>The Dens of Today</a:t>
            </a:r>
          </a:p>
        </p:txBody>
      </p:sp>
      <p:grpSp>
        <p:nvGrpSpPr>
          <p:cNvPr id="11" name="Group 151"/>
          <p:cNvGrpSpPr>
            <a:grpSpLocks/>
          </p:cNvGrpSpPr>
          <p:nvPr/>
        </p:nvGrpSpPr>
        <p:grpSpPr bwMode="auto">
          <a:xfrm flipH="1">
            <a:off x="1940311" y="69042"/>
            <a:ext cx="1033282" cy="1166004"/>
            <a:chOff x="2514600" y="838200"/>
            <a:chExt cx="2568739" cy="3190164"/>
          </a:xfrm>
        </p:grpSpPr>
        <p:sp>
          <p:nvSpPr>
            <p:cNvPr id="12" name="Moon 11"/>
            <p:cNvSpPr/>
            <p:nvPr/>
          </p:nvSpPr>
          <p:spPr>
            <a:xfrm rot="13564761">
              <a:off x="4185406" y="2583548"/>
              <a:ext cx="639931" cy="1155933"/>
            </a:xfrm>
            <a:prstGeom prst="mo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Oval 12"/>
            <p:cNvSpPr/>
            <p:nvPr/>
          </p:nvSpPr>
          <p:spPr>
            <a:xfrm rot="3088077">
              <a:off x="3756714" y="2628311"/>
              <a:ext cx="782350" cy="1018933"/>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Oval 13"/>
            <p:cNvSpPr/>
            <p:nvPr/>
          </p:nvSpPr>
          <p:spPr>
            <a:xfrm rot="18568660">
              <a:off x="2688548" y="2554253"/>
              <a:ext cx="782350" cy="1018933"/>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 name="Oval 14"/>
            <p:cNvSpPr/>
            <p:nvPr/>
          </p:nvSpPr>
          <p:spPr>
            <a:xfrm>
              <a:off x="2972692" y="2438979"/>
              <a:ext cx="1295072" cy="144696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7-Point Star 15"/>
            <p:cNvSpPr/>
            <p:nvPr/>
          </p:nvSpPr>
          <p:spPr>
            <a:xfrm>
              <a:off x="2514600" y="838200"/>
              <a:ext cx="2209116" cy="2134372"/>
            </a:xfrm>
            <a:prstGeom prst="star7">
              <a:avLst/>
            </a:prstGeom>
            <a:solidFill>
              <a:srgbClr val="CD620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 name="Oval 16"/>
            <p:cNvSpPr/>
            <p:nvPr/>
          </p:nvSpPr>
          <p:spPr>
            <a:xfrm>
              <a:off x="3047613" y="1523706"/>
              <a:ext cx="1143089" cy="1143142"/>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 name="Oval 17"/>
            <p:cNvSpPr/>
            <p:nvPr/>
          </p:nvSpPr>
          <p:spPr>
            <a:xfrm>
              <a:off x="3051894" y="1352804"/>
              <a:ext cx="404577" cy="476625"/>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Oval 18"/>
            <p:cNvSpPr/>
            <p:nvPr/>
          </p:nvSpPr>
          <p:spPr>
            <a:xfrm>
              <a:off x="3841782" y="1398378"/>
              <a:ext cx="402436" cy="47472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 name="Oval 20"/>
            <p:cNvSpPr/>
            <p:nvPr/>
          </p:nvSpPr>
          <p:spPr>
            <a:xfrm>
              <a:off x="3124675" y="1523706"/>
              <a:ext cx="402436" cy="474727"/>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Oval 21"/>
            <p:cNvSpPr/>
            <p:nvPr/>
          </p:nvSpPr>
          <p:spPr>
            <a:xfrm>
              <a:off x="3734751" y="1599662"/>
              <a:ext cx="402436" cy="474727"/>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 name="Oval 22"/>
            <p:cNvSpPr/>
            <p:nvPr/>
          </p:nvSpPr>
          <p:spPr>
            <a:xfrm>
              <a:off x="3505704" y="2057298"/>
              <a:ext cx="303967" cy="1519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 name="Cloud 23"/>
            <p:cNvSpPr/>
            <p:nvPr/>
          </p:nvSpPr>
          <p:spPr>
            <a:xfrm rot="9581749">
              <a:off x="4573872" y="2423788"/>
              <a:ext cx="385311" cy="476625"/>
            </a:xfrm>
            <a:prstGeom prst="cloud">
              <a:avLst/>
            </a:prstGeom>
            <a:solidFill>
              <a:srgbClr val="CD620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25" name="Group 47"/>
            <p:cNvGrpSpPr>
              <a:grpSpLocks/>
            </p:cNvGrpSpPr>
            <p:nvPr/>
          </p:nvGrpSpPr>
          <p:grpSpPr bwMode="auto">
            <a:xfrm>
              <a:off x="2895600" y="3352800"/>
              <a:ext cx="834256" cy="675564"/>
              <a:chOff x="1905000" y="4277436"/>
              <a:chExt cx="834256" cy="675564"/>
            </a:xfrm>
          </p:grpSpPr>
          <p:sp>
            <p:nvSpPr>
              <p:cNvPr id="41" name="Oval 40"/>
              <p:cNvSpPr/>
              <p:nvPr/>
            </p:nvSpPr>
            <p:spPr>
              <a:xfrm rot="18568660">
                <a:off x="2070119" y="4216789"/>
                <a:ext cx="609550" cy="72995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2" name="Oval 41"/>
              <p:cNvSpPr/>
              <p:nvPr/>
            </p:nvSpPr>
            <p:spPr>
              <a:xfrm rot="17297577">
                <a:off x="1910555" y="4431559"/>
                <a:ext cx="406366" cy="30610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3" name="Oval 42"/>
              <p:cNvSpPr/>
              <p:nvPr/>
            </p:nvSpPr>
            <p:spPr>
              <a:xfrm rot="17297577">
                <a:off x="2063610" y="4508585"/>
                <a:ext cx="406366" cy="30396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4" name="Oval 43"/>
              <p:cNvSpPr/>
              <p:nvPr/>
            </p:nvSpPr>
            <p:spPr>
              <a:xfrm rot="17297577">
                <a:off x="2214645" y="4585490"/>
                <a:ext cx="408265" cy="30396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5" name="Moon 44"/>
              <p:cNvSpPr/>
              <p:nvPr/>
            </p:nvSpPr>
            <p:spPr>
              <a:xfrm>
                <a:off x="1905030" y="4647276"/>
                <a:ext cx="151983" cy="153811"/>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6" name="Moon 45"/>
              <p:cNvSpPr/>
              <p:nvPr/>
            </p:nvSpPr>
            <p:spPr>
              <a:xfrm>
                <a:off x="2057013" y="4725131"/>
                <a:ext cx="151984" cy="151913"/>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7" name="Moon 46"/>
              <p:cNvSpPr/>
              <p:nvPr/>
            </p:nvSpPr>
            <p:spPr>
              <a:xfrm>
                <a:off x="2286059" y="4801087"/>
                <a:ext cx="151983" cy="151913"/>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6" name="Group 48"/>
            <p:cNvGrpSpPr>
              <a:grpSpLocks/>
            </p:cNvGrpSpPr>
            <p:nvPr/>
          </p:nvGrpSpPr>
          <p:grpSpPr bwMode="auto">
            <a:xfrm flipH="1">
              <a:off x="3581400" y="3352800"/>
              <a:ext cx="834256" cy="675564"/>
              <a:chOff x="1905000" y="4277436"/>
              <a:chExt cx="834256" cy="675564"/>
            </a:xfrm>
          </p:grpSpPr>
          <p:sp>
            <p:nvSpPr>
              <p:cNvPr id="34" name="Oval 33"/>
              <p:cNvSpPr/>
              <p:nvPr/>
            </p:nvSpPr>
            <p:spPr>
              <a:xfrm rot="18568660">
                <a:off x="2070278" y="4216789"/>
                <a:ext cx="609550" cy="729949"/>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5" name="Oval 34"/>
              <p:cNvSpPr/>
              <p:nvPr/>
            </p:nvSpPr>
            <p:spPr>
              <a:xfrm rot="17297577">
                <a:off x="1910716" y="4431558"/>
                <a:ext cx="406366" cy="306109"/>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6" name="Oval 35"/>
              <p:cNvSpPr/>
              <p:nvPr/>
            </p:nvSpPr>
            <p:spPr>
              <a:xfrm rot="17297577">
                <a:off x="2063770" y="4508585"/>
                <a:ext cx="406366" cy="30396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7" name="Oval 36"/>
              <p:cNvSpPr/>
              <p:nvPr/>
            </p:nvSpPr>
            <p:spPr>
              <a:xfrm rot="17297577">
                <a:off x="2214804" y="4585490"/>
                <a:ext cx="408265" cy="30396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8" name="Moon 37"/>
              <p:cNvSpPr/>
              <p:nvPr/>
            </p:nvSpPr>
            <p:spPr>
              <a:xfrm>
                <a:off x="1905189" y="4647276"/>
                <a:ext cx="151984" cy="153811"/>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9" name="Moon 38"/>
              <p:cNvSpPr/>
              <p:nvPr/>
            </p:nvSpPr>
            <p:spPr>
              <a:xfrm>
                <a:off x="2057173" y="4725131"/>
                <a:ext cx="151983" cy="151913"/>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0" name="Moon 39"/>
              <p:cNvSpPr/>
              <p:nvPr/>
            </p:nvSpPr>
            <p:spPr>
              <a:xfrm>
                <a:off x="2286218" y="4801087"/>
                <a:ext cx="151984" cy="151913"/>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27" name="Oval 26"/>
            <p:cNvSpPr/>
            <p:nvPr/>
          </p:nvSpPr>
          <p:spPr>
            <a:xfrm>
              <a:off x="3321611" y="1747777"/>
              <a:ext cx="229047" cy="22976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 name="Oval 27"/>
            <p:cNvSpPr/>
            <p:nvPr/>
          </p:nvSpPr>
          <p:spPr>
            <a:xfrm>
              <a:off x="3734751" y="1753473"/>
              <a:ext cx="226905" cy="227869"/>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9" name="Oval 28"/>
            <p:cNvSpPr/>
            <p:nvPr/>
          </p:nvSpPr>
          <p:spPr>
            <a:xfrm>
              <a:off x="3428642" y="1829430"/>
              <a:ext cx="126297" cy="10633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0" name="Oval 29"/>
            <p:cNvSpPr/>
            <p:nvPr/>
          </p:nvSpPr>
          <p:spPr>
            <a:xfrm>
              <a:off x="3809672" y="1829430"/>
              <a:ext cx="126297" cy="10633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31" name="Group 62"/>
            <p:cNvGrpSpPr>
              <a:grpSpLocks/>
            </p:cNvGrpSpPr>
            <p:nvPr/>
          </p:nvGrpSpPr>
          <p:grpSpPr bwMode="auto">
            <a:xfrm>
              <a:off x="3352800" y="2209800"/>
              <a:ext cx="617638" cy="244343"/>
              <a:chOff x="1211163" y="4556257"/>
              <a:chExt cx="1235274" cy="393079"/>
            </a:xfrm>
          </p:grpSpPr>
          <p:sp>
            <p:nvSpPr>
              <p:cNvPr id="32" name="Moon 31"/>
              <p:cNvSpPr/>
              <p:nvPr/>
            </p:nvSpPr>
            <p:spPr>
              <a:xfrm rot="16375212">
                <a:off x="1335211" y="4433104"/>
                <a:ext cx="363522" cy="607934"/>
              </a:xfrm>
              <a:prstGeom prst="moon">
                <a:avLst>
                  <a:gd name="adj" fmla="val 9883"/>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3" name="Moon 32"/>
              <p:cNvSpPr/>
              <p:nvPr/>
            </p:nvSpPr>
            <p:spPr>
              <a:xfrm rot="16375212">
                <a:off x="1960270" y="4463652"/>
                <a:ext cx="363522" cy="607934"/>
              </a:xfrm>
              <a:prstGeom prst="moon">
                <a:avLst>
                  <a:gd name="adj" fmla="val 14267"/>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sp>
        <p:nvSpPr>
          <p:cNvPr id="54" name="Regular Pentagon 53"/>
          <p:cNvSpPr/>
          <p:nvPr/>
        </p:nvSpPr>
        <p:spPr>
          <a:xfrm rot="20838262">
            <a:off x="91678" y="2302451"/>
            <a:ext cx="2440980" cy="2191017"/>
          </a:xfrm>
          <a:prstGeom prst="pentagon">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Regular Pentagon 59"/>
          <p:cNvSpPr/>
          <p:nvPr/>
        </p:nvSpPr>
        <p:spPr>
          <a:xfrm rot="301405" flipH="1">
            <a:off x="4296721" y="935300"/>
            <a:ext cx="1226931" cy="551857"/>
          </a:xfrm>
          <a:prstGeom prst="pentagon">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gular Pentagon 60"/>
          <p:cNvSpPr/>
          <p:nvPr/>
        </p:nvSpPr>
        <p:spPr>
          <a:xfrm rot="4983923" flipH="1">
            <a:off x="4133514" y="2945930"/>
            <a:ext cx="354744" cy="792480"/>
          </a:xfrm>
          <a:prstGeom prst="pentagon">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gular Pentagon 56"/>
          <p:cNvSpPr/>
          <p:nvPr/>
        </p:nvSpPr>
        <p:spPr>
          <a:xfrm rot="8285469">
            <a:off x="7094179" y="1460358"/>
            <a:ext cx="692472" cy="521003"/>
          </a:xfrm>
          <a:prstGeom prst="pentagon">
            <a:avLst/>
          </a:prstGeom>
          <a:solidFill>
            <a:srgbClr val="C494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2" name="Group 151"/>
          <p:cNvGrpSpPr>
            <a:grpSpLocks/>
          </p:cNvGrpSpPr>
          <p:nvPr/>
        </p:nvGrpSpPr>
        <p:grpSpPr bwMode="auto">
          <a:xfrm>
            <a:off x="8915249" y="104057"/>
            <a:ext cx="1157805" cy="1263240"/>
            <a:chOff x="2570256" y="1352804"/>
            <a:chExt cx="2513082" cy="2675560"/>
          </a:xfrm>
        </p:grpSpPr>
        <p:sp>
          <p:nvSpPr>
            <p:cNvPr id="63" name="Moon 62"/>
            <p:cNvSpPr/>
            <p:nvPr/>
          </p:nvSpPr>
          <p:spPr>
            <a:xfrm rot="13564761">
              <a:off x="4185406" y="2583548"/>
              <a:ext cx="639931" cy="1155933"/>
            </a:xfrm>
            <a:prstGeom prst="mo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4" name="Oval 63"/>
            <p:cNvSpPr/>
            <p:nvPr/>
          </p:nvSpPr>
          <p:spPr>
            <a:xfrm rot="3088077">
              <a:off x="3756714" y="2628311"/>
              <a:ext cx="782350" cy="1018933"/>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5" name="Oval 64"/>
            <p:cNvSpPr/>
            <p:nvPr/>
          </p:nvSpPr>
          <p:spPr>
            <a:xfrm rot="18568660">
              <a:off x="2688548" y="2554253"/>
              <a:ext cx="782350" cy="1018933"/>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6" name="Oval 65"/>
            <p:cNvSpPr/>
            <p:nvPr/>
          </p:nvSpPr>
          <p:spPr>
            <a:xfrm>
              <a:off x="2972692" y="2438979"/>
              <a:ext cx="1295072" cy="144696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7" name="Oval 66"/>
            <p:cNvSpPr/>
            <p:nvPr/>
          </p:nvSpPr>
          <p:spPr>
            <a:xfrm>
              <a:off x="3047613" y="1523706"/>
              <a:ext cx="1143089" cy="1143142"/>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8" name="Oval 67"/>
            <p:cNvSpPr/>
            <p:nvPr/>
          </p:nvSpPr>
          <p:spPr>
            <a:xfrm>
              <a:off x="3051894" y="1352804"/>
              <a:ext cx="404577" cy="476625"/>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9" name="Oval 68"/>
            <p:cNvSpPr/>
            <p:nvPr/>
          </p:nvSpPr>
          <p:spPr>
            <a:xfrm>
              <a:off x="3841782" y="1398378"/>
              <a:ext cx="402436" cy="47472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0" name="Oval 69"/>
            <p:cNvSpPr/>
            <p:nvPr/>
          </p:nvSpPr>
          <p:spPr>
            <a:xfrm>
              <a:off x="3124675" y="1523706"/>
              <a:ext cx="402436" cy="474727"/>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1" name="Oval 70"/>
            <p:cNvSpPr/>
            <p:nvPr/>
          </p:nvSpPr>
          <p:spPr>
            <a:xfrm>
              <a:off x="3734751" y="1599662"/>
              <a:ext cx="402436" cy="474727"/>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2" name="Oval 71"/>
            <p:cNvSpPr/>
            <p:nvPr/>
          </p:nvSpPr>
          <p:spPr>
            <a:xfrm>
              <a:off x="3505704" y="2057298"/>
              <a:ext cx="303967" cy="1519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3" name="Cloud 72"/>
            <p:cNvSpPr/>
            <p:nvPr/>
          </p:nvSpPr>
          <p:spPr>
            <a:xfrm rot="9581749">
              <a:off x="4573872" y="2423788"/>
              <a:ext cx="385311" cy="476625"/>
            </a:xfrm>
            <a:prstGeom prst="cloud">
              <a:avLst/>
            </a:prstGeom>
            <a:solidFill>
              <a:srgbClr val="CD620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74" name="Group 47"/>
            <p:cNvGrpSpPr>
              <a:grpSpLocks/>
            </p:cNvGrpSpPr>
            <p:nvPr/>
          </p:nvGrpSpPr>
          <p:grpSpPr bwMode="auto">
            <a:xfrm>
              <a:off x="2895600" y="3352800"/>
              <a:ext cx="834256" cy="675564"/>
              <a:chOff x="1905000" y="4277436"/>
              <a:chExt cx="834256" cy="675564"/>
            </a:xfrm>
          </p:grpSpPr>
          <p:sp>
            <p:nvSpPr>
              <p:cNvPr id="90" name="Oval 89"/>
              <p:cNvSpPr/>
              <p:nvPr/>
            </p:nvSpPr>
            <p:spPr>
              <a:xfrm rot="18568660">
                <a:off x="2070119" y="4216789"/>
                <a:ext cx="609550" cy="72995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1" name="Oval 90"/>
              <p:cNvSpPr/>
              <p:nvPr/>
            </p:nvSpPr>
            <p:spPr>
              <a:xfrm rot="17297577">
                <a:off x="1910555" y="4431559"/>
                <a:ext cx="406366" cy="30610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2" name="Oval 91"/>
              <p:cNvSpPr/>
              <p:nvPr/>
            </p:nvSpPr>
            <p:spPr>
              <a:xfrm rot="17297577">
                <a:off x="2063610" y="4508585"/>
                <a:ext cx="406366" cy="30396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3" name="Oval 92"/>
              <p:cNvSpPr/>
              <p:nvPr/>
            </p:nvSpPr>
            <p:spPr>
              <a:xfrm rot="17297577">
                <a:off x="2214645" y="4585490"/>
                <a:ext cx="408265" cy="30396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4" name="Moon 93"/>
              <p:cNvSpPr/>
              <p:nvPr/>
            </p:nvSpPr>
            <p:spPr>
              <a:xfrm>
                <a:off x="1905030" y="4647276"/>
                <a:ext cx="151983" cy="153811"/>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5" name="Moon 94"/>
              <p:cNvSpPr/>
              <p:nvPr/>
            </p:nvSpPr>
            <p:spPr>
              <a:xfrm>
                <a:off x="2057013" y="4725131"/>
                <a:ext cx="151984" cy="151913"/>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6" name="Moon 95"/>
              <p:cNvSpPr/>
              <p:nvPr/>
            </p:nvSpPr>
            <p:spPr>
              <a:xfrm>
                <a:off x="2286059" y="4801087"/>
                <a:ext cx="151983" cy="151913"/>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5" name="Group 48"/>
            <p:cNvGrpSpPr>
              <a:grpSpLocks/>
            </p:cNvGrpSpPr>
            <p:nvPr/>
          </p:nvGrpSpPr>
          <p:grpSpPr bwMode="auto">
            <a:xfrm flipH="1">
              <a:off x="3581400" y="3352800"/>
              <a:ext cx="834256" cy="675564"/>
              <a:chOff x="1905000" y="4277436"/>
              <a:chExt cx="834256" cy="675564"/>
            </a:xfrm>
          </p:grpSpPr>
          <p:sp>
            <p:nvSpPr>
              <p:cNvPr id="83" name="Oval 82"/>
              <p:cNvSpPr/>
              <p:nvPr/>
            </p:nvSpPr>
            <p:spPr>
              <a:xfrm rot="18568660">
                <a:off x="2070278" y="4216789"/>
                <a:ext cx="609550" cy="729949"/>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4" name="Oval 83"/>
              <p:cNvSpPr/>
              <p:nvPr/>
            </p:nvSpPr>
            <p:spPr>
              <a:xfrm rot="17297577">
                <a:off x="1910716" y="4431558"/>
                <a:ext cx="406366" cy="306109"/>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5" name="Oval 84"/>
              <p:cNvSpPr/>
              <p:nvPr/>
            </p:nvSpPr>
            <p:spPr>
              <a:xfrm rot="17297577">
                <a:off x="2063770" y="4508585"/>
                <a:ext cx="406366" cy="30396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6" name="Oval 85"/>
              <p:cNvSpPr/>
              <p:nvPr/>
            </p:nvSpPr>
            <p:spPr>
              <a:xfrm rot="17297577">
                <a:off x="2214804" y="4585490"/>
                <a:ext cx="408265" cy="30396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7" name="Moon 86"/>
              <p:cNvSpPr/>
              <p:nvPr/>
            </p:nvSpPr>
            <p:spPr>
              <a:xfrm>
                <a:off x="1905189" y="4647276"/>
                <a:ext cx="151984" cy="153811"/>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8" name="Moon 87"/>
              <p:cNvSpPr/>
              <p:nvPr/>
            </p:nvSpPr>
            <p:spPr>
              <a:xfrm>
                <a:off x="2057173" y="4725131"/>
                <a:ext cx="151983" cy="151913"/>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9" name="Moon 88"/>
              <p:cNvSpPr/>
              <p:nvPr/>
            </p:nvSpPr>
            <p:spPr>
              <a:xfrm>
                <a:off x="2286218" y="4801087"/>
                <a:ext cx="151984" cy="151913"/>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76" name="Oval 75"/>
            <p:cNvSpPr/>
            <p:nvPr/>
          </p:nvSpPr>
          <p:spPr>
            <a:xfrm>
              <a:off x="3321611" y="1747777"/>
              <a:ext cx="229047" cy="22976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7" name="Oval 76"/>
            <p:cNvSpPr/>
            <p:nvPr/>
          </p:nvSpPr>
          <p:spPr>
            <a:xfrm>
              <a:off x="3734751" y="1753473"/>
              <a:ext cx="226905" cy="227869"/>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8" name="Oval 77"/>
            <p:cNvSpPr/>
            <p:nvPr/>
          </p:nvSpPr>
          <p:spPr>
            <a:xfrm>
              <a:off x="3428642" y="1829430"/>
              <a:ext cx="126297" cy="10633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9" name="Oval 78"/>
            <p:cNvSpPr/>
            <p:nvPr/>
          </p:nvSpPr>
          <p:spPr>
            <a:xfrm>
              <a:off x="3809672" y="1829430"/>
              <a:ext cx="126297" cy="10633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80" name="Group 62"/>
            <p:cNvGrpSpPr>
              <a:grpSpLocks/>
            </p:cNvGrpSpPr>
            <p:nvPr/>
          </p:nvGrpSpPr>
          <p:grpSpPr bwMode="auto">
            <a:xfrm>
              <a:off x="3352800" y="2209800"/>
              <a:ext cx="617638" cy="244343"/>
              <a:chOff x="1211163" y="4556257"/>
              <a:chExt cx="1235274" cy="393079"/>
            </a:xfrm>
          </p:grpSpPr>
          <p:sp>
            <p:nvSpPr>
              <p:cNvPr id="81" name="Moon 80"/>
              <p:cNvSpPr/>
              <p:nvPr/>
            </p:nvSpPr>
            <p:spPr>
              <a:xfrm rot="16375212">
                <a:off x="1335211" y="4433104"/>
                <a:ext cx="363522" cy="607934"/>
              </a:xfrm>
              <a:prstGeom prst="moon">
                <a:avLst>
                  <a:gd name="adj" fmla="val 9883"/>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2" name="Moon 81"/>
              <p:cNvSpPr/>
              <p:nvPr/>
            </p:nvSpPr>
            <p:spPr>
              <a:xfrm rot="16375212">
                <a:off x="1960270" y="4463652"/>
                <a:ext cx="363522" cy="607934"/>
              </a:xfrm>
              <a:prstGeom prst="moon">
                <a:avLst>
                  <a:gd name="adj" fmla="val 14267"/>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grpSp>
        <p:nvGrpSpPr>
          <p:cNvPr id="254" name="Group 253"/>
          <p:cNvGrpSpPr/>
          <p:nvPr/>
        </p:nvGrpSpPr>
        <p:grpSpPr>
          <a:xfrm>
            <a:off x="2102145" y="1658629"/>
            <a:ext cx="2097982" cy="1812854"/>
            <a:chOff x="2102145" y="1658629"/>
            <a:chExt cx="2097982" cy="1812854"/>
          </a:xfrm>
        </p:grpSpPr>
        <p:sp>
          <p:nvSpPr>
            <p:cNvPr id="50" name="Regular Pentagon 49"/>
            <p:cNvSpPr/>
            <p:nvPr/>
          </p:nvSpPr>
          <p:spPr>
            <a:xfrm rot="8285469">
              <a:off x="2102145" y="1658629"/>
              <a:ext cx="2097982" cy="1812854"/>
            </a:xfrm>
            <a:prstGeom prst="pentagon">
              <a:avLst/>
            </a:prstGeom>
            <a:solidFill>
              <a:srgbClr val="C494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8" name="Group 97"/>
            <p:cNvGrpSpPr/>
            <p:nvPr/>
          </p:nvGrpSpPr>
          <p:grpSpPr>
            <a:xfrm>
              <a:off x="2401897" y="1835216"/>
              <a:ext cx="1309034" cy="1309034"/>
              <a:chOff x="762000" y="2362200"/>
              <a:chExt cx="2667000" cy="2667000"/>
            </a:xfrm>
          </p:grpSpPr>
          <p:sp>
            <p:nvSpPr>
              <p:cNvPr id="99" name="Oval 98"/>
              <p:cNvSpPr/>
              <p:nvPr/>
            </p:nvSpPr>
            <p:spPr>
              <a:xfrm>
                <a:off x="762000" y="2362200"/>
                <a:ext cx="2667000" cy="2667000"/>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0" name="Group 99"/>
              <p:cNvGrpSpPr/>
              <p:nvPr/>
            </p:nvGrpSpPr>
            <p:grpSpPr>
              <a:xfrm>
                <a:off x="1036139" y="3904908"/>
                <a:ext cx="1903834" cy="450593"/>
                <a:chOff x="4451084" y="474867"/>
                <a:chExt cx="3733575" cy="883649"/>
              </a:xfrm>
            </p:grpSpPr>
            <p:sp>
              <p:nvSpPr>
                <p:cNvPr id="115" name="Oval 114"/>
                <p:cNvSpPr/>
                <p:nvPr/>
              </p:nvSpPr>
              <p:spPr>
                <a:xfrm>
                  <a:off x="5095479" y="631246"/>
                  <a:ext cx="374969" cy="457200"/>
                </a:xfrm>
                <a:prstGeom prst="ellipse">
                  <a:avLst/>
                </a:prstGeom>
                <a:solidFill>
                  <a:schemeClr val="bg1">
                    <a:lumMod val="50000"/>
                  </a:schemeClr>
                </a:solidFill>
                <a:ln>
                  <a:solidFill>
                    <a:schemeClr val="tx1"/>
                  </a:solid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Frame 115"/>
                <p:cNvSpPr/>
                <p:nvPr/>
              </p:nvSpPr>
              <p:spPr>
                <a:xfrm>
                  <a:off x="4451084" y="657842"/>
                  <a:ext cx="862022" cy="422950"/>
                </a:xfrm>
                <a:prstGeom prst="frame">
                  <a:avLst>
                    <a:gd name="adj1" fmla="val 20659"/>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117" name="Group 116"/>
                <p:cNvGrpSpPr/>
                <p:nvPr/>
              </p:nvGrpSpPr>
              <p:grpSpPr>
                <a:xfrm>
                  <a:off x="5659921" y="474867"/>
                  <a:ext cx="2173563" cy="385675"/>
                  <a:chOff x="5659921" y="298393"/>
                  <a:chExt cx="2173563" cy="562150"/>
                </a:xfrm>
              </p:grpSpPr>
              <p:sp>
                <p:nvSpPr>
                  <p:cNvPr id="128" name="Rectangle 127"/>
                  <p:cNvSpPr/>
                  <p:nvPr/>
                </p:nvSpPr>
                <p:spPr>
                  <a:xfrm>
                    <a:off x="5659921" y="298393"/>
                    <a:ext cx="203868"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Rectangle 128"/>
                  <p:cNvSpPr/>
                  <p:nvPr/>
                </p:nvSpPr>
                <p:spPr>
                  <a:xfrm>
                    <a:off x="6053860" y="304143"/>
                    <a:ext cx="203868"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ctangle 129"/>
                  <p:cNvSpPr/>
                  <p:nvPr/>
                </p:nvSpPr>
                <p:spPr>
                  <a:xfrm>
                    <a:off x="6447799" y="309893"/>
                    <a:ext cx="203868"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Rectangle 130"/>
                  <p:cNvSpPr/>
                  <p:nvPr/>
                </p:nvSpPr>
                <p:spPr>
                  <a:xfrm>
                    <a:off x="6841738" y="315643"/>
                    <a:ext cx="203868"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Rectangle 131"/>
                  <p:cNvSpPr/>
                  <p:nvPr/>
                </p:nvSpPr>
                <p:spPr>
                  <a:xfrm>
                    <a:off x="7235677" y="321393"/>
                    <a:ext cx="203868"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Rectangle 132"/>
                  <p:cNvSpPr/>
                  <p:nvPr/>
                </p:nvSpPr>
                <p:spPr>
                  <a:xfrm>
                    <a:off x="7629616" y="327143"/>
                    <a:ext cx="203868"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8" name="Group 117"/>
                <p:cNvGrpSpPr/>
                <p:nvPr/>
              </p:nvGrpSpPr>
              <p:grpSpPr>
                <a:xfrm>
                  <a:off x="5462951" y="902360"/>
                  <a:ext cx="2173563" cy="456156"/>
                  <a:chOff x="5659921" y="298393"/>
                  <a:chExt cx="2173563" cy="562150"/>
                </a:xfrm>
              </p:grpSpPr>
              <p:sp>
                <p:nvSpPr>
                  <p:cNvPr id="122" name="Rectangle 121"/>
                  <p:cNvSpPr/>
                  <p:nvPr/>
                </p:nvSpPr>
                <p:spPr>
                  <a:xfrm>
                    <a:off x="5659921" y="298393"/>
                    <a:ext cx="203868"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122"/>
                  <p:cNvSpPr/>
                  <p:nvPr/>
                </p:nvSpPr>
                <p:spPr>
                  <a:xfrm>
                    <a:off x="6053860" y="304143"/>
                    <a:ext cx="203868"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123"/>
                  <p:cNvSpPr/>
                  <p:nvPr/>
                </p:nvSpPr>
                <p:spPr>
                  <a:xfrm>
                    <a:off x="6447799" y="309893"/>
                    <a:ext cx="203868"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ectangle 124"/>
                  <p:cNvSpPr/>
                  <p:nvPr/>
                </p:nvSpPr>
                <p:spPr>
                  <a:xfrm>
                    <a:off x="6841738" y="315643"/>
                    <a:ext cx="203868"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ectangle 125"/>
                  <p:cNvSpPr/>
                  <p:nvPr/>
                </p:nvSpPr>
                <p:spPr>
                  <a:xfrm>
                    <a:off x="7235677" y="321393"/>
                    <a:ext cx="203868"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ctangle 126"/>
                  <p:cNvSpPr/>
                  <p:nvPr/>
                </p:nvSpPr>
                <p:spPr>
                  <a:xfrm>
                    <a:off x="7629616" y="327143"/>
                    <a:ext cx="203868"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9" name="Rectangle 118"/>
                <p:cNvSpPr/>
                <p:nvPr/>
              </p:nvSpPr>
              <p:spPr>
                <a:xfrm>
                  <a:off x="5410200" y="831793"/>
                  <a:ext cx="2423284" cy="96671"/>
                </a:xfrm>
                <a:prstGeom prst="rect">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ounded Rectangle 119"/>
                <p:cNvSpPr/>
                <p:nvPr/>
              </p:nvSpPr>
              <p:spPr>
                <a:xfrm>
                  <a:off x="7838885" y="692423"/>
                  <a:ext cx="345774" cy="457200"/>
                </a:xfrm>
                <a:prstGeom prst="roundRect">
                  <a:avLst/>
                </a:prstGeom>
                <a:solidFill>
                  <a:schemeClr val="bg1">
                    <a:lumMod val="50000"/>
                  </a:schemeClr>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ounded Rectangle 120"/>
                <p:cNvSpPr/>
                <p:nvPr/>
              </p:nvSpPr>
              <p:spPr>
                <a:xfrm>
                  <a:off x="4899804" y="796330"/>
                  <a:ext cx="605911" cy="143949"/>
                </a:xfrm>
                <a:prstGeom prst="roundRect">
                  <a:avLst/>
                </a:prstGeom>
                <a:solidFill>
                  <a:schemeClr val="bg1">
                    <a:lumMod val="50000"/>
                  </a:schemeClr>
                </a:solidFill>
                <a:ln>
                  <a:solidFill>
                    <a:schemeClr val="tx1"/>
                  </a:solid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1" name="Group 100"/>
              <p:cNvGrpSpPr/>
              <p:nvPr/>
            </p:nvGrpSpPr>
            <p:grpSpPr>
              <a:xfrm>
                <a:off x="1128153" y="2906648"/>
                <a:ext cx="762000" cy="762000"/>
                <a:chOff x="1226056" y="2773679"/>
                <a:chExt cx="762000" cy="762000"/>
              </a:xfrm>
            </p:grpSpPr>
            <p:sp>
              <p:nvSpPr>
                <p:cNvPr id="109" name="Oval 108"/>
                <p:cNvSpPr/>
                <p:nvPr/>
              </p:nvSpPr>
              <p:spPr>
                <a:xfrm>
                  <a:off x="1226056" y="2773679"/>
                  <a:ext cx="762000" cy="762000"/>
                </a:xfrm>
                <a:prstGeom prst="ellipse">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Oval 111"/>
                <p:cNvSpPr/>
                <p:nvPr/>
              </p:nvSpPr>
              <p:spPr>
                <a:xfrm>
                  <a:off x="1378456" y="2926079"/>
                  <a:ext cx="561830" cy="561830"/>
                </a:xfrm>
                <a:prstGeom prst="ellipse">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Oval 112"/>
                <p:cNvSpPr/>
                <p:nvPr/>
              </p:nvSpPr>
              <p:spPr>
                <a:xfrm rot="4212067">
                  <a:off x="1524735" y="3106471"/>
                  <a:ext cx="409430" cy="36370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Oval 113"/>
                <p:cNvSpPr/>
                <p:nvPr/>
              </p:nvSpPr>
              <p:spPr>
                <a:xfrm>
                  <a:off x="1639914" y="3267701"/>
                  <a:ext cx="179072"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101"/>
              <p:cNvGrpSpPr/>
              <p:nvPr/>
            </p:nvGrpSpPr>
            <p:grpSpPr>
              <a:xfrm flipH="1">
                <a:off x="2169311" y="2908379"/>
                <a:ext cx="762000" cy="762000"/>
                <a:chOff x="1226056" y="2773679"/>
                <a:chExt cx="762000" cy="762000"/>
              </a:xfrm>
            </p:grpSpPr>
            <p:sp>
              <p:nvSpPr>
                <p:cNvPr id="105" name="Oval 104"/>
                <p:cNvSpPr/>
                <p:nvPr/>
              </p:nvSpPr>
              <p:spPr>
                <a:xfrm>
                  <a:off x="1226056" y="2773679"/>
                  <a:ext cx="762000" cy="762000"/>
                </a:xfrm>
                <a:prstGeom prst="ellipse">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Oval 105"/>
                <p:cNvSpPr/>
                <p:nvPr/>
              </p:nvSpPr>
              <p:spPr>
                <a:xfrm>
                  <a:off x="1378456" y="2926079"/>
                  <a:ext cx="561830" cy="561830"/>
                </a:xfrm>
                <a:prstGeom prst="ellipse">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Oval 106"/>
                <p:cNvSpPr/>
                <p:nvPr/>
              </p:nvSpPr>
              <p:spPr>
                <a:xfrm rot="4212067">
                  <a:off x="1524735" y="3106471"/>
                  <a:ext cx="409430" cy="36370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Oval 107"/>
                <p:cNvSpPr/>
                <p:nvPr/>
              </p:nvSpPr>
              <p:spPr>
                <a:xfrm>
                  <a:off x="1639914" y="3267701"/>
                  <a:ext cx="179072"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3" name="Moon 102"/>
              <p:cNvSpPr/>
              <p:nvPr/>
            </p:nvSpPr>
            <p:spPr>
              <a:xfrm rot="5124408">
                <a:off x="1469274" y="2484200"/>
                <a:ext cx="209287" cy="572363"/>
              </a:xfrm>
              <a:prstGeom prst="moon">
                <a:avLst/>
              </a:prstGeom>
              <a:solidFill>
                <a:schemeClr val="bg2">
                  <a:lumMod val="50000"/>
                </a:schemeClr>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4" name="Moon 103"/>
              <p:cNvSpPr/>
              <p:nvPr/>
            </p:nvSpPr>
            <p:spPr>
              <a:xfrm rot="5578965">
                <a:off x="2467865" y="2481794"/>
                <a:ext cx="209287" cy="572363"/>
              </a:xfrm>
              <a:prstGeom prst="moon">
                <a:avLst/>
              </a:prstGeom>
              <a:solidFill>
                <a:schemeClr val="bg2">
                  <a:lumMod val="50000"/>
                </a:schemeClr>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grpSp>
        <p:nvGrpSpPr>
          <p:cNvPr id="10" name="Group 9"/>
          <p:cNvGrpSpPr/>
          <p:nvPr/>
        </p:nvGrpSpPr>
        <p:grpSpPr>
          <a:xfrm>
            <a:off x="9059936" y="1439228"/>
            <a:ext cx="2424432" cy="2590800"/>
            <a:chOff x="8810005" y="1683755"/>
            <a:chExt cx="2424432" cy="2590800"/>
          </a:xfrm>
        </p:grpSpPr>
        <p:sp>
          <p:nvSpPr>
            <p:cNvPr id="51" name="Regular Pentagon 50"/>
            <p:cNvSpPr/>
            <p:nvPr/>
          </p:nvSpPr>
          <p:spPr>
            <a:xfrm rot="3602951">
              <a:off x="8726821" y="1766939"/>
              <a:ext cx="2590800" cy="2424432"/>
            </a:xfrm>
            <a:prstGeom prst="pentagon">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4" name="Group 39"/>
            <p:cNvGrpSpPr/>
            <p:nvPr/>
          </p:nvGrpSpPr>
          <p:grpSpPr>
            <a:xfrm>
              <a:off x="9133730" y="1893630"/>
              <a:ext cx="1456593" cy="2021394"/>
              <a:chOff x="2514600" y="685800"/>
              <a:chExt cx="3733800" cy="5181600"/>
            </a:xfrm>
          </p:grpSpPr>
          <p:sp>
            <p:nvSpPr>
              <p:cNvPr id="135" name="Rectangle 134"/>
              <p:cNvSpPr/>
              <p:nvPr/>
            </p:nvSpPr>
            <p:spPr>
              <a:xfrm>
                <a:off x="2514600" y="4395355"/>
                <a:ext cx="3733800" cy="139584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angle 135"/>
              <p:cNvSpPr/>
              <p:nvPr/>
            </p:nvSpPr>
            <p:spPr>
              <a:xfrm>
                <a:off x="3109843" y="3321627"/>
                <a:ext cx="2489200" cy="10737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Flowchart: Manual Operation 136"/>
              <p:cNvSpPr/>
              <p:nvPr/>
            </p:nvSpPr>
            <p:spPr>
              <a:xfrm rot="10800000">
                <a:off x="3975652" y="2033155"/>
                <a:ext cx="757583" cy="1288473"/>
              </a:xfrm>
              <a:prstGeom prst="flowChartManualOperatio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Flowchart: Extract 137"/>
              <p:cNvSpPr/>
              <p:nvPr/>
            </p:nvSpPr>
            <p:spPr>
              <a:xfrm>
                <a:off x="4267200" y="1066800"/>
                <a:ext cx="228600" cy="966355"/>
              </a:xfrm>
              <a:prstGeom prst="flowChartExtra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Flowchart: Delay 138"/>
              <p:cNvSpPr/>
              <p:nvPr/>
            </p:nvSpPr>
            <p:spPr>
              <a:xfrm rot="16200000">
                <a:off x="3221696" y="3696365"/>
                <a:ext cx="912668" cy="270565"/>
              </a:xfrm>
              <a:prstGeom prst="flowChartDelay">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Flowchart: Delay 139"/>
              <p:cNvSpPr/>
              <p:nvPr/>
            </p:nvSpPr>
            <p:spPr>
              <a:xfrm rot="16200000">
                <a:off x="4574522" y="3696365"/>
                <a:ext cx="912668" cy="270565"/>
              </a:xfrm>
              <a:prstGeom prst="flowChartDelay">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ounded Rectangle 140"/>
              <p:cNvSpPr/>
              <p:nvPr/>
            </p:nvSpPr>
            <p:spPr>
              <a:xfrm>
                <a:off x="2947504" y="4502727"/>
                <a:ext cx="216452" cy="1020041"/>
              </a:xfrm>
              <a:prstGeom prst="round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ounded Rectangle 141"/>
              <p:cNvSpPr/>
              <p:nvPr/>
            </p:nvSpPr>
            <p:spPr>
              <a:xfrm>
                <a:off x="3326296" y="4502727"/>
                <a:ext cx="216452" cy="1020041"/>
              </a:xfrm>
              <a:prstGeom prst="round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ounded Rectangle 142"/>
              <p:cNvSpPr/>
              <p:nvPr/>
            </p:nvSpPr>
            <p:spPr>
              <a:xfrm>
                <a:off x="5599043" y="4502727"/>
                <a:ext cx="216452" cy="1020041"/>
              </a:xfrm>
              <a:prstGeom prst="round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ounded Rectangle 143"/>
              <p:cNvSpPr/>
              <p:nvPr/>
            </p:nvSpPr>
            <p:spPr>
              <a:xfrm>
                <a:off x="5220252" y="4502727"/>
                <a:ext cx="216452" cy="1020041"/>
              </a:xfrm>
              <a:prstGeom prst="round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Flowchart: Delay 144"/>
              <p:cNvSpPr/>
              <p:nvPr/>
            </p:nvSpPr>
            <p:spPr>
              <a:xfrm rot="16200000">
                <a:off x="3952009" y="5010828"/>
                <a:ext cx="858982" cy="487017"/>
              </a:xfrm>
              <a:prstGeom prst="flowChartDelay">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Hexagon 145"/>
              <p:cNvSpPr/>
              <p:nvPr/>
            </p:nvSpPr>
            <p:spPr>
              <a:xfrm>
                <a:off x="4246217" y="4449041"/>
                <a:ext cx="324678" cy="322118"/>
              </a:xfrm>
              <a:prstGeom prst="hexagon">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Hexagon 146"/>
              <p:cNvSpPr/>
              <p:nvPr/>
            </p:nvSpPr>
            <p:spPr>
              <a:xfrm>
                <a:off x="4724400" y="4648200"/>
                <a:ext cx="197678" cy="190500"/>
              </a:xfrm>
              <a:prstGeom prst="hexagon">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8" name="Group 32"/>
              <p:cNvGrpSpPr/>
              <p:nvPr/>
            </p:nvGrpSpPr>
            <p:grpSpPr>
              <a:xfrm>
                <a:off x="4267200" y="685800"/>
                <a:ext cx="152400" cy="457200"/>
                <a:chOff x="5678236" y="412840"/>
                <a:chExt cx="1408364" cy="2939960"/>
              </a:xfrm>
              <a:solidFill>
                <a:srgbClr val="FFC000"/>
              </a:solidFill>
            </p:grpSpPr>
            <p:sp>
              <p:nvSpPr>
                <p:cNvPr id="154" name="Flowchart: Manual Operation 153"/>
                <p:cNvSpPr/>
                <p:nvPr/>
              </p:nvSpPr>
              <p:spPr>
                <a:xfrm rot="10800000">
                  <a:off x="6781800" y="2286000"/>
                  <a:ext cx="228600" cy="990600"/>
                </a:xfrm>
                <a:prstGeom prst="flowChartManualOperation">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Flowchart: Manual Operation 154"/>
                <p:cNvSpPr/>
                <p:nvPr/>
              </p:nvSpPr>
              <p:spPr>
                <a:xfrm rot="10800000">
                  <a:off x="6477000" y="2286000"/>
                  <a:ext cx="228600" cy="990600"/>
                </a:xfrm>
                <a:prstGeom prst="flowChartManualOperation">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Flowchart: Manual Operation 155"/>
                <p:cNvSpPr/>
                <p:nvPr/>
              </p:nvSpPr>
              <p:spPr>
                <a:xfrm rot="10800000">
                  <a:off x="6400800" y="1371600"/>
                  <a:ext cx="685800" cy="1371600"/>
                </a:xfrm>
                <a:prstGeom prst="flowChartManualOperation">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ectangle 156"/>
                <p:cNvSpPr/>
                <p:nvPr/>
              </p:nvSpPr>
              <p:spPr>
                <a:xfrm rot="18106528">
                  <a:off x="6071408" y="512163"/>
                  <a:ext cx="106562" cy="718564"/>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Flowchart: Extract 157"/>
                <p:cNvSpPr/>
                <p:nvPr/>
              </p:nvSpPr>
              <p:spPr>
                <a:xfrm rot="7647935">
                  <a:off x="5575364" y="515712"/>
                  <a:ext cx="469722" cy="263978"/>
                </a:xfrm>
                <a:prstGeom prst="flowChartExtra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Oval 158"/>
                <p:cNvSpPr/>
                <p:nvPr/>
              </p:nvSpPr>
              <p:spPr>
                <a:xfrm>
                  <a:off x="6400800" y="6858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Bent-Up Arrow 159"/>
                <p:cNvSpPr/>
                <p:nvPr/>
              </p:nvSpPr>
              <p:spPr>
                <a:xfrm rot="9969438" flipV="1">
                  <a:off x="6014121" y="846939"/>
                  <a:ext cx="793274" cy="685800"/>
                </a:xfrm>
                <a:prstGeom prst="bentUpArrow">
                  <a:avLst>
                    <a:gd name="adj1" fmla="val 25000"/>
                    <a:gd name="adj2" fmla="val 18819"/>
                    <a:gd name="adj3" fmla="val 2500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Oval 160"/>
                <p:cNvSpPr/>
                <p:nvPr/>
              </p:nvSpPr>
              <p:spPr>
                <a:xfrm>
                  <a:off x="6400800" y="3124200"/>
                  <a:ext cx="685800" cy="2286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9" name="Rectangle 148"/>
              <p:cNvSpPr/>
              <p:nvPr/>
            </p:nvSpPr>
            <p:spPr>
              <a:xfrm>
                <a:off x="4038600" y="5562600"/>
                <a:ext cx="685800" cy="152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149"/>
              <p:cNvSpPr/>
              <p:nvPr/>
            </p:nvSpPr>
            <p:spPr>
              <a:xfrm>
                <a:off x="3962400" y="5715000"/>
                <a:ext cx="838200" cy="152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150"/>
              <p:cNvSpPr/>
              <p:nvPr/>
            </p:nvSpPr>
            <p:spPr>
              <a:xfrm>
                <a:off x="3429000" y="4267200"/>
                <a:ext cx="457200" cy="762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ectangle 151"/>
              <p:cNvSpPr/>
              <p:nvPr/>
            </p:nvSpPr>
            <p:spPr>
              <a:xfrm>
                <a:off x="4800600" y="4267200"/>
                <a:ext cx="457200" cy="762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Hexagon 152"/>
              <p:cNvSpPr/>
              <p:nvPr/>
            </p:nvSpPr>
            <p:spPr>
              <a:xfrm>
                <a:off x="3886200" y="4648200"/>
                <a:ext cx="197678" cy="190500"/>
              </a:xfrm>
              <a:prstGeom prst="hexagon">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8" name="Group 7"/>
          <p:cNvGrpSpPr/>
          <p:nvPr/>
        </p:nvGrpSpPr>
        <p:grpSpPr>
          <a:xfrm>
            <a:off x="983375" y="4052895"/>
            <a:ext cx="3888869" cy="2250461"/>
            <a:chOff x="897633" y="4386203"/>
            <a:chExt cx="3888869" cy="2250461"/>
          </a:xfrm>
        </p:grpSpPr>
        <p:sp>
          <p:nvSpPr>
            <p:cNvPr id="52" name="Regular Pentagon 51"/>
            <p:cNvSpPr/>
            <p:nvPr/>
          </p:nvSpPr>
          <p:spPr>
            <a:xfrm rot="20386701">
              <a:off x="897633" y="4386203"/>
              <a:ext cx="3888869" cy="2250461"/>
            </a:xfrm>
            <a:prstGeom prst="pentagon">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2" name="Group 161"/>
            <p:cNvGrpSpPr/>
            <p:nvPr/>
          </p:nvGrpSpPr>
          <p:grpSpPr>
            <a:xfrm>
              <a:off x="2189419" y="4653384"/>
              <a:ext cx="1227937" cy="1795156"/>
              <a:chOff x="609600" y="914400"/>
              <a:chExt cx="4114800" cy="3505200"/>
            </a:xfrm>
          </p:grpSpPr>
          <p:sp>
            <p:nvSpPr>
              <p:cNvPr id="163" name="Rounded Rectangle 162"/>
              <p:cNvSpPr/>
              <p:nvPr/>
            </p:nvSpPr>
            <p:spPr>
              <a:xfrm>
                <a:off x="609600" y="914400"/>
                <a:ext cx="4114800" cy="3505200"/>
              </a:xfrm>
              <a:prstGeom prst="roundRect">
                <a:avLst>
                  <a:gd name="adj" fmla="val 9506"/>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Rounded Rectangle 163"/>
              <p:cNvSpPr/>
              <p:nvPr/>
            </p:nvSpPr>
            <p:spPr>
              <a:xfrm>
                <a:off x="833562" y="1061183"/>
                <a:ext cx="3693337" cy="2362200"/>
              </a:xfrm>
              <a:prstGeom prst="roundRect">
                <a:avLst>
                  <a:gd name="adj" fmla="val 9506"/>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5" name="Group 73"/>
              <p:cNvGrpSpPr/>
              <p:nvPr/>
            </p:nvGrpSpPr>
            <p:grpSpPr>
              <a:xfrm>
                <a:off x="1447800" y="3200400"/>
                <a:ext cx="2590800" cy="1143000"/>
                <a:chOff x="1447800" y="4724400"/>
                <a:chExt cx="2590800" cy="1143000"/>
              </a:xfrm>
            </p:grpSpPr>
            <p:sp>
              <p:nvSpPr>
                <p:cNvPr id="166" name="Rounded Rectangle 165"/>
                <p:cNvSpPr/>
                <p:nvPr/>
              </p:nvSpPr>
              <p:spPr>
                <a:xfrm>
                  <a:off x="1447800" y="4724400"/>
                  <a:ext cx="2590800" cy="1143000"/>
                </a:xfrm>
                <a:prstGeom prst="roundRect">
                  <a:avLst>
                    <a:gd name="adj" fmla="val 9506"/>
                  </a:avLst>
                </a:prstGeom>
                <a:solidFill>
                  <a:schemeClr val="tx1">
                    <a:lumMod val="85000"/>
                    <a:lumOff val="1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7" name="Picture 166" descr="Keyboard.png"/>
                <p:cNvPicPr>
                  <a:picLocks noChangeAspect="1"/>
                </p:cNvPicPr>
                <p:nvPr/>
              </p:nvPicPr>
              <p:blipFill>
                <a:blip r:embed="rId3" cstate="print"/>
                <a:stretch>
                  <a:fillRect/>
                </a:stretch>
              </p:blipFill>
              <p:spPr>
                <a:xfrm>
                  <a:off x="1524000" y="4800600"/>
                  <a:ext cx="2438400" cy="946150"/>
                </a:xfrm>
                <a:prstGeom prst="rect">
                  <a:avLst/>
                </a:prstGeom>
              </p:spPr>
            </p:pic>
          </p:grpSp>
        </p:grpSp>
        <p:sp>
          <p:nvSpPr>
            <p:cNvPr id="6" name="&quot;No&quot; Symbol 5"/>
            <p:cNvSpPr/>
            <p:nvPr/>
          </p:nvSpPr>
          <p:spPr>
            <a:xfrm>
              <a:off x="2379805" y="4808913"/>
              <a:ext cx="852126" cy="887862"/>
            </a:xfrm>
            <a:prstGeom prst="noSmoking">
              <a:avLst>
                <a:gd name="adj" fmla="val 10898"/>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53" name="Group 252"/>
          <p:cNvGrpSpPr/>
          <p:nvPr/>
        </p:nvGrpSpPr>
        <p:grpSpPr>
          <a:xfrm>
            <a:off x="7586986" y="4262992"/>
            <a:ext cx="2317244" cy="2355479"/>
            <a:chOff x="6692287" y="4007137"/>
            <a:chExt cx="2317244" cy="2355479"/>
          </a:xfrm>
        </p:grpSpPr>
        <p:sp>
          <p:nvSpPr>
            <p:cNvPr id="53" name="Regular Pentagon 52"/>
            <p:cNvSpPr/>
            <p:nvPr/>
          </p:nvSpPr>
          <p:spPr>
            <a:xfrm rot="8285469">
              <a:off x="6692287" y="4007137"/>
              <a:ext cx="2317244" cy="2355479"/>
            </a:xfrm>
            <a:prstGeom prst="pentagon">
              <a:avLst/>
            </a:prstGeom>
            <a:solidFill>
              <a:srgbClr val="EBA82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8" name="Group 167"/>
            <p:cNvGrpSpPr/>
            <p:nvPr/>
          </p:nvGrpSpPr>
          <p:grpSpPr>
            <a:xfrm>
              <a:off x="6904749" y="4289627"/>
              <a:ext cx="1796289" cy="1504352"/>
              <a:chOff x="438059" y="353937"/>
              <a:chExt cx="3468271" cy="2904599"/>
            </a:xfrm>
          </p:grpSpPr>
          <p:sp>
            <p:nvSpPr>
              <p:cNvPr id="169" name="Oval 168"/>
              <p:cNvSpPr/>
              <p:nvPr/>
            </p:nvSpPr>
            <p:spPr>
              <a:xfrm>
                <a:off x="438059" y="353937"/>
                <a:ext cx="2667000" cy="2667000"/>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Moon 169"/>
              <p:cNvSpPr/>
              <p:nvPr/>
            </p:nvSpPr>
            <p:spPr>
              <a:xfrm rot="5124408">
                <a:off x="1145333" y="475937"/>
                <a:ext cx="209287" cy="572363"/>
              </a:xfrm>
              <a:prstGeom prst="moon">
                <a:avLst/>
              </a:prstGeom>
              <a:solidFill>
                <a:schemeClr val="bg2">
                  <a:lumMod val="50000"/>
                </a:schemeClr>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71" name="Moon 170"/>
              <p:cNvSpPr/>
              <p:nvPr/>
            </p:nvSpPr>
            <p:spPr>
              <a:xfrm rot="5578965">
                <a:off x="2143924" y="473531"/>
                <a:ext cx="209287" cy="572363"/>
              </a:xfrm>
              <a:prstGeom prst="moon">
                <a:avLst/>
              </a:prstGeom>
              <a:solidFill>
                <a:schemeClr val="bg2">
                  <a:lumMod val="50000"/>
                </a:schemeClr>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72" name="Group 171"/>
              <p:cNvGrpSpPr/>
              <p:nvPr/>
            </p:nvGrpSpPr>
            <p:grpSpPr>
              <a:xfrm>
                <a:off x="977328" y="969447"/>
                <a:ext cx="545295" cy="745914"/>
                <a:chOff x="977328" y="969447"/>
                <a:chExt cx="545295" cy="745914"/>
              </a:xfrm>
            </p:grpSpPr>
            <p:sp>
              <p:nvSpPr>
                <p:cNvPr id="189" name="Flowchart: Delay 188"/>
                <p:cNvSpPr/>
                <p:nvPr/>
              </p:nvSpPr>
              <p:spPr>
                <a:xfrm rot="16200000">
                  <a:off x="890981" y="1105622"/>
                  <a:ext cx="717990" cy="445639"/>
                </a:xfrm>
                <a:prstGeom prst="flowChartDelay">
                  <a:avLst/>
                </a:prstGeom>
                <a:gradFill flip="none" rotWithShape="1">
                  <a:gsLst>
                    <a:gs pos="0">
                      <a:srgbClr val="92D050">
                        <a:shade val="30000"/>
                        <a:satMod val="115000"/>
                      </a:srgbClr>
                    </a:gs>
                    <a:gs pos="50000">
                      <a:srgbClr val="92D050">
                        <a:shade val="67500"/>
                        <a:satMod val="115000"/>
                      </a:srgbClr>
                    </a:gs>
                    <a:gs pos="100000">
                      <a:srgbClr val="92D050">
                        <a:shade val="100000"/>
                        <a:satMod val="115000"/>
                      </a:srgbClr>
                    </a:gs>
                  </a:gsLst>
                  <a:lin ang="81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Moon 189"/>
                <p:cNvSpPr/>
                <p:nvPr/>
              </p:nvSpPr>
              <p:spPr>
                <a:xfrm rot="16200000">
                  <a:off x="1227116" y="1419854"/>
                  <a:ext cx="45719" cy="545295"/>
                </a:xfrm>
                <a:prstGeom prst="mo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3" name="Moon 172"/>
              <p:cNvSpPr/>
              <p:nvPr/>
            </p:nvSpPr>
            <p:spPr>
              <a:xfrm rot="16200000" flipH="1" flipV="1">
                <a:off x="1394656" y="1705536"/>
                <a:ext cx="68417" cy="1132544"/>
              </a:xfrm>
              <a:prstGeom prst="moon">
                <a:avLst>
                  <a:gd name="adj" fmla="val 8605"/>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4" name="Group 173"/>
              <p:cNvGrpSpPr/>
              <p:nvPr/>
            </p:nvGrpSpPr>
            <p:grpSpPr>
              <a:xfrm rot="309822">
                <a:off x="2133599" y="1328441"/>
                <a:ext cx="1772731" cy="1930095"/>
                <a:chOff x="1332328" y="3099105"/>
                <a:chExt cx="1964569" cy="2141353"/>
              </a:xfrm>
            </p:grpSpPr>
            <p:sp>
              <p:nvSpPr>
                <p:cNvPr id="178" name="Rounded Rectangle 177"/>
                <p:cNvSpPr/>
                <p:nvPr/>
              </p:nvSpPr>
              <p:spPr>
                <a:xfrm rot="1521895">
                  <a:off x="1332328" y="4447905"/>
                  <a:ext cx="1124387" cy="457200"/>
                </a:xfrm>
                <a:prstGeom prst="roundRect">
                  <a:avLst>
                    <a:gd name="adj" fmla="val 50000"/>
                  </a:avLst>
                </a:prstGeom>
                <a:solidFill>
                  <a:srgbClr val="92D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Flowchart: Delay 178"/>
                <p:cNvSpPr/>
                <p:nvPr/>
              </p:nvSpPr>
              <p:spPr>
                <a:xfrm rot="14390927">
                  <a:off x="1476522" y="3706213"/>
                  <a:ext cx="994321" cy="445639"/>
                </a:xfrm>
                <a:prstGeom prst="flowChartDelay">
                  <a:avLst/>
                </a:prstGeom>
                <a:solidFill>
                  <a:srgbClr val="92D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Flowchart: Delay 179"/>
                <p:cNvSpPr/>
                <p:nvPr/>
              </p:nvSpPr>
              <p:spPr>
                <a:xfrm rot="15788879">
                  <a:off x="1916742" y="3426031"/>
                  <a:ext cx="1099492" cy="445639"/>
                </a:xfrm>
                <a:prstGeom prst="flowChartDelay">
                  <a:avLst/>
                </a:prstGeom>
                <a:solidFill>
                  <a:srgbClr val="92D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Flowchart: Delay 180"/>
                <p:cNvSpPr/>
                <p:nvPr/>
              </p:nvSpPr>
              <p:spPr>
                <a:xfrm rot="17032419">
                  <a:off x="2576917" y="3523701"/>
                  <a:ext cx="994321" cy="445639"/>
                </a:xfrm>
                <a:prstGeom prst="flowChartDelay">
                  <a:avLst/>
                </a:prstGeom>
                <a:solidFill>
                  <a:srgbClr val="92D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Oval 181"/>
                <p:cNvSpPr/>
                <p:nvPr/>
              </p:nvSpPr>
              <p:spPr>
                <a:xfrm>
                  <a:off x="1955152" y="3920002"/>
                  <a:ext cx="1320456" cy="1320456"/>
                </a:xfrm>
                <a:prstGeom prst="ellipse">
                  <a:avLst/>
                </a:prstGeom>
                <a:solidFill>
                  <a:srgbClr val="92D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Oval 182"/>
                <p:cNvSpPr/>
                <p:nvPr/>
              </p:nvSpPr>
              <p:spPr>
                <a:xfrm>
                  <a:off x="1847152" y="4423090"/>
                  <a:ext cx="630996" cy="634036"/>
                </a:xfrm>
                <a:prstGeom prst="ellipse">
                  <a:avLst/>
                </a:prstGeom>
                <a:solidFill>
                  <a:srgbClr val="92D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Oval 183"/>
                <p:cNvSpPr/>
                <p:nvPr/>
              </p:nvSpPr>
              <p:spPr>
                <a:xfrm>
                  <a:off x="1630533" y="4486184"/>
                  <a:ext cx="523955" cy="373073"/>
                </a:xfrm>
                <a:prstGeom prst="ellipse">
                  <a:avLst/>
                </a:prstGeom>
                <a:solidFill>
                  <a:srgbClr val="92D05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Oval 184"/>
                <p:cNvSpPr/>
                <p:nvPr/>
              </p:nvSpPr>
              <p:spPr>
                <a:xfrm>
                  <a:off x="1821852" y="4484091"/>
                  <a:ext cx="738844" cy="532679"/>
                </a:xfrm>
                <a:prstGeom prst="ellipse">
                  <a:avLst/>
                </a:prstGeom>
                <a:solidFill>
                  <a:srgbClr val="92D05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Oval 185"/>
                <p:cNvSpPr/>
                <p:nvPr/>
              </p:nvSpPr>
              <p:spPr>
                <a:xfrm>
                  <a:off x="1954710" y="4027960"/>
                  <a:ext cx="461361" cy="373073"/>
                </a:xfrm>
                <a:prstGeom prst="ellipse">
                  <a:avLst/>
                </a:prstGeom>
                <a:solidFill>
                  <a:srgbClr val="92D05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Oval 186"/>
                <p:cNvSpPr/>
                <p:nvPr/>
              </p:nvSpPr>
              <p:spPr>
                <a:xfrm>
                  <a:off x="2701485" y="3948106"/>
                  <a:ext cx="461361" cy="373073"/>
                </a:xfrm>
                <a:prstGeom prst="ellipse">
                  <a:avLst/>
                </a:prstGeom>
                <a:solidFill>
                  <a:srgbClr val="92D05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Oval 187"/>
                <p:cNvSpPr/>
                <p:nvPr/>
              </p:nvSpPr>
              <p:spPr>
                <a:xfrm>
                  <a:off x="2124090" y="4645305"/>
                  <a:ext cx="708116" cy="500653"/>
                </a:xfrm>
                <a:prstGeom prst="ellipse">
                  <a:avLst/>
                </a:prstGeom>
                <a:solidFill>
                  <a:srgbClr val="92D05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5" name="Group 174"/>
              <p:cNvGrpSpPr/>
              <p:nvPr/>
            </p:nvGrpSpPr>
            <p:grpSpPr>
              <a:xfrm>
                <a:off x="1895696" y="955484"/>
                <a:ext cx="545295" cy="745914"/>
                <a:chOff x="977328" y="969447"/>
                <a:chExt cx="545295" cy="745914"/>
              </a:xfrm>
            </p:grpSpPr>
            <p:sp>
              <p:nvSpPr>
                <p:cNvPr id="176" name="Flowchart: Delay 175"/>
                <p:cNvSpPr/>
                <p:nvPr/>
              </p:nvSpPr>
              <p:spPr>
                <a:xfrm rot="16200000">
                  <a:off x="890981" y="1105622"/>
                  <a:ext cx="717990" cy="445639"/>
                </a:xfrm>
                <a:prstGeom prst="flowChartDelay">
                  <a:avLst/>
                </a:prstGeom>
                <a:gradFill flip="none" rotWithShape="1">
                  <a:gsLst>
                    <a:gs pos="0">
                      <a:srgbClr val="92D050">
                        <a:shade val="30000"/>
                        <a:satMod val="115000"/>
                      </a:srgbClr>
                    </a:gs>
                    <a:gs pos="50000">
                      <a:srgbClr val="92D050">
                        <a:shade val="67500"/>
                        <a:satMod val="115000"/>
                      </a:srgbClr>
                    </a:gs>
                    <a:gs pos="100000">
                      <a:srgbClr val="92D050">
                        <a:shade val="100000"/>
                        <a:satMod val="115000"/>
                      </a:srgbClr>
                    </a:gs>
                  </a:gsLst>
                  <a:lin ang="81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Moon 176"/>
                <p:cNvSpPr/>
                <p:nvPr/>
              </p:nvSpPr>
              <p:spPr>
                <a:xfrm rot="16200000">
                  <a:off x="1227116" y="1419854"/>
                  <a:ext cx="45719" cy="545295"/>
                </a:xfrm>
                <a:prstGeom prst="mo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9" name="Group 8"/>
          <p:cNvGrpSpPr/>
          <p:nvPr/>
        </p:nvGrpSpPr>
        <p:grpSpPr>
          <a:xfrm>
            <a:off x="4974510" y="2041515"/>
            <a:ext cx="2874817" cy="1818341"/>
            <a:chOff x="5889018" y="2153545"/>
            <a:chExt cx="2874817" cy="1818341"/>
          </a:xfrm>
        </p:grpSpPr>
        <p:sp>
          <p:nvSpPr>
            <p:cNvPr id="58" name="Regular Pentagon 57"/>
            <p:cNvSpPr/>
            <p:nvPr/>
          </p:nvSpPr>
          <p:spPr>
            <a:xfrm rot="4983923" flipH="1">
              <a:off x="6417256" y="1625307"/>
              <a:ext cx="1818341" cy="2874817"/>
            </a:xfrm>
            <a:prstGeom prst="pentagon">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1" name="Group 190"/>
            <p:cNvGrpSpPr/>
            <p:nvPr/>
          </p:nvGrpSpPr>
          <p:grpSpPr>
            <a:xfrm>
              <a:off x="6428292" y="2396820"/>
              <a:ext cx="1374696" cy="1374696"/>
              <a:chOff x="2726659" y="4091768"/>
              <a:chExt cx="2667000" cy="2667000"/>
            </a:xfrm>
          </p:grpSpPr>
          <p:sp>
            <p:nvSpPr>
              <p:cNvPr id="192" name="Oval 191"/>
              <p:cNvSpPr/>
              <p:nvPr/>
            </p:nvSpPr>
            <p:spPr>
              <a:xfrm>
                <a:off x="2726659" y="4091768"/>
                <a:ext cx="2667000" cy="2667000"/>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3" name="Group 192"/>
              <p:cNvGrpSpPr/>
              <p:nvPr/>
            </p:nvGrpSpPr>
            <p:grpSpPr>
              <a:xfrm>
                <a:off x="3092812" y="4636216"/>
                <a:ext cx="762000" cy="762000"/>
                <a:chOff x="1226056" y="2773679"/>
                <a:chExt cx="762000" cy="762000"/>
              </a:xfrm>
            </p:grpSpPr>
            <p:sp>
              <p:nvSpPr>
                <p:cNvPr id="202" name="Oval 201"/>
                <p:cNvSpPr/>
                <p:nvPr/>
              </p:nvSpPr>
              <p:spPr>
                <a:xfrm>
                  <a:off x="1226056" y="2773679"/>
                  <a:ext cx="762000" cy="762000"/>
                </a:xfrm>
                <a:prstGeom prst="ellipse">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 name="Oval 202"/>
                <p:cNvSpPr/>
                <p:nvPr/>
              </p:nvSpPr>
              <p:spPr>
                <a:xfrm>
                  <a:off x="1378456" y="2926079"/>
                  <a:ext cx="561830" cy="561830"/>
                </a:xfrm>
                <a:prstGeom prst="ellipse">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Oval 203"/>
                <p:cNvSpPr/>
                <p:nvPr/>
              </p:nvSpPr>
              <p:spPr>
                <a:xfrm rot="4212067">
                  <a:off x="1524735" y="3106471"/>
                  <a:ext cx="409430" cy="36370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 name="Oval 204"/>
                <p:cNvSpPr/>
                <p:nvPr/>
              </p:nvSpPr>
              <p:spPr>
                <a:xfrm>
                  <a:off x="1639914" y="3267701"/>
                  <a:ext cx="179072"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4" name="Group 193"/>
              <p:cNvGrpSpPr/>
              <p:nvPr/>
            </p:nvGrpSpPr>
            <p:grpSpPr>
              <a:xfrm flipH="1">
                <a:off x="4133970" y="4637947"/>
                <a:ext cx="762000" cy="762000"/>
                <a:chOff x="1226056" y="2773679"/>
                <a:chExt cx="762000" cy="762000"/>
              </a:xfrm>
            </p:grpSpPr>
            <p:sp>
              <p:nvSpPr>
                <p:cNvPr id="198" name="Oval 197"/>
                <p:cNvSpPr/>
                <p:nvPr/>
              </p:nvSpPr>
              <p:spPr>
                <a:xfrm>
                  <a:off x="1226056" y="2773679"/>
                  <a:ext cx="762000" cy="762000"/>
                </a:xfrm>
                <a:prstGeom prst="ellipse">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Oval 198"/>
                <p:cNvSpPr/>
                <p:nvPr/>
              </p:nvSpPr>
              <p:spPr>
                <a:xfrm>
                  <a:off x="1378456" y="2926079"/>
                  <a:ext cx="561830" cy="561830"/>
                </a:xfrm>
                <a:prstGeom prst="ellipse">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Oval 199"/>
                <p:cNvSpPr/>
                <p:nvPr/>
              </p:nvSpPr>
              <p:spPr>
                <a:xfrm rot="4212067">
                  <a:off x="1524735" y="3106471"/>
                  <a:ext cx="409430" cy="36370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Oval 200"/>
                <p:cNvSpPr/>
                <p:nvPr/>
              </p:nvSpPr>
              <p:spPr>
                <a:xfrm>
                  <a:off x="1639914" y="3267701"/>
                  <a:ext cx="179072"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5" name="Moon 194"/>
              <p:cNvSpPr/>
              <p:nvPr/>
            </p:nvSpPr>
            <p:spPr>
              <a:xfrm rot="5124408">
                <a:off x="3433933" y="4213768"/>
                <a:ext cx="209287" cy="572363"/>
              </a:xfrm>
              <a:prstGeom prst="moon">
                <a:avLst/>
              </a:prstGeom>
              <a:solidFill>
                <a:schemeClr val="bg2">
                  <a:lumMod val="50000"/>
                </a:schemeClr>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6" name="Moon 195"/>
              <p:cNvSpPr/>
              <p:nvPr/>
            </p:nvSpPr>
            <p:spPr>
              <a:xfrm rot="5578965">
                <a:off x="4432524" y="4211362"/>
                <a:ext cx="209287" cy="572363"/>
              </a:xfrm>
              <a:prstGeom prst="moon">
                <a:avLst/>
              </a:prstGeom>
              <a:solidFill>
                <a:schemeClr val="bg2">
                  <a:lumMod val="50000"/>
                </a:schemeClr>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7" name="Moon 196"/>
              <p:cNvSpPr/>
              <p:nvPr/>
            </p:nvSpPr>
            <p:spPr>
              <a:xfrm rot="16200000">
                <a:off x="3852575" y="5450741"/>
                <a:ext cx="405949" cy="1147255"/>
              </a:xfrm>
              <a:prstGeom prst="moon">
                <a:avLst/>
              </a:prstGeom>
              <a:solidFill>
                <a:schemeClr val="accent2">
                  <a:lumMod val="75000"/>
                </a:schemeClr>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nvGrpSpPr>
            <p:cNvPr id="206" name="Group 205"/>
            <p:cNvGrpSpPr/>
            <p:nvPr/>
          </p:nvGrpSpPr>
          <p:grpSpPr>
            <a:xfrm>
              <a:off x="7396464" y="2812240"/>
              <a:ext cx="752669" cy="765267"/>
              <a:chOff x="533400" y="3581400"/>
              <a:chExt cx="2698042" cy="2743200"/>
            </a:xfrm>
          </p:grpSpPr>
          <p:sp>
            <p:nvSpPr>
              <p:cNvPr id="207" name="Wave 206"/>
              <p:cNvSpPr/>
              <p:nvPr/>
            </p:nvSpPr>
            <p:spPr>
              <a:xfrm rot="20479900">
                <a:off x="2388162" y="3836326"/>
                <a:ext cx="685800" cy="274942"/>
              </a:xfrm>
              <a:prstGeom prst="wave">
                <a:avLst>
                  <a:gd name="adj1" fmla="val 20000"/>
                  <a:gd name="adj2" fmla="val -10000"/>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 name="Wave 207"/>
              <p:cNvSpPr/>
              <p:nvPr/>
            </p:nvSpPr>
            <p:spPr>
              <a:xfrm>
                <a:off x="533400" y="4495800"/>
                <a:ext cx="685800" cy="304800"/>
              </a:xfrm>
              <a:prstGeom prst="wave">
                <a:avLst>
                  <a:gd name="adj1" fmla="val 20000"/>
                  <a:gd name="adj2" fmla="val -10000"/>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 name="Wave 208"/>
              <p:cNvSpPr/>
              <p:nvPr/>
            </p:nvSpPr>
            <p:spPr>
              <a:xfrm rot="3272096">
                <a:off x="2457623" y="4958855"/>
                <a:ext cx="685800" cy="213563"/>
              </a:xfrm>
              <a:prstGeom prst="wave">
                <a:avLst>
                  <a:gd name="adj1" fmla="val 20000"/>
                  <a:gd name="adj2" fmla="val -10000"/>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0" name="Flowchart: Extract 209"/>
              <p:cNvSpPr/>
              <p:nvPr/>
            </p:nvSpPr>
            <p:spPr>
              <a:xfrm rot="10800000">
                <a:off x="1371600" y="4953000"/>
                <a:ext cx="1143000" cy="1371600"/>
              </a:xfrm>
              <a:prstGeom prst="flowChartExtract">
                <a:avLst/>
              </a:prstGeom>
              <a:solidFill>
                <a:srgbClr val="FFCC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1" name="Group 166"/>
              <p:cNvGrpSpPr/>
              <p:nvPr/>
            </p:nvGrpSpPr>
            <p:grpSpPr>
              <a:xfrm>
                <a:off x="1447800" y="4343400"/>
                <a:ext cx="1097842" cy="905492"/>
                <a:chOff x="4159955" y="2007817"/>
                <a:chExt cx="1548703" cy="1421178"/>
              </a:xfrm>
            </p:grpSpPr>
            <p:sp>
              <p:nvSpPr>
                <p:cNvPr id="247" name="Teardrop 246"/>
                <p:cNvSpPr/>
                <p:nvPr/>
              </p:nvSpPr>
              <p:spPr>
                <a:xfrm rot="8215946">
                  <a:off x="4752913" y="2007817"/>
                  <a:ext cx="500029" cy="504015"/>
                </a:xfrm>
                <a:prstGeom prst="teardrop">
                  <a:avLst>
                    <a:gd name="adj" fmla="val 135580"/>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8" name="Teardrop 247"/>
                <p:cNvSpPr/>
                <p:nvPr/>
              </p:nvSpPr>
              <p:spPr>
                <a:xfrm>
                  <a:off x="4343394" y="2819396"/>
                  <a:ext cx="533399" cy="609599"/>
                </a:xfrm>
                <a:prstGeom prst="teardrop">
                  <a:avLst>
                    <a:gd name="adj" fmla="val 135580"/>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9" name="Teardrop 248"/>
                <p:cNvSpPr/>
                <p:nvPr/>
              </p:nvSpPr>
              <p:spPr>
                <a:xfrm rot="16809704">
                  <a:off x="5033365" y="2830891"/>
                  <a:ext cx="533400" cy="609600"/>
                </a:xfrm>
                <a:prstGeom prst="teardrop">
                  <a:avLst>
                    <a:gd name="adj" fmla="val 135580"/>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0" name="Teardrop 249"/>
                <p:cNvSpPr/>
                <p:nvPr/>
              </p:nvSpPr>
              <p:spPr>
                <a:xfrm rot="4742171">
                  <a:off x="4198055" y="2224801"/>
                  <a:ext cx="533400" cy="609600"/>
                </a:xfrm>
                <a:prstGeom prst="teardrop">
                  <a:avLst>
                    <a:gd name="adj" fmla="val 135580"/>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1" name="Teardrop 250"/>
                <p:cNvSpPr/>
                <p:nvPr/>
              </p:nvSpPr>
              <p:spPr>
                <a:xfrm rot="11700921">
                  <a:off x="5175259" y="2192286"/>
                  <a:ext cx="533399" cy="609599"/>
                </a:xfrm>
                <a:prstGeom prst="teardrop">
                  <a:avLst>
                    <a:gd name="adj" fmla="val 135580"/>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2" name="Oval 251"/>
                <p:cNvSpPr/>
                <p:nvPr/>
              </p:nvSpPr>
              <p:spPr>
                <a:xfrm>
                  <a:off x="4724400" y="2514601"/>
                  <a:ext cx="457200" cy="457200"/>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2" name="Group 177"/>
              <p:cNvGrpSpPr/>
              <p:nvPr/>
            </p:nvGrpSpPr>
            <p:grpSpPr>
              <a:xfrm>
                <a:off x="914400" y="4267200"/>
                <a:ext cx="1097842" cy="905492"/>
                <a:chOff x="4159955" y="2007817"/>
                <a:chExt cx="1548703" cy="1421178"/>
              </a:xfrm>
            </p:grpSpPr>
            <p:sp>
              <p:nvSpPr>
                <p:cNvPr id="241" name="Teardrop 240"/>
                <p:cNvSpPr/>
                <p:nvPr/>
              </p:nvSpPr>
              <p:spPr>
                <a:xfrm rot="8215946">
                  <a:off x="4752913" y="2007817"/>
                  <a:ext cx="500029" cy="504015"/>
                </a:xfrm>
                <a:prstGeom prst="teardrop">
                  <a:avLst>
                    <a:gd name="adj" fmla="val 135580"/>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2" name="Teardrop 241"/>
                <p:cNvSpPr/>
                <p:nvPr/>
              </p:nvSpPr>
              <p:spPr>
                <a:xfrm>
                  <a:off x="4343394" y="2819396"/>
                  <a:ext cx="533399" cy="609599"/>
                </a:xfrm>
                <a:prstGeom prst="teardrop">
                  <a:avLst>
                    <a:gd name="adj" fmla="val 135580"/>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3" name="Teardrop 242"/>
                <p:cNvSpPr/>
                <p:nvPr/>
              </p:nvSpPr>
              <p:spPr>
                <a:xfrm rot="16809704">
                  <a:off x="5033365" y="2830891"/>
                  <a:ext cx="533400" cy="609600"/>
                </a:xfrm>
                <a:prstGeom prst="teardrop">
                  <a:avLst>
                    <a:gd name="adj" fmla="val 135580"/>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4" name="Teardrop 243"/>
                <p:cNvSpPr/>
                <p:nvPr/>
              </p:nvSpPr>
              <p:spPr>
                <a:xfrm rot="4742171">
                  <a:off x="4198055" y="2224801"/>
                  <a:ext cx="533400" cy="609600"/>
                </a:xfrm>
                <a:prstGeom prst="teardrop">
                  <a:avLst>
                    <a:gd name="adj" fmla="val 135580"/>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 name="Teardrop 244"/>
                <p:cNvSpPr/>
                <p:nvPr/>
              </p:nvSpPr>
              <p:spPr>
                <a:xfrm rot="11700921">
                  <a:off x="5175259" y="2192286"/>
                  <a:ext cx="533399" cy="609599"/>
                </a:xfrm>
                <a:prstGeom prst="teardrop">
                  <a:avLst>
                    <a:gd name="adj" fmla="val 135580"/>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6" name="Oval 245"/>
                <p:cNvSpPr/>
                <p:nvPr/>
              </p:nvSpPr>
              <p:spPr>
                <a:xfrm>
                  <a:off x="4724400" y="2514601"/>
                  <a:ext cx="457200" cy="457200"/>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3" name="Group 184"/>
              <p:cNvGrpSpPr/>
              <p:nvPr/>
            </p:nvGrpSpPr>
            <p:grpSpPr>
              <a:xfrm>
                <a:off x="1524000" y="3581400"/>
                <a:ext cx="1097842" cy="905492"/>
                <a:chOff x="4159955" y="2007817"/>
                <a:chExt cx="1548703" cy="1421178"/>
              </a:xfrm>
            </p:grpSpPr>
            <p:sp>
              <p:nvSpPr>
                <p:cNvPr id="235" name="Teardrop 234"/>
                <p:cNvSpPr/>
                <p:nvPr/>
              </p:nvSpPr>
              <p:spPr>
                <a:xfrm rot="8215946">
                  <a:off x="4752913" y="2007817"/>
                  <a:ext cx="500029" cy="504015"/>
                </a:xfrm>
                <a:prstGeom prst="teardrop">
                  <a:avLst>
                    <a:gd name="adj" fmla="val 135580"/>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6" name="Teardrop 235"/>
                <p:cNvSpPr/>
                <p:nvPr/>
              </p:nvSpPr>
              <p:spPr>
                <a:xfrm>
                  <a:off x="4343394" y="2819396"/>
                  <a:ext cx="533399" cy="609599"/>
                </a:xfrm>
                <a:prstGeom prst="teardrop">
                  <a:avLst>
                    <a:gd name="adj" fmla="val 135580"/>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Teardrop 236"/>
                <p:cNvSpPr/>
                <p:nvPr/>
              </p:nvSpPr>
              <p:spPr>
                <a:xfrm rot="16809704">
                  <a:off x="5033365" y="2830891"/>
                  <a:ext cx="533400" cy="609600"/>
                </a:xfrm>
                <a:prstGeom prst="teardrop">
                  <a:avLst>
                    <a:gd name="adj" fmla="val 135580"/>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8" name="Teardrop 237"/>
                <p:cNvSpPr/>
                <p:nvPr/>
              </p:nvSpPr>
              <p:spPr>
                <a:xfrm rot="4742171">
                  <a:off x="4198055" y="2224801"/>
                  <a:ext cx="533400" cy="609600"/>
                </a:xfrm>
                <a:prstGeom prst="teardrop">
                  <a:avLst>
                    <a:gd name="adj" fmla="val 135580"/>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9" name="Teardrop 238"/>
                <p:cNvSpPr/>
                <p:nvPr/>
              </p:nvSpPr>
              <p:spPr>
                <a:xfrm rot="11700921">
                  <a:off x="5175259" y="2192286"/>
                  <a:ext cx="533399" cy="609599"/>
                </a:xfrm>
                <a:prstGeom prst="teardrop">
                  <a:avLst>
                    <a:gd name="adj" fmla="val 135580"/>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0" name="Oval 239"/>
                <p:cNvSpPr/>
                <p:nvPr/>
              </p:nvSpPr>
              <p:spPr>
                <a:xfrm>
                  <a:off x="4724400" y="2514601"/>
                  <a:ext cx="457200" cy="457200"/>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4" name="Group 191"/>
              <p:cNvGrpSpPr/>
              <p:nvPr/>
            </p:nvGrpSpPr>
            <p:grpSpPr>
              <a:xfrm>
                <a:off x="2133600" y="3886200"/>
                <a:ext cx="1097842" cy="905492"/>
                <a:chOff x="4159955" y="2007817"/>
                <a:chExt cx="1548703" cy="1421178"/>
              </a:xfrm>
            </p:grpSpPr>
            <p:sp>
              <p:nvSpPr>
                <p:cNvPr id="229" name="Teardrop 228"/>
                <p:cNvSpPr/>
                <p:nvPr/>
              </p:nvSpPr>
              <p:spPr>
                <a:xfrm rot="8215946">
                  <a:off x="4752913" y="2007817"/>
                  <a:ext cx="500029" cy="504015"/>
                </a:xfrm>
                <a:prstGeom prst="teardrop">
                  <a:avLst>
                    <a:gd name="adj" fmla="val 135580"/>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0" name="Teardrop 229"/>
                <p:cNvSpPr/>
                <p:nvPr/>
              </p:nvSpPr>
              <p:spPr>
                <a:xfrm>
                  <a:off x="4343394" y="2819396"/>
                  <a:ext cx="533399" cy="609599"/>
                </a:xfrm>
                <a:prstGeom prst="teardrop">
                  <a:avLst>
                    <a:gd name="adj" fmla="val 135580"/>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1" name="Teardrop 230"/>
                <p:cNvSpPr/>
                <p:nvPr/>
              </p:nvSpPr>
              <p:spPr>
                <a:xfrm rot="16809704">
                  <a:off x="5033365" y="2830891"/>
                  <a:ext cx="533400" cy="609600"/>
                </a:xfrm>
                <a:prstGeom prst="teardrop">
                  <a:avLst>
                    <a:gd name="adj" fmla="val 135580"/>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2" name="Teardrop 231"/>
                <p:cNvSpPr/>
                <p:nvPr/>
              </p:nvSpPr>
              <p:spPr>
                <a:xfrm rot="4742171">
                  <a:off x="4198055" y="2224801"/>
                  <a:ext cx="533400" cy="609600"/>
                </a:xfrm>
                <a:prstGeom prst="teardrop">
                  <a:avLst>
                    <a:gd name="adj" fmla="val 135580"/>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3" name="Teardrop 232"/>
                <p:cNvSpPr/>
                <p:nvPr/>
              </p:nvSpPr>
              <p:spPr>
                <a:xfrm rot="11700921">
                  <a:off x="5175259" y="2192286"/>
                  <a:ext cx="533399" cy="609599"/>
                </a:xfrm>
                <a:prstGeom prst="teardrop">
                  <a:avLst>
                    <a:gd name="adj" fmla="val 135580"/>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4" name="Oval 233"/>
                <p:cNvSpPr/>
                <p:nvPr/>
              </p:nvSpPr>
              <p:spPr>
                <a:xfrm>
                  <a:off x="4724400" y="2514601"/>
                  <a:ext cx="457200" cy="457200"/>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5" name="Group 198"/>
              <p:cNvGrpSpPr/>
              <p:nvPr/>
            </p:nvGrpSpPr>
            <p:grpSpPr>
              <a:xfrm>
                <a:off x="762000" y="3657600"/>
                <a:ext cx="1097842" cy="905492"/>
                <a:chOff x="4159955" y="2007817"/>
                <a:chExt cx="1548703" cy="1421178"/>
              </a:xfrm>
            </p:grpSpPr>
            <p:sp>
              <p:nvSpPr>
                <p:cNvPr id="223" name="Teardrop 222"/>
                <p:cNvSpPr/>
                <p:nvPr/>
              </p:nvSpPr>
              <p:spPr>
                <a:xfrm rot="8215946">
                  <a:off x="4752913" y="2007817"/>
                  <a:ext cx="500029" cy="504015"/>
                </a:xfrm>
                <a:prstGeom prst="teardrop">
                  <a:avLst>
                    <a:gd name="adj" fmla="val 135580"/>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4" name="Teardrop 223"/>
                <p:cNvSpPr/>
                <p:nvPr/>
              </p:nvSpPr>
              <p:spPr>
                <a:xfrm>
                  <a:off x="4343394" y="2819396"/>
                  <a:ext cx="533399" cy="609599"/>
                </a:xfrm>
                <a:prstGeom prst="teardrop">
                  <a:avLst>
                    <a:gd name="adj" fmla="val 135580"/>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 name="Teardrop 224"/>
                <p:cNvSpPr/>
                <p:nvPr/>
              </p:nvSpPr>
              <p:spPr>
                <a:xfrm rot="16809704">
                  <a:off x="5033365" y="2830891"/>
                  <a:ext cx="533400" cy="609600"/>
                </a:xfrm>
                <a:prstGeom prst="teardrop">
                  <a:avLst>
                    <a:gd name="adj" fmla="val 135580"/>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6" name="Teardrop 225"/>
                <p:cNvSpPr/>
                <p:nvPr/>
              </p:nvSpPr>
              <p:spPr>
                <a:xfrm rot="4742171">
                  <a:off x="4198055" y="2224801"/>
                  <a:ext cx="533400" cy="609600"/>
                </a:xfrm>
                <a:prstGeom prst="teardrop">
                  <a:avLst>
                    <a:gd name="adj" fmla="val 135580"/>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 name="Teardrop 226"/>
                <p:cNvSpPr/>
                <p:nvPr/>
              </p:nvSpPr>
              <p:spPr>
                <a:xfrm rot="11700921">
                  <a:off x="5175259" y="2192286"/>
                  <a:ext cx="533399" cy="609599"/>
                </a:xfrm>
                <a:prstGeom prst="teardrop">
                  <a:avLst>
                    <a:gd name="adj" fmla="val 135580"/>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 name="Oval 227"/>
                <p:cNvSpPr/>
                <p:nvPr/>
              </p:nvSpPr>
              <p:spPr>
                <a:xfrm>
                  <a:off x="4724400" y="2514601"/>
                  <a:ext cx="457200" cy="457200"/>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6" name="Group 205"/>
              <p:cNvGrpSpPr/>
              <p:nvPr/>
            </p:nvGrpSpPr>
            <p:grpSpPr>
              <a:xfrm>
                <a:off x="1905000" y="4419600"/>
                <a:ext cx="1097842" cy="905492"/>
                <a:chOff x="4159955" y="2007817"/>
                <a:chExt cx="1548703" cy="1421178"/>
              </a:xfrm>
            </p:grpSpPr>
            <p:sp>
              <p:nvSpPr>
                <p:cNvPr id="217" name="Teardrop 216"/>
                <p:cNvSpPr/>
                <p:nvPr/>
              </p:nvSpPr>
              <p:spPr>
                <a:xfrm rot="8215946">
                  <a:off x="4752913" y="2007817"/>
                  <a:ext cx="500029" cy="504015"/>
                </a:xfrm>
                <a:prstGeom prst="teardrop">
                  <a:avLst>
                    <a:gd name="adj" fmla="val 135580"/>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Teardrop 217"/>
                <p:cNvSpPr/>
                <p:nvPr/>
              </p:nvSpPr>
              <p:spPr>
                <a:xfrm>
                  <a:off x="4343394" y="2819396"/>
                  <a:ext cx="533399" cy="609599"/>
                </a:xfrm>
                <a:prstGeom prst="teardrop">
                  <a:avLst>
                    <a:gd name="adj" fmla="val 135580"/>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Teardrop 218"/>
                <p:cNvSpPr/>
                <p:nvPr/>
              </p:nvSpPr>
              <p:spPr>
                <a:xfrm rot="16809704">
                  <a:off x="5033365" y="2830891"/>
                  <a:ext cx="533400" cy="609600"/>
                </a:xfrm>
                <a:prstGeom prst="teardrop">
                  <a:avLst>
                    <a:gd name="adj" fmla="val 135580"/>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0" name="Teardrop 219"/>
                <p:cNvSpPr/>
                <p:nvPr/>
              </p:nvSpPr>
              <p:spPr>
                <a:xfrm rot="4742171">
                  <a:off x="4198055" y="2224801"/>
                  <a:ext cx="533400" cy="609600"/>
                </a:xfrm>
                <a:prstGeom prst="teardrop">
                  <a:avLst>
                    <a:gd name="adj" fmla="val 135580"/>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1" name="Teardrop 220"/>
                <p:cNvSpPr/>
                <p:nvPr/>
              </p:nvSpPr>
              <p:spPr>
                <a:xfrm rot="11700921">
                  <a:off x="5175259" y="2192286"/>
                  <a:ext cx="533399" cy="609599"/>
                </a:xfrm>
                <a:prstGeom prst="teardrop">
                  <a:avLst>
                    <a:gd name="adj" fmla="val 135580"/>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2" name="Oval 221"/>
                <p:cNvSpPr/>
                <p:nvPr/>
              </p:nvSpPr>
              <p:spPr>
                <a:xfrm>
                  <a:off x="4724400" y="2514601"/>
                  <a:ext cx="457200" cy="457200"/>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257" name="Regular Pentagon 256"/>
          <p:cNvSpPr/>
          <p:nvPr/>
        </p:nvSpPr>
        <p:spPr>
          <a:xfrm rot="4701879">
            <a:off x="5403042" y="4816116"/>
            <a:ext cx="692472" cy="1139388"/>
          </a:xfrm>
          <a:prstGeom prst="pentagon">
            <a:avLst/>
          </a:prstGeom>
          <a:solidFill>
            <a:srgbClr val="C494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5" name="Rectangle 254"/>
          <p:cNvSpPr/>
          <p:nvPr/>
        </p:nvSpPr>
        <p:spPr>
          <a:xfrm>
            <a:off x="413438" y="2812413"/>
            <a:ext cx="1889906" cy="1569660"/>
          </a:xfrm>
          <a:prstGeom prst="rect">
            <a:avLst/>
          </a:prstGeom>
        </p:spPr>
        <p:txBody>
          <a:bodyPr wrap="square">
            <a:spAutoFit/>
          </a:bodyPr>
          <a:lstStyle/>
          <a:p>
            <a:pPr algn="ctr"/>
            <a:r>
              <a:rPr lang="en-US" sz="1600" b="1" dirty="0">
                <a:solidFill>
                  <a:srgbClr val="333333"/>
                </a:solidFill>
                <a:latin typeface="Calibri" panose="020F0502020204030204" pitchFamily="34" charset="0"/>
              </a:rPr>
              <a:t>if we are not afraid to show our obedience to the Lord, we can help others believe in Him</a:t>
            </a:r>
            <a:endParaRPr lang="en-US" sz="1600" dirty="0"/>
          </a:p>
        </p:txBody>
      </p:sp>
      <p:sp>
        <p:nvSpPr>
          <p:cNvPr id="259" name="Rectangle 258"/>
          <p:cNvSpPr/>
          <p:nvPr/>
        </p:nvSpPr>
        <p:spPr>
          <a:xfrm>
            <a:off x="104615" y="6419000"/>
            <a:ext cx="4393573" cy="369332"/>
          </a:xfrm>
          <a:prstGeom prst="rect">
            <a:avLst/>
          </a:prstGeom>
        </p:spPr>
        <p:txBody>
          <a:bodyPr wrap="square">
            <a:spAutoFit/>
          </a:bodyPr>
          <a:lstStyle/>
          <a:p>
            <a:r>
              <a:rPr lang="en-US" dirty="0">
                <a:solidFill>
                  <a:schemeClr val="bg1"/>
                </a:solidFill>
                <a:latin typeface="Calibri" panose="020F0502020204030204" pitchFamily="34" charset="0"/>
              </a:rPr>
              <a:t>Daniel 6:25-28</a:t>
            </a:r>
          </a:p>
        </p:txBody>
      </p:sp>
    </p:spTree>
    <p:extLst>
      <p:ext uri="{BB962C8B-B14F-4D97-AF65-F5344CB8AC3E}">
        <p14:creationId xmlns:p14="http://schemas.microsoft.com/office/powerpoint/2010/main" val="336701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54"/>
                                        </p:tgtEl>
                                        <p:attrNameLst>
                                          <p:attrName>style.visibility</p:attrName>
                                        </p:attrNameLst>
                                      </p:cBhvr>
                                      <p:to>
                                        <p:strVal val="visible"/>
                                      </p:to>
                                    </p:set>
                                    <p:anim calcmode="lin" valueType="num">
                                      <p:cBhvr>
                                        <p:cTn id="7" dur="1000" fill="hold"/>
                                        <p:tgtEl>
                                          <p:spTgt spid="254"/>
                                        </p:tgtEl>
                                        <p:attrNameLst>
                                          <p:attrName>ppt_w</p:attrName>
                                        </p:attrNameLst>
                                      </p:cBhvr>
                                      <p:tavLst>
                                        <p:tav tm="0">
                                          <p:val>
                                            <p:fltVal val="0"/>
                                          </p:val>
                                        </p:tav>
                                        <p:tav tm="100000">
                                          <p:val>
                                            <p:strVal val="#ppt_w"/>
                                          </p:val>
                                        </p:tav>
                                      </p:tavLst>
                                    </p:anim>
                                    <p:anim calcmode="lin" valueType="num">
                                      <p:cBhvr>
                                        <p:cTn id="8" dur="1000" fill="hold"/>
                                        <p:tgtEl>
                                          <p:spTgt spid="254"/>
                                        </p:tgtEl>
                                        <p:attrNameLst>
                                          <p:attrName>ppt_h</p:attrName>
                                        </p:attrNameLst>
                                      </p:cBhvr>
                                      <p:tavLst>
                                        <p:tav tm="0">
                                          <p:val>
                                            <p:fltVal val="0"/>
                                          </p:val>
                                        </p:tav>
                                        <p:tav tm="100000">
                                          <p:val>
                                            <p:strVal val="#ppt_h"/>
                                          </p:val>
                                        </p:tav>
                                      </p:tavLst>
                                    </p:anim>
                                    <p:anim calcmode="lin" valueType="num">
                                      <p:cBhvr>
                                        <p:cTn id="9" dur="1000" fill="hold"/>
                                        <p:tgtEl>
                                          <p:spTgt spid="254"/>
                                        </p:tgtEl>
                                        <p:attrNameLst>
                                          <p:attrName>style.rotation</p:attrName>
                                        </p:attrNameLst>
                                      </p:cBhvr>
                                      <p:tavLst>
                                        <p:tav tm="0">
                                          <p:val>
                                            <p:fltVal val="90"/>
                                          </p:val>
                                        </p:tav>
                                        <p:tav tm="100000">
                                          <p:val>
                                            <p:fltVal val="0"/>
                                          </p:val>
                                        </p:tav>
                                      </p:tavLst>
                                    </p:anim>
                                    <p:animEffect transition="in" filter="fade">
                                      <p:cBhvr>
                                        <p:cTn id="10" dur="1000"/>
                                        <p:tgtEl>
                                          <p:spTgt spid="254"/>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p:cTn id="15" dur="1000" fill="hold"/>
                                        <p:tgtEl>
                                          <p:spTgt spid="10"/>
                                        </p:tgtEl>
                                        <p:attrNameLst>
                                          <p:attrName>ppt_w</p:attrName>
                                        </p:attrNameLst>
                                      </p:cBhvr>
                                      <p:tavLst>
                                        <p:tav tm="0">
                                          <p:val>
                                            <p:fltVal val="0"/>
                                          </p:val>
                                        </p:tav>
                                        <p:tav tm="100000">
                                          <p:val>
                                            <p:strVal val="#ppt_w"/>
                                          </p:val>
                                        </p:tav>
                                      </p:tavLst>
                                    </p:anim>
                                    <p:anim calcmode="lin" valueType="num">
                                      <p:cBhvr>
                                        <p:cTn id="16" dur="1000" fill="hold"/>
                                        <p:tgtEl>
                                          <p:spTgt spid="10"/>
                                        </p:tgtEl>
                                        <p:attrNameLst>
                                          <p:attrName>ppt_h</p:attrName>
                                        </p:attrNameLst>
                                      </p:cBhvr>
                                      <p:tavLst>
                                        <p:tav tm="0">
                                          <p:val>
                                            <p:fltVal val="0"/>
                                          </p:val>
                                        </p:tav>
                                        <p:tav tm="100000">
                                          <p:val>
                                            <p:strVal val="#ppt_h"/>
                                          </p:val>
                                        </p:tav>
                                      </p:tavLst>
                                    </p:anim>
                                    <p:anim calcmode="lin" valueType="num">
                                      <p:cBhvr>
                                        <p:cTn id="17" dur="1000" fill="hold"/>
                                        <p:tgtEl>
                                          <p:spTgt spid="10"/>
                                        </p:tgtEl>
                                        <p:attrNameLst>
                                          <p:attrName>style.rotation</p:attrName>
                                        </p:attrNameLst>
                                      </p:cBhvr>
                                      <p:tavLst>
                                        <p:tav tm="0">
                                          <p:val>
                                            <p:fltVal val="90"/>
                                          </p:val>
                                        </p:tav>
                                        <p:tav tm="100000">
                                          <p:val>
                                            <p:fltVal val="0"/>
                                          </p:val>
                                        </p:tav>
                                      </p:tavLst>
                                    </p:anim>
                                    <p:animEffect transition="in" filter="fade">
                                      <p:cBhvr>
                                        <p:cTn id="18" dur="10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1000" fill="hold"/>
                                        <p:tgtEl>
                                          <p:spTgt spid="8"/>
                                        </p:tgtEl>
                                        <p:attrNameLst>
                                          <p:attrName>ppt_w</p:attrName>
                                        </p:attrNameLst>
                                      </p:cBhvr>
                                      <p:tavLst>
                                        <p:tav tm="0">
                                          <p:val>
                                            <p:fltVal val="0"/>
                                          </p:val>
                                        </p:tav>
                                        <p:tav tm="100000">
                                          <p:val>
                                            <p:strVal val="#ppt_w"/>
                                          </p:val>
                                        </p:tav>
                                      </p:tavLst>
                                    </p:anim>
                                    <p:anim calcmode="lin" valueType="num">
                                      <p:cBhvr>
                                        <p:cTn id="24" dur="1000" fill="hold"/>
                                        <p:tgtEl>
                                          <p:spTgt spid="8"/>
                                        </p:tgtEl>
                                        <p:attrNameLst>
                                          <p:attrName>ppt_h</p:attrName>
                                        </p:attrNameLst>
                                      </p:cBhvr>
                                      <p:tavLst>
                                        <p:tav tm="0">
                                          <p:val>
                                            <p:fltVal val="0"/>
                                          </p:val>
                                        </p:tav>
                                        <p:tav tm="100000">
                                          <p:val>
                                            <p:strVal val="#ppt_h"/>
                                          </p:val>
                                        </p:tav>
                                      </p:tavLst>
                                    </p:anim>
                                    <p:anim calcmode="lin" valueType="num">
                                      <p:cBhvr>
                                        <p:cTn id="25" dur="1000" fill="hold"/>
                                        <p:tgtEl>
                                          <p:spTgt spid="8"/>
                                        </p:tgtEl>
                                        <p:attrNameLst>
                                          <p:attrName>style.rotation</p:attrName>
                                        </p:attrNameLst>
                                      </p:cBhvr>
                                      <p:tavLst>
                                        <p:tav tm="0">
                                          <p:val>
                                            <p:fltVal val="90"/>
                                          </p:val>
                                        </p:tav>
                                        <p:tav tm="100000">
                                          <p:val>
                                            <p:fltVal val="0"/>
                                          </p:val>
                                        </p:tav>
                                      </p:tavLst>
                                    </p:anim>
                                    <p:animEffect transition="in" filter="fade">
                                      <p:cBhvr>
                                        <p:cTn id="26" dur="10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253"/>
                                        </p:tgtEl>
                                        <p:attrNameLst>
                                          <p:attrName>style.visibility</p:attrName>
                                        </p:attrNameLst>
                                      </p:cBhvr>
                                      <p:to>
                                        <p:strVal val="visible"/>
                                      </p:to>
                                    </p:set>
                                    <p:anim calcmode="lin" valueType="num">
                                      <p:cBhvr>
                                        <p:cTn id="31" dur="1000" fill="hold"/>
                                        <p:tgtEl>
                                          <p:spTgt spid="253"/>
                                        </p:tgtEl>
                                        <p:attrNameLst>
                                          <p:attrName>ppt_w</p:attrName>
                                        </p:attrNameLst>
                                      </p:cBhvr>
                                      <p:tavLst>
                                        <p:tav tm="0">
                                          <p:val>
                                            <p:fltVal val="0"/>
                                          </p:val>
                                        </p:tav>
                                        <p:tav tm="100000">
                                          <p:val>
                                            <p:strVal val="#ppt_w"/>
                                          </p:val>
                                        </p:tav>
                                      </p:tavLst>
                                    </p:anim>
                                    <p:anim calcmode="lin" valueType="num">
                                      <p:cBhvr>
                                        <p:cTn id="32" dur="1000" fill="hold"/>
                                        <p:tgtEl>
                                          <p:spTgt spid="253"/>
                                        </p:tgtEl>
                                        <p:attrNameLst>
                                          <p:attrName>ppt_h</p:attrName>
                                        </p:attrNameLst>
                                      </p:cBhvr>
                                      <p:tavLst>
                                        <p:tav tm="0">
                                          <p:val>
                                            <p:fltVal val="0"/>
                                          </p:val>
                                        </p:tav>
                                        <p:tav tm="100000">
                                          <p:val>
                                            <p:strVal val="#ppt_h"/>
                                          </p:val>
                                        </p:tav>
                                      </p:tavLst>
                                    </p:anim>
                                    <p:anim calcmode="lin" valueType="num">
                                      <p:cBhvr>
                                        <p:cTn id="33" dur="1000" fill="hold"/>
                                        <p:tgtEl>
                                          <p:spTgt spid="253"/>
                                        </p:tgtEl>
                                        <p:attrNameLst>
                                          <p:attrName>style.rotation</p:attrName>
                                        </p:attrNameLst>
                                      </p:cBhvr>
                                      <p:tavLst>
                                        <p:tav tm="0">
                                          <p:val>
                                            <p:fltVal val="90"/>
                                          </p:val>
                                        </p:tav>
                                        <p:tav tm="100000">
                                          <p:val>
                                            <p:fltVal val="0"/>
                                          </p:val>
                                        </p:tav>
                                      </p:tavLst>
                                    </p:anim>
                                    <p:animEffect transition="in" filter="fade">
                                      <p:cBhvr>
                                        <p:cTn id="34" dur="1000"/>
                                        <p:tgtEl>
                                          <p:spTgt spid="253"/>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p:cTn id="39" dur="1000" fill="hold"/>
                                        <p:tgtEl>
                                          <p:spTgt spid="9"/>
                                        </p:tgtEl>
                                        <p:attrNameLst>
                                          <p:attrName>ppt_w</p:attrName>
                                        </p:attrNameLst>
                                      </p:cBhvr>
                                      <p:tavLst>
                                        <p:tav tm="0">
                                          <p:val>
                                            <p:fltVal val="0"/>
                                          </p:val>
                                        </p:tav>
                                        <p:tav tm="100000">
                                          <p:val>
                                            <p:strVal val="#ppt_w"/>
                                          </p:val>
                                        </p:tav>
                                      </p:tavLst>
                                    </p:anim>
                                    <p:anim calcmode="lin" valueType="num">
                                      <p:cBhvr>
                                        <p:cTn id="40" dur="1000" fill="hold"/>
                                        <p:tgtEl>
                                          <p:spTgt spid="9"/>
                                        </p:tgtEl>
                                        <p:attrNameLst>
                                          <p:attrName>ppt_h</p:attrName>
                                        </p:attrNameLst>
                                      </p:cBhvr>
                                      <p:tavLst>
                                        <p:tav tm="0">
                                          <p:val>
                                            <p:fltVal val="0"/>
                                          </p:val>
                                        </p:tav>
                                        <p:tav tm="100000">
                                          <p:val>
                                            <p:strVal val="#ppt_h"/>
                                          </p:val>
                                        </p:tav>
                                      </p:tavLst>
                                    </p:anim>
                                    <p:anim calcmode="lin" valueType="num">
                                      <p:cBhvr>
                                        <p:cTn id="41" dur="1000" fill="hold"/>
                                        <p:tgtEl>
                                          <p:spTgt spid="9"/>
                                        </p:tgtEl>
                                        <p:attrNameLst>
                                          <p:attrName>style.rotation</p:attrName>
                                        </p:attrNameLst>
                                      </p:cBhvr>
                                      <p:tavLst>
                                        <p:tav tm="0">
                                          <p:val>
                                            <p:fltVal val="90"/>
                                          </p:val>
                                        </p:tav>
                                        <p:tav tm="100000">
                                          <p:val>
                                            <p:fltVal val="0"/>
                                          </p:val>
                                        </p:tav>
                                      </p:tavLst>
                                    </p:anim>
                                    <p:animEffect transition="in" filter="fade">
                                      <p:cBhvr>
                                        <p:cTn id="42" dur="10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54"/>
                                        </p:tgtEl>
                                        <p:attrNameLst>
                                          <p:attrName>style.visibility</p:attrName>
                                        </p:attrNameLst>
                                      </p:cBhvr>
                                      <p:to>
                                        <p:strVal val="visible"/>
                                      </p:to>
                                    </p:set>
                                    <p:anim calcmode="lin" valueType="num">
                                      <p:cBhvr>
                                        <p:cTn id="47" dur="1000" fill="hold"/>
                                        <p:tgtEl>
                                          <p:spTgt spid="54"/>
                                        </p:tgtEl>
                                        <p:attrNameLst>
                                          <p:attrName>ppt_w</p:attrName>
                                        </p:attrNameLst>
                                      </p:cBhvr>
                                      <p:tavLst>
                                        <p:tav tm="0">
                                          <p:val>
                                            <p:fltVal val="0"/>
                                          </p:val>
                                        </p:tav>
                                        <p:tav tm="100000">
                                          <p:val>
                                            <p:strVal val="#ppt_w"/>
                                          </p:val>
                                        </p:tav>
                                      </p:tavLst>
                                    </p:anim>
                                    <p:anim calcmode="lin" valueType="num">
                                      <p:cBhvr>
                                        <p:cTn id="48" dur="1000" fill="hold"/>
                                        <p:tgtEl>
                                          <p:spTgt spid="54"/>
                                        </p:tgtEl>
                                        <p:attrNameLst>
                                          <p:attrName>ppt_h</p:attrName>
                                        </p:attrNameLst>
                                      </p:cBhvr>
                                      <p:tavLst>
                                        <p:tav tm="0">
                                          <p:val>
                                            <p:fltVal val="0"/>
                                          </p:val>
                                        </p:tav>
                                        <p:tav tm="100000">
                                          <p:val>
                                            <p:strVal val="#ppt_h"/>
                                          </p:val>
                                        </p:tav>
                                      </p:tavLst>
                                    </p:anim>
                                    <p:anim calcmode="lin" valueType="num">
                                      <p:cBhvr>
                                        <p:cTn id="49" dur="1000" fill="hold"/>
                                        <p:tgtEl>
                                          <p:spTgt spid="54"/>
                                        </p:tgtEl>
                                        <p:attrNameLst>
                                          <p:attrName>style.rotation</p:attrName>
                                        </p:attrNameLst>
                                      </p:cBhvr>
                                      <p:tavLst>
                                        <p:tav tm="0">
                                          <p:val>
                                            <p:fltVal val="90"/>
                                          </p:val>
                                        </p:tav>
                                        <p:tav tm="100000">
                                          <p:val>
                                            <p:fltVal val="0"/>
                                          </p:val>
                                        </p:tav>
                                      </p:tavLst>
                                    </p:anim>
                                    <p:animEffect transition="in" filter="fade">
                                      <p:cBhvr>
                                        <p:cTn id="50" dur="10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2" descr="http://wallpaperswide.com/download/aero_brown-wallpaper-1366x768.jpg"/>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182" name="Rectangle 181"/>
          <p:cNvSpPr/>
          <p:nvPr/>
        </p:nvSpPr>
        <p:spPr>
          <a:xfrm>
            <a:off x="2097197" y="886081"/>
            <a:ext cx="6096000" cy="1631216"/>
          </a:xfrm>
          <a:prstGeom prst="rect">
            <a:avLst/>
          </a:prstGeom>
        </p:spPr>
        <p:txBody>
          <a:bodyPr>
            <a:spAutoFit/>
          </a:bodyPr>
          <a:lstStyle/>
          <a:p>
            <a:pPr fontAlgn="base"/>
            <a:r>
              <a:rPr lang="en-US" sz="2000" dirty="0">
                <a:solidFill>
                  <a:schemeClr val="bg1"/>
                </a:solidFill>
              </a:rPr>
              <a:t>[Y]</a:t>
            </a:r>
            <a:r>
              <a:rPr lang="en-US" sz="2000" dirty="0" err="1">
                <a:solidFill>
                  <a:schemeClr val="bg1"/>
                </a:solidFill>
              </a:rPr>
              <a:t>ou</a:t>
            </a:r>
            <a:r>
              <a:rPr lang="en-US" sz="2000" dirty="0">
                <a:solidFill>
                  <a:schemeClr val="bg1"/>
                </a:solidFill>
              </a:rPr>
              <a:t> will one day find yourself called upon to defend your faith or perhaps even endure some personal abuse simply because you are a member of The Church of Jesus Christ of Latter-day Saints. Such moments will require both courage and courtesy on your part. …</a:t>
            </a:r>
          </a:p>
        </p:txBody>
      </p:sp>
      <p:pic>
        <p:nvPicPr>
          <p:cNvPr id="10" name="Picture 9">
            <a:extLst>
              <a:ext uri="{FF2B5EF4-FFF2-40B4-BE49-F238E27FC236}">
                <a16:creationId xmlns:a16="http://schemas.microsoft.com/office/drawing/2014/main" id="{75C48EC1-5E7A-4508-0AD4-5F495B687F01}"/>
              </a:ext>
            </a:extLst>
          </p:cNvPr>
          <p:cNvPicPr>
            <a:picLocks noChangeAspect="1"/>
          </p:cNvPicPr>
          <p:nvPr/>
        </p:nvPicPr>
        <p:blipFill>
          <a:blip r:embed="rId3"/>
          <a:stretch>
            <a:fillRect/>
          </a:stretch>
        </p:blipFill>
        <p:spPr>
          <a:xfrm>
            <a:off x="6870426" y="2644112"/>
            <a:ext cx="5153744" cy="3029373"/>
          </a:xfrm>
          <a:prstGeom prst="rect">
            <a:avLst/>
          </a:prstGeom>
        </p:spPr>
      </p:pic>
      <p:pic>
        <p:nvPicPr>
          <p:cNvPr id="12" name="Picture 11">
            <a:extLst>
              <a:ext uri="{FF2B5EF4-FFF2-40B4-BE49-F238E27FC236}">
                <a16:creationId xmlns:a16="http://schemas.microsoft.com/office/drawing/2014/main" id="{9680B5DC-7C97-FAC4-22AF-F7111887B78E}"/>
              </a:ext>
            </a:extLst>
          </p:cNvPr>
          <p:cNvPicPr>
            <a:picLocks noChangeAspect="1"/>
          </p:cNvPicPr>
          <p:nvPr/>
        </p:nvPicPr>
        <p:blipFill>
          <a:blip r:embed="rId4"/>
          <a:stretch>
            <a:fillRect/>
          </a:stretch>
        </p:blipFill>
        <p:spPr>
          <a:xfrm>
            <a:off x="167830" y="133518"/>
            <a:ext cx="1554092" cy="1757075"/>
          </a:xfrm>
          <a:prstGeom prst="rect">
            <a:avLst/>
          </a:prstGeom>
        </p:spPr>
      </p:pic>
      <p:sp>
        <p:nvSpPr>
          <p:cNvPr id="14" name="TextBox 13">
            <a:extLst>
              <a:ext uri="{FF2B5EF4-FFF2-40B4-BE49-F238E27FC236}">
                <a16:creationId xmlns:a16="http://schemas.microsoft.com/office/drawing/2014/main" id="{4E91CCDE-4A69-A565-1779-184A0A1A0E1B}"/>
              </a:ext>
            </a:extLst>
          </p:cNvPr>
          <p:cNvSpPr txBox="1"/>
          <p:nvPr/>
        </p:nvSpPr>
        <p:spPr>
          <a:xfrm>
            <a:off x="569108" y="3054552"/>
            <a:ext cx="6109854" cy="2862322"/>
          </a:xfrm>
          <a:prstGeom prst="rect">
            <a:avLst/>
          </a:prstGeom>
          <a:noFill/>
        </p:spPr>
        <p:txBody>
          <a:bodyPr wrap="square">
            <a:spAutoFit/>
          </a:bodyPr>
          <a:lstStyle/>
          <a:p>
            <a:pPr fontAlgn="base"/>
            <a:r>
              <a:rPr lang="en-US" sz="2000" dirty="0">
                <a:solidFill>
                  <a:schemeClr val="bg1"/>
                </a:solidFill>
              </a:rPr>
              <a:t>… You may wonder if it is worth it to take a courageous moral stand in high school or to go on a mission only to have your most cherished beliefs reviled or to strive against much in society that sometimes ridicules a life of religious devotion. Yes, it is worth it. …</a:t>
            </a:r>
          </a:p>
          <a:p>
            <a:pPr fontAlgn="base"/>
            <a:endParaRPr lang="en-US" sz="2000" dirty="0">
              <a:solidFill>
                <a:schemeClr val="bg1"/>
              </a:solidFill>
            </a:endParaRPr>
          </a:p>
          <a:p>
            <a:pPr fontAlgn="base"/>
            <a:r>
              <a:rPr lang="en-US" sz="2000" dirty="0">
                <a:solidFill>
                  <a:schemeClr val="bg1"/>
                </a:solidFill>
              </a:rPr>
              <a:t>… Be strong. Live the gospel faithfully even if others around you don’t live it at all. Defend your beliefs with courtesy and with compassion, but defend them. (5)</a:t>
            </a:r>
          </a:p>
        </p:txBody>
      </p:sp>
    </p:spTree>
    <p:extLst>
      <p:ext uri="{BB962C8B-B14F-4D97-AF65-F5344CB8AC3E}">
        <p14:creationId xmlns:p14="http://schemas.microsoft.com/office/powerpoint/2010/main" val="4284733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F88A2-3816-5AB9-F3B8-1F1AD71D8C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704C02-579A-5F47-786B-611733BDD572}"/>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6EBD885A-EA63-A3CC-97BF-ED6868813E3D}"/>
              </a:ext>
            </a:extLst>
          </p:cNvPr>
          <p:cNvSpPr>
            <a:spLocks noGrp="1"/>
          </p:cNvSpPr>
          <p:nvPr>
            <p:ph type="subTitle" idx="1"/>
          </p:nvPr>
        </p:nvSpPr>
        <p:spPr/>
        <p:txBody>
          <a:bodyPr/>
          <a:lstStyle/>
          <a:p>
            <a:endParaRPr lang="en-US"/>
          </a:p>
        </p:txBody>
      </p:sp>
      <p:pic>
        <p:nvPicPr>
          <p:cNvPr id="4" name="Picture 2" descr="http://wallpaperswide.com/download/aero_brown-wallpaper-1366x768.jpg">
            <a:extLst>
              <a:ext uri="{FF2B5EF4-FFF2-40B4-BE49-F238E27FC236}">
                <a16:creationId xmlns:a16="http://schemas.microsoft.com/office/drawing/2014/main" id="{3451F555-562F-BCBC-A872-1C6993BDAB4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4D57D72-553A-D088-243E-EAF3B28A1983}"/>
              </a:ext>
            </a:extLst>
          </p:cNvPr>
          <p:cNvSpPr txBox="1"/>
          <p:nvPr/>
        </p:nvSpPr>
        <p:spPr>
          <a:xfrm>
            <a:off x="104615" y="-6823"/>
            <a:ext cx="12006404" cy="923330"/>
          </a:xfrm>
          <a:prstGeom prst="rect">
            <a:avLst/>
          </a:prstGeom>
          <a:noFill/>
        </p:spPr>
        <p:txBody>
          <a:bodyPr wrap="square" rtlCol="0">
            <a:spAutoFit/>
          </a:bodyPr>
          <a:lstStyle/>
          <a:p>
            <a:pPr algn="ctr"/>
            <a:r>
              <a:rPr lang="en-US" sz="5400" dirty="0">
                <a:solidFill>
                  <a:schemeClr val="bg1"/>
                </a:solidFill>
              </a:rPr>
              <a:t>Jesus Uses Old Testament Stories To Teach</a:t>
            </a:r>
          </a:p>
        </p:txBody>
      </p:sp>
      <p:grpSp>
        <p:nvGrpSpPr>
          <p:cNvPr id="22" name="Group 21">
            <a:extLst>
              <a:ext uri="{FF2B5EF4-FFF2-40B4-BE49-F238E27FC236}">
                <a16:creationId xmlns:a16="http://schemas.microsoft.com/office/drawing/2014/main" id="{5DAC5611-3197-0CE5-DDEE-47B01AAF12E4}"/>
              </a:ext>
            </a:extLst>
          </p:cNvPr>
          <p:cNvGrpSpPr/>
          <p:nvPr/>
        </p:nvGrpSpPr>
        <p:grpSpPr>
          <a:xfrm>
            <a:off x="217962" y="1300500"/>
            <a:ext cx="2612075" cy="3609119"/>
            <a:chOff x="217962" y="1300500"/>
            <a:chExt cx="2612075" cy="3609119"/>
          </a:xfrm>
        </p:grpSpPr>
        <p:sp>
          <p:nvSpPr>
            <p:cNvPr id="14" name="TextBox 13">
              <a:extLst>
                <a:ext uri="{FF2B5EF4-FFF2-40B4-BE49-F238E27FC236}">
                  <a16:creationId xmlns:a16="http://schemas.microsoft.com/office/drawing/2014/main" id="{D5A3BD85-420A-4202-CE28-55F82348EE35}"/>
                </a:ext>
              </a:extLst>
            </p:cNvPr>
            <p:cNvSpPr txBox="1"/>
            <p:nvPr/>
          </p:nvSpPr>
          <p:spPr>
            <a:xfrm>
              <a:off x="409245" y="1300500"/>
              <a:ext cx="2229510" cy="707886"/>
            </a:xfrm>
            <a:prstGeom prst="rect">
              <a:avLst/>
            </a:prstGeom>
            <a:solidFill>
              <a:schemeClr val="tx2">
                <a:lumMod val="60000"/>
                <a:lumOff val="40000"/>
              </a:schemeClr>
            </a:solidFill>
          </p:spPr>
          <p:txBody>
            <a:bodyPr wrap="square">
              <a:spAutoFit/>
            </a:bodyPr>
            <a:lstStyle/>
            <a:p>
              <a:pPr algn="ctr" fontAlgn="base"/>
              <a:r>
                <a:rPr lang="en-US" sz="2000" dirty="0">
                  <a:solidFill>
                    <a:schemeClr val="bg1"/>
                  </a:solidFill>
                </a:rPr>
                <a:t>Matthew 12:38-40</a:t>
              </a:r>
            </a:p>
            <a:p>
              <a:pPr algn="ctr" fontAlgn="base"/>
              <a:r>
                <a:rPr lang="en-US" sz="2000" dirty="0">
                  <a:solidFill>
                    <a:schemeClr val="bg1"/>
                  </a:solidFill>
                </a:rPr>
                <a:t>Jonah 1:17</a:t>
              </a:r>
            </a:p>
          </p:txBody>
        </p:sp>
        <p:pic>
          <p:nvPicPr>
            <p:cNvPr id="15" name="Picture 14">
              <a:extLst>
                <a:ext uri="{FF2B5EF4-FFF2-40B4-BE49-F238E27FC236}">
                  <a16:creationId xmlns:a16="http://schemas.microsoft.com/office/drawing/2014/main" id="{80C50237-260F-C700-5A23-9DDBCCD2090A}"/>
                </a:ext>
              </a:extLst>
            </p:cNvPr>
            <p:cNvPicPr>
              <a:picLocks noChangeAspect="1"/>
            </p:cNvPicPr>
            <p:nvPr/>
          </p:nvPicPr>
          <p:blipFill>
            <a:blip r:embed="rId3"/>
            <a:stretch>
              <a:fillRect/>
            </a:stretch>
          </p:blipFill>
          <p:spPr>
            <a:xfrm>
              <a:off x="217962" y="2522019"/>
              <a:ext cx="2612075" cy="2387600"/>
            </a:xfrm>
            <a:prstGeom prst="rect">
              <a:avLst/>
            </a:prstGeom>
          </p:spPr>
        </p:pic>
      </p:grpSp>
      <p:grpSp>
        <p:nvGrpSpPr>
          <p:cNvPr id="23" name="Group 22">
            <a:extLst>
              <a:ext uri="{FF2B5EF4-FFF2-40B4-BE49-F238E27FC236}">
                <a16:creationId xmlns:a16="http://schemas.microsoft.com/office/drawing/2014/main" id="{F6984614-C1E2-63B4-0119-79EC35AE4F30}"/>
              </a:ext>
            </a:extLst>
          </p:cNvPr>
          <p:cNvGrpSpPr/>
          <p:nvPr/>
        </p:nvGrpSpPr>
        <p:grpSpPr>
          <a:xfrm>
            <a:off x="3106588" y="1499459"/>
            <a:ext cx="2891337" cy="3859082"/>
            <a:chOff x="3106588" y="1499459"/>
            <a:chExt cx="2891337" cy="3859082"/>
          </a:xfrm>
        </p:grpSpPr>
        <p:sp>
          <p:nvSpPr>
            <p:cNvPr id="8" name="TextBox 7">
              <a:extLst>
                <a:ext uri="{FF2B5EF4-FFF2-40B4-BE49-F238E27FC236}">
                  <a16:creationId xmlns:a16="http://schemas.microsoft.com/office/drawing/2014/main" id="{B98BB182-94CD-EB71-09B6-6C302E444124}"/>
                </a:ext>
              </a:extLst>
            </p:cNvPr>
            <p:cNvSpPr txBox="1"/>
            <p:nvPr/>
          </p:nvSpPr>
          <p:spPr>
            <a:xfrm>
              <a:off x="3466557" y="4650655"/>
              <a:ext cx="2229510" cy="707886"/>
            </a:xfrm>
            <a:prstGeom prst="rect">
              <a:avLst/>
            </a:prstGeom>
            <a:solidFill>
              <a:schemeClr val="tx2">
                <a:lumMod val="60000"/>
                <a:lumOff val="40000"/>
              </a:schemeClr>
            </a:solidFill>
          </p:spPr>
          <p:txBody>
            <a:bodyPr wrap="square">
              <a:spAutoFit/>
            </a:bodyPr>
            <a:lstStyle/>
            <a:p>
              <a:pPr algn="ctr" fontAlgn="base"/>
              <a:r>
                <a:rPr lang="en-US" sz="2000" dirty="0">
                  <a:solidFill>
                    <a:schemeClr val="bg1"/>
                  </a:solidFill>
                </a:rPr>
                <a:t>Matthew 24:36-39</a:t>
              </a:r>
            </a:p>
            <a:p>
              <a:pPr algn="ctr" fontAlgn="base"/>
              <a:r>
                <a:rPr lang="en-US" sz="2000" dirty="0">
                  <a:solidFill>
                    <a:schemeClr val="bg1"/>
                  </a:solidFill>
                </a:rPr>
                <a:t>Genesis 6:13-22</a:t>
              </a:r>
            </a:p>
          </p:txBody>
        </p:sp>
        <p:pic>
          <p:nvPicPr>
            <p:cNvPr id="17" name="Picture 16">
              <a:extLst>
                <a:ext uri="{FF2B5EF4-FFF2-40B4-BE49-F238E27FC236}">
                  <a16:creationId xmlns:a16="http://schemas.microsoft.com/office/drawing/2014/main" id="{B83940E2-4B34-9204-11C2-51A404E04498}"/>
                </a:ext>
              </a:extLst>
            </p:cNvPr>
            <p:cNvPicPr>
              <a:picLocks noChangeAspect="1"/>
            </p:cNvPicPr>
            <p:nvPr/>
          </p:nvPicPr>
          <p:blipFill>
            <a:blip r:embed="rId4"/>
            <a:stretch>
              <a:fillRect/>
            </a:stretch>
          </p:blipFill>
          <p:spPr>
            <a:xfrm>
              <a:off x="3106588" y="1499459"/>
              <a:ext cx="2891337" cy="2702114"/>
            </a:xfrm>
            <a:prstGeom prst="rect">
              <a:avLst/>
            </a:prstGeom>
          </p:spPr>
        </p:pic>
      </p:grpSp>
      <p:grpSp>
        <p:nvGrpSpPr>
          <p:cNvPr id="24" name="Group 23">
            <a:extLst>
              <a:ext uri="{FF2B5EF4-FFF2-40B4-BE49-F238E27FC236}">
                <a16:creationId xmlns:a16="http://schemas.microsoft.com/office/drawing/2014/main" id="{E2909C2B-F758-B83E-16EF-480660450642}"/>
              </a:ext>
            </a:extLst>
          </p:cNvPr>
          <p:cNvGrpSpPr/>
          <p:nvPr/>
        </p:nvGrpSpPr>
        <p:grpSpPr>
          <a:xfrm>
            <a:off x="6296594" y="2001838"/>
            <a:ext cx="3029373" cy="4456535"/>
            <a:chOff x="6296594" y="2001838"/>
            <a:chExt cx="3029373" cy="4456535"/>
          </a:xfrm>
        </p:grpSpPr>
        <p:sp>
          <p:nvSpPr>
            <p:cNvPr id="9" name="TextBox 8">
              <a:extLst>
                <a:ext uri="{FF2B5EF4-FFF2-40B4-BE49-F238E27FC236}">
                  <a16:creationId xmlns:a16="http://schemas.microsoft.com/office/drawing/2014/main" id="{935995CA-812E-CFEC-C192-825114786129}"/>
                </a:ext>
              </a:extLst>
            </p:cNvPr>
            <p:cNvSpPr txBox="1"/>
            <p:nvPr/>
          </p:nvSpPr>
          <p:spPr>
            <a:xfrm>
              <a:off x="6696525" y="2001838"/>
              <a:ext cx="2229510" cy="1015663"/>
            </a:xfrm>
            <a:prstGeom prst="rect">
              <a:avLst/>
            </a:prstGeom>
            <a:solidFill>
              <a:schemeClr val="tx2">
                <a:lumMod val="60000"/>
                <a:lumOff val="40000"/>
              </a:schemeClr>
            </a:solidFill>
          </p:spPr>
          <p:txBody>
            <a:bodyPr wrap="square">
              <a:spAutoFit/>
            </a:bodyPr>
            <a:lstStyle/>
            <a:p>
              <a:pPr algn="ctr" fontAlgn="base"/>
              <a:r>
                <a:rPr lang="en-US" sz="2000" dirty="0">
                  <a:solidFill>
                    <a:schemeClr val="bg1"/>
                  </a:solidFill>
                </a:rPr>
                <a:t>Luke 4:24-27</a:t>
              </a:r>
            </a:p>
            <a:p>
              <a:pPr algn="ctr" fontAlgn="base"/>
              <a:r>
                <a:rPr lang="en-US" sz="2000" dirty="0">
                  <a:solidFill>
                    <a:schemeClr val="bg1"/>
                  </a:solidFill>
                </a:rPr>
                <a:t>1 Kings 17:1, 8-16</a:t>
              </a:r>
            </a:p>
            <a:p>
              <a:pPr algn="ctr" fontAlgn="base"/>
              <a:r>
                <a:rPr lang="en-US" sz="2000" dirty="0">
                  <a:solidFill>
                    <a:schemeClr val="bg1"/>
                  </a:solidFill>
                </a:rPr>
                <a:t>2 Kings 5:1-14</a:t>
              </a:r>
            </a:p>
          </p:txBody>
        </p:sp>
        <p:pic>
          <p:nvPicPr>
            <p:cNvPr id="19" name="Picture 18">
              <a:extLst>
                <a:ext uri="{FF2B5EF4-FFF2-40B4-BE49-F238E27FC236}">
                  <a16:creationId xmlns:a16="http://schemas.microsoft.com/office/drawing/2014/main" id="{575DDDFF-146D-2112-61AD-7B0B7948BDCC}"/>
                </a:ext>
              </a:extLst>
            </p:cNvPr>
            <p:cNvPicPr>
              <a:picLocks noChangeAspect="1"/>
            </p:cNvPicPr>
            <p:nvPr/>
          </p:nvPicPr>
          <p:blipFill>
            <a:blip r:embed="rId5"/>
            <a:stretch>
              <a:fillRect/>
            </a:stretch>
          </p:blipFill>
          <p:spPr>
            <a:xfrm>
              <a:off x="6296594" y="3429000"/>
              <a:ext cx="3029373" cy="3029373"/>
            </a:xfrm>
            <a:prstGeom prst="rect">
              <a:avLst/>
            </a:prstGeom>
          </p:spPr>
        </p:pic>
      </p:grpSp>
      <p:grpSp>
        <p:nvGrpSpPr>
          <p:cNvPr id="25" name="Group 24">
            <a:extLst>
              <a:ext uri="{FF2B5EF4-FFF2-40B4-BE49-F238E27FC236}">
                <a16:creationId xmlns:a16="http://schemas.microsoft.com/office/drawing/2014/main" id="{359B39AA-A6D7-15F6-73BC-AC6FE22205FD}"/>
              </a:ext>
            </a:extLst>
          </p:cNvPr>
          <p:cNvGrpSpPr/>
          <p:nvPr/>
        </p:nvGrpSpPr>
        <p:grpSpPr>
          <a:xfrm>
            <a:off x="9464482" y="1702401"/>
            <a:ext cx="2646537" cy="3605770"/>
            <a:chOff x="9464482" y="1702401"/>
            <a:chExt cx="2646537" cy="3605770"/>
          </a:xfrm>
        </p:grpSpPr>
        <p:sp>
          <p:nvSpPr>
            <p:cNvPr id="11" name="TextBox 10">
              <a:extLst>
                <a:ext uri="{FF2B5EF4-FFF2-40B4-BE49-F238E27FC236}">
                  <a16:creationId xmlns:a16="http://schemas.microsoft.com/office/drawing/2014/main" id="{30E26CFE-86BD-6FB3-99D0-19F2620E83E0}"/>
                </a:ext>
              </a:extLst>
            </p:cNvPr>
            <p:cNvSpPr txBox="1"/>
            <p:nvPr/>
          </p:nvSpPr>
          <p:spPr>
            <a:xfrm>
              <a:off x="9763151" y="4600285"/>
              <a:ext cx="2229510" cy="707886"/>
            </a:xfrm>
            <a:prstGeom prst="rect">
              <a:avLst/>
            </a:prstGeom>
            <a:solidFill>
              <a:schemeClr val="tx2">
                <a:lumMod val="60000"/>
                <a:lumOff val="40000"/>
              </a:schemeClr>
            </a:solidFill>
          </p:spPr>
          <p:txBody>
            <a:bodyPr wrap="square">
              <a:spAutoFit/>
            </a:bodyPr>
            <a:lstStyle/>
            <a:p>
              <a:pPr algn="ctr" fontAlgn="base"/>
              <a:r>
                <a:rPr lang="en-US" sz="2000" dirty="0">
                  <a:solidFill>
                    <a:schemeClr val="bg1"/>
                  </a:solidFill>
                </a:rPr>
                <a:t>Luke 17:28-33</a:t>
              </a:r>
            </a:p>
            <a:p>
              <a:pPr algn="ctr" fontAlgn="base"/>
              <a:r>
                <a:rPr lang="en-US" sz="2000" dirty="0">
                  <a:solidFill>
                    <a:schemeClr val="bg1"/>
                  </a:solidFill>
                </a:rPr>
                <a:t>Genesis 19:24-26</a:t>
              </a:r>
            </a:p>
          </p:txBody>
        </p:sp>
        <p:pic>
          <p:nvPicPr>
            <p:cNvPr id="21" name="Picture 20">
              <a:extLst>
                <a:ext uri="{FF2B5EF4-FFF2-40B4-BE49-F238E27FC236}">
                  <a16:creationId xmlns:a16="http://schemas.microsoft.com/office/drawing/2014/main" id="{76DC9F87-BF59-642E-E407-26AE9DCFF2B4}"/>
                </a:ext>
              </a:extLst>
            </p:cNvPr>
            <p:cNvPicPr>
              <a:picLocks noChangeAspect="1"/>
            </p:cNvPicPr>
            <p:nvPr/>
          </p:nvPicPr>
          <p:blipFill>
            <a:blip r:embed="rId6"/>
            <a:stretch>
              <a:fillRect/>
            </a:stretch>
          </p:blipFill>
          <p:spPr>
            <a:xfrm>
              <a:off x="9464482" y="1702401"/>
              <a:ext cx="2646537" cy="2630200"/>
            </a:xfrm>
            <a:prstGeom prst="rect">
              <a:avLst/>
            </a:prstGeom>
          </p:spPr>
        </p:pic>
      </p:grpSp>
    </p:spTree>
    <p:extLst>
      <p:ext uri="{BB962C8B-B14F-4D97-AF65-F5344CB8AC3E}">
        <p14:creationId xmlns:p14="http://schemas.microsoft.com/office/powerpoint/2010/main" val="1373275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1000"/>
                                        <p:tgtEl>
                                          <p:spTgt spid="23"/>
                                        </p:tgtEl>
                                      </p:cBhvr>
                                    </p:animEffect>
                                    <p:anim calcmode="lin" valueType="num">
                                      <p:cBhvr>
                                        <p:cTn id="15" dur="1000" fill="hold"/>
                                        <p:tgtEl>
                                          <p:spTgt spid="23"/>
                                        </p:tgtEl>
                                        <p:attrNameLst>
                                          <p:attrName>ppt_x</p:attrName>
                                        </p:attrNameLst>
                                      </p:cBhvr>
                                      <p:tavLst>
                                        <p:tav tm="0">
                                          <p:val>
                                            <p:strVal val="#ppt_x"/>
                                          </p:val>
                                        </p:tav>
                                        <p:tav tm="100000">
                                          <p:val>
                                            <p:strVal val="#ppt_x"/>
                                          </p:val>
                                        </p:tav>
                                      </p:tavLst>
                                    </p:anim>
                                    <p:anim calcmode="lin" valueType="num">
                                      <p:cBhvr>
                                        <p:cTn id="16" dur="1000" fill="hold"/>
                                        <p:tgtEl>
                                          <p:spTgt spid="23"/>
                                        </p:tgtEl>
                                        <p:attrNameLst>
                                          <p:attrName>ppt_y</p:attrName>
                                        </p:attrNameLst>
                                      </p:cBhvr>
                                      <p:tavLst>
                                        <p:tav tm="0">
                                          <p:val>
                                            <p:strVal val="#ppt_y-.1"/>
                                          </p:val>
                                        </p:tav>
                                        <p:tav tm="100000">
                                          <p:val>
                                            <p:strVal val="#ppt_y"/>
                                          </p:val>
                                        </p:tav>
                                      </p:tavLst>
                                    </p:anim>
                                  </p:childTnLst>
                                </p:cTn>
                              </p:par>
                              <p:par>
                                <p:cTn id="17" presetID="10" presetClass="exit" presetSubtype="0" fill="hold" nodeType="withEffect">
                                  <p:stCondLst>
                                    <p:cond delay="0"/>
                                  </p:stCondLst>
                                  <p:childTnLst>
                                    <p:animEffect transition="out" filter="fade">
                                      <p:cBhvr>
                                        <p:cTn id="18" dur="500"/>
                                        <p:tgtEl>
                                          <p:spTgt spid="22"/>
                                        </p:tgtEl>
                                      </p:cBhvr>
                                    </p:animEffect>
                                    <p:set>
                                      <p:cBhvr>
                                        <p:cTn id="19" dur="1" fill="hold">
                                          <p:stCondLst>
                                            <p:cond delay="499"/>
                                          </p:stCondLst>
                                        </p:cTn>
                                        <p:tgtEl>
                                          <p:spTgt spid="22"/>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fade">
                                      <p:cBhvr>
                                        <p:cTn id="24" dur="1000"/>
                                        <p:tgtEl>
                                          <p:spTgt spid="24"/>
                                        </p:tgtEl>
                                      </p:cBhvr>
                                    </p:animEffect>
                                    <p:anim calcmode="lin" valueType="num">
                                      <p:cBhvr>
                                        <p:cTn id="25" dur="1000" fill="hold"/>
                                        <p:tgtEl>
                                          <p:spTgt spid="24"/>
                                        </p:tgtEl>
                                        <p:attrNameLst>
                                          <p:attrName>ppt_x</p:attrName>
                                        </p:attrNameLst>
                                      </p:cBhvr>
                                      <p:tavLst>
                                        <p:tav tm="0">
                                          <p:val>
                                            <p:strVal val="#ppt_x"/>
                                          </p:val>
                                        </p:tav>
                                        <p:tav tm="100000">
                                          <p:val>
                                            <p:strVal val="#ppt_x"/>
                                          </p:val>
                                        </p:tav>
                                      </p:tavLst>
                                    </p:anim>
                                    <p:anim calcmode="lin" valueType="num">
                                      <p:cBhvr>
                                        <p:cTn id="26" dur="1000" fill="hold"/>
                                        <p:tgtEl>
                                          <p:spTgt spid="24"/>
                                        </p:tgtEl>
                                        <p:attrNameLst>
                                          <p:attrName>ppt_y</p:attrName>
                                        </p:attrNameLst>
                                      </p:cBhvr>
                                      <p:tavLst>
                                        <p:tav tm="0">
                                          <p:val>
                                            <p:strVal val="#ppt_y+.1"/>
                                          </p:val>
                                        </p:tav>
                                        <p:tav tm="100000">
                                          <p:val>
                                            <p:strVal val="#ppt_y"/>
                                          </p:val>
                                        </p:tav>
                                      </p:tavLst>
                                    </p:anim>
                                  </p:childTnLst>
                                </p:cTn>
                              </p:par>
                              <p:par>
                                <p:cTn id="27" presetID="10" presetClass="exit" presetSubtype="0" fill="hold" nodeType="withEffect">
                                  <p:stCondLst>
                                    <p:cond delay="0"/>
                                  </p:stCondLst>
                                  <p:childTnLst>
                                    <p:animEffect transition="out" filter="fade">
                                      <p:cBhvr>
                                        <p:cTn id="28" dur="500"/>
                                        <p:tgtEl>
                                          <p:spTgt spid="23"/>
                                        </p:tgtEl>
                                      </p:cBhvr>
                                    </p:animEffect>
                                    <p:set>
                                      <p:cBhvr>
                                        <p:cTn id="29" dur="1" fill="hold">
                                          <p:stCondLst>
                                            <p:cond delay="499"/>
                                          </p:stCondLst>
                                        </p:cTn>
                                        <p:tgtEl>
                                          <p:spTgt spid="23"/>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47" presetClass="entr" presetSubtype="0" fill="hold" nodeType="click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fade">
                                      <p:cBhvr>
                                        <p:cTn id="34" dur="1000"/>
                                        <p:tgtEl>
                                          <p:spTgt spid="25"/>
                                        </p:tgtEl>
                                      </p:cBhvr>
                                    </p:animEffect>
                                    <p:anim calcmode="lin" valueType="num">
                                      <p:cBhvr>
                                        <p:cTn id="35" dur="1000" fill="hold"/>
                                        <p:tgtEl>
                                          <p:spTgt spid="25"/>
                                        </p:tgtEl>
                                        <p:attrNameLst>
                                          <p:attrName>ppt_x</p:attrName>
                                        </p:attrNameLst>
                                      </p:cBhvr>
                                      <p:tavLst>
                                        <p:tav tm="0">
                                          <p:val>
                                            <p:strVal val="#ppt_x"/>
                                          </p:val>
                                        </p:tav>
                                        <p:tav tm="100000">
                                          <p:val>
                                            <p:strVal val="#ppt_x"/>
                                          </p:val>
                                        </p:tav>
                                      </p:tavLst>
                                    </p:anim>
                                    <p:anim calcmode="lin" valueType="num">
                                      <p:cBhvr>
                                        <p:cTn id="36" dur="1000" fill="hold"/>
                                        <p:tgtEl>
                                          <p:spTgt spid="25"/>
                                        </p:tgtEl>
                                        <p:attrNameLst>
                                          <p:attrName>ppt_y</p:attrName>
                                        </p:attrNameLst>
                                      </p:cBhvr>
                                      <p:tavLst>
                                        <p:tav tm="0">
                                          <p:val>
                                            <p:strVal val="#ppt_y-.1"/>
                                          </p:val>
                                        </p:tav>
                                        <p:tav tm="100000">
                                          <p:val>
                                            <p:strVal val="#ppt_y"/>
                                          </p:val>
                                        </p:tav>
                                      </p:tavLst>
                                    </p:anim>
                                  </p:childTnLst>
                                </p:cTn>
                              </p:par>
                              <p:par>
                                <p:cTn id="37" presetID="10" presetClass="exit" presetSubtype="0" fill="hold" nodeType="withEffect">
                                  <p:stCondLst>
                                    <p:cond delay="0"/>
                                  </p:stCondLst>
                                  <p:childTnLst>
                                    <p:animEffect transition="out" filter="fade">
                                      <p:cBhvr>
                                        <p:cTn id="38" dur="500"/>
                                        <p:tgtEl>
                                          <p:spTgt spid="24"/>
                                        </p:tgtEl>
                                      </p:cBhvr>
                                    </p:animEffect>
                                    <p:set>
                                      <p:cBhvr>
                                        <p:cTn id="39" dur="1" fill="hold">
                                          <p:stCondLst>
                                            <p:cond delay="499"/>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92FF7-8C5E-9586-CDD6-DD5ED34FF9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CAF7EF-7AD3-1DFD-A745-2AD01B2AFACF}"/>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E7EE9AB0-5DF7-FE65-6DAD-4B8661085820}"/>
              </a:ext>
            </a:extLst>
          </p:cNvPr>
          <p:cNvSpPr>
            <a:spLocks noGrp="1"/>
          </p:cNvSpPr>
          <p:nvPr>
            <p:ph type="subTitle" idx="1"/>
          </p:nvPr>
        </p:nvSpPr>
        <p:spPr/>
        <p:txBody>
          <a:bodyPr/>
          <a:lstStyle/>
          <a:p>
            <a:endParaRPr lang="en-US"/>
          </a:p>
        </p:txBody>
      </p:sp>
      <p:pic>
        <p:nvPicPr>
          <p:cNvPr id="4" name="Picture 2" descr="http://wallpaperswide.com/download/aero_brown-wallpaper-1366x768.jpg">
            <a:extLst>
              <a:ext uri="{FF2B5EF4-FFF2-40B4-BE49-F238E27FC236}">
                <a16:creationId xmlns:a16="http://schemas.microsoft.com/office/drawing/2014/main" id="{CB551704-7F50-D1D0-08EE-D6D8984176A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54514EE-3F2E-DF33-0DAC-B8EB1089A7B3}"/>
              </a:ext>
            </a:extLst>
          </p:cNvPr>
          <p:cNvSpPr txBox="1"/>
          <p:nvPr/>
        </p:nvSpPr>
        <p:spPr>
          <a:xfrm>
            <a:off x="104615" y="-6823"/>
            <a:ext cx="12006404" cy="923330"/>
          </a:xfrm>
          <a:prstGeom prst="rect">
            <a:avLst/>
          </a:prstGeom>
          <a:noFill/>
        </p:spPr>
        <p:txBody>
          <a:bodyPr wrap="square" rtlCol="0">
            <a:spAutoFit/>
          </a:bodyPr>
          <a:lstStyle/>
          <a:p>
            <a:pPr algn="ctr"/>
            <a:r>
              <a:rPr lang="en-US" sz="5400" dirty="0">
                <a:solidFill>
                  <a:schemeClr val="bg1"/>
                </a:solidFill>
              </a:rPr>
              <a:t>The Future Political Kingdoms</a:t>
            </a:r>
          </a:p>
        </p:txBody>
      </p:sp>
      <p:sp>
        <p:nvSpPr>
          <p:cNvPr id="111" name="Rectangle 110">
            <a:extLst>
              <a:ext uri="{FF2B5EF4-FFF2-40B4-BE49-F238E27FC236}">
                <a16:creationId xmlns:a16="http://schemas.microsoft.com/office/drawing/2014/main" id="{B582A0A1-5EE1-CCCD-23F8-92084BDF728F}"/>
              </a:ext>
            </a:extLst>
          </p:cNvPr>
          <p:cNvSpPr/>
          <p:nvPr/>
        </p:nvSpPr>
        <p:spPr>
          <a:xfrm>
            <a:off x="104615" y="6419000"/>
            <a:ext cx="4393573" cy="369332"/>
          </a:xfrm>
          <a:prstGeom prst="rect">
            <a:avLst/>
          </a:prstGeom>
        </p:spPr>
        <p:txBody>
          <a:bodyPr wrap="square">
            <a:spAutoFit/>
          </a:bodyPr>
          <a:lstStyle/>
          <a:p>
            <a:r>
              <a:rPr lang="en-US" dirty="0">
                <a:solidFill>
                  <a:schemeClr val="bg1"/>
                </a:solidFill>
                <a:latin typeface="Calibri" panose="020F0502020204030204" pitchFamily="34" charset="0"/>
              </a:rPr>
              <a:t>Daniel 7:10-14</a:t>
            </a:r>
          </a:p>
        </p:txBody>
      </p:sp>
      <p:sp>
        <p:nvSpPr>
          <p:cNvPr id="112" name="Rectangle 111">
            <a:extLst>
              <a:ext uri="{FF2B5EF4-FFF2-40B4-BE49-F238E27FC236}">
                <a16:creationId xmlns:a16="http://schemas.microsoft.com/office/drawing/2014/main" id="{557E7193-1FB3-AFE4-E190-8144C9A01BE1}"/>
              </a:ext>
            </a:extLst>
          </p:cNvPr>
          <p:cNvSpPr/>
          <p:nvPr/>
        </p:nvSpPr>
        <p:spPr>
          <a:xfrm>
            <a:off x="381439" y="1349604"/>
            <a:ext cx="3992129" cy="1938992"/>
          </a:xfrm>
          <a:prstGeom prst="rect">
            <a:avLst/>
          </a:prstGeom>
        </p:spPr>
        <p:txBody>
          <a:bodyPr wrap="square">
            <a:spAutoFit/>
          </a:bodyPr>
          <a:lstStyle/>
          <a:p>
            <a:r>
              <a:rPr lang="en-US" sz="2400" dirty="0">
                <a:solidFill>
                  <a:schemeClr val="bg1"/>
                </a:solidFill>
                <a:latin typeface="Calibri" panose="020F0502020204030204" pitchFamily="34" charset="0"/>
              </a:rPr>
              <a:t>Daniel saw a vision representing different political kingdoms and evil that would be on the earth from his time through the last days. </a:t>
            </a:r>
          </a:p>
        </p:txBody>
      </p:sp>
      <p:sp>
        <p:nvSpPr>
          <p:cNvPr id="6" name="Rectangle 5">
            <a:extLst>
              <a:ext uri="{FF2B5EF4-FFF2-40B4-BE49-F238E27FC236}">
                <a16:creationId xmlns:a16="http://schemas.microsoft.com/office/drawing/2014/main" id="{4E2DB8C7-AAA3-A725-BAEB-D1F87EDF5EC8}"/>
              </a:ext>
            </a:extLst>
          </p:cNvPr>
          <p:cNvSpPr/>
          <p:nvPr/>
        </p:nvSpPr>
        <p:spPr>
          <a:xfrm>
            <a:off x="6600095" y="1357057"/>
            <a:ext cx="3541611" cy="369332"/>
          </a:xfrm>
          <a:prstGeom prst="rect">
            <a:avLst/>
          </a:prstGeom>
        </p:spPr>
        <p:txBody>
          <a:bodyPr wrap="none">
            <a:spAutoFit/>
          </a:bodyPr>
          <a:lstStyle/>
          <a:p>
            <a:r>
              <a:rPr lang="en-US" dirty="0">
                <a:solidFill>
                  <a:schemeClr val="bg1"/>
                </a:solidFill>
                <a:latin typeface="Calibri" panose="020F0502020204030204" pitchFamily="34" charset="0"/>
              </a:rPr>
              <a:t>“thrones,” or worldly governments?</a:t>
            </a:r>
            <a:endParaRPr lang="en-US" dirty="0">
              <a:solidFill>
                <a:schemeClr val="bg1"/>
              </a:solidFill>
            </a:endParaRPr>
          </a:p>
        </p:txBody>
      </p:sp>
      <p:sp>
        <p:nvSpPr>
          <p:cNvPr id="182" name="Rectangle 181">
            <a:extLst>
              <a:ext uri="{FF2B5EF4-FFF2-40B4-BE49-F238E27FC236}">
                <a16:creationId xmlns:a16="http://schemas.microsoft.com/office/drawing/2014/main" id="{F42E3243-4A42-F306-5044-63FC147F1DA3}"/>
              </a:ext>
            </a:extLst>
          </p:cNvPr>
          <p:cNvSpPr/>
          <p:nvPr/>
        </p:nvSpPr>
        <p:spPr>
          <a:xfrm>
            <a:off x="5714561" y="1926324"/>
            <a:ext cx="6096000" cy="1200329"/>
          </a:xfrm>
          <a:prstGeom prst="rect">
            <a:avLst/>
          </a:prstGeom>
        </p:spPr>
        <p:txBody>
          <a:bodyPr>
            <a:spAutoFit/>
          </a:bodyPr>
          <a:lstStyle/>
          <a:p>
            <a:r>
              <a:rPr lang="en-US" dirty="0">
                <a:solidFill>
                  <a:schemeClr val="bg1"/>
                </a:solidFill>
                <a:latin typeface="Calibri" panose="020F0502020204030204" pitchFamily="34" charset="0"/>
              </a:rPr>
              <a:t>Daniel saw a council in which priesthood holders from all the dispensations will account for their stewardships to Adam. Adam will then report to Jesus Christ, whose people will recognize Him as their King. (1)</a:t>
            </a:r>
            <a:endParaRPr lang="en-US" dirty="0">
              <a:solidFill>
                <a:schemeClr val="bg1"/>
              </a:solidFill>
            </a:endParaRPr>
          </a:p>
        </p:txBody>
      </p:sp>
      <p:pic>
        <p:nvPicPr>
          <p:cNvPr id="18434" name="Picture 2" descr="http://www.endtime.com/wp-content/uploads/four-beasts.png">
            <a:extLst>
              <a:ext uri="{FF2B5EF4-FFF2-40B4-BE49-F238E27FC236}">
                <a16:creationId xmlns:a16="http://schemas.microsoft.com/office/drawing/2014/main" id="{C2A50DBD-6661-F92A-3233-E4CAFD2A70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6041" y="3560318"/>
            <a:ext cx="4057039" cy="2956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8801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4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8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2" descr="http://wallpaperswide.com/download/aero_brown-wallpaper-1366x768.jpg"/>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04615" y="-6823"/>
            <a:ext cx="12006404" cy="923330"/>
          </a:xfrm>
          <a:prstGeom prst="rect">
            <a:avLst/>
          </a:prstGeom>
          <a:noFill/>
        </p:spPr>
        <p:txBody>
          <a:bodyPr wrap="square" rtlCol="0">
            <a:spAutoFit/>
          </a:bodyPr>
          <a:lstStyle/>
          <a:p>
            <a:pPr algn="ctr"/>
            <a:r>
              <a:rPr lang="en-US" sz="5400" dirty="0">
                <a:solidFill>
                  <a:schemeClr val="bg1"/>
                </a:solidFill>
              </a:rPr>
              <a:t>The Second Coming</a:t>
            </a:r>
          </a:p>
        </p:txBody>
      </p:sp>
      <p:sp>
        <p:nvSpPr>
          <p:cNvPr id="111" name="Rectangle 110"/>
          <p:cNvSpPr/>
          <p:nvPr/>
        </p:nvSpPr>
        <p:spPr>
          <a:xfrm>
            <a:off x="104615" y="6419000"/>
            <a:ext cx="4393573" cy="369332"/>
          </a:xfrm>
          <a:prstGeom prst="rect">
            <a:avLst/>
          </a:prstGeom>
        </p:spPr>
        <p:txBody>
          <a:bodyPr wrap="square">
            <a:spAutoFit/>
          </a:bodyPr>
          <a:lstStyle/>
          <a:p>
            <a:r>
              <a:rPr lang="en-US" dirty="0">
                <a:solidFill>
                  <a:schemeClr val="bg1"/>
                </a:solidFill>
                <a:latin typeface="Calibri" panose="020F0502020204030204" pitchFamily="34" charset="0"/>
              </a:rPr>
              <a:t>Daniel 7:24-27</a:t>
            </a:r>
          </a:p>
        </p:txBody>
      </p:sp>
      <p:sp>
        <p:nvSpPr>
          <p:cNvPr id="112" name="Rectangle 111"/>
          <p:cNvSpPr/>
          <p:nvPr/>
        </p:nvSpPr>
        <p:spPr>
          <a:xfrm>
            <a:off x="406136" y="877893"/>
            <a:ext cx="5244669" cy="1200329"/>
          </a:xfrm>
          <a:prstGeom prst="rect">
            <a:avLst/>
          </a:prstGeom>
        </p:spPr>
        <p:txBody>
          <a:bodyPr wrap="square">
            <a:spAutoFit/>
          </a:bodyPr>
          <a:lstStyle/>
          <a:p>
            <a:r>
              <a:rPr lang="en-US" sz="2400" dirty="0">
                <a:solidFill>
                  <a:schemeClr val="bg1"/>
                </a:solidFill>
              </a:rPr>
              <a:t>The Savior will destroy the power of the wicked over the earth when He comes in His glory.</a:t>
            </a:r>
            <a:endParaRPr lang="en-US" sz="2400" dirty="0">
              <a:solidFill>
                <a:schemeClr val="bg1"/>
              </a:solidFill>
              <a:latin typeface="Calibri" panose="020F0502020204030204" pitchFamily="34" charset="0"/>
            </a:endParaRPr>
          </a:p>
        </p:txBody>
      </p:sp>
      <p:grpSp>
        <p:nvGrpSpPr>
          <p:cNvPr id="10" name="Group 9"/>
          <p:cNvGrpSpPr/>
          <p:nvPr/>
        </p:nvGrpSpPr>
        <p:grpSpPr>
          <a:xfrm>
            <a:off x="7198439" y="1349604"/>
            <a:ext cx="3860675" cy="2755324"/>
            <a:chOff x="228600" y="381000"/>
            <a:chExt cx="3505068" cy="2501531"/>
          </a:xfrm>
        </p:grpSpPr>
        <p:grpSp>
          <p:nvGrpSpPr>
            <p:cNvPr id="11" name="Group 10"/>
            <p:cNvGrpSpPr/>
            <p:nvPr/>
          </p:nvGrpSpPr>
          <p:grpSpPr>
            <a:xfrm>
              <a:off x="228600" y="381000"/>
              <a:ext cx="3505068" cy="2501531"/>
              <a:chOff x="534986" y="381000"/>
              <a:chExt cx="2637111" cy="2501531"/>
            </a:xfrm>
          </p:grpSpPr>
          <p:sp>
            <p:nvSpPr>
              <p:cNvPr id="13" name="Rectangle 12"/>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p:nvPr/>
            </p:nvGrpSpPr>
            <p:grpSpPr>
              <a:xfrm>
                <a:off x="534986" y="384805"/>
                <a:ext cx="457200" cy="2497726"/>
                <a:chOff x="533400" y="381000"/>
                <a:chExt cx="457200" cy="2497726"/>
              </a:xfrm>
            </p:grpSpPr>
            <p:sp>
              <p:nvSpPr>
                <p:cNvPr id="20" name="Oval 19"/>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ounded Rectangle 20"/>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p:cNvGrpSpPr/>
              <p:nvPr/>
            </p:nvGrpSpPr>
            <p:grpSpPr>
              <a:xfrm>
                <a:off x="2714897" y="381000"/>
                <a:ext cx="457200" cy="2497726"/>
                <a:chOff x="2714897" y="457200"/>
                <a:chExt cx="457200" cy="2497726"/>
              </a:xfrm>
            </p:grpSpPr>
            <p:sp>
              <p:nvSpPr>
                <p:cNvPr id="16" name="Oval 15"/>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2" name="Rectangle 11"/>
            <p:cNvSpPr/>
            <p:nvPr/>
          </p:nvSpPr>
          <p:spPr>
            <a:xfrm>
              <a:off x="842492" y="1074161"/>
              <a:ext cx="2293346" cy="1089767"/>
            </a:xfrm>
            <a:prstGeom prst="rect">
              <a:avLst/>
            </a:prstGeom>
          </p:spPr>
          <p:txBody>
            <a:bodyPr wrap="square">
              <a:spAutoFit/>
            </a:bodyPr>
            <a:lstStyle/>
            <a:p>
              <a:pPr algn="ctr"/>
              <a:r>
                <a:rPr lang="en-US" b="1" dirty="0"/>
                <a:t>After the Second Coming, the Savior will reign on earth with His saints</a:t>
              </a:r>
              <a:endParaRPr lang="en-US" i="1" dirty="0"/>
            </a:p>
          </p:txBody>
        </p:sp>
      </p:grpSp>
      <p:sp>
        <p:nvSpPr>
          <p:cNvPr id="8" name="Rectangle 7"/>
          <p:cNvSpPr/>
          <p:nvPr/>
        </p:nvSpPr>
        <p:spPr>
          <a:xfrm>
            <a:off x="2807445" y="4278552"/>
            <a:ext cx="7083686" cy="2123658"/>
          </a:xfrm>
          <a:prstGeom prst="rect">
            <a:avLst/>
          </a:prstGeom>
        </p:spPr>
        <p:txBody>
          <a:bodyPr wrap="square">
            <a:spAutoFit/>
          </a:bodyPr>
          <a:lstStyle/>
          <a:p>
            <a:pPr algn="ctr"/>
            <a:r>
              <a:rPr lang="en-US" sz="2400" dirty="0">
                <a:solidFill>
                  <a:schemeClr val="bg1"/>
                </a:solidFill>
                <a:latin typeface="Calibri" panose="020F0502020204030204" pitchFamily="34" charset="0"/>
              </a:rPr>
              <a:t>What is a Saint?</a:t>
            </a:r>
          </a:p>
          <a:p>
            <a:r>
              <a:rPr lang="en-US" dirty="0">
                <a:solidFill>
                  <a:schemeClr val="bg1"/>
                </a:solidFill>
                <a:latin typeface="Calibri" panose="020F0502020204030204" pitchFamily="34" charset="0"/>
              </a:rPr>
              <a:t>“saints” means “holy ones” and refers to members of the Church who have faithfully kept the commandments. </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The Savior’s glorious return and His millennial reign, the kingdom “shall be given to the people of the saints of the most High” and this earth in its celestial state will be their home forever.</a:t>
            </a:r>
            <a:endParaRPr lang="en-US" dirty="0">
              <a:solidFill>
                <a:schemeClr val="bg1"/>
              </a:solidFill>
            </a:endParaRPr>
          </a:p>
        </p:txBody>
      </p:sp>
      <p:pic>
        <p:nvPicPr>
          <p:cNvPr id="16386" name="Picture 2" descr="http://rs.catholic365.com/images/articles/jumbo/3580-8d3f7ca0-e011-46d5-9c1d-9da167246d9f.jpg"/>
          <p:cNvPicPr>
            <a:picLocks noChangeAspect="1" noChangeArrowheads="1"/>
          </p:cNvPicPr>
          <p:nvPr/>
        </p:nvPicPr>
        <p:blipFill rotWithShape="1">
          <a:blip r:embed="rId3">
            <a:extLst>
              <a:ext uri="{28A0092B-C50C-407E-A947-70E740481C1C}">
                <a14:useLocalDpi xmlns:a14="http://schemas.microsoft.com/office/drawing/2010/main" val="0"/>
              </a:ext>
            </a:extLst>
          </a:blip>
          <a:srcRect l="13211" t="292" r="15864" b="195"/>
          <a:stretch/>
        </p:blipFill>
        <p:spPr bwMode="auto">
          <a:xfrm>
            <a:off x="1992301" y="1899950"/>
            <a:ext cx="3266935" cy="21319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4134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out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2" descr="http://wallpaperswide.com/download/aero_brown-wallpaper-1366x768.jpg"/>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04615" y="-6823"/>
            <a:ext cx="12006404" cy="923330"/>
          </a:xfrm>
          <a:prstGeom prst="rect">
            <a:avLst/>
          </a:prstGeom>
          <a:noFill/>
        </p:spPr>
        <p:txBody>
          <a:bodyPr wrap="square" rtlCol="0">
            <a:spAutoFit/>
          </a:bodyPr>
          <a:lstStyle/>
          <a:p>
            <a:pPr algn="ctr"/>
            <a:r>
              <a:rPr lang="en-US" sz="5400" dirty="0">
                <a:solidFill>
                  <a:schemeClr val="bg1"/>
                </a:solidFill>
              </a:rPr>
              <a:t>Joseph F. Smith</a:t>
            </a:r>
          </a:p>
        </p:txBody>
      </p:sp>
      <p:sp>
        <p:nvSpPr>
          <p:cNvPr id="152" name="Rectangle 151"/>
          <p:cNvSpPr/>
          <p:nvPr/>
        </p:nvSpPr>
        <p:spPr>
          <a:xfrm>
            <a:off x="3851838" y="985361"/>
            <a:ext cx="3781069" cy="2031325"/>
          </a:xfrm>
          <a:prstGeom prst="rect">
            <a:avLst/>
          </a:prstGeom>
        </p:spPr>
        <p:txBody>
          <a:bodyPr wrap="square">
            <a:spAutoFit/>
          </a:bodyPr>
          <a:lstStyle/>
          <a:p>
            <a:r>
              <a:rPr lang="en-US" dirty="0">
                <a:solidFill>
                  <a:schemeClr val="bg1"/>
                </a:solidFill>
                <a:latin typeface="Calibri" panose="020F0502020204030204" pitchFamily="34" charset="0"/>
              </a:rPr>
              <a:t>At age 19 Joseph F. Smith returned home from his first mission and joined a wagon train. One evening, a group of “drunken men rode into the camp on horseback, cursing and swearing and threatening to kill any ‘Mormons’ that came within their path.” </a:t>
            </a:r>
          </a:p>
        </p:txBody>
      </p:sp>
      <p:grpSp>
        <p:nvGrpSpPr>
          <p:cNvPr id="5" name="Group 4"/>
          <p:cNvGrpSpPr/>
          <p:nvPr/>
        </p:nvGrpSpPr>
        <p:grpSpPr>
          <a:xfrm>
            <a:off x="7962072" y="859656"/>
            <a:ext cx="3351586" cy="4066592"/>
            <a:chOff x="4774924" y="1148282"/>
            <a:chExt cx="3351586" cy="4066592"/>
          </a:xfrm>
        </p:grpSpPr>
        <p:pic>
          <p:nvPicPr>
            <p:cNvPr id="14" name="Picture 4" descr="http://www.customframingdesigns.com/i/Ovals/OV_14_AG.jpg"/>
            <p:cNvPicPr>
              <a:picLocks noChangeAspect="1" noChangeArrowheads="1"/>
            </p:cNvPicPr>
            <p:nvPr/>
          </p:nvPicPr>
          <p:blipFill>
            <a:blip r:embed="rId3" cstate="print"/>
            <a:srcRect/>
            <a:stretch>
              <a:fillRect/>
            </a:stretch>
          </p:blipFill>
          <p:spPr bwMode="auto">
            <a:xfrm>
              <a:off x="4774924" y="1148282"/>
              <a:ext cx="3351586" cy="4066592"/>
            </a:xfrm>
            <a:prstGeom prst="ellipse">
              <a:avLst/>
            </a:prstGeom>
            <a:ln>
              <a:noFill/>
            </a:ln>
            <a:effectLst>
              <a:softEdge rad="112500"/>
            </a:effectLst>
          </p:spPr>
        </p:pic>
        <p:pic>
          <p:nvPicPr>
            <p:cNvPr id="1026" name="Picture 2" descr="http://www.nauvootimes.com/columns/james-b-allen/2012-11-07-JosephFSmith.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74342" y="1448028"/>
              <a:ext cx="2952750" cy="34671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pic>
        <p:nvPicPr>
          <p:cNvPr id="1028" name="Picture 4" descr="http://idahoptv.org/outdoors/shows/pathwaysofpioneers/images/homepagewid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1508" y="1366724"/>
            <a:ext cx="3111166" cy="178509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p:cNvPicPr>
            <a:picLocks noChangeAspect="1"/>
          </p:cNvPicPr>
          <p:nvPr/>
        </p:nvPicPr>
        <p:blipFill rotWithShape="1">
          <a:blip r:embed="rId6"/>
          <a:srcRect l="28348" t="43903" r="40676" b="23793"/>
          <a:stretch/>
        </p:blipFill>
        <p:spPr>
          <a:xfrm>
            <a:off x="1833878" y="3960180"/>
            <a:ext cx="4501964" cy="2640916"/>
          </a:xfrm>
          <a:prstGeom prst="rect">
            <a:avLst/>
          </a:prstGeom>
        </p:spPr>
      </p:pic>
      <p:sp>
        <p:nvSpPr>
          <p:cNvPr id="9" name="Rectangle 8"/>
          <p:cNvSpPr/>
          <p:nvPr/>
        </p:nvSpPr>
        <p:spPr>
          <a:xfrm>
            <a:off x="6484775" y="5087567"/>
            <a:ext cx="4766806" cy="1200329"/>
          </a:xfrm>
          <a:prstGeom prst="rect">
            <a:avLst/>
          </a:prstGeom>
        </p:spPr>
        <p:txBody>
          <a:bodyPr wrap="square">
            <a:spAutoFit/>
          </a:bodyPr>
          <a:lstStyle/>
          <a:p>
            <a:r>
              <a:rPr lang="en-US" dirty="0">
                <a:solidFill>
                  <a:schemeClr val="bg1"/>
                </a:solidFill>
                <a:latin typeface="Calibri" panose="020F0502020204030204" pitchFamily="34" charset="0"/>
              </a:rPr>
              <a:t>One evening, a group of “drunken men rode into the camp on horseback, cursing and swearing and threatening to kill any ‘Mormons’ that came within their path.</a:t>
            </a:r>
          </a:p>
        </p:txBody>
      </p:sp>
      <p:sp>
        <p:nvSpPr>
          <p:cNvPr id="20" name="Rectangle 19"/>
          <p:cNvSpPr/>
          <p:nvPr/>
        </p:nvSpPr>
        <p:spPr>
          <a:xfrm>
            <a:off x="11708112" y="6421203"/>
            <a:ext cx="495649" cy="369332"/>
          </a:xfrm>
          <a:prstGeom prst="rect">
            <a:avLst/>
          </a:prstGeom>
        </p:spPr>
        <p:txBody>
          <a:bodyPr wrap="none">
            <a:spAutoFit/>
          </a:bodyPr>
          <a:lstStyle/>
          <a:p>
            <a:r>
              <a:rPr lang="en-US" dirty="0">
                <a:solidFill>
                  <a:schemeClr val="bg1"/>
                </a:solidFill>
              </a:rPr>
              <a:t> (9)</a:t>
            </a:r>
          </a:p>
        </p:txBody>
      </p:sp>
    </p:spTree>
    <p:extLst>
      <p:ext uri="{BB962C8B-B14F-4D97-AF65-F5344CB8AC3E}">
        <p14:creationId xmlns:p14="http://schemas.microsoft.com/office/powerpoint/2010/main" val="2023522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2" descr="http://wallpaperswide.com/download/aero_brown-wallpaper-1366x768.jpg"/>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04615" y="-6823"/>
            <a:ext cx="12006404" cy="923330"/>
          </a:xfrm>
          <a:prstGeom prst="rect">
            <a:avLst/>
          </a:prstGeom>
          <a:noFill/>
        </p:spPr>
        <p:txBody>
          <a:bodyPr wrap="square" rtlCol="0">
            <a:spAutoFit/>
          </a:bodyPr>
          <a:lstStyle/>
          <a:p>
            <a:pPr algn="ctr"/>
            <a:r>
              <a:rPr lang="en-US" sz="5400" dirty="0">
                <a:solidFill>
                  <a:schemeClr val="bg1"/>
                </a:solidFill>
              </a:rPr>
              <a:t>Some Prophecies of Daniel</a:t>
            </a:r>
          </a:p>
        </p:txBody>
      </p:sp>
      <p:graphicFrame>
        <p:nvGraphicFramePr>
          <p:cNvPr id="24" name="Table 23"/>
          <p:cNvGraphicFramePr>
            <a:graphicFrameLocks noGrp="1"/>
          </p:cNvGraphicFramePr>
          <p:nvPr>
            <p:extLst>
              <p:ext uri="{D42A27DB-BD31-4B8C-83A1-F6EECF244321}">
                <p14:modId xmlns:p14="http://schemas.microsoft.com/office/powerpoint/2010/main" val="1619250031"/>
              </p:ext>
            </p:extLst>
          </p:nvPr>
        </p:nvGraphicFramePr>
        <p:xfrm>
          <a:off x="557561" y="1610953"/>
          <a:ext cx="11430000" cy="3108960"/>
        </p:xfrm>
        <a:graphic>
          <a:graphicData uri="http://schemas.openxmlformats.org/drawingml/2006/table">
            <a:tbl>
              <a:tblPr firstRow="1" bandRow="1">
                <a:tableStyleId>{327F97BB-C833-4FB7-BDE5-3F7075034690}</a:tableStyleId>
              </a:tblPr>
              <a:tblGrid>
                <a:gridCol w="2865863">
                  <a:extLst>
                    <a:ext uri="{9D8B030D-6E8A-4147-A177-3AD203B41FA5}">
                      <a16:colId xmlns:a16="http://schemas.microsoft.com/office/drawing/2014/main" val="20000"/>
                    </a:ext>
                  </a:extLst>
                </a:gridCol>
                <a:gridCol w="8564137">
                  <a:extLst>
                    <a:ext uri="{9D8B030D-6E8A-4147-A177-3AD203B41FA5}">
                      <a16:colId xmlns:a16="http://schemas.microsoft.com/office/drawing/2014/main" val="20001"/>
                    </a:ext>
                  </a:extLst>
                </a:gridCol>
              </a:tblGrid>
              <a:tr h="370840">
                <a:tc>
                  <a:txBody>
                    <a:bodyPr/>
                    <a:lstStyle/>
                    <a:p>
                      <a:r>
                        <a:rPr lang="en-US" sz="2800" b="1" dirty="0"/>
                        <a:t>Daniel 2:31-45</a:t>
                      </a:r>
                    </a:p>
                  </a:txBody>
                  <a:tcPr/>
                </a:tc>
                <a:tc>
                  <a:txBody>
                    <a:bodyPr/>
                    <a:lstStyle/>
                    <a:p>
                      <a:r>
                        <a:rPr lang="en-US" sz="2800" b="1" kern="1200" dirty="0">
                          <a:effectLst/>
                        </a:rPr>
                        <a:t>Church and kingdom set up again</a:t>
                      </a:r>
                      <a:endParaRPr lang="en-US" sz="2800" b="1" dirty="0"/>
                    </a:p>
                  </a:txBody>
                  <a:tcPr/>
                </a:tc>
                <a:extLst>
                  <a:ext uri="{0D108BD9-81ED-4DB2-BD59-A6C34878D82A}">
                    <a16:rowId xmlns:a16="http://schemas.microsoft.com/office/drawing/2014/main" val="10000"/>
                  </a:ext>
                </a:extLst>
              </a:tr>
              <a:tr h="370840">
                <a:tc>
                  <a:txBody>
                    <a:bodyPr/>
                    <a:lstStyle/>
                    <a:p>
                      <a:r>
                        <a:rPr lang="en-US" sz="2800" b="1" dirty="0"/>
                        <a:t>Daniel 2:44</a:t>
                      </a:r>
                    </a:p>
                  </a:txBody>
                  <a:tcPr/>
                </a:tc>
                <a:tc>
                  <a:txBody>
                    <a:bodyPr/>
                    <a:lstStyle/>
                    <a:p>
                      <a:r>
                        <a:rPr lang="en-US" sz="2800" b="1" kern="1200" dirty="0">
                          <a:effectLst/>
                        </a:rPr>
                        <a:t>Growth of the church</a:t>
                      </a:r>
                      <a:endParaRPr lang="en-US" sz="2800" b="1" dirty="0"/>
                    </a:p>
                  </a:txBody>
                  <a:tcPr/>
                </a:tc>
                <a:extLst>
                  <a:ext uri="{0D108BD9-81ED-4DB2-BD59-A6C34878D82A}">
                    <a16:rowId xmlns:a16="http://schemas.microsoft.com/office/drawing/2014/main" val="10001"/>
                  </a:ext>
                </a:extLst>
              </a:tr>
              <a:tr h="370840">
                <a:tc>
                  <a:txBody>
                    <a:bodyPr/>
                    <a:lstStyle/>
                    <a:p>
                      <a:r>
                        <a:rPr lang="en-US" sz="2800" b="1" dirty="0"/>
                        <a:t>Daniel 10</a:t>
                      </a:r>
                    </a:p>
                  </a:txBody>
                  <a:tcPr/>
                </a:tc>
                <a:tc>
                  <a:txBody>
                    <a:bodyPr/>
                    <a:lstStyle/>
                    <a:p>
                      <a:r>
                        <a:rPr lang="en-US" sz="2800" b="1" kern="1200" dirty="0">
                          <a:effectLst/>
                        </a:rPr>
                        <a:t>Gathering at Adam-</a:t>
                      </a:r>
                      <a:r>
                        <a:rPr lang="en-US" sz="2800" b="1" kern="1200" dirty="0" err="1">
                          <a:effectLst/>
                        </a:rPr>
                        <a:t>Ondi</a:t>
                      </a:r>
                      <a:r>
                        <a:rPr lang="en-US" sz="2800" b="1" kern="1200" dirty="0">
                          <a:effectLst/>
                        </a:rPr>
                        <a:t>-</a:t>
                      </a:r>
                      <a:r>
                        <a:rPr lang="en-US" sz="2800" b="1" kern="1200" dirty="0" err="1">
                          <a:effectLst/>
                        </a:rPr>
                        <a:t>Ahman</a:t>
                      </a:r>
                      <a:endParaRPr lang="en-US" sz="2800" b="1" dirty="0"/>
                    </a:p>
                  </a:txBody>
                  <a:tcPr/>
                </a:tc>
                <a:extLst>
                  <a:ext uri="{0D108BD9-81ED-4DB2-BD59-A6C34878D82A}">
                    <a16:rowId xmlns:a16="http://schemas.microsoft.com/office/drawing/2014/main" val="10002"/>
                  </a:ext>
                </a:extLst>
              </a:tr>
              <a:tr h="370840">
                <a:tc>
                  <a:txBody>
                    <a:bodyPr/>
                    <a:lstStyle/>
                    <a:p>
                      <a:r>
                        <a:rPr lang="en-US" sz="2800" b="1" dirty="0"/>
                        <a:t>Daniel 12:1</a:t>
                      </a:r>
                    </a:p>
                  </a:txBody>
                  <a:tcPr/>
                </a:tc>
                <a:tc>
                  <a:txBody>
                    <a:bodyPr/>
                    <a:lstStyle/>
                    <a:p>
                      <a:r>
                        <a:rPr lang="en-US" sz="2800" b="1" dirty="0"/>
                        <a:t>A time of Distress</a:t>
                      </a:r>
                    </a:p>
                  </a:txBody>
                  <a:tcPr/>
                </a:tc>
                <a:extLst>
                  <a:ext uri="{0D108BD9-81ED-4DB2-BD59-A6C34878D82A}">
                    <a16:rowId xmlns:a16="http://schemas.microsoft.com/office/drawing/2014/main" val="10003"/>
                  </a:ext>
                </a:extLst>
              </a:tr>
              <a:tr h="370840">
                <a:tc>
                  <a:txBody>
                    <a:bodyPr/>
                    <a:lstStyle/>
                    <a:p>
                      <a:r>
                        <a:rPr lang="en-US" sz="2800" b="1" dirty="0"/>
                        <a:t>Daniel 12:4</a:t>
                      </a:r>
                    </a:p>
                  </a:txBody>
                  <a:tcPr/>
                </a:tc>
                <a:tc>
                  <a:txBody>
                    <a:bodyPr/>
                    <a:lstStyle/>
                    <a:p>
                      <a:r>
                        <a:rPr lang="en-US" sz="2800" b="1" kern="1200" dirty="0">
                          <a:effectLst/>
                        </a:rPr>
                        <a:t>Spirit to be poured out on all flesh </a:t>
                      </a:r>
                      <a:endParaRPr lang="en-US" sz="2800" b="1" dirty="0"/>
                    </a:p>
                  </a:txBody>
                  <a:tcPr/>
                </a:tc>
                <a:extLst>
                  <a:ext uri="{0D108BD9-81ED-4DB2-BD59-A6C34878D82A}">
                    <a16:rowId xmlns:a16="http://schemas.microsoft.com/office/drawing/2014/main" val="10004"/>
                  </a:ext>
                </a:extLst>
              </a:tr>
              <a:tr h="370840">
                <a:tc>
                  <a:txBody>
                    <a:bodyPr/>
                    <a:lstStyle/>
                    <a:p>
                      <a:r>
                        <a:rPr lang="en-US" sz="2800" b="1" dirty="0"/>
                        <a:t>Daniel 12:11</a:t>
                      </a:r>
                    </a:p>
                  </a:txBody>
                  <a:tcPr/>
                </a:tc>
                <a:tc>
                  <a:txBody>
                    <a:bodyPr/>
                    <a:lstStyle/>
                    <a:p>
                      <a:r>
                        <a:rPr lang="en-US" sz="2800" b="1" dirty="0"/>
                        <a:t>Daily Sacrifices</a:t>
                      </a:r>
                      <a:r>
                        <a:rPr lang="en-US" sz="2800" b="1" baseline="0" dirty="0"/>
                        <a:t> will be take away (The Atonement)</a:t>
                      </a:r>
                      <a:endParaRPr lang="en-US" sz="2800" b="1"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926036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2" descr="http://wallpaperswide.com/download/aero_brown-wallpaper-1366x768.jpg"/>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04615" y="-6823"/>
            <a:ext cx="12006404" cy="923330"/>
          </a:xfrm>
          <a:prstGeom prst="rect">
            <a:avLst/>
          </a:prstGeom>
          <a:noFill/>
        </p:spPr>
        <p:txBody>
          <a:bodyPr wrap="square" rtlCol="0">
            <a:spAutoFit/>
          </a:bodyPr>
          <a:lstStyle/>
          <a:p>
            <a:pPr algn="ctr"/>
            <a:r>
              <a:rPr lang="en-US" sz="5400" dirty="0">
                <a:solidFill>
                  <a:schemeClr val="bg1"/>
                </a:solidFill>
              </a:rPr>
              <a:t>Daniel’s Last Visions</a:t>
            </a:r>
          </a:p>
        </p:txBody>
      </p:sp>
      <p:sp>
        <p:nvSpPr>
          <p:cNvPr id="25" name="TextBox 24"/>
          <p:cNvSpPr txBox="1"/>
          <p:nvPr/>
        </p:nvSpPr>
        <p:spPr>
          <a:xfrm>
            <a:off x="6253403" y="3056831"/>
            <a:ext cx="5804828" cy="3477875"/>
          </a:xfrm>
          <a:prstGeom prst="rect">
            <a:avLst/>
          </a:prstGeom>
          <a:noFill/>
        </p:spPr>
        <p:txBody>
          <a:bodyPr wrap="square" rtlCol="0">
            <a:spAutoFit/>
          </a:bodyPr>
          <a:lstStyle/>
          <a:p>
            <a:r>
              <a:rPr lang="en-US" sz="2000" dirty="0">
                <a:solidFill>
                  <a:schemeClr val="bg1"/>
                </a:solidFill>
                <a:latin typeface="Calibri" panose="020F0502020204030204" pitchFamily="34" charset="0"/>
              </a:rPr>
              <a:t>The last recorded vision Daniel received was</a:t>
            </a:r>
          </a:p>
          <a:p>
            <a:r>
              <a:rPr lang="en-US" sz="2000" dirty="0">
                <a:solidFill>
                  <a:schemeClr val="bg1"/>
                </a:solidFill>
                <a:latin typeface="Calibri" panose="020F0502020204030204" pitchFamily="34" charset="0"/>
              </a:rPr>
              <a:t>Gabriel – whom we know as Noah, visited him and told Daniel that the city would be redeemed and survive until the ministry of the Savior. </a:t>
            </a:r>
          </a:p>
          <a:p>
            <a:endParaRPr lang="en-US" sz="2000" dirty="0">
              <a:solidFill>
                <a:schemeClr val="bg1"/>
              </a:solidFill>
              <a:latin typeface="Calibri" panose="020F0502020204030204" pitchFamily="34" charset="0"/>
            </a:endParaRPr>
          </a:p>
          <a:p>
            <a:r>
              <a:rPr lang="en-US" sz="2000" dirty="0">
                <a:solidFill>
                  <a:schemeClr val="bg1"/>
                </a:solidFill>
                <a:latin typeface="Calibri" panose="020F0502020204030204" pitchFamily="34" charset="0"/>
              </a:rPr>
              <a:t>Following in which the city would be desolated again and remain in that forlorn condition until the great day of the Lord’s power (Millennium).</a:t>
            </a:r>
          </a:p>
          <a:p>
            <a:endParaRPr lang="en-US" sz="2000" dirty="0">
              <a:solidFill>
                <a:schemeClr val="bg1"/>
              </a:solidFill>
              <a:latin typeface="Calibri" panose="020F0502020204030204" pitchFamily="34" charset="0"/>
            </a:endParaRPr>
          </a:p>
          <a:p>
            <a:r>
              <a:rPr lang="en-US" sz="2000" dirty="0">
                <a:solidFill>
                  <a:schemeClr val="bg1"/>
                </a:solidFill>
                <a:latin typeface="Calibri" panose="020F0502020204030204" pitchFamily="34" charset="0"/>
              </a:rPr>
              <a:t>In that same year Daniel received the visions of Chapter 11 and 12 (the universal resurrection)</a:t>
            </a:r>
          </a:p>
        </p:txBody>
      </p:sp>
      <p:sp>
        <p:nvSpPr>
          <p:cNvPr id="9" name="TextBox 8"/>
          <p:cNvSpPr txBox="1"/>
          <p:nvPr/>
        </p:nvSpPr>
        <p:spPr>
          <a:xfrm>
            <a:off x="104615" y="6465649"/>
            <a:ext cx="4023113" cy="369332"/>
          </a:xfrm>
          <a:prstGeom prst="rect">
            <a:avLst/>
          </a:prstGeom>
          <a:noFill/>
        </p:spPr>
        <p:txBody>
          <a:bodyPr wrap="square" rtlCol="0">
            <a:spAutoFit/>
          </a:bodyPr>
          <a:lstStyle/>
          <a:p>
            <a:r>
              <a:rPr lang="en-US" dirty="0">
                <a:solidFill>
                  <a:schemeClr val="bg1"/>
                </a:solidFill>
              </a:rPr>
              <a:t>Daniel 10-12</a:t>
            </a:r>
          </a:p>
        </p:txBody>
      </p:sp>
      <p:sp>
        <p:nvSpPr>
          <p:cNvPr id="10" name="TextBox 9"/>
          <p:cNvSpPr txBox="1"/>
          <p:nvPr/>
        </p:nvSpPr>
        <p:spPr>
          <a:xfrm>
            <a:off x="291172" y="1030288"/>
            <a:ext cx="5804828" cy="2862322"/>
          </a:xfrm>
          <a:prstGeom prst="rect">
            <a:avLst/>
          </a:prstGeom>
          <a:noFill/>
        </p:spPr>
        <p:txBody>
          <a:bodyPr wrap="square" rtlCol="0">
            <a:spAutoFit/>
          </a:bodyPr>
          <a:lstStyle/>
          <a:p>
            <a:r>
              <a:rPr lang="en-US" dirty="0">
                <a:solidFill>
                  <a:schemeClr val="bg1"/>
                </a:solidFill>
                <a:latin typeface="Calibri" panose="020F0502020204030204" pitchFamily="34" charset="0"/>
              </a:rPr>
              <a:t>When Cyrus issued his edict to the Jews about 538 B.C. Daniel did not return to Jerusalem but continued his ministry among the remaining Exiles.</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Cyrus died and others succeeded him in the empire.</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This is when Daniel was associated with Darius</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Daniel received a vision recorded in Chapter 10 of fasting and praying for 3 weeks. (8)</a:t>
            </a:r>
          </a:p>
        </p:txBody>
      </p:sp>
      <p:pic>
        <p:nvPicPr>
          <p:cNvPr id="14338" name="Picture 2" descr="http://www.hunterscastle.com/images/gabrielzacharia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24442" y="883455"/>
            <a:ext cx="3429000" cy="2066925"/>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http://www.iranchamber.com/history/cyrus/images/cyrus_portrai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8776" y="3923697"/>
            <a:ext cx="1995085" cy="27266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4431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34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5">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5">
                                            <p:txEl>
                                              <p:pRg st="1" end="1"/>
                                            </p:txEl>
                                          </p:spTgt>
                                        </p:tgtEl>
                                        <p:attrNameLst>
                                          <p:attrName>style.visibility</p:attrName>
                                        </p:attrNameLst>
                                      </p:cBhvr>
                                      <p:to>
                                        <p:strVal val="visible"/>
                                      </p:to>
                                    </p:set>
                                  </p:childTnLst>
                                </p:cTn>
                              </p:par>
                              <p:par>
                                <p:cTn id="15" presetID="10" presetClass="entr" presetSubtype="0" fill="hold" nodeType="withEffect">
                                  <p:stCondLst>
                                    <p:cond delay="0"/>
                                  </p:stCondLst>
                                  <p:childTnLst>
                                    <p:set>
                                      <p:cBhvr>
                                        <p:cTn id="16" dur="1" fill="hold">
                                          <p:stCondLst>
                                            <p:cond delay="0"/>
                                          </p:stCondLst>
                                        </p:cTn>
                                        <p:tgtEl>
                                          <p:spTgt spid="14338"/>
                                        </p:tgtEl>
                                        <p:attrNameLst>
                                          <p:attrName>style.visibility</p:attrName>
                                        </p:attrNameLst>
                                      </p:cBhvr>
                                      <p:to>
                                        <p:strVal val="visible"/>
                                      </p:to>
                                    </p:set>
                                    <p:animEffect transition="in" filter="fade">
                                      <p:cBhvr>
                                        <p:cTn id="17" dur="500"/>
                                        <p:tgtEl>
                                          <p:spTgt spid="14338"/>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25">
                                            <p:txEl>
                                              <p:pRg st="3" end="3"/>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2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2" descr="http://wallpaperswide.com/download/aero_brown-wallpaper-1366x768.jpg"/>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wallpaperswide.com/download/aero_brown-wallpaper-1366x768.jpg"/>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 y="0"/>
            <a:ext cx="12111135" cy="5909310"/>
          </a:xfrm>
          <a:prstGeom prst="rect">
            <a:avLst/>
          </a:prstGeom>
          <a:noFill/>
        </p:spPr>
        <p:txBody>
          <a:bodyPr wrap="square" rtlCol="0">
            <a:spAutoFit/>
          </a:bodyPr>
          <a:lstStyle/>
          <a:p>
            <a:r>
              <a:rPr lang="en-US" dirty="0">
                <a:solidFill>
                  <a:schemeClr val="bg1"/>
                </a:solidFill>
              </a:rPr>
              <a:t>Sources:</a:t>
            </a:r>
          </a:p>
          <a:p>
            <a:endParaRPr lang="en-US" dirty="0">
              <a:solidFill>
                <a:schemeClr val="bg1"/>
              </a:solidFill>
            </a:endParaRPr>
          </a:p>
          <a:p>
            <a:endParaRPr lang="en-US" dirty="0">
              <a:solidFill>
                <a:schemeClr val="bg1"/>
              </a:solidFill>
            </a:endParaRPr>
          </a:p>
          <a:p>
            <a:r>
              <a:rPr lang="en-US" b="1" dirty="0">
                <a:solidFill>
                  <a:schemeClr val="bg1"/>
                </a:solidFill>
              </a:rPr>
              <a:t>Videos:</a:t>
            </a:r>
          </a:p>
          <a:p>
            <a:r>
              <a:rPr lang="en-US" b="1" dirty="0">
                <a:solidFill>
                  <a:schemeClr val="bg1"/>
                </a:solidFill>
              </a:rPr>
              <a:t>Preparation of Joseph F. Smith: True Blue, Through and Through</a:t>
            </a:r>
            <a:r>
              <a:rPr lang="en-US" dirty="0">
                <a:solidFill>
                  <a:schemeClr val="bg1"/>
                </a:solidFill>
              </a:rPr>
              <a:t>(1:31)</a:t>
            </a:r>
          </a:p>
          <a:p>
            <a:r>
              <a:rPr lang="en-US" b="1" dirty="0">
                <a:solidFill>
                  <a:schemeClr val="bg1"/>
                </a:solidFill>
              </a:rPr>
              <a:t>No Cussing Club</a:t>
            </a:r>
            <a:r>
              <a:rPr lang="en-US" dirty="0">
                <a:solidFill>
                  <a:schemeClr val="bg1"/>
                </a:solidFill>
              </a:rPr>
              <a:t> (4:56)</a:t>
            </a:r>
          </a:p>
          <a:p>
            <a:r>
              <a:rPr lang="en-US" b="1" dirty="0">
                <a:solidFill>
                  <a:schemeClr val="bg1"/>
                </a:solidFill>
              </a:rPr>
              <a:t>“Daniel and the Lions’ Den” (1:46)</a:t>
            </a:r>
          </a:p>
          <a:p>
            <a:endParaRPr lang="en-US" dirty="0">
              <a:solidFill>
                <a:schemeClr val="bg1"/>
              </a:solidFill>
            </a:endParaRPr>
          </a:p>
          <a:p>
            <a:endParaRPr lang="en-US" dirty="0">
              <a:solidFill>
                <a:schemeClr val="bg1"/>
              </a:solidFill>
            </a:endParaRPr>
          </a:p>
          <a:p>
            <a:endParaRPr lang="en-US" dirty="0">
              <a:solidFill>
                <a:schemeClr val="bg1"/>
              </a:solidFill>
            </a:endParaRPr>
          </a:p>
          <a:p>
            <a:pPr marL="342900" indent="-342900">
              <a:buAutoNum type="arabicPeriod"/>
            </a:pPr>
            <a:r>
              <a:rPr lang="en-US" dirty="0">
                <a:solidFill>
                  <a:schemeClr val="bg1"/>
                </a:solidFill>
              </a:rPr>
              <a:t>Old Testament Institute Manual  </a:t>
            </a:r>
            <a:r>
              <a:rPr lang="en-US" i="1" dirty="0">
                <a:solidFill>
                  <a:schemeClr val="bg1"/>
                </a:solidFill>
              </a:rPr>
              <a:t>Daniel: Prophet of God, Companion of Kings </a:t>
            </a:r>
            <a:r>
              <a:rPr lang="en-US" dirty="0">
                <a:solidFill>
                  <a:schemeClr val="bg1"/>
                </a:solidFill>
              </a:rPr>
              <a:t>Chapter 28</a:t>
            </a:r>
          </a:p>
          <a:p>
            <a:pPr marL="342900" indent="-342900">
              <a:buFontTx/>
              <a:buAutoNum type="arabicPeriod"/>
            </a:pPr>
            <a:r>
              <a:rPr lang="en-US" i="1" dirty="0">
                <a:solidFill>
                  <a:schemeClr val="bg1"/>
                </a:solidFill>
              </a:rPr>
              <a:t>Who’s Who in the Old Testament </a:t>
            </a:r>
            <a:r>
              <a:rPr lang="en-US" dirty="0">
                <a:solidFill>
                  <a:schemeClr val="bg1"/>
                </a:solidFill>
              </a:rPr>
              <a:t>by Ed J. </a:t>
            </a:r>
            <a:r>
              <a:rPr lang="en-US" dirty="0" err="1">
                <a:solidFill>
                  <a:schemeClr val="bg1"/>
                </a:solidFill>
              </a:rPr>
              <a:t>Pinegar</a:t>
            </a:r>
            <a:r>
              <a:rPr lang="en-US" dirty="0">
                <a:solidFill>
                  <a:schemeClr val="bg1"/>
                </a:solidFill>
              </a:rPr>
              <a:t> and Richard J. Allen p. 37-38</a:t>
            </a:r>
            <a:endParaRPr lang="en-US" i="1" dirty="0">
              <a:solidFill>
                <a:schemeClr val="bg1"/>
              </a:solidFill>
            </a:endParaRPr>
          </a:p>
          <a:p>
            <a:pPr marL="342900" indent="-342900">
              <a:buFontTx/>
              <a:buAutoNum type="arabicPeriod"/>
            </a:pPr>
            <a:r>
              <a:rPr lang="en-US" i="1" dirty="0">
                <a:solidFill>
                  <a:schemeClr val="bg1"/>
                </a:solidFill>
              </a:rPr>
              <a:t>Wikipedia</a:t>
            </a:r>
          </a:p>
          <a:p>
            <a:pPr marL="342900" indent="-342900">
              <a:buFontTx/>
              <a:buAutoNum type="arabicPeriod"/>
            </a:pPr>
            <a:r>
              <a:rPr lang="en-US" dirty="0">
                <a:solidFill>
                  <a:schemeClr val="bg1"/>
                </a:solidFill>
              </a:rPr>
              <a:t>William A. Shea Andrews University Seminary Studies </a:t>
            </a:r>
            <a:r>
              <a:rPr lang="en-US" i="1" dirty="0">
                <a:solidFill>
                  <a:schemeClr val="bg1"/>
                </a:solidFill>
              </a:rPr>
              <a:t>Darius the Mede Update </a:t>
            </a:r>
            <a:r>
              <a:rPr lang="en-US" dirty="0">
                <a:solidFill>
                  <a:schemeClr val="bg1"/>
                </a:solidFill>
              </a:rPr>
              <a:t>p. 230-231</a:t>
            </a:r>
          </a:p>
          <a:p>
            <a:pPr marL="342900" indent="-342900">
              <a:buFontTx/>
              <a:buAutoNum type="arabicPeriod"/>
            </a:pPr>
            <a:r>
              <a:rPr lang="en-US" dirty="0">
                <a:solidFill>
                  <a:schemeClr val="bg1"/>
                </a:solidFill>
              </a:rPr>
              <a:t>President Jeffrey R. Holland (“The Cost—and Blessings—of Discipleship,” </a:t>
            </a:r>
            <a:r>
              <a:rPr lang="en-US" i="1" dirty="0">
                <a:solidFill>
                  <a:schemeClr val="bg1"/>
                </a:solidFill>
              </a:rPr>
              <a:t>Ensign</a:t>
            </a:r>
            <a:r>
              <a:rPr lang="en-US" dirty="0">
                <a:solidFill>
                  <a:schemeClr val="bg1"/>
                </a:solidFill>
              </a:rPr>
              <a:t> or </a:t>
            </a:r>
            <a:r>
              <a:rPr lang="en-US" i="1" dirty="0">
                <a:solidFill>
                  <a:schemeClr val="bg1"/>
                </a:solidFill>
              </a:rPr>
              <a:t>Liahona</a:t>
            </a:r>
            <a:r>
              <a:rPr lang="en-US" dirty="0">
                <a:solidFill>
                  <a:schemeClr val="bg1"/>
                </a:solidFill>
              </a:rPr>
              <a:t>, May 2014, 6, 7, 9</a:t>
            </a:r>
          </a:p>
          <a:p>
            <a:pPr marL="342900" indent="-342900">
              <a:buAutoNum type="arabicPeriod" startAt="6"/>
            </a:pPr>
            <a:r>
              <a:rPr lang="en-US" dirty="0">
                <a:solidFill>
                  <a:schemeClr val="bg1"/>
                </a:solidFill>
              </a:rPr>
              <a:t>Spencer W.  Kimball, </a:t>
            </a:r>
            <a:r>
              <a:rPr lang="en-US" i="1" dirty="0">
                <a:solidFill>
                  <a:schemeClr val="bg1"/>
                </a:solidFill>
              </a:rPr>
              <a:t>Teachings of Presidents of the Church: Spencer W. Kimball  Integrity,</a:t>
            </a:r>
            <a:r>
              <a:rPr lang="en-US" dirty="0">
                <a:solidFill>
                  <a:schemeClr val="bg1"/>
                </a:solidFill>
              </a:rPr>
              <a:t> p. 17</a:t>
            </a:r>
          </a:p>
          <a:p>
            <a:pPr marL="342900" indent="-342900">
              <a:buAutoNum type="arabicPeriod" startAt="7"/>
            </a:pPr>
            <a:r>
              <a:rPr lang="en-US" b="1" i="1" dirty="0">
                <a:solidFill>
                  <a:schemeClr val="bg1"/>
                </a:solidFill>
              </a:rPr>
              <a:t>The Three Daily Prayers </a:t>
            </a:r>
            <a:r>
              <a:rPr lang="en-US" dirty="0">
                <a:solidFill>
                  <a:schemeClr val="bg1"/>
                </a:solidFill>
              </a:rPr>
              <a:t>By Nissan Mindel chadba.org</a:t>
            </a:r>
          </a:p>
          <a:p>
            <a:pPr marL="342900" indent="-342900">
              <a:buAutoNum type="arabicPeriod" startAt="7"/>
            </a:pPr>
            <a:r>
              <a:rPr lang="en-US" i="1" dirty="0">
                <a:solidFill>
                  <a:schemeClr val="bg1"/>
                </a:solidFill>
              </a:rPr>
              <a:t>Fourth Thousand Years </a:t>
            </a:r>
            <a:r>
              <a:rPr lang="en-US" dirty="0">
                <a:solidFill>
                  <a:schemeClr val="bg1"/>
                </a:solidFill>
              </a:rPr>
              <a:t>W. Cleon Skousen pp. 761-765</a:t>
            </a:r>
          </a:p>
          <a:p>
            <a:r>
              <a:rPr lang="en-US" dirty="0">
                <a:solidFill>
                  <a:schemeClr val="bg1"/>
                </a:solidFill>
              </a:rPr>
              <a:t>Presentation by ©http://fashionsbylynda.com/blog/</a:t>
            </a:r>
          </a:p>
          <a:p>
            <a:r>
              <a:rPr lang="en-US" i="1" dirty="0">
                <a:solidFill>
                  <a:schemeClr val="bg1"/>
                </a:solidFill>
              </a:rPr>
              <a:t>9.  Life of Joseph F. Smith,</a:t>
            </a:r>
            <a:r>
              <a:rPr lang="en-US" dirty="0">
                <a:solidFill>
                  <a:schemeClr val="bg1"/>
                </a:solidFill>
              </a:rPr>
              <a:t> comp. Joseph Fielding Smith [1938], 187–89).</a:t>
            </a:r>
          </a:p>
          <a:p>
            <a:r>
              <a:rPr lang="en-US" dirty="0">
                <a:solidFill>
                  <a:schemeClr val="bg1"/>
                </a:solidFill>
              </a:rPr>
              <a:t>	 </a:t>
            </a:r>
            <a:r>
              <a:rPr lang="en-US" i="1" dirty="0">
                <a:solidFill>
                  <a:schemeClr val="bg1"/>
                </a:solidFill>
              </a:rPr>
              <a:t>The Way to Perfection</a:t>
            </a:r>
            <a:r>
              <a:rPr lang="en-US" dirty="0">
                <a:solidFill>
                  <a:schemeClr val="bg1"/>
                </a:solidFill>
              </a:rPr>
              <a:t> [1970], 289–91</a:t>
            </a:r>
          </a:p>
        </p:txBody>
      </p:sp>
      <p:grpSp>
        <p:nvGrpSpPr>
          <p:cNvPr id="7" name="Group 6"/>
          <p:cNvGrpSpPr/>
          <p:nvPr/>
        </p:nvGrpSpPr>
        <p:grpSpPr>
          <a:xfrm>
            <a:off x="6987680" y="1030288"/>
            <a:ext cx="964635" cy="1221871"/>
            <a:chOff x="7543800" y="3810000"/>
            <a:chExt cx="1143000" cy="1447800"/>
          </a:xfrm>
        </p:grpSpPr>
        <p:sp>
          <p:nvSpPr>
            <p:cNvPr id="8" name="Trapezoid 7"/>
            <p:cNvSpPr/>
            <p:nvPr/>
          </p:nvSpPr>
          <p:spPr>
            <a:xfrm rot="16200000">
              <a:off x="8243309" y="4391868"/>
              <a:ext cx="493691" cy="393290"/>
            </a:xfrm>
            <a:prstGeom prst="trapezoid">
              <a:avLst>
                <a:gd name="adj" fmla="val 41471"/>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rot="4358081">
              <a:off x="7961518" y="496857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rot="6732551">
              <a:off x="7707087" y="499302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7546258" y="4341668"/>
              <a:ext cx="904568" cy="531668"/>
            </a:xfrm>
            <a:prstGeom prst="round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p:cNvGrpSpPr/>
            <p:nvPr/>
          </p:nvGrpSpPr>
          <p:grpSpPr>
            <a:xfrm>
              <a:off x="7924800" y="3810000"/>
              <a:ext cx="645353" cy="610017"/>
              <a:chOff x="7924800" y="5867400"/>
              <a:chExt cx="645353" cy="610017"/>
            </a:xfrm>
          </p:grpSpPr>
          <p:grpSp>
            <p:nvGrpSpPr>
              <p:cNvPr id="20" name="Group 13"/>
              <p:cNvGrpSpPr/>
              <p:nvPr/>
            </p:nvGrpSpPr>
            <p:grpSpPr>
              <a:xfrm>
                <a:off x="7924800" y="5867400"/>
                <a:ext cx="645353" cy="610017"/>
                <a:chOff x="3037563" y="3121795"/>
                <a:chExt cx="1250371" cy="1224010"/>
              </a:xfrm>
            </p:grpSpPr>
            <p:sp>
              <p:nvSpPr>
                <p:cNvPr id="22" name="Oval 21"/>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Oval 20"/>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p:cNvGrpSpPr/>
            <p:nvPr/>
          </p:nvGrpSpPr>
          <p:grpSpPr>
            <a:xfrm>
              <a:off x="7543800" y="4038600"/>
              <a:ext cx="403070" cy="381000"/>
              <a:chOff x="7924800" y="5867400"/>
              <a:chExt cx="645353" cy="610017"/>
            </a:xfrm>
          </p:grpSpPr>
          <p:grpSp>
            <p:nvGrpSpPr>
              <p:cNvPr id="14" name="Group 13"/>
              <p:cNvGrpSpPr/>
              <p:nvPr/>
            </p:nvGrpSpPr>
            <p:grpSpPr>
              <a:xfrm>
                <a:off x="7924800" y="5867400"/>
                <a:ext cx="645353" cy="610017"/>
                <a:chOff x="3037563" y="3121795"/>
                <a:chExt cx="1250371" cy="1224010"/>
              </a:xfrm>
            </p:grpSpPr>
            <p:sp>
              <p:nvSpPr>
                <p:cNvPr id="16" name="Oval 15"/>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Oval 14"/>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19656968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128375394"/>
              </p:ext>
            </p:extLst>
          </p:nvPr>
        </p:nvGraphicFramePr>
        <p:xfrm>
          <a:off x="1851678" y="477982"/>
          <a:ext cx="8128000" cy="1559560"/>
        </p:xfrm>
        <a:graphic>
          <a:graphicData uri="http://schemas.openxmlformats.org/drawingml/2006/table">
            <a:tbl>
              <a:tblPr firstRow="1" bandRow="1">
                <a:tableStyleId>{5940675A-B579-460E-94D1-54222C63F5DA}</a:tableStyleId>
              </a:tblPr>
              <a:tblGrid>
                <a:gridCol w="40640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tblGrid>
              <a:tr h="370840">
                <a:tc>
                  <a:txBody>
                    <a:bodyPr/>
                    <a:lstStyle/>
                    <a:p>
                      <a:pPr algn="ctr"/>
                      <a:r>
                        <a:rPr lang="en-US" dirty="0"/>
                        <a:t>Daniel 1-6</a:t>
                      </a:r>
                    </a:p>
                  </a:txBody>
                  <a:tcPr/>
                </a:tc>
                <a:tc>
                  <a:txBody>
                    <a:bodyPr/>
                    <a:lstStyle/>
                    <a:p>
                      <a:pPr algn="ctr"/>
                      <a:r>
                        <a:rPr lang="en-US" dirty="0"/>
                        <a:t>Daniel 7-12</a:t>
                      </a:r>
                    </a:p>
                  </a:txBody>
                  <a:tcPr/>
                </a:tc>
                <a:extLst>
                  <a:ext uri="{0D108BD9-81ED-4DB2-BD59-A6C34878D82A}">
                    <a16:rowId xmlns:a16="http://schemas.microsoft.com/office/drawing/2014/main" val="10000"/>
                  </a:ext>
                </a:extLst>
              </a:tr>
              <a:tr h="370840">
                <a:tc>
                  <a:txBody>
                    <a:bodyPr/>
                    <a:lstStyle/>
                    <a:p>
                      <a:r>
                        <a:rPr lang="en-US" b="0" i="0" dirty="0">
                          <a:solidFill>
                            <a:srgbClr val="333333"/>
                          </a:solidFill>
                          <a:effectLst/>
                          <a:latin typeface="Calibri" panose="020F0502020204030204" pitchFamily="34" charset="0"/>
                        </a:rPr>
                        <a:t>contains narratives regarding Daniel and his three companions</a:t>
                      </a:r>
                      <a:endParaRPr lang="en-US" dirty="0"/>
                    </a:p>
                  </a:txBody>
                  <a:tcPr/>
                </a:tc>
                <a:tc>
                  <a:txBody>
                    <a:bodyPr/>
                    <a:lstStyle/>
                    <a:p>
                      <a:r>
                        <a:rPr lang="en-US" b="0" i="0" dirty="0">
                          <a:solidFill>
                            <a:srgbClr val="333333"/>
                          </a:solidFill>
                          <a:effectLst/>
                          <a:latin typeface="Calibri" panose="020F0502020204030204" pitchFamily="34" charset="0"/>
                        </a:rPr>
                        <a:t>contains prophetic visions seen by Daniel and reported in his own name.</a:t>
                      </a:r>
                      <a:r>
                        <a:rPr lang="en-US" b="0" i="0" baseline="0" dirty="0">
                          <a:solidFill>
                            <a:srgbClr val="333333"/>
                          </a:solidFill>
                          <a:effectLst/>
                          <a:latin typeface="Calibri" panose="020F0502020204030204" pitchFamily="34" charset="0"/>
                        </a:rPr>
                        <a:t> some of these visions relate to the last days and the Second Coming of Jesus Christ.</a:t>
                      </a:r>
                      <a:endParaRPr lang="en-US" b="0" i="0" dirty="0">
                        <a:solidFill>
                          <a:srgbClr val="333333"/>
                        </a:solidFill>
                        <a:effectLst/>
                        <a:latin typeface="Calibri" panose="020F0502020204030204" pitchFamily="34" charset="0"/>
                      </a:endParaRPr>
                    </a:p>
                  </a:txBody>
                  <a:tcPr/>
                </a:tc>
                <a:extLst>
                  <a:ext uri="{0D108BD9-81ED-4DB2-BD59-A6C34878D82A}">
                    <a16:rowId xmlns:a16="http://schemas.microsoft.com/office/drawing/2014/main" val="10001"/>
                  </a:ext>
                </a:extLst>
              </a:tr>
            </a:tbl>
          </a:graphicData>
        </a:graphic>
      </p:graphicFrame>
      <p:graphicFrame>
        <p:nvGraphicFramePr>
          <p:cNvPr id="111" name="Table 110"/>
          <p:cNvGraphicFramePr>
            <a:graphicFrameLocks noGrp="1"/>
          </p:cNvGraphicFramePr>
          <p:nvPr>
            <p:extLst>
              <p:ext uri="{D42A27DB-BD31-4B8C-83A1-F6EECF244321}">
                <p14:modId xmlns:p14="http://schemas.microsoft.com/office/powerpoint/2010/main" val="3973842572"/>
              </p:ext>
            </p:extLst>
          </p:nvPr>
        </p:nvGraphicFramePr>
        <p:xfrm>
          <a:off x="1851678" y="2771123"/>
          <a:ext cx="8441892" cy="3388360"/>
        </p:xfrm>
        <a:graphic>
          <a:graphicData uri="http://schemas.openxmlformats.org/drawingml/2006/table">
            <a:tbl>
              <a:tblPr firstRow="1" bandRow="1">
                <a:tableStyleId>{5940675A-B579-460E-94D1-54222C63F5DA}</a:tableStyleId>
              </a:tblPr>
              <a:tblGrid>
                <a:gridCol w="1406982">
                  <a:extLst>
                    <a:ext uri="{9D8B030D-6E8A-4147-A177-3AD203B41FA5}">
                      <a16:colId xmlns:a16="http://schemas.microsoft.com/office/drawing/2014/main" val="20000"/>
                    </a:ext>
                  </a:extLst>
                </a:gridCol>
                <a:gridCol w="1406982">
                  <a:extLst>
                    <a:ext uri="{9D8B030D-6E8A-4147-A177-3AD203B41FA5}">
                      <a16:colId xmlns:a16="http://schemas.microsoft.com/office/drawing/2014/main" val="20001"/>
                    </a:ext>
                  </a:extLst>
                </a:gridCol>
                <a:gridCol w="1406982">
                  <a:extLst>
                    <a:ext uri="{9D8B030D-6E8A-4147-A177-3AD203B41FA5}">
                      <a16:colId xmlns:a16="http://schemas.microsoft.com/office/drawing/2014/main" val="20002"/>
                    </a:ext>
                  </a:extLst>
                </a:gridCol>
                <a:gridCol w="1406982">
                  <a:extLst>
                    <a:ext uri="{9D8B030D-6E8A-4147-A177-3AD203B41FA5}">
                      <a16:colId xmlns:a16="http://schemas.microsoft.com/office/drawing/2014/main" val="20003"/>
                    </a:ext>
                  </a:extLst>
                </a:gridCol>
                <a:gridCol w="1406982">
                  <a:extLst>
                    <a:ext uri="{9D8B030D-6E8A-4147-A177-3AD203B41FA5}">
                      <a16:colId xmlns:a16="http://schemas.microsoft.com/office/drawing/2014/main" val="20004"/>
                    </a:ext>
                  </a:extLst>
                </a:gridCol>
                <a:gridCol w="1406982">
                  <a:extLst>
                    <a:ext uri="{9D8B030D-6E8A-4147-A177-3AD203B41FA5}">
                      <a16:colId xmlns:a16="http://schemas.microsoft.com/office/drawing/2014/main" val="20005"/>
                    </a:ext>
                  </a:extLst>
                </a:gridCol>
              </a:tblGrid>
              <a:tr h="370840">
                <a:tc>
                  <a:txBody>
                    <a:bodyPr/>
                    <a:lstStyle/>
                    <a:p>
                      <a:r>
                        <a:rPr lang="en-US" dirty="0"/>
                        <a:t>Daniel 1</a:t>
                      </a:r>
                    </a:p>
                  </a:txBody>
                  <a:tcPr>
                    <a:solidFill>
                      <a:schemeClr val="bg1"/>
                    </a:solidFill>
                  </a:tcPr>
                </a:tc>
                <a:tc>
                  <a:txBody>
                    <a:bodyPr/>
                    <a:lstStyle/>
                    <a:p>
                      <a:r>
                        <a:rPr lang="en-US" dirty="0"/>
                        <a:t>Daniel 2</a:t>
                      </a:r>
                    </a:p>
                  </a:txBody>
                  <a:tcPr>
                    <a:solidFill>
                      <a:schemeClr val="bg1"/>
                    </a:solidFill>
                  </a:tcPr>
                </a:tc>
                <a:tc>
                  <a:txBody>
                    <a:bodyPr/>
                    <a:lstStyle/>
                    <a:p>
                      <a:r>
                        <a:rPr lang="en-US" dirty="0"/>
                        <a:t>Daniel 3</a:t>
                      </a:r>
                    </a:p>
                  </a:txBody>
                  <a:tcPr/>
                </a:tc>
                <a:tc>
                  <a:txBody>
                    <a:bodyPr/>
                    <a:lstStyle/>
                    <a:p>
                      <a:r>
                        <a:rPr lang="en-US" dirty="0"/>
                        <a:t>Daniel 4-5</a:t>
                      </a:r>
                    </a:p>
                  </a:txBody>
                  <a:tcPr/>
                </a:tc>
                <a:tc>
                  <a:txBody>
                    <a:bodyPr/>
                    <a:lstStyle/>
                    <a:p>
                      <a:r>
                        <a:rPr lang="en-US" dirty="0"/>
                        <a:t>Daniel 6</a:t>
                      </a:r>
                    </a:p>
                  </a:txBody>
                  <a:tcPr>
                    <a:solidFill>
                      <a:schemeClr val="accent5">
                        <a:lumMod val="20000"/>
                        <a:lumOff val="80000"/>
                      </a:schemeClr>
                    </a:solidFill>
                  </a:tcPr>
                </a:tc>
                <a:tc>
                  <a:txBody>
                    <a:bodyPr/>
                    <a:lstStyle/>
                    <a:p>
                      <a:r>
                        <a:rPr lang="en-US" dirty="0"/>
                        <a:t>Daniel 7-12</a:t>
                      </a:r>
                    </a:p>
                  </a:txBody>
                  <a:tcPr>
                    <a:solidFill>
                      <a:schemeClr val="accent5">
                        <a:lumMod val="20000"/>
                        <a:lumOff val="80000"/>
                      </a:schemeClr>
                    </a:solidFill>
                  </a:tcPr>
                </a:tc>
                <a:extLst>
                  <a:ext uri="{0D108BD9-81ED-4DB2-BD59-A6C34878D82A}">
                    <a16:rowId xmlns:a16="http://schemas.microsoft.com/office/drawing/2014/main" val="10000"/>
                  </a:ext>
                </a:extLst>
              </a:tr>
              <a:tr h="370840">
                <a:tc>
                  <a:txBody>
                    <a:bodyPr/>
                    <a:lstStyle/>
                    <a:p>
                      <a:r>
                        <a:rPr lang="en-US" sz="1200" kern="1200" dirty="0">
                          <a:effectLst/>
                        </a:rPr>
                        <a:t>Daniel and his companions are faithful to the law of </a:t>
                      </a:r>
                      <a:r>
                        <a:rPr lang="en-US" sz="1200" u="none" strike="noStrike" kern="1200" dirty="0">
                          <a:effectLst/>
                        </a:rPr>
                        <a:t>Moses</a:t>
                      </a:r>
                      <a:r>
                        <a:rPr lang="en-US" sz="1200" kern="1200" dirty="0">
                          <a:effectLst/>
                        </a:rPr>
                        <a:t> and God blesses them with knowledge and wisdom. They receive positions of service in King Nebuchadnezzar’s court.</a:t>
                      </a:r>
                      <a:endParaRPr lang="en-US" sz="1200" dirty="0"/>
                    </a:p>
                  </a:txBody>
                  <a:tcPr>
                    <a:solidFill>
                      <a:schemeClr val="bg1"/>
                    </a:solidFill>
                  </a:tcPr>
                </a:tc>
                <a:tc>
                  <a:txBody>
                    <a:bodyPr/>
                    <a:lstStyle/>
                    <a:p>
                      <a:r>
                        <a:rPr lang="en-US" sz="1200" b="0" i="0" kern="1200" dirty="0">
                          <a:solidFill>
                            <a:schemeClr val="tx1"/>
                          </a:solidFill>
                          <a:effectLst/>
                          <a:latin typeface="+mn-lt"/>
                          <a:ea typeface="+mn-ea"/>
                          <a:cs typeface="+mn-cs"/>
                        </a:rPr>
                        <a:t>By revelation Daniel interprets King Nebuchadnezzar’s dream, which concerns the destinies of kingdoms of the earth and the kingdom of God in the last days.</a:t>
                      </a:r>
                      <a:endParaRPr lang="en-US" sz="1200" dirty="0"/>
                    </a:p>
                  </a:txBody>
                  <a:tcPr>
                    <a:solidFill>
                      <a:schemeClr val="bg1"/>
                    </a:solidFill>
                  </a:tcPr>
                </a:tc>
                <a:tc>
                  <a:txBody>
                    <a:bodyPr/>
                    <a:lstStyle/>
                    <a:p>
                      <a:r>
                        <a:rPr lang="en-US" sz="1200" b="0" i="0" kern="1200" dirty="0">
                          <a:solidFill>
                            <a:schemeClr val="tx1"/>
                          </a:solidFill>
                          <a:effectLst/>
                          <a:latin typeface="+mn-lt"/>
                          <a:ea typeface="+mn-ea"/>
                          <a:cs typeface="+mn-cs"/>
                        </a:rPr>
                        <a:t>Shadrach, Meshach, and Abednego refuse to worship King Nebuchadnezzar’s golden idol and are cast into a fiery furnace, but the Lord delivers them.</a:t>
                      </a:r>
                      <a:endParaRPr lang="en-US" sz="1200" dirty="0"/>
                    </a:p>
                  </a:txBody>
                  <a:tcPr/>
                </a:tc>
                <a:tc>
                  <a:txBody>
                    <a:bodyPr/>
                    <a:lstStyle/>
                    <a:p>
                      <a:r>
                        <a:rPr lang="en-US" sz="1200" b="0" i="0" kern="1200" dirty="0">
                          <a:solidFill>
                            <a:schemeClr val="tx1"/>
                          </a:solidFill>
                          <a:effectLst/>
                          <a:latin typeface="+mn-lt"/>
                          <a:ea typeface="+mn-ea"/>
                          <a:cs typeface="+mn-cs"/>
                        </a:rPr>
                        <a:t>Daniel interprets another dream of King Nebuchadnezzar’s and later interprets writing on a wall regarding Babylon’s impending fall to the Medes and Persians.</a:t>
                      </a:r>
                      <a:endParaRPr lang="en-US" sz="1200" dirty="0"/>
                    </a:p>
                  </a:txBody>
                  <a:tcPr/>
                </a:tc>
                <a:tc>
                  <a:txBody>
                    <a:bodyPr/>
                    <a:lstStyle/>
                    <a:p>
                      <a:r>
                        <a:rPr lang="en-US" sz="1200" b="0" i="0" kern="1200" dirty="0">
                          <a:solidFill>
                            <a:schemeClr val="tx1"/>
                          </a:solidFill>
                          <a:effectLst/>
                          <a:latin typeface="+mn-lt"/>
                          <a:ea typeface="+mn-ea"/>
                          <a:cs typeface="+mn-cs"/>
                        </a:rPr>
                        <a:t>Daniel is delivered from a den of lions. He was cast into the den for praying to the Lord rather than obeying King Darius’s decree forbidding petitioning any god or man other than the king.</a:t>
                      </a:r>
                      <a:endParaRPr lang="en-US" sz="1200" dirty="0"/>
                    </a:p>
                  </a:txBody>
                  <a:tcPr>
                    <a:solidFill>
                      <a:schemeClr val="accent5">
                        <a:lumMod val="20000"/>
                        <a:lumOff val="80000"/>
                      </a:schemeClr>
                    </a:solidFill>
                  </a:tcPr>
                </a:tc>
                <a:tc>
                  <a:txBody>
                    <a:bodyPr/>
                    <a:lstStyle/>
                    <a:p>
                      <a:r>
                        <a:rPr lang="en-US" sz="1200" b="0" i="0" kern="1200" dirty="0">
                          <a:solidFill>
                            <a:schemeClr val="tx1"/>
                          </a:solidFill>
                          <a:effectLst/>
                          <a:latin typeface="+mn-lt"/>
                          <a:ea typeface="+mn-ea"/>
                          <a:cs typeface="+mn-cs"/>
                        </a:rPr>
                        <a:t>Daniel has prophetic visions of events from soon after his time through the last days. These events include conquests of kingdoms of the earth, the coming of the Messiah, the distress and deliverance of God’s people in the last days, and the </a:t>
                      </a:r>
                      <a:r>
                        <a:rPr lang="en-US" sz="1200" b="0" i="0" u="none" strike="noStrike" kern="1200" dirty="0">
                          <a:solidFill>
                            <a:schemeClr val="tx1"/>
                          </a:solidFill>
                          <a:effectLst/>
                          <a:latin typeface="+mn-lt"/>
                          <a:ea typeface="+mn-ea"/>
                          <a:cs typeface="+mn-cs"/>
                        </a:rPr>
                        <a:t>Resurrection</a:t>
                      </a:r>
                      <a:r>
                        <a:rPr lang="en-US" sz="1200" b="0" i="0" kern="1200" dirty="0">
                          <a:solidFill>
                            <a:schemeClr val="tx1"/>
                          </a:solidFill>
                          <a:effectLst/>
                          <a:latin typeface="+mn-lt"/>
                          <a:ea typeface="+mn-ea"/>
                          <a:cs typeface="+mn-cs"/>
                        </a:rPr>
                        <a:t> of the dead.</a:t>
                      </a:r>
                      <a:endParaRPr lang="en-US" sz="1200" dirty="0"/>
                    </a:p>
                  </a:txBody>
                  <a:tcPr>
                    <a:solidFill>
                      <a:schemeClr val="accent5">
                        <a:lumMod val="20000"/>
                        <a:lumOff val="80000"/>
                      </a:scheme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2351450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6736702" cy="4339650"/>
          </a:xfrm>
          <a:prstGeom prst="rect">
            <a:avLst/>
          </a:prstGeom>
          <a:ln>
            <a:solidFill>
              <a:schemeClr val="tx1"/>
            </a:solidFill>
          </a:ln>
        </p:spPr>
        <p:txBody>
          <a:bodyPr wrap="square">
            <a:spAutoFit/>
          </a:bodyPr>
          <a:lstStyle/>
          <a:p>
            <a:r>
              <a:rPr lang="en-US" sz="1200" b="1" dirty="0"/>
              <a:t>Prayer: A Jewish Perspective Daniel 6:10</a:t>
            </a:r>
          </a:p>
          <a:p>
            <a:r>
              <a:rPr lang="en-US" sz="1200" dirty="0"/>
              <a:t>After the Holy Temple was destroyed and the Jews were led into captivity in Babylon, Jews continued to gather and pray in congregation. The places of prayer became like "small sanctuaries</a:t>
            </a:r>
            <a:r>
              <a:rPr lang="en-US" sz="1200" i="1" dirty="0"/>
              <a:t>"—Beit </a:t>
            </a:r>
            <a:r>
              <a:rPr lang="en-US" sz="1200" i="1" dirty="0" err="1"/>
              <a:t>Mikdash</a:t>
            </a:r>
            <a:r>
              <a:rPr lang="en-US" sz="1200" i="1" dirty="0"/>
              <a:t> Me'at,</a:t>
            </a:r>
            <a:r>
              <a:rPr lang="en-US" sz="1200" i="1" u="sng" baseline="30000" dirty="0"/>
              <a:t>9</a:t>
            </a:r>
            <a:r>
              <a:rPr lang="en-US" sz="1200" dirty="0"/>
              <a:t> during the years of exile, the children who were born and brought </a:t>
            </a:r>
            <a:r>
              <a:rPr lang="en-US" sz="1200" i="1" dirty="0"/>
              <a:t>up</a:t>
            </a:r>
            <a:r>
              <a:rPr lang="en-US" sz="1200" dirty="0"/>
              <a:t> in Babylon lacked adequate knowledge of the Holy Tongue (Hebrew) and spoke a mixed language. Therefore, when the Jews returned to their homeland after the seventy years' exile was over, Ezra the Scribe together with the Men of the Great Assembly (consisting of prophets and sages, 120 members in all) fixed the text of the daily prayer </a:t>
            </a:r>
            <a:r>
              <a:rPr lang="en-US" sz="1200" i="1" dirty="0"/>
              <a:t>(</a:t>
            </a:r>
            <a:r>
              <a:rPr lang="en-US" sz="1200" i="1" dirty="0" err="1"/>
              <a:t>Shemone</a:t>
            </a:r>
            <a:r>
              <a:rPr lang="en-US" sz="1200" i="1" dirty="0"/>
              <a:t> </a:t>
            </a:r>
            <a:r>
              <a:rPr lang="en-US" sz="1200" i="1" dirty="0" err="1"/>
              <a:t>Esrei</a:t>
            </a:r>
            <a:r>
              <a:rPr lang="en-US" sz="1200" i="1" dirty="0"/>
              <a:t>—</a:t>
            </a:r>
            <a:r>
              <a:rPr lang="en-US" sz="1200" dirty="0"/>
              <a:t>the "Eighteen Benedictions"), and made it a permanent institution and duty in Jewish life to recite this prayer three times daily. Ever since then it became part of Jewish Law </a:t>
            </a:r>
            <a:r>
              <a:rPr lang="en-US" sz="1200" i="1" dirty="0"/>
              <a:t>(</a:t>
            </a:r>
            <a:r>
              <a:rPr lang="en-US" sz="1200" i="1" dirty="0" err="1"/>
              <a:t>Halachah</a:t>
            </a:r>
            <a:r>
              <a:rPr lang="en-US" sz="1200" i="1" dirty="0"/>
              <a:t>)</a:t>
            </a:r>
            <a:r>
              <a:rPr lang="en-US" sz="1200" dirty="0"/>
              <a:t> for each and every Jew to pray this ordained and fixed order of prayer three times daily, corresponding to the daily sacrifices in the Holy Temple, with additional </a:t>
            </a:r>
            <a:r>
              <a:rPr lang="en-US" sz="1200" i="1" dirty="0"/>
              <a:t>(</a:t>
            </a:r>
            <a:r>
              <a:rPr lang="en-US" sz="1200" i="1" dirty="0" err="1"/>
              <a:t>musaf</a:t>
            </a:r>
            <a:r>
              <a:rPr lang="en-US" sz="1200" i="1" dirty="0"/>
              <a:t>)</a:t>
            </a:r>
            <a:r>
              <a:rPr lang="en-US" sz="1200" dirty="0"/>
              <a:t> prayers on Shabbat, </a:t>
            </a:r>
            <a:r>
              <a:rPr lang="en-US" sz="1200" i="1" dirty="0"/>
              <a:t>Rosh-</a:t>
            </a:r>
            <a:r>
              <a:rPr lang="en-US" sz="1200" i="1" dirty="0" err="1"/>
              <a:t>Chodesh</a:t>
            </a:r>
            <a:r>
              <a:rPr lang="en-US" sz="1200" dirty="0"/>
              <a:t> and Festivals, and a special "closing" prayer </a:t>
            </a:r>
            <a:r>
              <a:rPr lang="en-US" sz="1200" i="1" dirty="0"/>
              <a:t>(</a:t>
            </a:r>
            <a:r>
              <a:rPr lang="en-US" sz="1200" i="1" dirty="0" err="1"/>
              <a:t>Neilah</a:t>
            </a:r>
            <a:r>
              <a:rPr lang="en-US" sz="1200" i="1" dirty="0"/>
              <a:t>)</a:t>
            </a:r>
            <a:r>
              <a:rPr lang="en-US" sz="1200" dirty="0"/>
              <a:t> on </a:t>
            </a:r>
            <a:r>
              <a:rPr lang="en-US" sz="1200" i="1" dirty="0"/>
              <a:t>Yom Kippur</a:t>
            </a:r>
            <a:r>
              <a:rPr lang="en-US" sz="1200" dirty="0"/>
              <a:t>.</a:t>
            </a:r>
          </a:p>
          <a:p>
            <a:r>
              <a:rPr lang="en-US" sz="1200" dirty="0"/>
              <a:t>Thus, the main parts of the daily prayers were formulated by our Sages. These included the </a:t>
            </a:r>
            <a:r>
              <a:rPr lang="en-US" sz="1200" i="1" dirty="0"/>
              <a:t>Shema</a:t>
            </a:r>
            <a:r>
              <a:rPr lang="en-US" sz="1200" dirty="0"/>
              <a:t> prayer and </a:t>
            </a:r>
            <a:r>
              <a:rPr lang="en-US" sz="1200" i="1" dirty="0" err="1"/>
              <a:t>Shemone</a:t>
            </a:r>
            <a:r>
              <a:rPr lang="en-US" sz="1200" i="1" dirty="0"/>
              <a:t> </a:t>
            </a:r>
            <a:r>
              <a:rPr lang="en-US" sz="1200" i="1" dirty="0" err="1"/>
              <a:t>Esrei</a:t>
            </a:r>
            <a:r>
              <a:rPr lang="en-US" sz="1200" i="1" dirty="0"/>
              <a:t>,</a:t>
            </a:r>
            <a:r>
              <a:rPr lang="en-US" sz="1200" dirty="0"/>
              <a:t> which still are the main parts of our morning and evening prayers, while the </a:t>
            </a:r>
            <a:r>
              <a:rPr lang="en-US" sz="1200" i="1" dirty="0" err="1"/>
              <a:t>Shemone</a:t>
            </a:r>
            <a:r>
              <a:rPr lang="en-US" sz="1200" i="1" dirty="0"/>
              <a:t> </a:t>
            </a:r>
            <a:r>
              <a:rPr lang="en-US" sz="1200" i="1" dirty="0" err="1"/>
              <a:t>Esrei</a:t>
            </a:r>
            <a:r>
              <a:rPr lang="en-US" sz="1200" i="1" dirty="0"/>
              <a:t> </a:t>
            </a:r>
            <a:r>
              <a:rPr lang="en-US" sz="1200" i="1" dirty="0" err="1"/>
              <a:t>is</a:t>
            </a:r>
            <a:r>
              <a:rPr lang="en-US" sz="1200" dirty="0" err="1"/>
              <a:t>the</a:t>
            </a:r>
            <a:r>
              <a:rPr lang="en-US" sz="1200" dirty="0"/>
              <a:t> main part of the </a:t>
            </a:r>
            <a:r>
              <a:rPr lang="en-US" sz="1200" i="1" dirty="0" err="1"/>
              <a:t>Minchah</a:t>
            </a:r>
            <a:r>
              <a:rPr lang="en-US" sz="1200" dirty="0"/>
              <a:t> service also. The daily Psalm (from </a:t>
            </a:r>
            <a:r>
              <a:rPr lang="en-US" sz="1200" i="1" dirty="0" err="1"/>
              <a:t>Tehillim</a:t>
            </a:r>
            <a:r>
              <a:rPr lang="en-US" sz="1200" i="1" dirty="0"/>
              <a:t>)</a:t>
            </a:r>
            <a:r>
              <a:rPr lang="en-US" sz="1200" dirty="0"/>
              <a:t>which used to be sung by the Levites in the Holy Temple, the Holy Temple in Jerusalem, became part of the morning prayer. Other Psalms of David were included in the morning prayer, and special benedictions before and after </a:t>
            </a:r>
            <a:r>
              <a:rPr lang="en-US" sz="1200" dirty="0" err="1"/>
              <a:t>the</a:t>
            </a:r>
            <a:r>
              <a:rPr lang="en-US" sz="1200" i="1" dirty="0" err="1"/>
              <a:t>Shema</a:t>
            </a:r>
            <a:r>
              <a:rPr lang="en-US" sz="1200" dirty="0"/>
              <a:t> were added. By the time the </a:t>
            </a:r>
            <a:r>
              <a:rPr lang="en-US" sz="1200" i="1" dirty="0"/>
              <a:t>Mishnah</a:t>
            </a:r>
            <a:r>
              <a:rPr lang="en-US" sz="1200" dirty="0"/>
              <a:t> was recorded by Rabbi Judah the Prince (about the year 3910—some 500 years after Ezra), and especially by the time the Talmud was completed (some 300 years later, or about 1500 years ago), the basic order of our prayers, as we know them now, had been formulated.</a:t>
            </a:r>
          </a:p>
          <a:p>
            <a:r>
              <a:rPr lang="en-US" sz="1200" b="1" dirty="0"/>
              <a:t>The Three Daily Prayers</a:t>
            </a:r>
          </a:p>
          <a:p>
            <a:r>
              <a:rPr lang="en-US" sz="1200" dirty="0"/>
              <a:t>By Nissan </a:t>
            </a:r>
            <a:r>
              <a:rPr lang="en-US" sz="1200" dirty="0" err="1"/>
              <a:t>Mindel</a:t>
            </a:r>
            <a:r>
              <a:rPr lang="en-US" sz="1200" dirty="0"/>
              <a:t> Chadbad.org</a:t>
            </a:r>
          </a:p>
        </p:txBody>
      </p:sp>
      <p:sp>
        <p:nvSpPr>
          <p:cNvPr id="6" name="Rectangle 5"/>
          <p:cNvSpPr/>
          <p:nvPr/>
        </p:nvSpPr>
        <p:spPr>
          <a:xfrm>
            <a:off x="6736702" y="1569660"/>
            <a:ext cx="5455298" cy="3046988"/>
          </a:xfrm>
          <a:prstGeom prst="rect">
            <a:avLst/>
          </a:prstGeom>
          <a:ln>
            <a:solidFill>
              <a:schemeClr val="tx1"/>
            </a:solidFill>
          </a:ln>
        </p:spPr>
        <p:txBody>
          <a:bodyPr wrap="square">
            <a:spAutoFit/>
          </a:bodyPr>
          <a:lstStyle/>
          <a:p>
            <a:r>
              <a:rPr lang="en-US" sz="1200" b="1" dirty="0"/>
              <a:t>The Great Gathering  Daniel 7 9-14:</a:t>
            </a:r>
          </a:p>
          <a:p>
            <a:r>
              <a:rPr lang="en-US" sz="1200" dirty="0"/>
              <a:t>President Joseph Fielding Smith said that the council with the Ancient of Days (Adam) at Adam-</a:t>
            </a:r>
            <a:r>
              <a:rPr lang="en-US" sz="1200" dirty="0" err="1"/>
              <a:t>ondi</a:t>
            </a:r>
            <a:r>
              <a:rPr lang="en-US" sz="1200" dirty="0"/>
              <a:t>-</a:t>
            </a:r>
            <a:r>
              <a:rPr lang="en-US" sz="1200" dirty="0" err="1"/>
              <a:t>Ahman</a:t>
            </a:r>
            <a:r>
              <a:rPr lang="en-US" sz="1200" dirty="0"/>
              <a:t> (see D&amp;C 27; 116), as prophesied in Daniel 7:9–14, will “be of the greatest importance to this world. … Judgment will be set and all who have held keys will make their reports and deliver their stewardships, as they shall be required. Adam will direct this judgment, and then he will make his report, as the one holding the keys for this earth, to his Superior Officer, Jesus Christ. Our Lord will then assume the reins of government; directions will be given to the Priesthood; and He, whose right it is to rule, will be installed officially by the voice of the Priesthood there assembled. This grand council of Priesthood will be composed, not only of those who are faithful who now dwell on this earth, but also of the prophets and apostles of old, who have had directing authority. Others may also be there [see D&amp;C 27:5, 14], but if so they will be there by appointment, for this is to be an official council called to attend to the most momentous matters concerning the destiny of this earth” (</a:t>
            </a:r>
            <a:r>
              <a:rPr lang="en-US" sz="1200" i="1" dirty="0"/>
              <a:t>The Way to Perfection</a:t>
            </a:r>
            <a:r>
              <a:rPr lang="en-US" sz="1200" dirty="0"/>
              <a:t>[1970], 290–91; see also </a:t>
            </a:r>
            <a:r>
              <a:rPr lang="en-US" sz="1200" i="1" dirty="0"/>
              <a:t>Old Testament Student Manual: 1 Kings–Malachi,</a:t>
            </a:r>
            <a:r>
              <a:rPr lang="en-US" sz="1200" dirty="0"/>
              <a:t> 3rd ed. [Church Educational System manual, 2003], 305).</a:t>
            </a:r>
          </a:p>
        </p:txBody>
      </p:sp>
      <p:sp>
        <p:nvSpPr>
          <p:cNvPr id="7" name="Rectangle 6"/>
          <p:cNvSpPr/>
          <p:nvPr/>
        </p:nvSpPr>
        <p:spPr>
          <a:xfrm>
            <a:off x="6736702" y="0"/>
            <a:ext cx="5455298" cy="1569660"/>
          </a:xfrm>
          <a:prstGeom prst="rect">
            <a:avLst/>
          </a:prstGeom>
          <a:ln>
            <a:solidFill>
              <a:schemeClr val="tx1"/>
            </a:solidFill>
          </a:ln>
        </p:spPr>
        <p:txBody>
          <a:bodyPr wrap="square">
            <a:spAutoFit/>
          </a:bodyPr>
          <a:lstStyle/>
          <a:p>
            <a:pPr fontAlgn="base"/>
            <a:r>
              <a:rPr lang="en-US" sz="1200" b="1" dirty="0"/>
              <a:t>Darius’ Decree: </a:t>
            </a:r>
          </a:p>
          <a:p>
            <a:pPr fontAlgn="base"/>
            <a:r>
              <a:rPr lang="en-US" sz="1200" dirty="0"/>
              <a:t>President Spencer W. Kimball spoke of Daniel’s integrity in following the Lord instead of Darius’s decree:</a:t>
            </a:r>
          </a:p>
          <a:p>
            <a:pPr fontAlgn="base"/>
            <a:r>
              <a:rPr lang="en-US" sz="1200" dirty="0"/>
              <a:t>“This unalterable law of the Medes and Persians would have been terrifying to any man, but the faithful Daniel did not flinch. Was there any question what he should do? He could save his life by abandoning his prayers to the Living God. What was he to do? A man of integrity could not fail. Daniel was the soul of integrity” (“Integrity” [address to Brigham Young University student body, Feb. 25, 1964], 17).</a:t>
            </a:r>
          </a:p>
        </p:txBody>
      </p:sp>
      <p:sp>
        <p:nvSpPr>
          <p:cNvPr id="12" name="Rectangle 11"/>
          <p:cNvSpPr/>
          <p:nvPr/>
        </p:nvSpPr>
        <p:spPr>
          <a:xfrm>
            <a:off x="0" y="4339650"/>
            <a:ext cx="6736702" cy="1938992"/>
          </a:xfrm>
          <a:prstGeom prst="rect">
            <a:avLst/>
          </a:prstGeom>
          <a:ln>
            <a:solidFill>
              <a:schemeClr val="tx1"/>
            </a:solidFill>
          </a:ln>
        </p:spPr>
        <p:txBody>
          <a:bodyPr wrap="square">
            <a:spAutoFit/>
          </a:bodyPr>
          <a:lstStyle/>
          <a:p>
            <a:r>
              <a:rPr lang="en-US" sz="1200" b="1" dirty="0"/>
              <a:t>Knowledge Daniel 12:4 :</a:t>
            </a:r>
          </a:p>
          <a:p>
            <a:r>
              <a:rPr lang="en-US" sz="1200" dirty="0"/>
              <a:t>Concerning the fulfillment of Daniel’s prophecy about an increase of knowledge, President Spencer W. Kimball observed: “Nineteenth century theologians thought they saw the fulfillment of these predictions in the coming of the steam engine, the sewing machine, the motor car. What they saw was but the dim beginnings of the most spectacular increase of knowledge since men first dwelt upon the earth. Could they emerge from their graves today and behold a giant rocket in flight, a man-made satellite in orbit, and moving pictures of the moon or Mars appearing on a TV set, a famous choir in South Dakota singing to much of the earth through the satellite off in space, they would recognize in all these and numerous other space-age marvels a fulfillment far beyond their expectations but nonetheless valid for all of that.” (Talk given at the dedication of the Language Training Mission [Provo, Utah, 27 Sept. 1976], p. 5.)</a:t>
            </a:r>
          </a:p>
        </p:txBody>
      </p:sp>
    </p:spTree>
    <p:extLst>
      <p:ext uri="{BB962C8B-B14F-4D97-AF65-F5344CB8AC3E}">
        <p14:creationId xmlns:p14="http://schemas.microsoft.com/office/powerpoint/2010/main" val="28324779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l="10020" t="41273" r="57907" b="16885"/>
          <a:stretch/>
        </p:blipFill>
        <p:spPr>
          <a:xfrm>
            <a:off x="3879331" y="877163"/>
            <a:ext cx="7464529" cy="5477771"/>
          </a:xfrm>
          <a:prstGeom prst="rect">
            <a:avLst/>
          </a:prstGeom>
        </p:spPr>
      </p:pic>
      <p:sp>
        <p:nvSpPr>
          <p:cNvPr id="7" name="Rectangle 6"/>
          <p:cNvSpPr/>
          <p:nvPr/>
        </p:nvSpPr>
        <p:spPr>
          <a:xfrm>
            <a:off x="89211" y="0"/>
            <a:ext cx="3635298" cy="1754326"/>
          </a:xfrm>
          <a:prstGeom prst="rect">
            <a:avLst/>
          </a:prstGeom>
        </p:spPr>
        <p:txBody>
          <a:bodyPr wrap="square">
            <a:spAutoFit/>
          </a:bodyPr>
          <a:lstStyle/>
          <a:p>
            <a:r>
              <a:rPr lang="en-US" dirty="0">
                <a:latin typeface="Arial" panose="020B0604020202020204" pitchFamily="34" charset="0"/>
              </a:rPr>
              <a:t>In 539 BC, Babylon was captured by Cyrus the Great. His son was later crowned formally as King of Babylonia. This list uses the Greek names of the Achaemenid Persian kings. Wikipedia</a:t>
            </a:r>
            <a:endParaRPr lang="en-US" dirty="0"/>
          </a:p>
        </p:txBody>
      </p:sp>
    </p:spTree>
    <p:extLst>
      <p:ext uri="{BB962C8B-B14F-4D97-AF65-F5344CB8AC3E}">
        <p14:creationId xmlns:p14="http://schemas.microsoft.com/office/powerpoint/2010/main" val="642871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2" descr="http://wallpaperswide.com/download/aero_brown-wallpaper-1366x768.jpg"/>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534796" y="1018964"/>
            <a:ext cx="3737315" cy="2862322"/>
          </a:xfrm>
          <a:prstGeom prst="rect">
            <a:avLst/>
          </a:prstGeom>
        </p:spPr>
        <p:txBody>
          <a:bodyPr wrap="square">
            <a:spAutoFit/>
          </a:bodyPr>
          <a:lstStyle/>
          <a:p>
            <a:r>
              <a:rPr lang="en-US" dirty="0">
                <a:solidFill>
                  <a:schemeClr val="bg1"/>
                </a:solidFill>
                <a:latin typeface="Calibri" panose="020F0502020204030204" pitchFamily="34" charset="0"/>
              </a:rPr>
              <a:t>Joseph’s “first thought was to … seek shelter in the trees and in flight [as others had done]. Then the thought came to him, ‘Why should I run from these fellows?’ With that thought in mind he boldly marched up … to the campfire.” One of the drunk men, waving a pistol and pointing at Joseph, “demanded in a loud, angry voice, ‘Are you a “Mormon”?’</a:t>
            </a:r>
          </a:p>
        </p:txBody>
      </p:sp>
      <p:sp>
        <p:nvSpPr>
          <p:cNvPr id="5" name="Rectangle 4"/>
          <p:cNvSpPr/>
          <p:nvPr/>
        </p:nvSpPr>
        <p:spPr>
          <a:xfrm>
            <a:off x="5110975" y="4888210"/>
            <a:ext cx="6096000" cy="923330"/>
          </a:xfrm>
          <a:prstGeom prst="rect">
            <a:avLst/>
          </a:prstGeom>
        </p:spPr>
        <p:txBody>
          <a:bodyPr>
            <a:spAutoFit/>
          </a:bodyPr>
          <a:lstStyle/>
          <a:p>
            <a:r>
              <a:rPr lang="en-US" dirty="0">
                <a:solidFill>
                  <a:schemeClr val="bg1"/>
                </a:solidFill>
                <a:latin typeface="Calibri" panose="020F0502020204030204" pitchFamily="34" charset="0"/>
              </a:rPr>
              <a:t>“Without a moment of hesitation and looking the ruffian in the eye, Joseph F. Smith boldly answered, ‘Yes, </a:t>
            </a:r>
            <a:r>
              <a:rPr lang="en-US" dirty="0" err="1">
                <a:solidFill>
                  <a:schemeClr val="bg1"/>
                </a:solidFill>
                <a:latin typeface="Calibri" panose="020F0502020204030204" pitchFamily="34" charset="0"/>
              </a:rPr>
              <a:t>siree</a:t>
            </a:r>
            <a:r>
              <a:rPr lang="en-US" dirty="0">
                <a:solidFill>
                  <a:schemeClr val="bg1"/>
                </a:solidFill>
                <a:latin typeface="Calibri" panose="020F0502020204030204" pitchFamily="34" charset="0"/>
              </a:rPr>
              <a:t>; dyed in the wool; true blue, through and through.’”</a:t>
            </a:r>
          </a:p>
        </p:txBody>
      </p:sp>
      <p:pic>
        <p:nvPicPr>
          <p:cNvPr id="19" name="Picture 18"/>
          <p:cNvPicPr>
            <a:picLocks noChangeAspect="1"/>
          </p:cNvPicPr>
          <p:nvPr/>
        </p:nvPicPr>
        <p:blipFill rotWithShape="1">
          <a:blip r:embed="rId3"/>
          <a:srcRect l="30596" t="29161" r="39567" b="47714"/>
          <a:stretch/>
        </p:blipFill>
        <p:spPr>
          <a:xfrm>
            <a:off x="5261315" y="935334"/>
            <a:ext cx="4834264" cy="2107582"/>
          </a:xfrm>
          <a:prstGeom prst="rect">
            <a:avLst/>
          </a:prstGeom>
        </p:spPr>
      </p:pic>
      <p:pic>
        <p:nvPicPr>
          <p:cNvPr id="21" name="Picture 20"/>
          <p:cNvPicPr>
            <a:picLocks noChangeAspect="1"/>
          </p:cNvPicPr>
          <p:nvPr/>
        </p:nvPicPr>
        <p:blipFill rotWithShape="1">
          <a:blip r:embed="rId4"/>
          <a:srcRect l="27730" t="28921" r="40128" b="45528"/>
          <a:stretch/>
        </p:blipFill>
        <p:spPr>
          <a:xfrm>
            <a:off x="635620" y="4588167"/>
            <a:ext cx="4114800" cy="1839950"/>
          </a:xfrm>
          <a:prstGeom prst="rect">
            <a:avLst/>
          </a:prstGeom>
        </p:spPr>
      </p:pic>
      <p:sp>
        <p:nvSpPr>
          <p:cNvPr id="22" name="Rectangle 21"/>
          <p:cNvSpPr/>
          <p:nvPr/>
        </p:nvSpPr>
        <p:spPr>
          <a:xfrm>
            <a:off x="11708112" y="6421203"/>
            <a:ext cx="495649" cy="369332"/>
          </a:xfrm>
          <a:prstGeom prst="rect">
            <a:avLst/>
          </a:prstGeom>
        </p:spPr>
        <p:txBody>
          <a:bodyPr wrap="none">
            <a:spAutoFit/>
          </a:bodyPr>
          <a:lstStyle/>
          <a:p>
            <a:r>
              <a:rPr lang="en-US" dirty="0">
                <a:solidFill>
                  <a:schemeClr val="bg1"/>
                </a:solidFill>
              </a:rPr>
              <a:t> (9)</a:t>
            </a:r>
          </a:p>
        </p:txBody>
      </p:sp>
    </p:spTree>
    <p:extLst>
      <p:ext uri="{BB962C8B-B14F-4D97-AF65-F5344CB8AC3E}">
        <p14:creationId xmlns:p14="http://schemas.microsoft.com/office/powerpoint/2010/main" val="525313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2" descr="http://wallpaperswide.com/download/aero_brown-wallpaper-1366x768.jpg"/>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5582520" y="3602038"/>
            <a:ext cx="4301412" cy="1754326"/>
          </a:xfrm>
          <a:prstGeom prst="rect">
            <a:avLst/>
          </a:prstGeom>
        </p:spPr>
        <p:txBody>
          <a:bodyPr wrap="square">
            <a:spAutoFit/>
          </a:bodyPr>
          <a:lstStyle/>
          <a:p>
            <a:r>
              <a:rPr lang="en-US" dirty="0">
                <a:solidFill>
                  <a:schemeClr val="bg1"/>
                </a:solidFill>
              </a:rPr>
              <a:t>“‘Well, you are the [</a:t>
            </a:r>
            <a:r>
              <a:rPr lang="en-US" dirty="0" err="1">
                <a:solidFill>
                  <a:schemeClr val="bg1"/>
                </a:solidFill>
              </a:rPr>
              <a:t>blankety</a:t>
            </a:r>
            <a:r>
              <a:rPr lang="en-US" dirty="0">
                <a:solidFill>
                  <a:schemeClr val="bg1"/>
                </a:solidFill>
              </a:rPr>
              <a:t>-blank] pleasantest man I ever met! Shake hands, young fellow, I am glad to see a man that stands up for his convictions’” </a:t>
            </a:r>
          </a:p>
          <a:p>
            <a:endParaRPr lang="en-US" dirty="0">
              <a:solidFill>
                <a:schemeClr val="bg1"/>
              </a:solidFill>
            </a:endParaRPr>
          </a:p>
          <a:p>
            <a:r>
              <a:rPr lang="en-US" dirty="0">
                <a:solidFill>
                  <a:schemeClr val="bg1"/>
                </a:solidFill>
              </a:rPr>
              <a:t>Then they rode off. (2)</a:t>
            </a:r>
          </a:p>
        </p:txBody>
      </p:sp>
      <p:sp>
        <p:nvSpPr>
          <p:cNvPr id="5" name="Rectangle 4"/>
          <p:cNvSpPr/>
          <p:nvPr/>
        </p:nvSpPr>
        <p:spPr>
          <a:xfrm>
            <a:off x="364754" y="1369620"/>
            <a:ext cx="6387894" cy="646331"/>
          </a:xfrm>
          <a:prstGeom prst="rect">
            <a:avLst/>
          </a:prstGeom>
        </p:spPr>
        <p:txBody>
          <a:bodyPr wrap="square">
            <a:spAutoFit/>
          </a:bodyPr>
          <a:lstStyle/>
          <a:p>
            <a:r>
              <a:rPr lang="en-US" dirty="0">
                <a:solidFill>
                  <a:schemeClr val="bg1"/>
                </a:solidFill>
                <a:latin typeface="Calibri" panose="020F0502020204030204" pitchFamily="34" charset="0"/>
              </a:rPr>
              <a:t>Joseph’s response “completely disarmed the belligerent man, and in his bewilderment, he grasped [Joseph] by the hand and said:</a:t>
            </a:r>
          </a:p>
        </p:txBody>
      </p:sp>
      <p:pic>
        <p:nvPicPr>
          <p:cNvPr id="9" name="Picture 8"/>
          <p:cNvPicPr>
            <a:picLocks noChangeAspect="1"/>
          </p:cNvPicPr>
          <p:nvPr/>
        </p:nvPicPr>
        <p:blipFill rotWithShape="1">
          <a:blip r:embed="rId3"/>
          <a:srcRect l="28971" t="25691" r="39810" b="42077"/>
          <a:stretch/>
        </p:blipFill>
        <p:spPr>
          <a:xfrm>
            <a:off x="912936" y="2909539"/>
            <a:ext cx="4282068" cy="2486724"/>
          </a:xfrm>
          <a:prstGeom prst="rect">
            <a:avLst/>
          </a:prstGeom>
        </p:spPr>
      </p:pic>
      <p:pic>
        <p:nvPicPr>
          <p:cNvPr id="2050" name="Picture 2" descr="http://pioneerbankandtrust.com/wp-content/uploads/2014/03/iStock_000000543886_Extra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7058180" y="652463"/>
            <a:ext cx="3810000" cy="2857500"/>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p:cNvGrpSpPr/>
          <p:nvPr/>
        </p:nvGrpSpPr>
        <p:grpSpPr>
          <a:xfrm>
            <a:off x="9946887" y="4337825"/>
            <a:ext cx="1985436" cy="2452710"/>
            <a:chOff x="9946887" y="4337825"/>
            <a:chExt cx="1985436" cy="2452710"/>
          </a:xfrm>
        </p:grpSpPr>
        <p:pic>
          <p:nvPicPr>
            <p:cNvPr id="14" name="Picture 2" descr="http://cdn2.bigcommerce.com/server4400/eh8hza/products/312/images/19378/451A-GS__08584.1351380730.1280.1280.jpg?c=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9749" t="658" r="9836"/>
            <a:stretch/>
          </p:blipFill>
          <p:spPr bwMode="auto">
            <a:xfrm>
              <a:off x="9946887" y="4337825"/>
              <a:ext cx="1985436" cy="245271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2" name="Picture 4" descr="https://upload.wikimedia.org/wikipedia/commons/f/f8/JFS_First_Presidency_1905_large.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241806" y="4639578"/>
              <a:ext cx="1383925" cy="186170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
        <p:nvSpPr>
          <p:cNvPr id="11" name="Rectangle 10"/>
          <p:cNvSpPr/>
          <p:nvPr/>
        </p:nvSpPr>
        <p:spPr>
          <a:xfrm>
            <a:off x="11708112" y="6421203"/>
            <a:ext cx="495649" cy="369332"/>
          </a:xfrm>
          <a:prstGeom prst="rect">
            <a:avLst/>
          </a:prstGeom>
        </p:spPr>
        <p:txBody>
          <a:bodyPr wrap="none">
            <a:spAutoFit/>
          </a:bodyPr>
          <a:lstStyle/>
          <a:p>
            <a:r>
              <a:rPr lang="en-US" dirty="0">
                <a:solidFill>
                  <a:schemeClr val="bg1"/>
                </a:solidFill>
              </a:rPr>
              <a:t> (9)</a:t>
            </a:r>
          </a:p>
        </p:txBody>
      </p:sp>
      <p:sp>
        <p:nvSpPr>
          <p:cNvPr id="17" name="Rectangle 16"/>
          <p:cNvSpPr/>
          <p:nvPr/>
        </p:nvSpPr>
        <p:spPr>
          <a:xfrm>
            <a:off x="2020339" y="5564180"/>
            <a:ext cx="6792906" cy="1077218"/>
          </a:xfrm>
          <a:prstGeom prst="rect">
            <a:avLst/>
          </a:prstGeom>
        </p:spPr>
        <p:txBody>
          <a:bodyPr wrap="square">
            <a:spAutoFit/>
          </a:bodyPr>
          <a:lstStyle/>
          <a:p>
            <a:pPr algn="ctr"/>
            <a:r>
              <a:rPr lang="en-US" sz="3200" dirty="0">
                <a:solidFill>
                  <a:srgbClr val="FFFF00"/>
                </a:solidFill>
              </a:rPr>
              <a:t>How did Joseph F. Smith show his faithfulness to the Lord?</a:t>
            </a:r>
          </a:p>
        </p:txBody>
      </p:sp>
    </p:spTree>
    <p:extLst>
      <p:ext uri="{BB962C8B-B14F-4D97-AF65-F5344CB8AC3E}">
        <p14:creationId xmlns:p14="http://schemas.microsoft.com/office/powerpoint/2010/main" val="2718483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FD9B8-9CED-DB0A-C618-BA4F7BD8B2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D6FE6E-9B7A-CA05-9DF6-79ECF84429A3}"/>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B90F8CBE-D3B8-124A-B1D0-A2FEA28CA855}"/>
              </a:ext>
            </a:extLst>
          </p:cNvPr>
          <p:cNvSpPr>
            <a:spLocks noGrp="1"/>
          </p:cNvSpPr>
          <p:nvPr>
            <p:ph type="subTitle" idx="1"/>
          </p:nvPr>
        </p:nvSpPr>
        <p:spPr/>
        <p:txBody>
          <a:bodyPr/>
          <a:lstStyle/>
          <a:p>
            <a:endParaRPr lang="en-US"/>
          </a:p>
        </p:txBody>
      </p:sp>
      <p:pic>
        <p:nvPicPr>
          <p:cNvPr id="4" name="Picture 2" descr="http://wallpaperswide.com/download/aero_brown-wallpaper-1366x768.jpg">
            <a:extLst>
              <a:ext uri="{FF2B5EF4-FFF2-40B4-BE49-F238E27FC236}">
                <a16:creationId xmlns:a16="http://schemas.microsoft.com/office/drawing/2014/main" id="{AE98DDAF-1381-785C-AD67-7B1F15C1603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ED02833D-6F74-F9F0-F397-6C5FF686C23E}"/>
              </a:ext>
            </a:extLst>
          </p:cNvPr>
          <p:cNvSpPr/>
          <p:nvPr/>
        </p:nvSpPr>
        <p:spPr>
          <a:xfrm>
            <a:off x="4544686" y="3811131"/>
            <a:ext cx="3860278" cy="2677656"/>
          </a:xfrm>
          <a:prstGeom prst="rect">
            <a:avLst/>
          </a:prstGeom>
        </p:spPr>
        <p:txBody>
          <a:bodyPr wrap="square">
            <a:spAutoFit/>
          </a:bodyPr>
          <a:lstStyle/>
          <a:p>
            <a:r>
              <a:rPr lang="en-US" sz="2800" dirty="0">
                <a:solidFill>
                  <a:schemeClr val="bg1"/>
                </a:solidFill>
              </a:rPr>
              <a:t>Babylon, the nation was conquered by the Medes and the Persians. Darius, a Mede, was made king of Babylon.</a:t>
            </a:r>
          </a:p>
          <a:p>
            <a:r>
              <a:rPr lang="en-US" sz="2800" dirty="0">
                <a:solidFill>
                  <a:schemeClr val="bg1"/>
                </a:solidFill>
              </a:rPr>
              <a:t> </a:t>
            </a:r>
            <a:r>
              <a:rPr lang="en-US" sz="1600" dirty="0">
                <a:solidFill>
                  <a:schemeClr val="bg1"/>
                </a:solidFill>
              </a:rPr>
              <a:t>Daniel 5:30-31</a:t>
            </a:r>
          </a:p>
        </p:txBody>
      </p:sp>
      <p:sp>
        <p:nvSpPr>
          <p:cNvPr id="5" name="Rectangle 4">
            <a:extLst>
              <a:ext uri="{FF2B5EF4-FFF2-40B4-BE49-F238E27FC236}">
                <a16:creationId xmlns:a16="http://schemas.microsoft.com/office/drawing/2014/main" id="{87476879-CD0C-FB50-00DA-CC3555B7EB94}"/>
              </a:ext>
            </a:extLst>
          </p:cNvPr>
          <p:cNvSpPr/>
          <p:nvPr/>
        </p:nvSpPr>
        <p:spPr>
          <a:xfrm>
            <a:off x="364754" y="1369620"/>
            <a:ext cx="8040210" cy="523220"/>
          </a:xfrm>
          <a:prstGeom prst="rect">
            <a:avLst/>
          </a:prstGeom>
        </p:spPr>
        <p:txBody>
          <a:bodyPr wrap="square">
            <a:spAutoFit/>
          </a:bodyPr>
          <a:lstStyle/>
          <a:p>
            <a:r>
              <a:rPr lang="en-US" sz="2800" dirty="0">
                <a:solidFill>
                  <a:schemeClr val="bg1"/>
                </a:solidFill>
              </a:rPr>
              <a:t>Daniel and his friends were taken captive into Babylon</a:t>
            </a:r>
          </a:p>
        </p:txBody>
      </p:sp>
      <p:sp>
        <p:nvSpPr>
          <p:cNvPr id="6" name="TextBox 5">
            <a:extLst>
              <a:ext uri="{FF2B5EF4-FFF2-40B4-BE49-F238E27FC236}">
                <a16:creationId xmlns:a16="http://schemas.microsoft.com/office/drawing/2014/main" id="{D14726AB-77D8-3253-8392-7E342C15A7D8}"/>
              </a:ext>
            </a:extLst>
          </p:cNvPr>
          <p:cNvSpPr txBox="1"/>
          <p:nvPr/>
        </p:nvSpPr>
        <p:spPr>
          <a:xfrm>
            <a:off x="104615" y="-6823"/>
            <a:ext cx="12006404" cy="923330"/>
          </a:xfrm>
          <a:prstGeom prst="rect">
            <a:avLst/>
          </a:prstGeom>
          <a:noFill/>
        </p:spPr>
        <p:txBody>
          <a:bodyPr wrap="square" rtlCol="0">
            <a:spAutoFit/>
          </a:bodyPr>
          <a:lstStyle/>
          <a:p>
            <a:pPr algn="ctr"/>
            <a:r>
              <a:rPr lang="en-US" sz="5400" dirty="0">
                <a:solidFill>
                  <a:schemeClr val="bg1"/>
                </a:solidFill>
              </a:rPr>
              <a:t>Previously…</a:t>
            </a:r>
          </a:p>
        </p:txBody>
      </p:sp>
      <p:pic>
        <p:nvPicPr>
          <p:cNvPr id="15" name="Picture 14">
            <a:extLst>
              <a:ext uri="{FF2B5EF4-FFF2-40B4-BE49-F238E27FC236}">
                <a16:creationId xmlns:a16="http://schemas.microsoft.com/office/drawing/2014/main" id="{98A5E7E2-B9DB-E07A-EBA4-666D96ED27BF}"/>
              </a:ext>
            </a:extLst>
          </p:cNvPr>
          <p:cNvPicPr>
            <a:picLocks noChangeAspect="1"/>
          </p:cNvPicPr>
          <p:nvPr/>
        </p:nvPicPr>
        <p:blipFill>
          <a:blip r:embed="rId3"/>
          <a:stretch>
            <a:fillRect/>
          </a:stretch>
        </p:blipFill>
        <p:spPr>
          <a:xfrm>
            <a:off x="8992929" y="2850077"/>
            <a:ext cx="2041832" cy="3680671"/>
          </a:xfrm>
          <a:prstGeom prst="rect">
            <a:avLst/>
          </a:prstGeom>
        </p:spPr>
      </p:pic>
      <p:pic>
        <p:nvPicPr>
          <p:cNvPr id="20" name="Picture 19">
            <a:extLst>
              <a:ext uri="{FF2B5EF4-FFF2-40B4-BE49-F238E27FC236}">
                <a16:creationId xmlns:a16="http://schemas.microsoft.com/office/drawing/2014/main" id="{88D4F568-21C4-8DA3-E253-DD2DCCC62517}"/>
              </a:ext>
            </a:extLst>
          </p:cNvPr>
          <p:cNvPicPr>
            <a:picLocks noChangeAspect="1"/>
          </p:cNvPicPr>
          <p:nvPr/>
        </p:nvPicPr>
        <p:blipFill>
          <a:blip r:embed="rId4"/>
          <a:stretch>
            <a:fillRect/>
          </a:stretch>
        </p:blipFill>
        <p:spPr>
          <a:xfrm>
            <a:off x="974433" y="2404210"/>
            <a:ext cx="3410426" cy="2524477"/>
          </a:xfrm>
          <a:prstGeom prst="rect">
            <a:avLst/>
          </a:prstGeom>
        </p:spPr>
      </p:pic>
    </p:spTree>
    <p:extLst>
      <p:ext uri="{BB962C8B-B14F-4D97-AF65-F5344CB8AC3E}">
        <p14:creationId xmlns:p14="http://schemas.microsoft.com/office/powerpoint/2010/main" val="1937745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2" descr="http://wallpaperswide.com/download/aero_brown-wallpaper-1366x768.jpg"/>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04615" y="-6823"/>
            <a:ext cx="12006404" cy="923330"/>
          </a:xfrm>
          <a:prstGeom prst="rect">
            <a:avLst/>
          </a:prstGeom>
          <a:noFill/>
        </p:spPr>
        <p:txBody>
          <a:bodyPr wrap="square" rtlCol="0">
            <a:spAutoFit/>
          </a:bodyPr>
          <a:lstStyle/>
          <a:p>
            <a:pPr algn="ctr"/>
            <a:r>
              <a:rPr lang="en-US" sz="5400" dirty="0">
                <a:solidFill>
                  <a:schemeClr val="bg1"/>
                </a:solidFill>
              </a:rPr>
              <a:t>Darius</a:t>
            </a:r>
          </a:p>
        </p:txBody>
      </p:sp>
      <p:sp>
        <p:nvSpPr>
          <p:cNvPr id="152" name="Rectangle 151"/>
          <p:cNvSpPr/>
          <p:nvPr/>
        </p:nvSpPr>
        <p:spPr>
          <a:xfrm>
            <a:off x="3907593" y="827564"/>
            <a:ext cx="4678845" cy="923330"/>
          </a:xfrm>
          <a:prstGeom prst="rect">
            <a:avLst/>
          </a:prstGeom>
        </p:spPr>
        <p:txBody>
          <a:bodyPr wrap="square">
            <a:spAutoFit/>
          </a:bodyPr>
          <a:lstStyle/>
          <a:p>
            <a:pPr algn="ctr"/>
            <a:r>
              <a:rPr lang="en-US" dirty="0">
                <a:solidFill>
                  <a:schemeClr val="bg1"/>
                </a:solidFill>
                <a:latin typeface="Calibri" panose="020F0502020204030204" pitchFamily="34" charset="0"/>
              </a:rPr>
              <a:t>Babylon was conquered by the Medes and the Persians, and Darius the Mede was made king over Babylon  </a:t>
            </a:r>
          </a:p>
        </p:txBody>
      </p:sp>
      <p:sp>
        <p:nvSpPr>
          <p:cNvPr id="20" name="Rectangle 19"/>
          <p:cNvSpPr/>
          <p:nvPr/>
        </p:nvSpPr>
        <p:spPr>
          <a:xfrm>
            <a:off x="10383602" y="6421051"/>
            <a:ext cx="1783140" cy="369332"/>
          </a:xfrm>
          <a:prstGeom prst="rect">
            <a:avLst/>
          </a:prstGeom>
        </p:spPr>
        <p:txBody>
          <a:bodyPr wrap="square">
            <a:spAutoFit/>
          </a:bodyPr>
          <a:lstStyle/>
          <a:p>
            <a:pPr algn="r"/>
            <a:r>
              <a:rPr lang="en-US" dirty="0">
                <a:solidFill>
                  <a:schemeClr val="bg1"/>
                </a:solidFill>
              </a:rPr>
              <a:t> (2,3,4)</a:t>
            </a:r>
          </a:p>
        </p:txBody>
      </p:sp>
      <p:grpSp>
        <p:nvGrpSpPr>
          <p:cNvPr id="15" name="Group 14"/>
          <p:cNvGrpSpPr/>
          <p:nvPr/>
        </p:nvGrpSpPr>
        <p:grpSpPr>
          <a:xfrm>
            <a:off x="9440417" y="1750894"/>
            <a:ext cx="1845958" cy="3904879"/>
            <a:chOff x="6523656" y="1372239"/>
            <a:chExt cx="1985684" cy="3987762"/>
          </a:xfrm>
        </p:grpSpPr>
        <p:sp>
          <p:nvSpPr>
            <p:cNvPr id="16" name="Cloud 15"/>
            <p:cNvSpPr/>
            <p:nvPr/>
          </p:nvSpPr>
          <p:spPr>
            <a:xfrm rot="20706537">
              <a:off x="7651026" y="1784663"/>
              <a:ext cx="838292" cy="1552058"/>
            </a:xfrm>
            <a:prstGeom prst="cloud">
              <a:avLst/>
            </a:prstGeom>
            <a:solidFill>
              <a:srgbClr val="4D240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rot="649721" flipH="1">
              <a:off x="7480732" y="4964612"/>
              <a:ext cx="578207" cy="395389"/>
            </a:xfrm>
            <a:prstGeom prst="ellipse">
              <a:avLst/>
            </a:prstGeom>
            <a:solidFill>
              <a:srgbClr val="996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rot="649721" flipH="1">
              <a:off x="6964089" y="4945936"/>
              <a:ext cx="578207" cy="395389"/>
            </a:xfrm>
            <a:prstGeom prst="ellipse">
              <a:avLst/>
            </a:prstGeom>
            <a:solidFill>
              <a:srgbClr val="996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rot="4307848" flipH="1">
              <a:off x="7965486" y="3877950"/>
              <a:ext cx="536434" cy="369136"/>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rot="18060644">
              <a:off x="6465439" y="3855432"/>
              <a:ext cx="536434" cy="322707"/>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rapezoid 22"/>
            <p:cNvSpPr/>
            <p:nvPr/>
          </p:nvSpPr>
          <p:spPr>
            <a:xfrm rot="1422081" flipH="1">
              <a:off x="6696843" y="2799789"/>
              <a:ext cx="664125" cy="1269129"/>
            </a:xfrm>
            <a:prstGeom prst="trapezoid">
              <a:avLst/>
            </a:prstGeom>
            <a:solidFill>
              <a:srgbClr val="C44F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rapezoid 23"/>
            <p:cNvSpPr/>
            <p:nvPr/>
          </p:nvSpPr>
          <p:spPr>
            <a:xfrm rot="20180301">
              <a:off x="7644920" y="2803570"/>
              <a:ext cx="695491" cy="1315130"/>
            </a:xfrm>
            <a:prstGeom prst="trapezoid">
              <a:avLst/>
            </a:prstGeom>
            <a:solidFill>
              <a:srgbClr val="C44F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Cloud 24"/>
            <p:cNvSpPr/>
            <p:nvPr/>
          </p:nvSpPr>
          <p:spPr>
            <a:xfrm rot="671737">
              <a:off x="6578860" y="1716658"/>
              <a:ext cx="742044" cy="1530936"/>
            </a:xfrm>
            <a:prstGeom prst="cloud">
              <a:avLst/>
            </a:prstGeom>
            <a:solidFill>
              <a:srgbClr val="4D240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rapezoid 25"/>
            <p:cNvSpPr/>
            <p:nvPr/>
          </p:nvSpPr>
          <p:spPr>
            <a:xfrm rot="10800000" flipH="1">
              <a:off x="6872818" y="2955977"/>
              <a:ext cx="1252910" cy="1168775"/>
            </a:xfrm>
            <a:prstGeom prst="trapezoid">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Isosceles Triangle 26"/>
            <p:cNvSpPr/>
            <p:nvPr/>
          </p:nvSpPr>
          <p:spPr>
            <a:xfrm rot="10800000" flipH="1">
              <a:off x="7301762" y="2726466"/>
              <a:ext cx="417637" cy="643454"/>
            </a:xfrm>
            <a:prstGeom prst="triangl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flipH="1">
              <a:off x="6961765" y="1430639"/>
              <a:ext cx="1154592" cy="1608632"/>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Cloud 28"/>
            <p:cNvSpPr/>
            <p:nvPr/>
          </p:nvSpPr>
          <p:spPr>
            <a:xfrm rot="16200000">
              <a:off x="7154033" y="1063232"/>
              <a:ext cx="751370" cy="1369384"/>
            </a:xfrm>
            <a:prstGeom prst="cloud">
              <a:avLst/>
            </a:prstGeom>
            <a:solidFill>
              <a:srgbClr val="4D240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p:cNvSpPr/>
            <p:nvPr/>
          </p:nvSpPr>
          <p:spPr>
            <a:xfrm>
              <a:off x="6778107" y="1654047"/>
              <a:ext cx="1436304" cy="281272"/>
            </a:xfrm>
            <a:prstGeom prst="roundRect">
              <a:avLst>
                <a:gd name="adj" fmla="val 12449"/>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rapezoid 30"/>
            <p:cNvSpPr/>
            <p:nvPr/>
          </p:nvSpPr>
          <p:spPr>
            <a:xfrm flipH="1">
              <a:off x="6863447" y="4055547"/>
              <a:ext cx="1252910" cy="1115123"/>
            </a:xfrm>
            <a:prstGeom prst="trapezoid">
              <a:avLst/>
            </a:prstGeom>
            <a:solidFill>
              <a:srgbClr val="C44F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 name="Group 31"/>
            <p:cNvGrpSpPr/>
            <p:nvPr/>
          </p:nvGrpSpPr>
          <p:grpSpPr>
            <a:xfrm>
              <a:off x="6796459" y="1372592"/>
              <a:ext cx="1273713" cy="546256"/>
              <a:chOff x="2764887" y="1053944"/>
              <a:chExt cx="1371600" cy="740025"/>
            </a:xfrm>
          </p:grpSpPr>
          <p:sp>
            <p:nvSpPr>
              <p:cNvPr id="91" name="Isosceles Triangle 90"/>
              <p:cNvSpPr/>
              <p:nvPr/>
            </p:nvSpPr>
            <p:spPr>
              <a:xfrm>
                <a:off x="3128893" y="1053944"/>
                <a:ext cx="677446" cy="426694"/>
              </a:xfrm>
              <a:prstGeom prst="triangle">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Isosceles Triangle 91"/>
              <p:cNvSpPr/>
              <p:nvPr/>
            </p:nvSpPr>
            <p:spPr>
              <a:xfrm>
                <a:off x="3438524" y="1150088"/>
                <a:ext cx="677446" cy="386403"/>
              </a:xfrm>
              <a:prstGeom prst="triangle">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Isosceles Triangle 92"/>
              <p:cNvSpPr/>
              <p:nvPr/>
            </p:nvSpPr>
            <p:spPr>
              <a:xfrm>
                <a:off x="2770036" y="1198269"/>
                <a:ext cx="677446" cy="386403"/>
              </a:xfrm>
              <a:prstGeom prst="triangle">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4" name="Group 93"/>
              <p:cNvGrpSpPr/>
              <p:nvPr/>
            </p:nvGrpSpPr>
            <p:grpSpPr>
              <a:xfrm>
                <a:off x="2764887" y="1348682"/>
                <a:ext cx="1371600" cy="445287"/>
                <a:chOff x="5406518" y="633972"/>
                <a:chExt cx="3662823" cy="743377"/>
              </a:xfrm>
            </p:grpSpPr>
            <p:grpSp>
              <p:nvGrpSpPr>
                <p:cNvPr id="95" name="Group 94"/>
                <p:cNvGrpSpPr/>
                <p:nvPr/>
              </p:nvGrpSpPr>
              <p:grpSpPr>
                <a:xfrm>
                  <a:off x="5406518" y="638327"/>
                  <a:ext cx="915268" cy="739022"/>
                  <a:chOff x="5406518" y="638327"/>
                  <a:chExt cx="915268" cy="739022"/>
                </a:xfrm>
              </p:grpSpPr>
              <p:sp>
                <p:nvSpPr>
                  <p:cNvPr id="108" name="Cross 107"/>
                  <p:cNvSpPr/>
                  <p:nvPr/>
                </p:nvSpPr>
                <p:spPr>
                  <a:xfrm>
                    <a:off x="5406518" y="638327"/>
                    <a:ext cx="915268" cy="739022"/>
                  </a:xfrm>
                  <a:prstGeom prst="plus">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Diamond 108"/>
                  <p:cNvSpPr/>
                  <p:nvPr/>
                </p:nvSpPr>
                <p:spPr>
                  <a:xfrm>
                    <a:off x="5693981" y="690896"/>
                    <a:ext cx="340342" cy="618149"/>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6" name="Group 95"/>
                <p:cNvGrpSpPr/>
                <p:nvPr/>
              </p:nvGrpSpPr>
              <p:grpSpPr>
                <a:xfrm>
                  <a:off x="6333981" y="633972"/>
                  <a:ext cx="915268" cy="739022"/>
                  <a:chOff x="5406518" y="638327"/>
                  <a:chExt cx="915268" cy="739022"/>
                </a:xfrm>
              </p:grpSpPr>
              <p:sp>
                <p:nvSpPr>
                  <p:cNvPr id="106" name="Cross 105"/>
                  <p:cNvSpPr/>
                  <p:nvPr/>
                </p:nvSpPr>
                <p:spPr>
                  <a:xfrm>
                    <a:off x="5406518" y="638327"/>
                    <a:ext cx="915268" cy="739022"/>
                  </a:xfrm>
                  <a:prstGeom prst="plus">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Diamond 106"/>
                  <p:cNvSpPr/>
                  <p:nvPr/>
                </p:nvSpPr>
                <p:spPr>
                  <a:xfrm>
                    <a:off x="5693981" y="690896"/>
                    <a:ext cx="340342" cy="618149"/>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7" name="Group 96"/>
                <p:cNvGrpSpPr/>
                <p:nvPr/>
              </p:nvGrpSpPr>
              <p:grpSpPr>
                <a:xfrm>
                  <a:off x="7257090" y="633972"/>
                  <a:ext cx="915268" cy="739022"/>
                  <a:chOff x="5406518" y="638327"/>
                  <a:chExt cx="915268" cy="739022"/>
                </a:xfrm>
              </p:grpSpPr>
              <p:sp>
                <p:nvSpPr>
                  <p:cNvPr id="104" name="Cross 103"/>
                  <p:cNvSpPr/>
                  <p:nvPr/>
                </p:nvSpPr>
                <p:spPr>
                  <a:xfrm>
                    <a:off x="5406518" y="638327"/>
                    <a:ext cx="915268" cy="739022"/>
                  </a:xfrm>
                  <a:prstGeom prst="plus">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Diamond 104"/>
                  <p:cNvSpPr/>
                  <p:nvPr/>
                </p:nvSpPr>
                <p:spPr>
                  <a:xfrm>
                    <a:off x="5693981" y="690896"/>
                    <a:ext cx="340342" cy="618149"/>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8" name="Group 97"/>
                <p:cNvGrpSpPr/>
                <p:nvPr/>
              </p:nvGrpSpPr>
              <p:grpSpPr>
                <a:xfrm>
                  <a:off x="8154073" y="633973"/>
                  <a:ext cx="915268" cy="739022"/>
                  <a:chOff x="5406518" y="638327"/>
                  <a:chExt cx="915268" cy="739022"/>
                </a:xfrm>
              </p:grpSpPr>
              <p:sp>
                <p:nvSpPr>
                  <p:cNvPr id="102" name="Cross 101"/>
                  <p:cNvSpPr/>
                  <p:nvPr/>
                </p:nvSpPr>
                <p:spPr>
                  <a:xfrm>
                    <a:off x="5406518" y="638327"/>
                    <a:ext cx="915268" cy="739022"/>
                  </a:xfrm>
                  <a:prstGeom prst="plus">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Diamond 102"/>
                  <p:cNvSpPr/>
                  <p:nvPr/>
                </p:nvSpPr>
                <p:spPr>
                  <a:xfrm>
                    <a:off x="5693981" y="690896"/>
                    <a:ext cx="340342" cy="618149"/>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9" name="Diamond 98"/>
                <p:cNvSpPr/>
                <p:nvPr/>
              </p:nvSpPr>
              <p:spPr>
                <a:xfrm>
                  <a:off x="6244044" y="795400"/>
                  <a:ext cx="147329" cy="397676"/>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Diamond 99"/>
                <p:cNvSpPr/>
                <p:nvPr/>
              </p:nvSpPr>
              <p:spPr>
                <a:xfrm>
                  <a:off x="7197633" y="799754"/>
                  <a:ext cx="147329" cy="397676"/>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Diamond 100"/>
                <p:cNvSpPr/>
                <p:nvPr/>
              </p:nvSpPr>
              <p:spPr>
                <a:xfrm>
                  <a:off x="8085906" y="808463"/>
                  <a:ext cx="147329" cy="397676"/>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3" name="Group 32"/>
            <p:cNvGrpSpPr/>
            <p:nvPr/>
          </p:nvGrpSpPr>
          <p:grpSpPr>
            <a:xfrm>
              <a:off x="6904519" y="2948829"/>
              <a:ext cx="1226750" cy="1176275"/>
              <a:chOff x="1778233" y="3352800"/>
              <a:chExt cx="1353112" cy="1297438"/>
            </a:xfrm>
          </p:grpSpPr>
          <p:grpSp>
            <p:nvGrpSpPr>
              <p:cNvPr id="75" name="Group 74"/>
              <p:cNvGrpSpPr/>
              <p:nvPr/>
            </p:nvGrpSpPr>
            <p:grpSpPr>
              <a:xfrm>
                <a:off x="1778233" y="3352800"/>
                <a:ext cx="1353112" cy="1297438"/>
                <a:chOff x="888045" y="2423834"/>
                <a:chExt cx="2976639" cy="2854165"/>
              </a:xfrm>
            </p:grpSpPr>
            <p:sp>
              <p:nvSpPr>
                <p:cNvPr id="81" name="Hexagon 80"/>
                <p:cNvSpPr/>
                <p:nvPr/>
              </p:nvSpPr>
              <p:spPr>
                <a:xfrm>
                  <a:off x="1963711" y="4254707"/>
                  <a:ext cx="742015" cy="1023292"/>
                </a:xfrm>
                <a:prstGeom prst="hex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2" name="Group 81"/>
                <p:cNvGrpSpPr/>
                <p:nvPr/>
              </p:nvGrpSpPr>
              <p:grpSpPr>
                <a:xfrm>
                  <a:off x="888045" y="2423834"/>
                  <a:ext cx="1416569" cy="1677650"/>
                  <a:chOff x="888045" y="2423834"/>
                  <a:chExt cx="1416569" cy="1677650"/>
                </a:xfrm>
              </p:grpSpPr>
              <p:sp>
                <p:nvSpPr>
                  <p:cNvPr id="88" name="Hexagon 87"/>
                  <p:cNvSpPr/>
                  <p:nvPr/>
                </p:nvSpPr>
                <p:spPr>
                  <a:xfrm rot="19276833">
                    <a:off x="1542614" y="3187084"/>
                    <a:ext cx="762000" cy="914400"/>
                  </a:xfrm>
                  <a:prstGeom prst="hex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Hexagon 88"/>
                  <p:cNvSpPr/>
                  <p:nvPr/>
                </p:nvSpPr>
                <p:spPr>
                  <a:xfrm rot="19276833">
                    <a:off x="888045" y="2423834"/>
                    <a:ext cx="762000" cy="914400"/>
                  </a:xfrm>
                  <a:prstGeom prst="hex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Up-Down Arrow 89"/>
                  <p:cNvSpPr/>
                  <p:nvPr/>
                </p:nvSpPr>
                <p:spPr>
                  <a:xfrm rot="19113459">
                    <a:off x="1344219" y="2913160"/>
                    <a:ext cx="500326" cy="684673"/>
                  </a:xfrm>
                  <a:prstGeom prst="upDownArrow">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3" name="Group 82"/>
                <p:cNvGrpSpPr/>
                <p:nvPr/>
              </p:nvGrpSpPr>
              <p:grpSpPr>
                <a:xfrm rot="4350674">
                  <a:off x="2317574" y="2344294"/>
                  <a:ext cx="1416569" cy="1677650"/>
                  <a:chOff x="888045" y="2423834"/>
                  <a:chExt cx="1416569" cy="1677650"/>
                </a:xfrm>
              </p:grpSpPr>
              <p:sp>
                <p:nvSpPr>
                  <p:cNvPr id="85" name="Hexagon 84"/>
                  <p:cNvSpPr/>
                  <p:nvPr/>
                </p:nvSpPr>
                <p:spPr>
                  <a:xfrm rot="19276833">
                    <a:off x="1542614" y="3187084"/>
                    <a:ext cx="762000" cy="914400"/>
                  </a:xfrm>
                  <a:prstGeom prst="hex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Hexagon 85"/>
                  <p:cNvSpPr/>
                  <p:nvPr/>
                </p:nvSpPr>
                <p:spPr>
                  <a:xfrm rot="19276833">
                    <a:off x="888045" y="2423834"/>
                    <a:ext cx="762000" cy="914400"/>
                  </a:xfrm>
                  <a:prstGeom prst="hex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Up-Down Arrow 86"/>
                  <p:cNvSpPr/>
                  <p:nvPr/>
                </p:nvSpPr>
                <p:spPr>
                  <a:xfrm rot="19113459">
                    <a:off x="1344219" y="2913160"/>
                    <a:ext cx="500326" cy="684673"/>
                  </a:xfrm>
                  <a:prstGeom prst="upDownArrow">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4" name="Up-Down Arrow 83"/>
                <p:cNvSpPr/>
                <p:nvPr/>
              </p:nvSpPr>
              <p:spPr>
                <a:xfrm>
                  <a:off x="2096999" y="3821287"/>
                  <a:ext cx="500326" cy="684673"/>
                </a:xfrm>
                <a:prstGeom prst="upDownArrow">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6" name="Hexagon 75"/>
              <p:cNvSpPr/>
              <p:nvPr/>
            </p:nvSpPr>
            <p:spPr>
              <a:xfrm rot="19276833">
                <a:off x="2189057" y="3834940"/>
                <a:ext cx="175089" cy="210106"/>
              </a:xfrm>
              <a:prstGeom prst="hexagon">
                <a:avLst/>
              </a:prstGeom>
              <a:solidFill>
                <a:srgbClr val="D5B35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Hexagon 76"/>
              <p:cNvSpPr/>
              <p:nvPr/>
            </p:nvSpPr>
            <p:spPr>
              <a:xfrm rot="19276833">
                <a:off x="1855181" y="3426884"/>
                <a:ext cx="175089" cy="210106"/>
              </a:xfrm>
              <a:prstGeom prst="hexagon">
                <a:avLst/>
              </a:prstGeom>
              <a:solidFill>
                <a:srgbClr val="D5B35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Hexagon 77"/>
              <p:cNvSpPr/>
              <p:nvPr/>
            </p:nvSpPr>
            <p:spPr>
              <a:xfrm rot="2199862">
                <a:off x="2802724" y="3364477"/>
                <a:ext cx="183866" cy="218928"/>
              </a:xfrm>
              <a:prstGeom prst="hexagon">
                <a:avLst/>
              </a:prstGeom>
              <a:solidFill>
                <a:srgbClr val="D5B35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Hexagon 78"/>
              <p:cNvSpPr/>
              <p:nvPr/>
            </p:nvSpPr>
            <p:spPr>
              <a:xfrm rot="2199862">
                <a:off x="2490981" y="3793905"/>
                <a:ext cx="183866" cy="218928"/>
              </a:xfrm>
              <a:prstGeom prst="hexagon">
                <a:avLst/>
              </a:prstGeom>
              <a:solidFill>
                <a:srgbClr val="D5B35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Hexagon 79"/>
              <p:cNvSpPr/>
              <p:nvPr/>
            </p:nvSpPr>
            <p:spPr>
              <a:xfrm>
                <a:off x="2322754" y="4285393"/>
                <a:ext cx="239751" cy="310127"/>
              </a:xfrm>
              <a:prstGeom prst="hexagon">
                <a:avLst/>
              </a:prstGeom>
              <a:solidFill>
                <a:srgbClr val="D5B35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Cloud 33"/>
            <p:cNvSpPr/>
            <p:nvPr/>
          </p:nvSpPr>
          <p:spPr>
            <a:xfrm rot="16200000">
              <a:off x="7078519" y="2530773"/>
              <a:ext cx="886585" cy="918626"/>
            </a:xfrm>
            <a:prstGeom prst="cloud">
              <a:avLst/>
            </a:prstGeom>
            <a:solidFill>
              <a:srgbClr val="4D240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flipH="1">
              <a:off x="7371619" y="2642538"/>
              <a:ext cx="248894" cy="180086"/>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p:cNvGrpSpPr/>
            <p:nvPr/>
          </p:nvGrpSpPr>
          <p:grpSpPr>
            <a:xfrm>
              <a:off x="6935889" y="4831635"/>
              <a:ext cx="1164651" cy="306065"/>
              <a:chOff x="2389741" y="1288080"/>
              <a:chExt cx="1164651" cy="306065"/>
            </a:xfrm>
          </p:grpSpPr>
          <p:grpSp>
            <p:nvGrpSpPr>
              <p:cNvPr id="63" name="Group 62"/>
              <p:cNvGrpSpPr/>
              <p:nvPr/>
            </p:nvGrpSpPr>
            <p:grpSpPr>
              <a:xfrm>
                <a:off x="2394173" y="1357887"/>
                <a:ext cx="1105929" cy="161687"/>
                <a:chOff x="875271" y="1210552"/>
                <a:chExt cx="2932355" cy="406966"/>
              </a:xfrm>
            </p:grpSpPr>
            <p:grpSp>
              <p:nvGrpSpPr>
                <p:cNvPr id="66" name="Group 65"/>
                <p:cNvGrpSpPr/>
                <p:nvPr/>
              </p:nvGrpSpPr>
              <p:grpSpPr>
                <a:xfrm>
                  <a:off x="1752600" y="1214876"/>
                  <a:ext cx="1147003" cy="398523"/>
                  <a:chOff x="1752600" y="1214876"/>
                  <a:chExt cx="1147003" cy="398523"/>
                </a:xfrm>
              </p:grpSpPr>
              <p:cxnSp>
                <p:nvCxnSpPr>
                  <p:cNvPr id="73" name="Elbow Connector 72"/>
                  <p:cNvCxnSpPr/>
                  <p:nvPr/>
                </p:nvCxnSpPr>
                <p:spPr>
                  <a:xfrm>
                    <a:off x="1752600" y="1219200"/>
                    <a:ext cx="679941" cy="394199"/>
                  </a:xfrm>
                  <a:prstGeom prst="bentConnector3">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74" name="Elbow Connector 73"/>
                  <p:cNvCxnSpPr/>
                  <p:nvPr/>
                </p:nvCxnSpPr>
                <p:spPr>
                  <a:xfrm flipH="1">
                    <a:off x="2219662" y="1214876"/>
                    <a:ext cx="679941" cy="394199"/>
                  </a:xfrm>
                  <a:prstGeom prst="bentConnector3">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 name="Group 66"/>
                <p:cNvGrpSpPr/>
                <p:nvPr/>
              </p:nvGrpSpPr>
              <p:grpSpPr>
                <a:xfrm>
                  <a:off x="2660623" y="1210552"/>
                  <a:ext cx="1147003" cy="398523"/>
                  <a:chOff x="1752600" y="1214876"/>
                  <a:chExt cx="1147003" cy="398523"/>
                </a:xfrm>
              </p:grpSpPr>
              <p:cxnSp>
                <p:nvCxnSpPr>
                  <p:cNvPr id="71" name="Elbow Connector 70"/>
                  <p:cNvCxnSpPr/>
                  <p:nvPr/>
                </p:nvCxnSpPr>
                <p:spPr>
                  <a:xfrm>
                    <a:off x="1752600" y="1219200"/>
                    <a:ext cx="679941" cy="394199"/>
                  </a:xfrm>
                  <a:prstGeom prst="bentConnector3">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Elbow Connector 71"/>
                  <p:cNvCxnSpPr/>
                  <p:nvPr/>
                </p:nvCxnSpPr>
                <p:spPr>
                  <a:xfrm flipH="1">
                    <a:off x="2219662" y="1214876"/>
                    <a:ext cx="679941" cy="394199"/>
                  </a:xfrm>
                  <a:prstGeom prst="bentConnector3">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8" name="Group 67"/>
                <p:cNvGrpSpPr/>
                <p:nvPr/>
              </p:nvGrpSpPr>
              <p:grpSpPr>
                <a:xfrm>
                  <a:off x="875271" y="1218995"/>
                  <a:ext cx="1147003" cy="398523"/>
                  <a:chOff x="1752600" y="1214876"/>
                  <a:chExt cx="1147003" cy="398523"/>
                </a:xfrm>
              </p:grpSpPr>
              <p:cxnSp>
                <p:nvCxnSpPr>
                  <p:cNvPr id="69" name="Elbow Connector 68"/>
                  <p:cNvCxnSpPr/>
                  <p:nvPr/>
                </p:nvCxnSpPr>
                <p:spPr>
                  <a:xfrm>
                    <a:off x="1752600" y="1219200"/>
                    <a:ext cx="679941" cy="394199"/>
                  </a:xfrm>
                  <a:prstGeom prst="bentConnector3">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70" name="Elbow Connector 69"/>
                  <p:cNvCxnSpPr/>
                  <p:nvPr/>
                </p:nvCxnSpPr>
                <p:spPr>
                  <a:xfrm flipH="1">
                    <a:off x="2219662" y="1214876"/>
                    <a:ext cx="679941" cy="394199"/>
                  </a:xfrm>
                  <a:prstGeom prst="bentConnector3">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cxnSp>
            <p:nvCxnSpPr>
              <p:cNvPr id="64" name="Straight Connector 63"/>
              <p:cNvCxnSpPr/>
              <p:nvPr/>
            </p:nvCxnSpPr>
            <p:spPr>
              <a:xfrm>
                <a:off x="2389741" y="1288080"/>
                <a:ext cx="1071289" cy="3976"/>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a:off x="2393624" y="1580646"/>
                <a:ext cx="1160768" cy="13499"/>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7" name="Group 36"/>
            <p:cNvGrpSpPr/>
            <p:nvPr/>
          </p:nvGrpSpPr>
          <p:grpSpPr>
            <a:xfrm rot="1459043">
              <a:off x="6523656" y="3805665"/>
              <a:ext cx="598635" cy="157319"/>
              <a:chOff x="2389741" y="1288080"/>
              <a:chExt cx="1164651" cy="306065"/>
            </a:xfrm>
          </p:grpSpPr>
          <p:grpSp>
            <p:nvGrpSpPr>
              <p:cNvPr id="51" name="Group 50"/>
              <p:cNvGrpSpPr/>
              <p:nvPr/>
            </p:nvGrpSpPr>
            <p:grpSpPr>
              <a:xfrm>
                <a:off x="2394173" y="1357887"/>
                <a:ext cx="1105929" cy="161687"/>
                <a:chOff x="875271" y="1210552"/>
                <a:chExt cx="2932355" cy="406966"/>
              </a:xfrm>
            </p:grpSpPr>
            <p:grpSp>
              <p:nvGrpSpPr>
                <p:cNvPr id="54" name="Group 53"/>
                <p:cNvGrpSpPr/>
                <p:nvPr/>
              </p:nvGrpSpPr>
              <p:grpSpPr>
                <a:xfrm>
                  <a:off x="1752600" y="1214876"/>
                  <a:ext cx="1147003" cy="398523"/>
                  <a:chOff x="1752600" y="1214876"/>
                  <a:chExt cx="1147003" cy="398523"/>
                </a:xfrm>
              </p:grpSpPr>
              <p:cxnSp>
                <p:nvCxnSpPr>
                  <p:cNvPr id="61" name="Elbow Connector 60"/>
                  <p:cNvCxnSpPr/>
                  <p:nvPr/>
                </p:nvCxnSpPr>
                <p:spPr>
                  <a:xfrm>
                    <a:off x="1752600" y="1219200"/>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62" name="Elbow Connector 61"/>
                  <p:cNvCxnSpPr/>
                  <p:nvPr/>
                </p:nvCxnSpPr>
                <p:spPr>
                  <a:xfrm flipH="1">
                    <a:off x="2219662" y="1214876"/>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5" name="Group 54"/>
                <p:cNvGrpSpPr/>
                <p:nvPr/>
              </p:nvGrpSpPr>
              <p:grpSpPr>
                <a:xfrm>
                  <a:off x="2660623" y="1210552"/>
                  <a:ext cx="1147003" cy="398523"/>
                  <a:chOff x="1752600" y="1214876"/>
                  <a:chExt cx="1147003" cy="398523"/>
                </a:xfrm>
              </p:grpSpPr>
              <p:cxnSp>
                <p:nvCxnSpPr>
                  <p:cNvPr id="59" name="Elbow Connector 58"/>
                  <p:cNvCxnSpPr/>
                  <p:nvPr/>
                </p:nvCxnSpPr>
                <p:spPr>
                  <a:xfrm>
                    <a:off x="1752600" y="1219200"/>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Elbow Connector 59"/>
                  <p:cNvCxnSpPr/>
                  <p:nvPr/>
                </p:nvCxnSpPr>
                <p:spPr>
                  <a:xfrm flipH="1">
                    <a:off x="2219662" y="1214876"/>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6" name="Group 55"/>
                <p:cNvGrpSpPr/>
                <p:nvPr/>
              </p:nvGrpSpPr>
              <p:grpSpPr>
                <a:xfrm>
                  <a:off x="875271" y="1218995"/>
                  <a:ext cx="1147003" cy="398523"/>
                  <a:chOff x="1752600" y="1214876"/>
                  <a:chExt cx="1147003" cy="398523"/>
                </a:xfrm>
              </p:grpSpPr>
              <p:cxnSp>
                <p:nvCxnSpPr>
                  <p:cNvPr id="57" name="Elbow Connector 56"/>
                  <p:cNvCxnSpPr/>
                  <p:nvPr/>
                </p:nvCxnSpPr>
                <p:spPr>
                  <a:xfrm>
                    <a:off x="1752600" y="1219200"/>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58" name="Elbow Connector 57"/>
                  <p:cNvCxnSpPr/>
                  <p:nvPr/>
                </p:nvCxnSpPr>
                <p:spPr>
                  <a:xfrm flipH="1">
                    <a:off x="2219662" y="1214876"/>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cxnSp>
            <p:nvCxnSpPr>
              <p:cNvPr id="52" name="Straight Connector 51"/>
              <p:cNvCxnSpPr/>
              <p:nvPr/>
            </p:nvCxnSpPr>
            <p:spPr>
              <a:xfrm>
                <a:off x="2389741" y="1288080"/>
                <a:ext cx="1071289" cy="3976"/>
              </a:xfrm>
              <a:prstGeom prst="line">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2393624" y="1580646"/>
                <a:ext cx="1160768" cy="13499"/>
              </a:xfrm>
              <a:prstGeom prst="line">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8" name="Group 37"/>
            <p:cNvGrpSpPr/>
            <p:nvPr/>
          </p:nvGrpSpPr>
          <p:grpSpPr>
            <a:xfrm rot="20161206">
              <a:off x="7910705" y="3865445"/>
              <a:ext cx="598635" cy="157319"/>
              <a:chOff x="2389741" y="1288080"/>
              <a:chExt cx="1164651" cy="306065"/>
            </a:xfrm>
          </p:grpSpPr>
          <p:grpSp>
            <p:nvGrpSpPr>
              <p:cNvPr id="39" name="Group 38"/>
              <p:cNvGrpSpPr/>
              <p:nvPr/>
            </p:nvGrpSpPr>
            <p:grpSpPr>
              <a:xfrm>
                <a:off x="2394173" y="1357887"/>
                <a:ext cx="1105929" cy="161687"/>
                <a:chOff x="875271" y="1210552"/>
                <a:chExt cx="2932355" cy="406966"/>
              </a:xfrm>
            </p:grpSpPr>
            <p:grpSp>
              <p:nvGrpSpPr>
                <p:cNvPr id="42" name="Group 41"/>
                <p:cNvGrpSpPr/>
                <p:nvPr/>
              </p:nvGrpSpPr>
              <p:grpSpPr>
                <a:xfrm>
                  <a:off x="1752600" y="1214876"/>
                  <a:ext cx="1147003" cy="398523"/>
                  <a:chOff x="1752600" y="1214876"/>
                  <a:chExt cx="1147003" cy="398523"/>
                </a:xfrm>
              </p:grpSpPr>
              <p:cxnSp>
                <p:nvCxnSpPr>
                  <p:cNvPr id="49" name="Elbow Connector 48"/>
                  <p:cNvCxnSpPr/>
                  <p:nvPr/>
                </p:nvCxnSpPr>
                <p:spPr>
                  <a:xfrm>
                    <a:off x="1752600" y="1219200"/>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50" name="Elbow Connector 49"/>
                  <p:cNvCxnSpPr/>
                  <p:nvPr/>
                </p:nvCxnSpPr>
                <p:spPr>
                  <a:xfrm flipH="1">
                    <a:off x="2219662" y="1214876"/>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3" name="Group 42"/>
                <p:cNvGrpSpPr/>
                <p:nvPr/>
              </p:nvGrpSpPr>
              <p:grpSpPr>
                <a:xfrm>
                  <a:off x="2660623" y="1210552"/>
                  <a:ext cx="1147003" cy="398523"/>
                  <a:chOff x="1752600" y="1214876"/>
                  <a:chExt cx="1147003" cy="398523"/>
                </a:xfrm>
              </p:grpSpPr>
              <p:cxnSp>
                <p:nvCxnSpPr>
                  <p:cNvPr id="47" name="Elbow Connector 46"/>
                  <p:cNvCxnSpPr/>
                  <p:nvPr/>
                </p:nvCxnSpPr>
                <p:spPr>
                  <a:xfrm>
                    <a:off x="1752600" y="1219200"/>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8" name="Elbow Connector 47"/>
                  <p:cNvCxnSpPr/>
                  <p:nvPr/>
                </p:nvCxnSpPr>
                <p:spPr>
                  <a:xfrm flipH="1">
                    <a:off x="2219662" y="1214876"/>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4" name="Group 43"/>
                <p:cNvGrpSpPr/>
                <p:nvPr/>
              </p:nvGrpSpPr>
              <p:grpSpPr>
                <a:xfrm>
                  <a:off x="875271" y="1218995"/>
                  <a:ext cx="1147003" cy="398523"/>
                  <a:chOff x="1752600" y="1214876"/>
                  <a:chExt cx="1147003" cy="398523"/>
                </a:xfrm>
              </p:grpSpPr>
              <p:cxnSp>
                <p:nvCxnSpPr>
                  <p:cNvPr id="45" name="Elbow Connector 44"/>
                  <p:cNvCxnSpPr/>
                  <p:nvPr/>
                </p:nvCxnSpPr>
                <p:spPr>
                  <a:xfrm>
                    <a:off x="1752600" y="1219200"/>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6" name="Elbow Connector 45"/>
                  <p:cNvCxnSpPr/>
                  <p:nvPr/>
                </p:nvCxnSpPr>
                <p:spPr>
                  <a:xfrm flipH="1">
                    <a:off x="2219662" y="1214876"/>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cxnSp>
            <p:nvCxnSpPr>
              <p:cNvPr id="40" name="Straight Connector 39"/>
              <p:cNvCxnSpPr/>
              <p:nvPr/>
            </p:nvCxnSpPr>
            <p:spPr>
              <a:xfrm>
                <a:off x="2389741" y="1288080"/>
                <a:ext cx="1071289" cy="3976"/>
              </a:xfrm>
              <a:prstGeom prst="line">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2393624" y="1580646"/>
                <a:ext cx="1160768" cy="13499"/>
              </a:xfrm>
              <a:prstGeom prst="line">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sp>
        <p:nvSpPr>
          <p:cNvPr id="110" name="Rectangle 109"/>
          <p:cNvSpPr/>
          <p:nvPr/>
        </p:nvSpPr>
        <p:spPr>
          <a:xfrm>
            <a:off x="356847" y="1904536"/>
            <a:ext cx="8857289" cy="4801314"/>
          </a:xfrm>
          <a:prstGeom prst="rect">
            <a:avLst/>
          </a:prstGeom>
        </p:spPr>
        <p:txBody>
          <a:bodyPr wrap="square">
            <a:spAutoFit/>
          </a:bodyPr>
          <a:lstStyle/>
          <a:p>
            <a:r>
              <a:rPr lang="en-US" dirty="0">
                <a:solidFill>
                  <a:schemeClr val="bg1"/>
                </a:solidFill>
                <a:latin typeface="Calibri" panose="020F0502020204030204" pitchFamily="34" charset="0"/>
              </a:rPr>
              <a:t>He was the son of Ahasuerus and not only was referred to as a Mede but was said to have been of the "seed of the Medes“ (Daniel 9:1)</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Darius was the king of Babylon after the death of Belshazzar</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He ruled much of West Asia and most of the Black Sea region, and portions of North Africa</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He organized a new uniform monetary system, along with making Aramaic the official language of the empire.</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Biblical books of Haggai, Zechariah, and Ezra–Nehemiah</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He made Daniel the leading president among three presidents overseeing the realm.</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It has been suggested that the name of Darius in the book of Daniel was a throne name used in Babylon </a:t>
            </a:r>
          </a:p>
          <a:p>
            <a:r>
              <a:rPr lang="en-US" dirty="0">
                <a:solidFill>
                  <a:schemeClr val="bg1"/>
                </a:solidFill>
                <a:latin typeface="Calibri" panose="020F0502020204030204" pitchFamily="34" charset="0"/>
              </a:rPr>
              <a:t> </a:t>
            </a:r>
          </a:p>
        </p:txBody>
      </p:sp>
    </p:spTree>
    <p:extLst>
      <p:ext uri="{BB962C8B-B14F-4D97-AF65-F5344CB8AC3E}">
        <p14:creationId xmlns:p14="http://schemas.microsoft.com/office/powerpoint/2010/main" val="590400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0">
                                            <p:txEl>
                                              <p:pRg st="0" end="0"/>
                                            </p:txEl>
                                          </p:spTgt>
                                        </p:tgtEl>
                                        <p:attrNameLst>
                                          <p:attrName>style.visibility</p:attrName>
                                        </p:attrNameLst>
                                      </p:cBhvr>
                                      <p:to>
                                        <p:strVal val="visible"/>
                                      </p:to>
                                    </p:set>
                                  </p:childTnLst>
                                </p:cTn>
                              </p:par>
                              <p:par>
                                <p:cTn id="7" presetID="26"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animEffect transition="in" filter="wipe(down)">
                                      <p:cBhvr>
                                        <p:cTn id="9" dur="580">
                                          <p:stCondLst>
                                            <p:cond delay="0"/>
                                          </p:stCondLst>
                                        </p:cTn>
                                        <p:tgtEl>
                                          <p:spTgt spid="15"/>
                                        </p:tgtEl>
                                      </p:cBhvr>
                                    </p:animEffect>
                                    <p:anim calcmode="lin" valueType="num">
                                      <p:cBhvr>
                                        <p:cTn id="10"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1"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2"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3"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4"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5" dur="26">
                                          <p:stCondLst>
                                            <p:cond delay="650"/>
                                          </p:stCondLst>
                                        </p:cTn>
                                        <p:tgtEl>
                                          <p:spTgt spid="15"/>
                                        </p:tgtEl>
                                      </p:cBhvr>
                                      <p:to x="100000" y="60000"/>
                                    </p:animScale>
                                    <p:animScale>
                                      <p:cBhvr>
                                        <p:cTn id="16" dur="166" decel="50000">
                                          <p:stCondLst>
                                            <p:cond delay="676"/>
                                          </p:stCondLst>
                                        </p:cTn>
                                        <p:tgtEl>
                                          <p:spTgt spid="15"/>
                                        </p:tgtEl>
                                      </p:cBhvr>
                                      <p:to x="100000" y="100000"/>
                                    </p:animScale>
                                    <p:animScale>
                                      <p:cBhvr>
                                        <p:cTn id="17" dur="26">
                                          <p:stCondLst>
                                            <p:cond delay="1312"/>
                                          </p:stCondLst>
                                        </p:cTn>
                                        <p:tgtEl>
                                          <p:spTgt spid="15"/>
                                        </p:tgtEl>
                                      </p:cBhvr>
                                      <p:to x="100000" y="80000"/>
                                    </p:animScale>
                                    <p:animScale>
                                      <p:cBhvr>
                                        <p:cTn id="18" dur="166" decel="50000">
                                          <p:stCondLst>
                                            <p:cond delay="1338"/>
                                          </p:stCondLst>
                                        </p:cTn>
                                        <p:tgtEl>
                                          <p:spTgt spid="15"/>
                                        </p:tgtEl>
                                      </p:cBhvr>
                                      <p:to x="100000" y="100000"/>
                                    </p:animScale>
                                    <p:animScale>
                                      <p:cBhvr>
                                        <p:cTn id="19" dur="26">
                                          <p:stCondLst>
                                            <p:cond delay="1642"/>
                                          </p:stCondLst>
                                        </p:cTn>
                                        <p:tgtEl>
                                          <p:spTgt spid="15"/>
                                        </p:tgtEl>
                                      </p:cBhvr>
                                      <p:to x="100000" y="90000"/>
                                    </p:animScale>
                                    <p:animScale>
                                      <p:cBhvr>
                                        <p:cTn id="20" dur="166" decel="50000">
                                          <p:stCondLst>
                                            <p:cond delay="1668"/>
                                          </p:stCondLst>
                                        </p:cTn>
                                        <p:tgtEl>
                                          <p:spTgt spid="15"/>
                                        </p:tgtEl>
                                      </p:cBhvr>
                                      <p:to x="100000" y="100000"/>
                                    </p:animScale>
                                    <p:animScale>
                                      <p:cBhvr>
                                        <p:cTn id="21" dur="26">
                                          <p:stCondLst>
                                            <p:cond delay="1808"/>
                                          </p:stCondLst>
                                        </p:cTn>
                                        <p:tgtEl>
                                          <p:spTgt spid="15"/>
                                        </p:tgtEl>
                                      </p:cBhvr>
                                      <p:to x="100000" y="95000"/>
                                    </p:animScale>
                                    <p:animScale>
                                      <p:cBhvr>
                                        <p:cTn id="22" dur="166" decel="50000">
                                          <p:stCondLst>
                                            <p:cond delay="1834"/>
                                          </p:stCondLst>
                                        </p:cTn>
                                        <p:tgtEl>
                                          <p:spTgt spid="15"/>
                                        </p:tgtEl>
                                      </p:cBhvr>
                                      <p:to x="100000" y="100000"/>
                                    </p:animScale>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0">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0">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0">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0">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10">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10">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2" descr="http://wallpaperswide.com/download/aero_brown-wallpaper-1366x768.jpg"/>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04615" y="-6823"/>
            <a:ext cx="12006404" cy="923330"/>
          </a:xfrm>
          <a:prstGeom prst="rect">
            <a:avLst/>
          </a:prstGeom>
          <a:noFill/>
        </p:spPr>
        <p:txBody>
          <a:bodyPr wrap="square" rtlCol="0">
            <a:spAutoFit/>
          </a:bodyPr>
          <a:lstStyle/>
          <a:p>
            <a:pPr algn="ctr"/>
            <a:r>
              <a:rPr lang="en-US" sz="5400" dirty="0">
                <a:solidFill>
                  <a:schemeClr val="bg1"/>
                </a:solidFill>
              </a:rPr>
              <a:t>Excellent Spirit</a:t>
            </a:r>
          </a:p>
        </p:txBody>
      </p:sp>
      <p:sp>
        <p:nvSpPr>
          <p:cNvPr id="110" name="Rectangle 109"/>
          <p:cNvSpPr/>
          <p:nvPr/>
        </p:nvSpPr>
        <p:spPr>
          <a:xfrm>
            <a:off x="4229146" y="1455715"/>
            <a:ext cx="4393573" cy="4401205"/>
          </a:xfrm>
          <a:prstGeom prst="rect">
            <a:avLst/>
          </a:prstGeom>
        </p:spPr>
        <p:txBody>
          <a:bodyPr wrap="square">
            <a:spAutoFit/>
          </a:bodyPr>
          <a:lstStyle/>
          <a:p>
            <a:r>
              <a:rPr lang="en-US" sz="2800" dirty="0">
                <a:solidFill>
                  <a:schemeClr val="bg1"/>
                </a:solidFill>
              </a:rPr>
              <a:t>Daniel distinguished himself through an "excellent spirit" and was appointed as one of three high officials over 120 satraps. </a:t>
            </a:r>
          </a:p>
          <a:p>
            <a:endParaRPr lang="en-US" sz="2800" dirty="0">
              <a:solidFill>
                <a:schemeClr val="bg1"/>
              </a:solidFill>
            </a:endParaRPr>
          </a:p>
          <a:p>
            <a:r>
              <a:rPr lang="en-US" sz="2800" dirty="0">
                <a:solidFill>
                  <a:schemeClr val="bg1"/>
                </a:solidFill>
              </a:rPr>
              <a:t>King Darius planned to promote him to lead the entire kingdom.</a:t>
            </a:r>
          </a:p>
          <a:p>
            <a:r>
              <a:rPr lang="en-US" sz="2800" dirty="0">
                <a:solidFill>
                  <a:schemeClr val="bg1"/>
                </a:solidFill>
              </a:rPr>
              <a:t> </a:t>
            </a:r>
          </a:p>
        </p:txBody>
      </p:sp>
      <p:sp>
        <p:nvSpPr>
          <p:cNvPr id="254" name="Rectangle 253"/>
          <p:cNvSpPr/>
          <p:nvPr/>
        </p:nvSpPr>
        <p:spPr>
          <a:xfrm>
            <a:off x="104615" y="6419000"/>
            <a:ext cx="4393573" cy="369332"/>
          </a:xfrm>
          <a:prstGeom prst="rect">
            <a:avLst/>
          </a:prstGeom>
        </p:spPr>
        <p:txBody>
          <a:bodyPr wrap="square">
            <a:spAutoFit/>
          </a:bodyPr>
          <a:lstStyle/>
          <a:p>
            <a:r>
              <a:rPr lang="en-US" dirty="0">
                <a:solidFill>
                  <a:schemeClr val="bg1"/>
                </a:solidFill>
                <a:latin typeface="Calibri" panose="020F0502020204030204" pitchFamily="34" charset="0"/>
              </a:rPr>
              <a:t>Daniel 6:1-5</a:t>
            </a:r>
          </a:p>
        </p:txBody>
      </p:sp>
      <p:grpSp>
        <p:nvGrpSpPr>
          <p:cNvPr id="13" name="Group 12">
            <a:extLst>
              <a:ext uri="{FF2B5EF4-FFF2-40B4-BE49-F238E27FC236}">
                <a16:creationId xmlns:a16="http://schemas.microsoft.com/office/drawing/2014/main" id="{189A2AE5-3F31-AEE5-236C-5FAE8A308A9D}"/>
              </a:ext>
            </a:extLst>
          </p:cNvPr>
          <p:cNvGrpSpPr/>
          <p:nvPr/>
        </p:nvGrpSpPr>
        <p:grpSpPr>
          <a:xfrm>
            <a:off x="1707688" y="1731269"/>
            <a:ext cx="2009289" cy="3759586"/>
            <a:chOff x="3712629" y="1371600"/>
            <a:chExt cx="2311358" cy="4684456"/>
          </a:xfrm>
        </p:grpSpPr>
        <p:sp>
          <p:nvSpPr>
            <p:cNvPr id="15" name="Cloud 14">
              <a:extLst>
                <a:ext uri="{FF2B5EF4-FFF2-40B4-BE49-F238E27FC236}">
                  <a16:creationId xmlns:a16="http://schemas.microsoft.com/office/drawing/2014/main" id="{A0A70EFC-431B-B4B7-3F6C-BBCDE32FCC88}"/>
                </a:ext>
              </a:extLst>
            </p:cNvPr>
            <p:cNvSpPr/>
            <p:nvPr/>
          </p:nvSpPr>
          <p:spPr>
            <a:xfrm rot="17260406">
              <a:off x="3825689" y="1792207"/>
              <a:ext cx="1604208" cy="1178385"/>
            </a:xfrm>
            <a:prstGeom prst="cloud">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9E4A348F-9024-F2AC-9BA2-1011C839CDA4}"/>
                </a:ext>
              </a:extLst>
            </p:cNvPr>
            <p:cNvSpPr/>
            <p:nvPr/>
          </p:nvSpPr>
          <p:spPr>
            <a:xfrm rot="19298980">
              <a:off x="4926664" y="5459047"/>
              <a:ext cx="369088" cy="559930"/>
            </a:xfrm>
            <a:prstGeom prst="ellipse">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019DECB7-0487-015C-29B1-8CF28FE12D15}"/>
                </a:ext>
              </a:extLst>
            </p:cNvPr>
            <p:cNvSpPr/>
            <p:nvPr/>
          </p:nvSpPr>
          <p:spPr>
            <a:xfrm rot="2191397">
              <a:off x="4355671" y="5496126"/>
              <a:ext cx="369088" cy="559930"/>
            </a:xfrm>
            <a:prstGeom prst="ellipse">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rapezoid 18">
              <a:extLst>
                <a:ext uri="{FF2B5EF4-FFF2-40B4-BE49-F238E27FC236}">
                  <a16:creationId xmlns:a16="http://schemas.microsoft.com/office/drawing/2014/main" id="{AE0562BF-9748-1081-A3EB-5A881C0625FC}"/>
                </a:ext>
              </a:extLst>
            </p:cNvPr>
            <p:cNvSpPr/>
            <p:nvPr/>
          </p:nvSpPr>
          <p:spPr>
            <a:xfrm>
              <a:off x="4145995" y="3240165"/>
              <a:ext cx="1447800" cy="2519730"/>
            </a:xfrm>
            <a:prstGeom prst="trapezoid">
              <a:avLst/>
            </a:prstGeom>
            <a:solidFill>
              <a:srgbClr val="9E4B0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05EDAFAB-B357-773A-9E90-7B0B11B094B3}"/>
                </a:ext>
              </a:extLst>
            </p:cNvPr>
            <p:cNvSpPr/>
            <p:nvPr/>
          </p:nvSpPr>
          <p:spPr>
            <a:xfrm>
              <a:off x="3712629" y="4210648"/>
              <a:ext cx="381000" cy="533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73E009FA-8D9D-C155-AA72-17F03EB70BD2}"/>
                </a:ext>
              </a:extLst>
            </p:cNvPr>
            <p:cNvSpPr/>
            <p:nvPr/>
          </p:nvSpPr>
          <p:spPr>
            <a:xfrm rot="19268108">
              <a:off x="5642987" y="4111224"/>
              <a:ext cx="381000" cy="533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66">
              <a:extLst>
                <a:ext uri="{FF2B5EF4-FFF2-40B4-BE49-F238E27FC236}">
                  <a16:creationId xmlns:a16="http://schemas.microsoft.com/office/drawing/2014/main" id="{250F98A6-FAE8-A0EF-BEEE-5511E028F24E}"/>
                </a:ext>
              </a:extLst>
            </p:cNvPr>
            <p:cNvGrpSpPr/>
            <p:nvPr/>
          </p:nvGrpSpPr>
          <p:grpSpPr>
            <a:xfrm rot="2243516">
              <a:off x="3864923" y="2907104"/>
              <a:ext cx="847978" cy="1715610"/>
              <a:chOff x="1915520" y="3755765"/>
              <a:chExt cx="647469" cy="1609248"/>
            </a:xfrm>
          </p:grpSpPr>
          <p:sp>
            <p:nvSpPr>
              <p:cNvPr id="51" name="Trapezoid 50">
                <a:extLst>
                  <a:ext uri="{FF2B5EF4-FFF2-40B4-BE49-F238E27FC236}">
                    <a16:creationId xmlns:a16="http://schemas.microsoft.com/office/drawing/2014/main" id="{2672ADCE-A6C8-64FE-BB04-AE0F5A3A36D0}"/>
                  </a:ext>
                </a:extLst>
              </p:cNvPr>
              <p:cNvSpPr/>
              <p:nvPr/>
            </p:nvSpPr>
            <p:spPr>
              <a:xfrm rot="20665051">
                <a:off x="1953389" y="3786671"/>
                <a:ext cx="609600" cy="1578342"/>
              </a:xfrm>
              <a:prstGeom prst="trapezoid">
                <a:avLst>
                  <a:gd name="adj" fmla="val 37517"/>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rapezoid 51">
                <a:extLst>
                  <a:ext uri="{FF2B5EF4-FFF2-40B4-BE49-F238E27FC236}">
                    <a16:creationId xmlns:a16="http://schemas.microsoft.com/office/drawing/2014/main" id="{78465702-90C9-EF86-2F08-25BA4AE3B4F3}"/>
                  </a:ext>
                </a:extLst>
              </p:cNvPr>
              <p:cNvSpPr/>
              <p:nvPr/>
            </p:nvSpPr>
            <p:spPr>
              <a:xfrm rot="20718797">
                <a:off x="1915520" y="3755765"/>
                <a:ext cx="609002" cy="1340573"/>
              </a:xfrm>
              <a:prstGeom prst="trapezoid">
                <a:avLst>
                  <a:gd name="adj" fmla="val 28986"/>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67">
              <a:extLst>
                <a:ext uri="{FF2B5EF4-FFF2-40B4-BE49-F238E27FC236}">
                  <a16:creationId xmlns:a16="http://schemas.microsoft.com/office/drawing/2014/main" id="{6C0B8F92-0D57-9184-86FB-387CE75349AB}"/>
                </a:ext>
              </a:extLst>
            </p:cNvPr>
            <p:cNvGrpSpPr/>
            <p:nvPr/>
          </p:nvGrpSpPr>
          <p:grpSpPr>
            <a:xfrm rot="21030224">
              <a:off x="5127555" y="2869402"/>
              <a:ext cx="643323" cy="1609596"/>
              <a:chOff x="1919666" y="3755417"/>
              <a:chExt cx="643323" cy="1609596"/>
            </a:xfrm>
          </p:grpSpPr>
          <p:sp>
            <p:nvSpPr>
              <p:cNvPr id="49" name="Trapezoid 48">
                <a:extLst>
                  <a:ext uri="{FF2B5EF4-FFF2-40B4-BE49-F238E27FC236}">
                    <a16:creationId xmlns:a16="http://schemas.microsoft.com/office/drawing/2014/main" id="{DF3597B8-8A23-B14D-3959-C770B069664A}"/>
                  </a:ext>
                </a:extLst>
              </p:cNvPr>
              <p:cNvSpPr/>
              <p:nvPr/>
            </p:nvSpPr>
            <p:spPr>
              <a:xfrm rot="20665051">
                <a:off x="1953389" y="3786671"/>
                <a:ext cx="609600" cy="1578342"/>
              </a:xfrm>
              <a:prstGeom prst="trapezoid">
                <a:avLst>
                  <a:gd name="adj" fmla="val 37517"/>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rapezoid 49">
                <a:extLst>
                  <a:ext uri="{FF2B5EF4-FFF2-40B4-BE49-F238E27FC236}">
                    <a16:creationId xmlns:a16="http://schemas.microsoft.com/office/drawing/2014/main" id="{8CCE097D-09BA-4BBC-BE4F-9BEACDE1CCE5}"/>
                  </a:ext>
                </a:extLst>
              </p:cNvPr>
              <p:cNvSpPr/>
              <p:nvPr/>
            </p:nvSpPr>
            <p:spPr>
              <a:xfrm rot="20718797">
                <a:off x="1919666" y="3755417"/>
                <a:ext cx="609002" cy="1361803"/>
              </a:xfrm>
              <a:prstGeom prst="trapezoid">
                <a:avLst>
                  <a:gd name="adj" fmla="val 28986"/>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Trapezoid 24">
              <a:extLst>
                <a:ext uri="{FF2B5EF4-FFF2-40B4-BE49-F238E27FC236}">
                  <a16:creationId xmlns:a16="http://schemas.microsoft.com/office/drawing/2014/main" id="{A4945C10-4B7F-3F93-3EC7-AF9272CAD53A}"/>
                </a:ext>
              </a:extLst>
            </p:cNvPr>
            <p:cNvSpPr/>
            <p:nvPr/>
          </p:nvSpPr>
          <p:spPr>
            <a:xfrm>
              <a:off x="4072994" y="2930656"/>
              <a:ext cx="1555129" cy="2168547"/>
            </a:xfrm>
            <a:prstGeom prst="trapezoid">
              <a:avLst>
                <a:gd name="adj" fmla="val 39225"/>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Isosceles Triangle 25">
              <a:extLst>
                <a:ext uri="{FF2B5EF4-FFF2-40B4-BE49-F238E27FC236}">
                  <a16:creationId xmlns:a16="http://schemas.microsoft.com/office/drawing/2014/main" id="{F5FF060A-641B-D6B2-345B-4CF00F3E33A7}"/>
                </a:ext>
              </a:extLst>
            </p:cNvPr>
            <p:cNvSpPr/>
            <p:nvPr/>
          </p:nvSpPr>
          <p:spPr>
            <a:xfrm rot="10800000">
              <a:off x="4650476" y="2887363"/>
              <a:ext cx="381000" cy="685800"/>
            </a:xfrm>
            <a:prstGeom prst="triangl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Cloud 26">
              <a:extLst>
                <a:ext uri="{FF2B5EF4-FFF2-40B4-BE49-F238E27FC236}">
                  <a16:creationId xmlns:a16="http://schemas.microsoft.com/office/drawing/2014/main" id="{6E04C1D1-EBC2-8973-84C8-ACFF12DD60BA}"/>
                </a:ext>
              </a:extLst>
            </p:cNvPr>
            <p:cNvSpPr/>
            <p:nvPr/>
          </p:nvSpPr>
          <p:spPr>
            <a:xfrm rot="15924034">
              <a:off x="4364317" y="1882745"/>
              <a:ext cx="1722947" cy="767550"/>
            </a:xfrm>
            <a:prstGeom prst="cloud">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A093440A-E050-0D3B-E416-DDEB40542DF0}"/>
                </a:ext>
              </a:extLst>
            </p:cNvPr>
            <p:cNvSpPr/>
            <p:nvPr/>
          </p:nvSpPr>
          <p:spPr>
            <a:xfrm>
              <a:off x="4316972" y="1524000"/>
              <a:ext cx="990600" cy="1676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Cloud 28">
              <a:extLst>
                <a:ext uri="{FF2B5EF4-FFF2-40B4-BE49-F238E27FC236}">
                  <a16:creationId xmlns:a16="http://schemas.microsoft.com/office/drawing/2014/main" id="{A22FECDF-13D2-6BF1-78D3-A1BC81152239}"/>
                </a:ext>
              </a:extLst>
            </p:cNvPr>
            <p:cNvSpPr/>
            <p:nvPr/>
          </p:nvSpPr>
          <p:spPr>
            <a:xfrm>
              <a:off x="4164572" y="1371600"/>
              <a:ext cx="1295400" cy="609600"/>
            </a:xfrm>
            <a:prstGeom prst="cloud">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2AD1C20C-EFBC-04F5-8B8D-B76E29756933}"/>
                </a:ext>
              </a:extLst>
            </p:cNvPr>
            <p:cNvSpPr/>
            <p:nvPr/>
          </p:nvSpPr>
          <p:spPr>
            <a:xfrm rot="20003796">
              <a:off x="4254239" y="1605696"/>
              <a:ext cx="762000" cy="240296"/>
            </a:xfrm>
            <a:prstGeom prst="ellipse">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CAE6BAA6-7926-ED18-7A95-41320B73E114}"/>
                </a:ext>
              </a:extLst>
            </p:cNvPr>
            <p:cNvSpPr/>
            <p:nvPr/>
          </p:nvSpPr>
          <p:spPr>
            <a:xfrm rot="2856679">
              <a:off x="4946037" y="1646071"/>
              <a:ext cx="572720" cy="215302"/>
            </a:xfrm>
            <a:prstGeom prst="ellipse">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ed Rectangle 23">
              <a:extLst>
                <a:ext uri="{FF2B5EF4-FFF2-40B4-BE49-F238E27FC236}">
                  <a16:creationId xmlns:a16="http://schemas.microsoft.com/office/drawing/2014/main" id="{A86EF59C-8794-BA2E-1D2C-B5FF2AF018B1}"/>
                </a:ext>
              </a:extLst>
            </p:cNvPr>
            <p:cNvSpPr/>
            <p:nvPr/>
          </p:nvSpPr>
          <p:spPr>
            <a:xfrm>
              <a:off x="4164572" y="1600200"/>
              <a:ext cx="1295400" cy="228600"/>
            </a:xfrm>
            <a:prstGeom prst="roundRect">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81">
              <a:extLst>
                <a:ext uri="{FF2B5EF4-FFF2-40B4-BE49-F238E27FC236}">
                  <a16:creationId xmlns:a16="http://schemas.microsoft.com/office/drawing/2014/main" id="{C4D42D64-694E-91C4-6755-C2294644A70E}"/>
                </a:ext>
              </a:extLst>
            </p:cNvPr>
            <p:cNvGrpSpPr/>
            <p:nvPr/>
          </p:nvGrpSpPr>
          <p:grpSpPr>
            <a:xfrm>
              <a:off x="4155607" y="1640542"/>
              <a:ext cx="1308847" cy="156882"/>
              <a:chOff x="5576342" y="299803"/>
              <a:chExt cx="3728801" cy="1069299"/>
            </a:xfrm>
          </p:grpSpPr>
          <p:grpSp>
            <p:nvGrpSpPr>
              <p:cNvPr id="34" name="Group 14">
                <a:extLst>
                  <a:ext uri="{FF2B5EF4-FFF2-40B4-BE49-F238E27FC236}">
                    <a16:creationId xmlns:a16="http://schemas.microsoft.com/office/drawing/2014/main" id="{6ED0B53A-566E-71AC-9F71-CBDEFE3C68AE}"/>
                  </a:ext>
                </a:extLst>
              </p:cNvPr>
              <p:cNvGrpSpPr/>
              <p:nvPr/>
            </p:nvGrpSpPr>
            <p:grpSpPr>
              <a:xfrm>
                <a:off x="5576342" y="299803"/>
                <a:ext cx="1304143" cy="1064302"/>
                <a:chOff x="5861535" y="315726"/>
                <a:chExt cx="1078476" cy="998095"/>
              </a:xfrm>
            </p:grpSpPr>
            <p:sp>
              <p:nvSpPr>
                <p:cNvPr id="45" name="Hexagon 10">
                  <a:extLst>
                    <a:ext uri="{FF2B5EF4-FFF2-40B4-BE49-F238E27FC236}">
                      <a16:creationId xmlns:a16="http://schemas.microsoft.com/office/drawing/2014/main" id="{AA7A0A3D-D5F6-AAA8-8F1D-67B6179206B5}"/>
                    </a:ext>
                  </a:extLst>
                </p:cNvPr>
                <p:cNvSpPr/>
                <p:nvPr/>
              </p:nvSpPr>
              <p:spPr>
                <a:xfrm>
                  <a:off x="5861535" y="315726"/>
                  <a:ext cx="1078476" cy="998095"/>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Chevron 11">
                  <a:extLst>
                    <a:ext uri="{FF2B5EF4-FFF2-40B4-BE49-F238E27FC236}">
                      <a16:creationId xmlns:a16="http://schemas.microsoft.com/office/drawing/2014/main" id="{6EB1F297-0C28-2AEA-2A4A-E46185AC4DB5}"/>
                    </a:ext>
                  </a:extLst>
                </p:cNvPr>
                <p:cNvSpPr/>
                <p:nvPr/>
              </p:nvSpPr>
              <p:spPr>
                <a:xfrm>
                  <a:off x="64008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7" name="Chevron 12">
                  <a:extLst>
                    <a:ext uri="{FF2B5EF4-FFF2-40B4-BE49-F238E27FC236}">
                      <a16:creationId xmlns:a16="http://schemas.microsoft.com/office/drawing/2014/main" id="{CC5D9D13-D7E8-B2E8-D6B6-5A6CDB4BC2C8}"/>
                    </a:ext>
                  </a:extLst>
                </p:cNvPr>
                <p:cNvSpPr/>
                <p:nvPr/>
              </p:nvSpPr>
              <p:spPr>
                <a:xfrm flipH="1">
                  <a:off x="59436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8" name="Oval 13">
                  <a:extLst>
                    <a:ext uri="{FF2B5EF4-FFF2-40B4-BE49-F238E27FC236}">
                      <a16:creationId xmlns:a16="http://schemas.microsoft.com/office/drawing/2014/main" id="{60678215-E5B9-C490-7E59-0C0C263B3C57}"/>
                    </a:ext>
                  </a:extLst>
                </p:cNvPr>
                <p:cNvSpPr/>
                <p:nvPr/>
              </p:nvSpPr>
              <p:spPr>
                <a:xfrm>
                  <a:off x="6248398" y="665831"/>
                  <a:ext cx="304800" cy="381000"/>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 name="Group 15">
                <a:extLst>
                  <a:ext uri="{FF2B5EF4-FFF2-40B4-BE49-F238E27FC236}">
                    <a16:creationId xmlns:a16="http://schemas.microsoft.com/office/drawing/2014/main" id="{2C2A4CAC-2D54-C476-97ED-5BFE93C57524}"/>
                  </a:ext>
                </a:extLst>
              </p:cNvPr>
              <p:cNvGrpSpPr/>
              <p:nvPr/>
            </p:nvGrpSpPr>
            <p:grpSpPr>
              <a:xfrm>
                <a:off x="6781800" y="304800"/>
                <a:ext cx="1304143" cy="1064302"/>
                <a:chOff x="5861535" y="315726"/>
                <a:chExt cx="1078476" cy="998095"/>
              </a:xfrm>
            </p:grpSpPr>
            <p:sp>
              <p:nvSpPr>
                <p:cNvPr id="41" name="Hexagon 40">
                  <a:extLst>
                    <a:ext uri="{FF2B5EF4-FFF2-40B4-BE49-F238E27FC236}">
                      <a16:creationId xmlns:a16="http://schemas.microsoft.com/office/drawing/2014/main" id="{6160E4C8-8C48-A53F-A6C3-ED982CEE8F0E}"/>
                    </a:ext>
                  </a:extLst>
                </p:cNvPr>
                <p:cNvSpPr/>
                <p:nvPr/>
              </p:nvSpPr>
              <p:spPr>
                <a:xfrm>
                  <a:off x="5861535" y="315726"/>
                  <a:ext cx="1078476" cy="998095"/>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Chevron 33">
                  <a:extLst>
                    <a:ext uri="{FF2B5EF4-FFF2-40B4-BE49-F238E27FC236}">
                      <a16:creationId xmlns:a16="http://schemas.microsoft.com/office/drawing/2014/main" id="{F149EA09-A39F-2465-2983-44C12E69BB4B}"/>
                    </a:ext>
                  </a:extLst>
                </p:cNvPr>
                <p:cNvSpPr/>
                <p:nvPr/>
              </p:nvSpPr>
              <p:spPr>
                <a:xfrm>
                  <a:off x="64008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3" name="Chevron 34">
                  <a:extLst>
                    <a:ext uri="{FF2B5EF4-FFF2-40B4-BE49-F238E27FC236}">
                      <a16:creationId xmlns:a16="http://schemas.microsoft.com/office/drawing/2014/main" id="{E1A7243F-0EA4-A827-B116-139636593FBE}"/>
                    </a:ext>
                  </a:extLst>
                </p:cNvPr>
                <p:cNvSpPr/>
                <p:nvPr/>
              </p:nvSpPr>
              <p:spPr>
                <a:xfrm flipH="1">
                  <a:off x="59436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4" name="Oval 43">
                  <a:extLst>
                    <a:ext uri="{FF2B5EF4-FFF2-40B4-BE49-F238E27FC236}">
                      <a16:creationId xmlns:a16="http://schemas.microsoft.com/office/drawing/2014/main" id="{B7D91649-7E2C-98AA-CCF2-DB4FC6B256A0}"/>
                    </a:ext>
                  </a:extLst>
                </p:cNvPr>
                <p:cNvSpPr/>
                <p:nvPr/>
              </p:nvSpPr>
              <p:spPr>
                <a:xfrm>
                  <a:off x="6248398" y="665831"/>
                  <a:ext cx="304800" cy="381000"/>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20">
                <a:extLst>
                  <a:ext uri="{FF2B5EF4-FFF2-40B4-BE49-F238E27FC236}">
                    <a16:creationId xmlns:a16="http://schemas.microsoft.com/office/drawing/2014/main" id="{F71E9C92-70A3-4337-B6CE-303890733307}"/>
                  </a:ext>
                </a:extLst>
              </p:cNvPr>
              <p:cNvGrpSpPr/>
              <p:nvPr/>
            </p:nvGrpSpPr>
            <p:grpSpPr>
              <a:xfrm>
                <a:off x="8001000" y="304800"/>
                <a:ext cx="1304143" cy="1064302"/>
                <a:chOff x="5861535" y="315726"/>
                <a:chExt cx="1078476" cy="998095"/>
              </a:xfrm>
            </p:grpSpPr>
            <p:sp>
              <p:nvSpPr>
                <p:cNvPr id="37" name="Hexagon 36">
                  <a:extLst>
                    <a:ext uri="{FF2B5EF4-FFF2-40B4-BE49-F238E27FC236}">
                      <a16:creationId xmlns:a16="http://schemas.microsoft.com/office/drawing/2014/main" id="{3644AA7D-F97B-4168-5CDA-B6F1E0C4DE0F}"/>
                    </a:ext>
                  </a:extLst>
                </p:cNvPr>
                <p:cNvSpPr/>
                <p:nvPr/>
              </p:nvSpPr>
              <p:spPr>
                <a:xfrm>
                  <a:off x="5861535" y="315726"/>
                  <a:ext cx="1078476" cy="998095"/>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Chevron 29">
                  <a:extLst>
                    <a:ext uri="{FF2B5EF4-FFF2-40B4-BE49-F238E27FC236}">
                      <a16:creationId xmlns:a16="http://schemas.microsoft.com/office/drawing/2014/main" id="{F84FDC77-60F1-2203-BFB4-4E3F7618FC28}"/>
                    </a:ext>
                  </a:extLst>
                </p:cNvPr>
                <p:cNvSpPr/>
                <p:nvPr/>
              </p:nvSpPr>
              <p:spPr>
                <a:xfrm>
                  <a:off x="64008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9" name="Chevron 30">
                  <a:extLst>
                    <a:ext uri="{FF2B5EF4-FFF2-40B4-BE49-F238E27FC236}">
                      <a16:creationId xmlns:a16="http://schemas.microsoft.com/office/drawing/2014/main" id="{A393261E-7841-3B23-B7AC-350D4330BA5C}"/>
                    </a:ext>
                  </a:extLst>
                </p:cNvPr>
                <p:cNvSpPr/>
                <p:nvPr/>
              </p:nvSpPr>
              <p:spPr>
                <a:xfrm flipH="1">
                  <a:off x="59436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0" name="Oval 39">
                  <a:extLst>
                    <a:ext uri="{FF2B5EF4-FFF2-40B4-BE49-F238E27FC236}">
                      <a16:creationId xmlns:a16="http://schemas.microsoft.com/office/drawing/2014/main" id="{8ED77A31-51BD-7C43-1E9A-A4B8A520A99F}"/>
                    </a:ext>
                  </a:extLst>
                </p:cNvPr>
                <p:cNvSpPr/>
                <p:nvPr/>
              </p:nvSpPr>
              <p:spPr>
                <a:xfrm>
                  <a:off x="6248398" y="665831"/>
                  <a:ext cx="304800" cy="381000"/>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53" name="Group 52">
            <a:extLst>
              <a:ext uri="{FF2B5EF4-FFF2-40B4-BE49-F238E27FC236}">
                <a16:creationId xmlns:a16="http://schemas.microsoft.com/office/drawing/2014/main" id="{0E1EFE0F-D540-5F17-6AF2-7F2CEFA78B10}"/>
              </a:ext>
            </a:extLst>
          </p:cNvPr>
          <p:cNvGrpSpPr/>
          <p:nvPr/>
        </p:nvGrpSpPr>
        <p:grpSpPr>
          <a:xfrm>
            <a:off x="8995585" y="1330036"/>
            <a:ext cx="2137122" cy="4309682"/>
            <a:chOff x="6523656" y="1372239"/>
            <a:chExt cx="1985684" cy="3987762"/>
          </a:xfrm>
        </p:grpSpPr>
        <p:sp>
          <p:nvSpPr>
            <p:cNvPr id="54" name="Cloud 53">
              <a:extLst>
                <a:ext uri="{FF2B5EF4-FFF2-40B4-BE49-F238E27FC236}">
                  <a16:creationId xmlns:a16="http://schemas.microsoft.com/office/drawing/2014/main" id="{62F73A8E-D9EA-DAA7-47C0-DC8E1C1A1C6D}"/>
                </a:ext>
              </a:extLst>
            </p:cNvPr>
            <p:cNvSpPr/>
            <p:nvPr/>
          </p:nvSpPr>
          <p:spPr>
            <a:xfrm rot="20706537">
              <a:off x="7651026" y="1784663"/>
              <a:ext cx="838292" cy="1552058"/>
            </a:xfrm>
            <a:prstGeom prst="cloud">
              <a:avLst/>
            </a:prstGeom>
            <a:solidFill>
              <a:srgbClr val="4D240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CDED2B5B-6E33-7598-C332-7B0D6A66EB0E}"/>
                </a:ext>
              </a:extLst>
            </p:cNvPr>
            <p:cNvSpPr/>
            <p:nvPr/>
          </p:nvSpPr>
          <p:spPr>
            <a:xfrm rot="649721" flipH="1">
              <a:off x="7480732" y="4964612"/>
              <a:ext cx="578207" cy="395389"/>
            </a:xfrm>
            <a:prstGeom prst="ellipse">
              <a:avLst/>
            </a:prstGeom>
            <a:solidFill>
              <a:srgbClr val="996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656B8883-7FA5-386F-910A-64F423ADCAEA}"/>
                </a:ext>
              </a:extLst>
            </p:cNvPr>
            <p:cNvSpPr/>
            <p:nvPr/>
          </p:nvSpPr>
          <p:spPr>
            <a:xfrm rot="649721" flipH="1">
              <a:off x="6964089" y="4945936"/>
              <a:ext cx="578207" cy="395389"/>
            </a:xfrm>
            <a:prstGeom prst="ellipse">
              <a:avLst/>
            </a:prstGeom>
            <a:solidFill>
              <a:srgbClr val="996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24438C2E-ED30-E648-92C3-308A7BC325D1}"/>
                </a:ext>
              </a:extLst>
            </p:cNvPr>
            <p:cNvSpPr/>
            <p:nvPr/>
          </p:nvSpPr>
          <p:spPr>
            <a:xfrm rot="4307848" flipH="1">
              <a:off x="7965486" y="3877950"/>
              <a:ext cx="536434" cy="369136"/>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3AE1F1E3-68D5-AA10-09E6-F90F9A993DF4}"/>
                </a:ext>
              </a:extLst>
            </p:cNvPr>
            <p:cNvSpPr/>
            <p:nvPr/>
          </p:nvSpPr>
          <p:spPr>
            <a:xfrm rot="18060644">
              <a:off x="6465439" y="3855432"/>
              <a:ext cx="536434" cy="322707"/>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rapezoid 58">
              <a:extLst>
                <a:ext uri="{FF2B5EF4-FFF2-40B4-BE49-F238E27FC236}">
                  <a16:creationId xmlns:a16="http://schemas.microsoft.com/office/drawing/2014/main" id="{372A52C5-E4E4-CBBE-6DD8-1AAD2754BAE5}"/>
                </a:ext>
              </a:extLst>
            </p:cNvPr>
            <p:cNvSpPr/>
            <p:nvPr/>
          </p:nvSpPr>
          <p:spPr>
            <a:xfrm rot="1422081" flipH="1">
              <a:off x="6696843" y="2799789"/>
              <a:ext cx="664125" cy="1269129"/>
            </a:xfrm>
            <a:prstGeom prst="trapezoid">
              <a:avLst/>
            </a:prstGeom>
            <a:solidFill>
              <a:srgbClr val="C44F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rapezoid 59">
              <a:extLst>
                <a:ext uri="{FF2B5EF4-FFF2-40B4-BE49-F238E27FC236}">
                  <a16:creationId xmlns:a16="http://schemas.microsoft.com/office/drawing/2014/main" id="{98DA4F80-102A-D8F2-F64C-251202945B13}"/>
                </a:ext>
              </a:extLst>
            </p:cNvPr>
            <p:cNvSpPr/>
            <p:nvPr/>
          </p:nvSpPr>
          <p:spPr>
            <a:xfrm rot="20180301">
              <a:off x="7644920" y="2803570"/>
              <a:ext cx="695491" cy="1315130"/>
            </a:xfrm>
            <a:prstGeom prst="trapezoid">
              <a:avLst/>
            </a:prstGeom>
            <a:solidFill>
              <a:srgbClr val="C44F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Cloud 60">
              <a:extLst>
                <a:ext uri="{FF2B5EF4-FFF2-40B4-BE49-F238E27FC236}">
                  <a16:creationId xmlns:a16="http://schemas.microsoft.com/office/drawing/2014/main" id="{40B068A5-EEC4-1BD0-D999-DF3C902F9C57}"/>
                </a:ext>
              </a:extLst>
            </p:cNvPr>
            <p:cNvSpPr/>
            <p:nvPr/>
          </p:nvSpPr>
          <p:spPr>
            <a:xfrm rot="671737">
              <a:off x="6578860" y="1716658"/>
              <a:ext cx="742044" cy="1530936"/>
            </a:xfrm>
            <a:prstGeom prst="cloud">
              <a:avLst/>
            </a:prstGeom>
            <a:solidFill>
              <a:srgbClr val="4D240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rapezoid 61">
              <a:extLst>
                <a:ext uri="{FF2B5EF4-FFF2-40B4-BE49-F238E27FC236}">
                  <a16:creationId xmlns:a16="http://schemas.microsoft.com/office/drawing/2014/main" id="{6B231EA7-96D2-8A91-024D-62367410A1A3}"/>
                </a:ext>
              </a:extLst>
            </p:cNvPr>
            <p:cNvSpPr/>
            <p:nvPr/>
          </p:nvSpPr>
          <p:spPr>
            <a:xfrm rot="10800000" flipH="1">
              <a:off x="6872818" y="2955977"/>
              <a:ext cx="1252910" cy="1168775"/>
            </a:xfrm>
            <a:prstGeom prst="trapezoid">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Isosceles Triangle 62">
              <a:extLst>
                <a:ext uri="{FF2B5EF4-FFF2-40B4-BE49-F238E27FC236}">
                  <a16:creationId xmlns:a16="http://schemas.microsoft.com/office/drawing/2014/main" id="{9BB00F27-75C5-12D9-A166-9B69A417CB30}"/>
                </a:ext>
              </a:extLst>
            </p:cNvPr>
            <p:cNvSpPr/>
            <p:nvPr/>
          </p:nvSpPr>
          <p:spPr>
            <a:xfrm rot="10800000" flipH="1">
              <a:off x="7301762" y="2726466"/>
              <a:ext cx="417637" cy="643454"/>
            </a:xfrm>
            <a:prstGeom prst="triangl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A7E0725B-8D1E-9182-6EB9-016B23E53821}"/>
                </a:ext>
              </a:extLst>
            </p:cNvPr>
            <p:cNvSpPr/>
            <p:nvPr/>
          </p:nvSpPr>
          <p:spPr>
            <a:xfrm flipH="1">
              <a:off x="6961765" y="1430639"/>
              <a:ext cx="1154592" cy="1608632"/>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Cloud 64">
              <a:extLst>
                <a:ext uri="{FF2B5EF4-FFF2-40B4-BE49-F238E27FC236}">
                  <a16:creationId xmlns:a16="http://schemas.microsoft.com/office/drawing/2014/main" id="{F627CDBB-39A3-3EAD-3499-7D01ED036D08}"/>
                </a:ext>
              </a:extLst>
            </p:cNvPr>
            <p:cNvSpPr/>
            <p:nvPr/>
          </p:nvSpPr>
          <p:spPr>
            <a:xfrm rot="16200000">
              <a:off x="7154033" y="1063232"/>
              <a:ext cx="751370" cy="1369384"/>
            </a:xfrm>
            <a:prstGeom prst="cloud">
              <a:avLst/>
            </a:prstGeom>
            <a:solidFill>
              <a:srgbClr val="4D240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ounded Rectangle 177">
              <a:extLst>
                <a:ext uri="{FF2B5EF4-FFF2-40B4-BE49-F238E27FC236}">
                  <a16:creationId xmlns:a16="http://schemas.microsoft.com/office/drawing/2014/main" id="{74F175B1-9099-071A-1634-47D5162CE882}"/>
                </a:ext>
              </a:extLst>
            </p:cNvPr>
            <p:cNvSpPr/>
            <p:nvPr/>
          </p:nvSpPr>
          <p:spPr>
            <a:xfrm>
              <a:off x="6778107" y="1654047"/>
              <a:ext cx="1436304" cy="281272"/>
            </a:xfrm>
            <a:prstGeom prst="roundRect">
              <a:avLst>
                <a:gd name="adj" fmla="val 12449"/>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Trapezoid 66">
              <a:extLst>
                <a:ext uri="{FF2B5EF4-FFF2-40B4-BE49-F238E27FC236}">
                  <a16:creationId xmlns:a16="http://schemas.microsoft.com/office/drawing/2014/main" id="{F66E655C-C2E5-5A76-4199-AF3CFBA54116}"/>
                </a:ext>
              </a:extLst>
            </p:cNvPr>
            <p:cNvSpPr/>
            <p:nvPr/>
          </p:nvSpPr>
          <p:spPr>
            <a:xfrm flipH="1">
              <a:off x="6863447" y="4055547"/>
              <a:ext cx="1252910" cy="1115123"/>
            </a:xfrm>
            <a:prstGeom prst="trapezoid">
              <a:avLst/>
            </a:prstGeom>
            <a:solidFill>
              <a:srgbClr val="C44F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8" name="Group 67">
              <a:extLst>
                <a:ext uri="{FF2B5EF4-FFF2-40B4-BE49-F238E27FC236}">
                  <a16:creationId xmlns:a16="http://schemas.microsoft.com/office/drawing/2014/main" id="{8D364515-E384-571B-EA9B-9427DB846418}"/>
                </a:ext>
              </a:extLst>
            </p:cNvPr>
            <p:cNvGrpSpPr/>
            <p:nvPr/>
          </p:nvGrpSpPr>
          <p:grpSpPr>
            <a:xfrm>
              <a:off x="6796459" y="1372592"/>
              <a:ext cx="1273713" cy="546256"/>
              <a:chOff x="2764887" y="1053944"/>
              <a:chExt cx="1371600" cy="740025"/>
            </a:xfrm>
          </p:grpSpPr>
          <p:sp>
            <p:nvSpPr>
              <p:cNvPr id="180" name="Isosceles Triangle 179">
                <a:extLst>
                  <a:ext uri="{FF2B5EF4-FFF2-40B4-BE49-F238E27FC236}">
                    <a16:creationId xmlns:a16="http://schemas.microsoft.com/office/drawing/2014/main" id="{5C99C2B6-06DA-5477-292E-62DB54FF81F2}"/>
                  </a:ext>
                </a:extLst>
              </p:cNvPr>
              <p:cNvSpPr/>
              <p:nvPr/>
            </p:nvSpPr>
            <p:spPr>
              <a:xfrm>
                <a:off x="3128893" y="1053944"/>
                <a:ext cx="677446" cy="426694"/>
              </a:xfrm>
              <a:prstGeom prst="triangle">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Isosceles Triangle 180">
                <a:extLst>
                  <a:ext uri="{FF2B5EF4-FFF2-40B4-BE49-F238E27FC236}">
                    <a16:creationId xmlns:a16="http://schemas.microsoft.com/office/drawing/2014/main" id="{A5A3F02D-A486-2C73-4189-EAA1620FBB8B}"/>
                  </a:ext>
                </a:extLst>
              </p:cNvPr>
              <p:cNvSpPr/>
              <p:nvPr/>
            </p:nvSpPr>
            <p:spPr>
              <a:xfrm>
                <a:off x="3438524" y="1150088"/>
                <a:ext cx="677446" cy="386403"/>
              </a:xfrm>
              <a:prstGeom prst="triangle">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Isosceles Triangle 181">
                <a:extLst>
                  <a:ext uri="{FF2B5EF4-FFF2-40B4-BE49-F238E27FC236}">
                    <a16:creationId xmlns:a16="http://schemas.microsoft.com/office/drawing/2014/main" id="{B1891E83-48D8-AE01-59DD-5E2953629339}"/>
                  </a:ext>
                </a:extLst>
              </p:cNvPr>
              <p:cNvSpPr/>
              <p:nvPr/>
            </p:nvSpPr>
            <p:spPr>
              <a:xfrm>
                <a:off x="2770036" y="1198269"/>
                <a:ext cx="677446" cy="386403"/>
              </a:xfrm>
              <a:prstGeom prst="triangle">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3" name="Group 182">
                <a:extLst>
                  <a:ext uri="{FF2B5EF4-FFF2-40B4-BE49-F238E27FC236}">
                    <a16:creationId xmlns:a16="http://schemas.microsoft.com/office/drawing/2014/main" id="{E6AFD39D-71C2-F0DB-0233-8282345410EA}"/>
                  </a:ext>
                </a:extLst>
              </p:cNvPr>
              <p:cNvGrpSpPr/>
              <p:nvPr/>
            </p:nvGrpSpPr>
            <p:grpSpPr>
              <a:xfrm>
                <a:off x="2764887" y="1348682"/>
                <a:ext cx="1371600" cy="445287"/>
                <a:chOff x="5406518" y="633972"/>
                <a:chExt cx="3662823" cy="743377"/>
              </a:xfrm>
            </p:grpSpPr>
            <p:grpSp>
              <p:nvGrpSpPr>
                <p:cNvPr id="184" name="Group 183">
                  <a:extLst>
                    <a:ext uri="{FF2B5EF4-FFF2-40B4-BE49-F238E27FC236}">
                      <a16:creationId xmlns:a16="http://schemas.microsoft.com/office/drawing/2014/main" id="{396718A2-EB99-6E76-BC9A-499A7CBE57D4}"/>
                    </a:ext>
                  </a:extLst>
                </p:cNvPr>
                <p:cNvGrpSpPr/>
                <p:nvPr/>
              </p:nvGrpSpPr>
              <p:grpSpPr>
                <a:xfrm>
                  <a:off x="5406518" y="638327"/>
                  <a:ext cx="915268" cy="739022"/>
                  <a:chOff x="5406518" y="638327"/>
                  <a:chExt cx="915268" cy="739022"/>
                </a:xfrm>
              </p:grpSpPr>
              <p:sp>
                <p:nvSpPr>
                  <p:cNvPr id="197" name="Cross 196">
                    <a:extLst>
                      <a:ext uri="{FF2B5EF4-FFF2-40B4-BE49-F238E27FC236}">
                        <a16:creationId xmlns:a16="http://schemas.microsoft.com/office/drawing/2014/main" id="{F238164A-D76E-2592-EFED-A9D8AC3F342F}"/>
                      </a:ext>
                    </a:extLst>
                  </p:cNvPr>
                  <p:cNvSpPr/>
                  <p:nvPr/>
                </p:nvSpPr>
                <p:spPr>
                  <a:xfrm>
                    <a:off x="5406518" y="638327"/>
                    <a:ext cx="915268" cy="739022"/>
                  </a:xfrm>
                  <a:prstGeom prst="plus">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Diamond 197">
                    <a:extLst>
                      <a:ext uri="{FF2B5EF4-FFF2-40B4-BE49-F238E27FC236}">
                        <a16:creationId xmlns:a16="http://schemas.microsoft.com/office/drawing/2014/main" id="{08E6984D-8DE6-1462-6816-2E09BA68BDBA}"/>
                      </a:ext>
                    </a:extLst>
                  </p:cNvPr>
                  <p:cNvSpPr/>
                  <p:nvPr/>
                </p:nvSpPr>
                <p:spPr>
                  <a:xfrm>
                    <a:off x="5693981" y="690896"/>
                    <a:ext cx="340342" cy="618149"/>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5" name="Group 184">
                  <a:extLst>
                    <a:ext uri="{FF2B5EF4-FFF2-40B4-BE49-F238E27FC236}">
                      <a16:creationId xmlns:a16="http://schemas.microsoft.com/office/drawing/2014/main" id="{DC07F626-F73B-ECDF-FB92-C07430A27BF2}"/>
                    </a:ext>
                  </a:extLst>
                </p:cNvPr>
                <p:cNvGrpSpPr/>
                <p:nvPr/>
              </p:nvGrpSpPr>
              <p:grpSpPr>
                <a:xfrm>
                  <a:off x="6333981" y="633972"/>
                  <a:ext cx="915268" cy="739022"/>
                  <a:chOff x="5406518" y="638327"/>
                  <a:chExt cx="915268" cy="739022"/>
                </a:xfrm>
              </p:grpSpPr>
              <p:sp>
                <p:nvSpPr>
                  <p:cNvPr id="195" name="Cross 194">
                    <a:extLst>
                      <a:ext uri="{FF2B5EF4-FFF2-40B4-BE49-F238E27FC236}">
                        <a16:creationId xmlns:a16="http://schemas.microsoft.com/office/drawing/2014/main" id="{5446338C-AA12-9E5C-6CDC-CC98BB364C6A}"/>
                      </a:ext>
                    </a:extLst>
                  </p:cNvPr>
                  <p:cNvSpPr/>
                  <p:nvPr/>
                </p:nvSpPr>
                <p:spPr>
                  <a:xfrm>
                    <a:off x="5406518" y="638327"/>
                    <a:ext cx="915268" cy="739022"/>
                  </a:xfrm>
                  <a:prstGeom prst="plus">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Diamond 195">
                    <a:extLst>
                      <a:ext uri="{FF2B5EF4-FFF2-40B4-BE49-F238E27FC236}">
                        <a16:creationId xmlns:a16="http://schemas.microsoft.com/office/drawing/2014/main" id="{473AD036-3D01-B93F-F4C4-42F7120F58E8}"/>
                      </a:ext>
                    </a:extLst>
                  </p:cNvPr>
                  <p:cNvSpPr/>
                  <p:nvPr/>
                </p:nvSpPr>
                <p:spPr>
                  <a:xfrm>
                    <a:off x="5693981" y="690896"/>
                    <a:ext cx="340342" cy="618149"/>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6" name="Group 185">
                  <a:extLst>
                    <a:ext uri="{FF2B5EF4-FFF2-40B4-BE49-F238E27FC236}">
                      <a16:creationId xmlns:a16="http://schemas.microsoft.com/office/drawing/2014/main" id="{205B23F4-3F1D-61BE-E2AD-E9DCC8D8364D}"/>
                    </a:ext>
                  </a:extLst>
                </p:cNvPr>
                <p:cNvGrpSpPr/>
                <p:nvPr/>
              </p:nvGrpSpPr>
              <p:grpSpPr>
                <a:xfrm>
                  <a:off x="7257090" y="633972"/>
                  <a:ext cx="915268" cy="739022"/>
                  <a:chOff x="5406518" y="638327"/>
                  <a:chExt cx="915268" cy="739022"/>
                </a:xfrm>
              </p:grpSpPr>
              <p:sp>
                <p:nvSpPr>
                  <p:cNvPr id="193" name="Cross 192">
                    <a:extLst>
                      <a:ext uri="{FF2B5EF4-FFF2-40B4-BE49-F238E27FC236}">
                        <a16:creationId xmlns:a16="http://schemas.microsoft.com/office/drawing/2014/main" id="{E3931562-7E6D-0ACC-A4E4-94A0130C72C8}"/>
                      </a:ext>
                    </a:extLst>
                  </p:cNvPr>
                  <p:cNvSpPr/>
                  <p:nvPr/>
                </p:nvSpPr>
                <p:spPr>
                  <a:xfrm>
                    <a:off x="5406518" y="638327"/>
                    <a:ext cx="915268" cy="739022"/>
                  </a:xfrm>
                  <a:prstGeom prst="plus">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Diamond 193">
                    <a:extLst>
                      <a:ext uri="{FF2B5EF4-FFF2-40B4-BE49-F238E27FC236}">
                        <a16:creationId xmlns:a16="http://schemas.microsoft.com/office/drawing/2014/main" id="{C624E5D2-66BD-DDCB-6655-36D279773B79}"/>
                      </a:ext>
                    </a:extLst>
                  </p:cNvPr>
                  <p:cNvSpPr/>
                  <p:nvPr/>
                </p:nvSpPr>
                <p:spPr>
                  <a:xfrm>
                    <a:off x="5693981" y="690896"/>
                    <a:ext cx="340342" cy="618149"/>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7" name="Group 186">
                  <a:extLst>
                    <a:ext uri="{FF2B5EF4-FFF2-40B4-BE49-F238E27FC236}">
                      <a16:creationId xmlns:a16="http://schemas.microsoft.com/office/drawing/2014/main" id="{6BDE9D49-4630-02EE-132A-63CC342ED318}"/>
                    </a:ext>
                  </a:extLst>
                </p:cNvPr>
                <p:cNvGrpSpPr/>
                <p:nvPr/>
              </p:nvGrpSpPr>
              <p:grpSpPr>
                <a:xfrm>
                  <a:off x="8154073" y="633973"/>
                  <a:ext cx="915268" cy="739022"/>
                  <a:chOff x="5406518" y="638327"/>
                  <a:chExt cx="915268" cy="739022"/>
                </a:xfrm>
              </p:grpSpPr>
              <p:sp>
                <p:nvSpPr>
                  <p:cNvPr id="191" name="Cross 190">
                    <a:extLst>
                      <a:ext uri="{FF2B5EF4-FFF2-40B4-BE49-F238E27FC236}">
                        <a16:creationId xmlns:a16="http://schemas.microsoft.com/office/drawing/2014/main" id="{71A770BF-C810-EA08-F25F-DD112EF78686}"/>
                      </a:ext>
                    </a:extLst>
                  </p:cNvPr>
                  <p:cNvSpPr/>
                  <p:nvPr/>
                </p:nvSpPr>
                <p:spPr>
                  <a:xfrm>
                    <a:off x="5406518" y="638327"/>
                    <a:ext cx="915268" cy="739022"/>
                  </a:xfrm>
                  <a:prstGeom prst="plus">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Diamond 191">
                    <a:extLst>
                      <a:ext uri="{FF2B5EF4-FFF2-40B4-BE49-F238E27FC236}">
                        <a16:creationId xmlns:a16="http://schemas.microsoft.com/office/drawing/2014/main" id="{3E9F629E-29B2-9357-7BCE-29C423DDF5E5}"/>
                      </a:ext>
                    </a:extLst>
                  </p:cNvPr>
                  <p:cNvSpPr/>
                  <p:nvPr/>
                </p:nvSpPr>
                <p:spPr>
                  <a:xfrm>
                    <a:off x="5693981" y="690896"/>
                    <a:ext cx="340342" cy="618149"/>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8" name="Diamond 187">
                  <a:extLst>
                    <a:ext uri="{FF2B5EF4-FFF2-40B4-BE49-F238E27FC236}">
                      <a16:creationId xmlns:a16="http://schemas.microsoft.com/office/drawing/2014/main" id="{A26C9F71-4554-AEAC-7515-84E4CD1EA14C}"/>
                    </a:ext>
                  </a:extLst>
                </p:cNvPr>
                <p:cNvSpPr/>
                <p:nvPr/>
              </p:nvSpPr>
              <p:spPr>
                <a:xfrm>
                  <a:off x="6244044" y="795400"/>
                  <a:ext cx="147329" cy="397676"/>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Diamond 188">
                  <a:extLst>
                    <a:ext uri="{FF2B5EF4-FFF2-40B4-BE49-F238E27FC236}">
                      <a16:creationId xmlns:a16="http://schemas.microsoft.com/office/drawing/2014/main" id="{48D081D0-2DE0-61A0-AD8E-E14A6AE99E22}"/>
                    </a:ext>
                  </a:extLst>
                </p:cNvPr>
                <p:cNvSpPr/>
                <p:nvPr/>
              </p:nvSpPr>
              <p:spPr>
                <a:xfrm>
                  <a:off x="7197633" y="799754"/>
                  <a:ext cx="147329" cy="397676"/>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Diamond 189">
                  <a:extLst>
                    <a:ext uri="{FF2B5EF4-FFF2-40B4-BE49-F238E27FC236}">
                      <a16:creationId xmlns:a16="http://schemas.microsoft.com/office/drawing/2014/main" id="{96E9799B-D0DA-EEC3-1386-A779247A5095}"/>
                    </a:ext>
                  </a:extLst>
                </p:cNvPr>
                <p:cNvSpPr/>
                <p:nvPr/>
              </p:nvSpPr>
              <p:spPr>
                <a:xfrm>
                  <a:off x="8085906" y="808463"/>
                  <a:ext cx="147329" cy="397676"/>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69" name="Group 68">
              <a:extLst>
                <a:ext uri="{FF2B5EF4-FFF2-40B4-BE49-F238E27FC236}">
                  <a16:creationId xmlns:a16="http://schemas.microsoft.com/office/drawing/2014/main" id="{EE71003A-CF76-999C-835B-17D41BA004ED}"/>
                </a:ext>
              </a:extLst>
            </p:cNvPr>
            <p:cNvGrpSpPr/>
            <p:nvPr/>
          </p:nvGrpSpPr>
          <p:grpSpPr>
            <a:xfrm>
              <a:off x="6904519" y="2948829"/>
              <a:ext cx="1226750" cy="1176275"/>
              <a:chOff x="1778233" y="3352800"/>
              <a:chExt cx="1353112" cy="1297438"/>
            </a:xfrm>
          </p:grpSpPr>
          <p:grpSp>
            <p:nvGrpSpPr>
              <p:cNvPr id="158" name="Group 157">
                <a:extLst>
                  <a:ext uri="{FF2B5EF4-FFF2-40B4-BE49-F238E27FC236}">
                    <a16:creationId xmlns:a16="http://schemas.microsoft.com/office/drawing/2014/main" id="{BC4D36E9-1D00-A662-5090-47FAEB760D9A}"/>
                  </a:ext>
                </a:extLst>
              </p:cNvPr>
              <p:cNvGrpSpPr/>
              <p:nvPr/>
            </p:nvGrpSpPr>
            <p:grpSpPr>
              <a:xfrm>
                <a:off x="1778233" y="3352800"/>
                <a:ext cx="1353112" cy="1297438"/>
                <a:chOff x="888045" y="2423834"/>
                <a:chExt cx="2976639" cy="2854165"/>
              </a:xfrm>
            </p:grpSpPr>
            <p:sp>
              <p:nvSpPr>
                <p:cNvPr id="166" name="Hexagon 165">
                  <a:extLst>
                    <a:ext uri="{FF2B5EF4-FFF2-40B4-BE49-F238E27FC236}">
                      <a16:creationId xmlns:a16="http://schemas.microsoft.com/office/drawing/2014/main" id="{ED22DE68-F21C-3AE7-A171-39BDF255AE5A}"/>
                    </a:ext>
                  </a:extLst>
                </p:cNvPr>
                <p:cNvSpPr/>
                <p:nvPr/>
              </p:nvSpPr>
              <p:spPr>
                <a:xfrm>
                  <a:off x="1963711" y="4254707"/>
                  <a:ext cx="742015" cy="1023292"/>
                </a:xfrm>
                <a:prstGeom prst="hex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7" name="Group 166">
                  <a:extLst>
                    <a:ext uri="{FF2B5EF4-FFF2-40B4-BE49-F238E27FC236}">
                      <a16:creationId xmlns:a16="http://schemas.microsoft.com/office/drawing/2014/main" id="{ECEFE74C-80F4-D062-7689-8E1D50101561}"/>
                    </a:ext>
                  </a:extLst>
                </p:cNvPr>
                <p:cNvGrpSpPr/>
                <p:nvPr/>
              </p:nvGrpSpPr>
              <p:grpSpPr>
                <a:xfrm>
                  <a:off x="888045" y="2423834"/>
                  <a:ext cx="1416569" cy="1677650"/>
                  <a:chOff x="888045" y="2423834"/>
                  <a:chExt cx="1416569" cy="1677650"/>
                </a:xfrm>
              </p:grpSpPr>
              <p:sp>
                <p:nvSpPr>
                  <p:cNvPr id="173" name="Hexagon 172">
                    <a:extLst>
                      <a:ext uri="{FF2B5EF4-FFF2-40B4-BE49-F238E27FC236}">
                        <a16:creationId xmlns:a16="http://schemas.microsoft.com/office/drawing/2014/main" id="{1CDE0B6D-621B-25DA-EE40-D7E71FF7BA67}"/>
                      </a:ext>
                    </a:extLst>
                  </p:cNvPr>
                  <p:cNvSpPr/>
                  <p:nvPr/>
                </p:nvSpPr>
                <p:spPr>
                  <a:xfrm rot="19276833">
                    <a:off x="1542614" y="3187084"/>
                    <a:ext cx="762000" cy="914400"/>
                  </a:xfrm>
                  <a:prstGeom prst="hex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Hexagon 177">
                    <a:extLst>
                      <a:ext uri="{FF2B5EF4-FFF2-40B4-BE49-F238E27FC236}">
                        <a16:creationId xmlns:a16="http://schemas.microsoft.com/office/drawing/2014/main" id="{B98E66FB-788D-9082-BB7D-45A545869EAE}"/>
                      </a:ext>
                    </a:extLst>
                  </p:cNvPr>
                  <p:cNvSpPr/>
                  <p:nvPr/>
                </p:nvSpPr>
                <p:spPr>
                  <a:xfrm rot="19276833">
                    <a:off x="888045" y="2423834"/>
                    <a:ext cx="762000" cy="914400"/>
                  </a:xfrm>
                  <a:prstGeom prst="hex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Up-Down Arrow 237">
                    <a:extLst>
                      <a:ext uri="{FF2B5EF4-FFF2-40B4-BE49-F238E27FC236}">
                        <a16:creationId xmlns:a16="http://schemas.microsoft.com/office/drawing/2014/main" id="{7CB5BC21-446F-65FF-65E6-5F3D11DC128C}"/>
                      </a:ext>
                    </a:extLst>
                  </p:cNvPr>
                  <p:cNvSpPr/>
                  <p:nvPr/>
                </p:nvSpPr>
                <p:spPr>
                  <a:xfrm rot="19113459">
                    <a:off x="1344219" y="2913160"/>
                    <a:ext cx="500326" cy="684673"/>
                  </a:xfrm>
                  <a:prstGeom prst="upDownArrow">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8" name="Group 167">
                  <a:extLst>
                    <a:ext uri="{FF2B5EF4-FFF2-40B4-BE49-F238E27FC236}">
                      <a16:creationId xmlns:a16="http://schemas.microsoft.com/office/drawing/2014/main" id="{2C6993C3-BE50-DACE-006E-AFF9C8AACC58}"/>
                    </a:ext>
                  </a:extLst>
                </p:cNvPr>
                <p:cNvGrpSpPr/>
                <p:nvPr/>
              </p:nvGrpSpPr>
              <p:grpSpPr>
                <a:xfrm rot="4350674">
                  <a:off x="2317574" y="2344294"/>
                  <a:ext cx="1416569" cy="1677650"/>
                  <a:chOff x="888045" y="2423834"/>
                  <a:chExt cx="1416569" cy="1677650"/>
                </a:xfrm>
              </p:grpSpPr>
              <p:sp>
                <p:nvSpPr>
                  <p:cNvPr id="170" name="Hexagon 169">
                    <a:extLst>
                      <a:ext uri="{FF2B5EF4-FFF2-40B4-BE49-F238E27FC236}">
                        <a16:creationId xmlns:a16="http://schemas.microsoft.com/office/drawing/2014/main" id="{CCA89054-8B37-1BEC-845F-FB1F41925C95}"/>
                      </a:ext>
                    </a:extLst>
                  </p:cNvPr>
                  <p:cNvSpPr/>
                  <p:nvPr/>
                </p:nvSpPr>
                <p:spPr>
                  <a:xfrm rot="19276833">
                    <a:off x="1542614" y="3187084"/>
                    <a:ext cx="762000" cy="914400"/>
                  </a:xfrm>
                  <a:prstGeom prst="hex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Hexagon 170">
                    <a:extLst>
                      <a:ext uri="{FF2B5EF4-FFF2-40B4-BE49-F238E27FC236}">
                        <a16:creationId xmlns:a16="http://schemas.microsoft.com/office/drawing/2014/main" id="{65C2AA7D-1C1F-B5E1-4B0B-8B410679BDC6}"/>
                      </a:ext>
                    </a:extLst>
                  </p:cNvPr>
                  <p:cNvSpPr/>
                  <p:nvPr/>
                </p:nvSpPr>
                <p:spPr>
                  <a:xfrm rot="19276833">
                    <a:off x="888045" y="2423834"/>
                    <a:ext cx="762000" cy="914400"/>
                  </a:xfrm>
                  <a:prstGeom prst="hex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Up-Down Arrow 234">
                    <a:extLst>
                      <a:ext uri="{FF2B5EF4-FFF2-40B4-BE49-F238E27FC236}">
                        <a16:creationId xmlns:a16="http://schemas.microsoft.com/office/drawing/2014/main" id="{06D9237E-4CB8-EF71-CA83-9E7531FC92F3}"/>
                      </a:ext>
                    </a:extLst>
                  </p:cNvPr>
                  <p:cNvSpPr/>
                  <p:nvPr/>
                </p:nvSpPr>
                <p:spPr>
                  <a:xfrm rot="19113459">
                    <a:off x="1344219" y="2913160"/>
                    <a:ext cx="500326" cy="684673"/>
                  </a:xfrm>
                  <a:prstGeom prst="upDownArrow">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9" name="Up-Down Arrow 231">
                  <a:extLst>
                    <a:ext uri="{FF2B5EF4-FFF2-40B4-BE49-F238E27FC236}">
                      <a16:creationId xmlns:a16="http://schemas.microsoft.com/office/drawing/2014/main" id="{D538E41C-9CE8-B245-DC77-FE87907B78C4}"/>
                    </a:ext>
                  </a:extLst>
                </p:cNvPr>
                <p:cNvSpPr/>
                <p:nvPr/>
              </p:nvSpPr>
              <p:spPr>
                <a:xfrm>
                  <a:off x="2096999" y="3821287"/>
                  <a:ext cx="500326" cy="684673"/>
                </a:xfrm>
                <a:prstGeom prst="upDownArrow">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0" name="Hexagon 159">
                <a:extLst>
                  <a:ext uri="{FF2B5EF4-FFF2-40B4-BE49-F238E27FC236}">
                    <a16:creationId xmlns:a16="http://schemas.microsoft.com/office/drawing/2014/main" id="{BD9F3CD7-FFF7-7DF7-4041-B13DD574C75B}"/>
                  </a:ext>
                </a:extLst>
              </p:cNvPr>
              <p:cNvSpPr/>
              <p:nvPr/>
            </p:nvSpPr>
            <p:spPr>
              <a:xfrm rot="19276833">
                <a:off x="2189057" y="3834940"/>
                <a:ext cx="175089" cy="210106"/>
              </a:xfrm>
              <a:prstGeom prst="hexagon">
                <a:avLst/>
              </a:prstGeom>
              <a:solidFill>
                <a:srgbClr val="D5B35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Hexagon 160">
                <a:extLst>
                  <a:ext uri="{FF2B5EF4-FFF2-40B4-BE49-F238E27FC236}">
                    <a16:creationId xmlns:a16="http://schemas.microsoft.com/office/drawing/2014/main" id="{9CB4B02C-B97F-8BAF-1045-BA5E948A58C2}"/>
                  </a:ext>
                </a:extLst>
              </p:cNvPr>
              <p:cNvSpPr/>
              <p:nvPr/>
            </p:nvSpPr>
            <p:spPr>
              <a:xfrm rot="19276833">
                <a:off x="1855181" y="3426884"/>
                <a:ext cx="175089" cy="210106"/>
              </a:xfrm>
              <a:prstGeom prst="hexagon">
                <a:avLst/>
              </a:prstGeom>
              <a:solidFill>
                <a:srgbClr val="D5B35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Hexagon 161">
                <a:extLst>
                  <a:ext uri="{FF2B5EF4-FFF2-40B4-BE49-F238E27FC236}">
                    <a16:creationId xmlns:a16="http://schemas.microsoft.com/office/drawing/2014/main" id="{1B29C39B-9524-610A-DD0E-F9F5A67E8B08}"/>
                  </a:ext>
                </a:extLst>
              </p:cNvPr>
              <p:cNvSpPr/>
              <p:nvPr/>
            </p:nvSpPr>
            <p:spPr>
              <a:xfrm rot="2199862">
                <a:off x="2802724" y="3364477"/>
                <a:ext cx="183866" cy="218928"/>
              </a:xfrm>
              <a:prstGeom prst="hexagon">
                <a:avLst/>
              </a:prstGeom>
              <a:solidFill>
                <a:srgbClr val="D5B35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Hexagon 162">
                <a:extLst>
                  <a:ext uri="{FF2B5EF4-FFF2-40B4-BE49-F238E27FC236}">
                    <a16:creationId xmlns:a16="http://schemas.microsoft.com/office/drawing/2014/main" id="{1222465C-9E74-BF26-9EAB-7DDAB84086C7}"/>
                  </a:ext>
                </a:extLst>
              </p:cNvPr>
              <p:cNvSpPr/>
              <p:nvPr/>
            </p:nvSpPr>
            <p:spPr>
              <a:xfrm rot="2199862">
                <a:off x="2490981" y="3793905"/>
                <a:ext cx="183866" cy="218928"/>
              </a:xfrm>
              <a:prstGeom prst="hexagon">
                <a:avLst/>
              </a:prstGeom>
              <a:solidFill>
                <a:srgbClr val="D5B35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Hexagon 163">
                <a:extLst>
                  <a:ext uri="{FF2B5EF4-FFF2-40B4-BE49-F238E27FC236}">
                    <a16:creationId xmlns:a16="http://schemas.microsoft.com/office/drawing/2014/main" id="{BAF5EA09-BE3D-9A4D-3252-2D66FB29C44D}"/>
                  </a:ext>
                </a:extLst>
              </p:cNvPr>
              <p:cNvSpPr/>
              <p:nvPr/>
            </p:nvSpPr>
            <p:spPr>
              <a:xfrm>
                <a:off x="2322754" y="4285393"/>
                <a:ext cx="239751" cy="310127"/>
              </a:xfrm>
              <a:prstGeom prst="hexagon">
                <a:avLst/>
              </a:prstGeom>
              <a:solidFill>
                <a:srgbClr val="D5B35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0" name="Cloud 69">
              <a:extLst>
                <a:ext uri="{FF2B5EF4-FFF2-40B4-BE49-F238E27FC236}">
                  <a16:creationId xmlns:a16="http://schemas.microsoft.com/office/drawing/2014/main" id="{7E098D4D-6317-6E3A-650B-6D6E5F070F6D}"/>
                </a:ext>
              </a:extLst>
            </p:cNvPr>
            <p:cNvSpPr/>
            <p:nvPr/>
          </p:nvSpPr>
          <p:spPr>
            <a:xfrm rot="16200000">
              <a:off x="7078519" y="2530773"/>
              <a:ext cx="886585" cy="918626"/>
            </a:xfrm>
            <a:prstGeom prst="cloud">
              <a:avLst/>
            </a:prstGeom>
            <a:solidFill>
              <a:srgbClr val="4D240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9AD437D0-017E-E678-CE9A-0B9FAF192499}"/>
                </a:ext>
              </a:extLst>
            </p:cNvPr>
            <p:cNvSpPr/>
            <p:nvPr/>
          </p:nvSpPr>
          <p:spPr>
            <a:xfrm flipH="1">
              <a:off x="7371619" y="2642538"/>
              <a:ext cx="248894" cy="180086"/>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2" name="Group 71">
              <a:extLst>
                <a:ext uri="{FF2B5EF4-FFF2-40B4-BE49-F238E27FC236}">
                  <a16:creationId xmlns:a16="http://schemas.microsoft.com/office/drawing/2014/main" id="{5B62797F-B2CF-D678-907F-88565F83ACAF}"/>
                </a:ext>
              </a:extLst>
            </p:cNvPr>
            <p:cNvGrpSpPr/>
            <p:nvPr/>
          </p:nvGrpSpPr>
          <p:grpSpPr>
            <a:xfrm>
              <a:off x="6935889" y="4831635"/>
              <a:ext cx="1164651" cy="306065"/>
              <a:chOff x="2389741" y="1288080"/>
              <a:chExt cx="1164651" cy="306065"/>
            </a:xfrm>
          </p:grpSpPr>
          <p:grpSp>
            <p:nvGrpSpPr>
              <p:cNvPr id="99" name="Group 98">
                <a:extLst>
                  <a:ext uri="{FF2B5EF4-FFF2-40B4-BE49-F238E27FC236}">
                    <a16:creationId xmlns:a16="http://schemas.microsoft.com/office/drawing/2014/main" id="{38533680-612C-82CF-C575-48561CAD63AA}"/>
                  </a:ext>
                </a:extLst>
              </p:cNvPr>
              <p:cNvGrpSpPr/>
              <p:nvPr/>
            </p:nvGrpSpPr>
            <p:grpSpPr>
              <a:xfrm>
                <a:off x="2394173" y="1357887"/>
                <a:ext cx="1105929" cy="161687"/>
                <a:chOff x="875271" y="1210552"/>
                <a:chExt cx="2932355" cy="406966"/>
              </a:xfrm>
            </p:grpSpPr>
            <p:grpSp>
              <p:nvGrpSpPr>
                <p:cNvPr id="102" name="Group 101">
                  <a:extLst>
                    <a:ext uri="{FF2B5EF4-FFF2-40B4-BE49-F238E27FC236}">
                      <a16:creationId xmlns:a16="http://schemas.microsoft.com/office/drawing/2014/main" id="{F1D58250-2E73-3084-2808-3D8F26364A3C}"/>
                    </a:ext>
                  </a:extLst>
                </p:cNvPr>
                <p:cNvGrpSpPr/>
                <p:nvPr/>
              </p:nvGrpSpPr>
              <p:grpSpPr>
                <a:xfrm>
                  <a:off x="1752600" y="1214876"/>
                  <a:ext cx="1147003" cy="398523"/>
                  <a:chOff x="1752600" y="1214876"/>
                  <a:chExt cx="1147003" cy="398523"/>
                </a:xfrm>
              </p:grpSpPr>
              <p:cxnSp>
                <p:nvCxnSpPr>
                  <p:cNvPr id="109" name="Elbow Connector 220">
                    <a:extLst>
                      <a:ext uri="{FF2B5EF4-FFF2-40B4-BE49-F238E27FC236}">
                        <a16:creationId xmlns:a16="http://schemas.microsoft.com/office/drawing/2014/main" id="{A37E1BAC-03BA-2EA7-767D-C88CEED99407}"/>
                      </a:ext>
                    </a:extLst>
                  </p:cNvPr>
                  <p:cNvCxnSpPr/>
                  <p:nvPr/>
                </p:nvCxnSpPr>
                <p:spPr>
                  <a:xfrm>
                    <a:off x="1752600" y="1219200"/>
                    <a:ext cx="679941" cy="394199"/>
                  </a:xfrm>
                  <a:prstGeom prst="bentConnector3">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2" name="Elbow Connector 221">
                    <a:extLst>
                      <a:ext uri="{FF2B5EF4-FFF2-40B4-BE49-F238E27FC236}">
                        <a16:creationId xmlns:a16="http://schemas.microsoft.com/office/drawing/2014/main" id="{FAF60CFF-0221-5354-4F58-720592006835}"/>
                      </a:ext>
                    </a:extLst>
                  </p:cNvPr>
                  <p:cNvCxnSpPr/>
                  <p:nvPr/>
                </p:nvCxnSpPr>
                <p:spPr>
                  <a:xfrm flipH="1">
                    <a:off x="2219662" y="1214876"/>
                    <a:ext cx="679941" cy="394199"/>
                  </a:xfrm>
                  <a:prstGeom prst="bentConnector3">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03" name="Group 102">
                  <a:extLst>
                    <a:ext uri="{FF2B5EF4-FFF2-40B4-BE49-F238E27FC236}">
                      <a16:creationId xmlns:a16="http://schemas.microsoft.com/office/drawing/2014/main" id="{7FF7C5AD-C677-3A4A-4F15-64BF61FB59C4}"/>
                    </a:ext>
                  </a:extLst>
                </p:cNvPr>
                <p:cNvGrpSpPr/>
                <p:nvPr/>
              </p:nvGrpSpPr>
              <p:grpSpPr>
                <a:xfrm>
                  <a:off x="2660623" y="1210552"/>
                  <a:ext cx="1147003" cy="398523"/>
                  <a:chOff x="1752600" y="1214876"/>
                  <a:chExt cx="1147003" cy="398523"/>
                </a:xfrm>
              </p:grpSpPr>
              <p:cxnSp>
                <p:nvCxnSpPr>
                  <p:cNvPr id="107" name="Elbow Connector 218">
                    <a:extLst>
                      <a:ext uri="{FF2B5EF4-FFF2-40B4-BE49-F238E27FC236}">
                        <a16:creationId xmlns:a16="http://schemas.microsoft.com/office/drawing/2014/main" id="{4DBBF28D-77B3-CC7D-195C-ECD9174FC4A1}"/>
                      </a:ext>
                    </a:extLst>
                  </p:cNvPr>
                  <p:cNvCxnSpPr/>
                  <p:nvPr/>
                </p:nvCxnSpPr>
                <p:spPr>
                  <a:xfrm>
                    <a:off x="1752600" y="1219200"/>
                    <a:ext cx="679941" cy="394199"/>
                  </a:xfrm>
                  <a:prstGeom prst="bentConnector3">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Elbow Connector 219">
                    <a:extLst>
                      <a:ext uri="{FF2B5EF4-FFF2-40B4-BE49-F238E27FC236}">
                        <a16:creationId xmlns:a16="http://schemas.microsoft.com/office/drawing/2014/main" id="{64A88F70-EDD1-5EA3-942D-4E6129954727}"/>
                      </a:ext>
                    </a:extLst>
                  </p:cNvPr>
                  <p:cNvCxnSpPr/>
                  <p:nvPr/>
                </p:nvCxnSpPr>
                <p:spPr>
                  <a:xfrm flipH="1">
                    <a:off x="2219662" y="1214876"/>
                    <a:ext cx="679941" cy="394199"/>
                  </a:xfrm>
                  <a:prstGeom prst="bentConnector3">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04" name="Group 103">
                  <a:extLst>
                    <a:ext uri="{FF2B5EF4-FFF2-40B4-BE49-F238E27FC236}">
                      <a16:creationId xmlns:a16="http://schemas.microsoft.com/office/drawing/2014/main" id="{260F745D-E828-8946-46BE-252B57294B7C}"/>
                    </a:ext>
                  </a:extLst>
                </p:cNvPr>
                <p:cNvGrpSpPr/>
                <p:nvPr/>
              </p:nvGrpSpPr>
              <p:grpSpPr>
                <a:xfrm>
                  <a:off x="875271" y="1218995"/>
                  <a:ext cx="1147003" cy="398523"/>
                  <a:chOff x="1752600" y="1214876"/>
                  <a:chExt cx="1147003" cy="398523"/>
                </a:xfrm>
              </p:grpSpPr>
              <p:cxnSp>
                <p:nvCxnSpPr>
                  <p:cNvPr id="105" name="Elbow Connector 216">
                    <a:extLst>
                      <a:ext uri="{FF2B5EF4-FFF2-40B4-BE49-F238E27FC236}">
                        <a16:creationId xmlns:a16="http://schemas.microsoft.com/office/drawing/2014/main" id="{4C281009-EB5E-4373-D5EA-E2087F84ECA9}"/>
                      </a:ext>
                    </a:extLst>
                  </p:cNvPr>
                  <p:cNvCxnSpPr/>
                  <p:nvPr/>
                </p:nvCxnSpPr>
                <p:spPr>
                  <a:xfrm>
                    <a:off x="1752600" y="1219200"/>
                    <a:ext cx="679941" cy="394199"/>
                  </a:xfrm>
                  <a:prstGeom prst="bentConnector3">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6" name="Elbow Connector 217">
                    <a:extLst>
                      <a:ext uri="{FF2B5EF4-FFF2-40B4-BE49-F238E27FC236}">
                        <a16:creationId xmlns:a16="http://schemas.microsoft.com/office/drawing/2014/main" id="{23A6EB38-17FC-16CB-A87D-1CFF9FBFF7BE}"/>
                      </a:ext>
                    </a:extLst>
                  </p:cNvPr>
                  <p:cNvCxnSpPr/>
                  <p:nvPr/>
                </p:nvCxnSpPr>
                <p:spPr>
                  <a:xfrm flipH="1">
                    <a:off x="2219662" y="1214876"/>
                    <a:ext cx="679941" cy="394199"/>
                  </a:xfrm>
                  <a:prstGeom prst="bentConnector3">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cxnSp>
            <p:nvCxnSpPr>
              <p:cNvPr id="100" name="Straight Connector 99">
                <a:extLst>
                  <a:ext uri="{FF2B5EF4-FFF2-40B4-BE49-F238E27FC236}">
                    <a16:creationId xmlns:a16="http://schemas.microsoft.com/office/drawing/2014/main" id="{C20BC8C7-7F6C-520D-FEFB-5179ACD34F93}"/>
                  </a:ext>
                </a:extLst>
              </p:cNvPr>
              <p:cNvCxnSpPr/>
              <p:nvPr/>
            </p:nvCxnSpPr>
            <p:spPr>
              <a:xfrm>
                <a:off x="2389741" y="1288080"/>
                <a:ext cx="1071289" cy="3976"/>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BC24BCCD-DCB7-F5B8-371F-A5EC319524BD}"/>
                  </a:ext>
                </a:extLst>
              </p:cNvPr>
              <p:cNvCxnSpPr/>
              <p:nvPr/>
            </p:nvCxnSpPr>
            <p:spPr>
              <a:xfrm>
                <a:off x="2393624" y="1580646"/>
                <a:ext cx="1160768" cy="13499"/>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73" name="Group 72">
              <a:extLst>
                <a:ext uri="{FF2B5EF4-FFF2-40B4-BE49-F238E27FC236}">
                  <a16:creationId xmlns:a16="http://schemas.microsoft.com/office/drawing/2014/main" id="{CC1CF327-4FE0-279B-E4A7-44C5AFCACF48}"/>
                </a:ext>
              </a:extLst>
            </p:cNvPr>
            <p:cNvGrpSpPr/>
            <p:nvPr/>
          </p:nvGrpSpPr>
          <p:grpSpPr>
            <a:xfrm rot="1459043">
              <a:off x="6523656" y="3805665"/>
              <a:ext cx="598635" cy="157319"/>
              <a:chOff x="2389741" y="1288080"/>
              <a:chExt cx="1164651" cy="306065"/>
            </a:xfrm>
          </p:grpSpPr>
          <p:grpSp>
            <p:nvGrpSpPr>
              <p:cNvPr id="87" name="Group 86">
                <a:extLst>
                  <a:ext uri="{FF2B5EF4-FFF2-40B4-BE49-F238E27FC236}">
                    <a16:creationId xmlns:a16="http://schemas.microsoft.com/office/drawing/2014/main" id="{3C1740D3-6B8E-05DA-7309-8AE8CB7D4E85}"/>
                  </a:ext>
                </a:extLst>
              </p:cNvPr>
              <p:cNvGrpSpPr/>
              <p:nvPr/>
            </p:nvGrpSpPr>
            <p:grpSpPr>
              <a:xfrm>
                <a:off x="2394173" y="1357887"/>
                <a:ext cx="1105929" cy="161687"/>
                <a:chOff x="875271" y="1210552"/>
                <a:chExt cx="2932355" cy="406966"/>
              </a:xfrm>
            </p:grpSpPr>
            <p:grpSp>
              <p:nvGrpSpPr>
                <p:cNvPr id="90" name="Group 89">
                  <a:extLst>
                    <a:ext uri="{FF2B5EF4-FFF2-40B4-BE49-F238E27FC236}">
                      <a16:creationId xmlns:a16="http://schemas.microsoft.com/office/drawing/2014/main" id="{A4B904AE-BA4E-8475-EA50-60055C3EFC9D}"/>
                    </a:ext>
                  </a:extLst>
                </p:cNvPr>
                <p:cNvGrpSpPr/>
                <p:nvPr/>
              </p:nvGrpSpPr>
              <p:grpSpPr>
                <a:xfrm>
                  <a:off x="1752600" y="1214876"/>
                  <a:ext cx="1147003" cy="398523"/>
                  <a:chOff x="1752600" y="1214876"/>
                  <a:chExt cx="1147003" cy="398523"/>
                </a:xfrm>
              </p:grpSpPr>
              <p:cxnSp>
                <p:nvCxnSpPr>
                  <p:cNvPr id="97" name="Elbow Connector 208">
                    <a:extLst>
                      <a:ext uri="{FF2B5EF4-FFF2-40B4-BE49-F238E27FC236}">
                        <a16:creationId xmlns:a16="http://schemas.microsoft.com/office/drawing/2014/main" id="{CA165EA1-ADBA-0190-5DB3-F78D5302C894}"/>
                      </a:ext>
                    </a:extLst>
                  </p:cNvPr>
                  <p:cNvCxnSpPr/>
                  <p:nvPr/>
                </p:nvCxnSpPr>
                <p:spPr>
                  <a:xfrm>
                    <a:off x="1752600" y="1219200"/>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98" name="Elbow Connector 209">
                    <a:extLst>
                      <a:ext uri="{FF2B5EF4-FFF2-40B4-BE49-F238E27FC236}">
                        <a16:creationId xmlns:a16="http://schemas.microsoft.com/office/drawing/2014/main" id="{1FCEE24F-371B-0DDA-8EB5-CC920E609B4F}"/>
                      </a:ext>
                    </a:extLst>
                  </p:cNvPr>
                  <p:cNvCxnSpPr/>
                  <p:nvPr/>
                </p:nvCxnSpPr>
                <p:spPr>
                  <a:xfrm flipH="1">
                    <a:off x="2219662" y="1214876"/>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1" name="Group 90">
                  <a:extLst>
                    <a:ext uri="{FF2B5EF4-FFF2-40B4-BE49-F238E27FC236}">
                      <a16:creationId xmlns:a16="http://schemas.microsoft.com/office/drawing/2014/main" id="{FB4BA248-817D-2212-B009-2685E3A730DA}"/>
                    </a:ext>
                  </a:extLst>
                </p:cNvPr>
                <p:cNvGrpSpPr/>
                <p:nvPr/>
              </p:nvGrpSpPr>
              <p:grpSpPr>
                <a:xfrm>
                  <a:off x="2660623" y="1210552"/>
                  <a:ext cx="1147003" cy="398523"/>
                  <a:chOff x="1752600" y="1214876"/>
                  <a:chExt cx="1147003" cy="398523"/>
                </a:xfrm>
              </p:grpSpPr>
              <p:cxnSp>
                <p:nvCxnSpPr>
                  <p:cNvPr id="95" name="Elbow Connector 206">
                    <a:extLst>
                      <a:ext uri="{FF2B5EF4-FFF2-40B4-BE49-F238E27FC236}">
                        <a16:creationId xmlns:a16="http://schemas.microsoft.com/office/drawing/2014/main" id="{66F30B5A-958E-A28F-2CAB-AE68545EC333}"/>
                      </a:ext>
                    </a:extLst>
                  </p:cNvPr>
                  <p:cNvCxnSpPr/>
                  <p:nvPr/>
                </p:nvCxnSpPr>
                <p:spPr>
                  <a:xfrm>
                    <a:off x="1752600" y="1219200"/>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96" name="Elbow Connector 207">
                    <a:extLst>
                      <a:ext uri="{FF2B5EF4-FFF2-40B4-BE49-F238E27FC236}">
                        <a16:creationId xmlns:a16="http://schemas.microsoft.com/office/drawing/2014/main" id="{DDE34E75-E204-CBAD-C3F2-342EF4ADCC78}"/>
                      </a:ext>
                    </a:extLst>
                  </p:cNvPr>
                  <p:cNvCxnSpPr/>
                  <p:nvPr/>
                </p:nvCxnSpPr>
                <p:spPr>
                  <a:xfrm flipH="1">
                    <a:off x="2219662" y="1214876"/>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2" name="Group 91">
                  <a:extLst>
                    <a:ext uri="{FF2B5EF4-FFF2-40B4-BE49-F238E27FC236}">
                      <a16:creationId xmlns:a16="http://schemas.microsoft.com/office/drawing/2014/main" id="{A637128C-18D8-16B0-DA7A-7ECBE9285DB2}"/>
                    </a:ext>
                  </a:extLst>
                </p:cNvPr>
                <p:cNvGrpSpPr/>
                <p:nvPr/>
              </p:nvGrpSpPr>
              <p:grpSpPr>
                <a:xfrm>
                  <a:off x="875271" y="1218995"/>
                  <a:ext cx="1147003" cy="398523"/>
                  <a:chOff x="1752600" y="1214876"/>
                  <a:chExt cx="1147003" cy="398523"/>
                </a:xfrm>
              </p:grpSpPr>
              <p:cxnSp>
                <p:nvCxnSpPr>
                  <p:cNvPr id="93" name="Elbow Connector 204">
                    <a:extLst>
                      <a:ext uri="{FF2B5EF4-FFF2-40B4-BE49-F238E27FC236}">
                        <a16:creationId xmlns:a16="http://schemas.microsoft.com/office/drawing/2014/main" id="{830EE954-A942-09D4-52C2-D2DAF793861A}"/>
                      </a:ext>
                    </a:extLst>
                  </p:cNvPr>
                  <p:cNvCxnSpPr/>
                  <p:nvPr/>
                </p:nvCxnSpPr>
                <p:spPr>
                  <a:xfrm>
                    <a:off x="1752600" y="1219200"/>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94" name="Elbow Connector 205">
                    <a:extLst>
                      <a:ext uri="{FF2B5EF4-FFF2-40B4-BE49-F238E27FC236}">
                        <a16:creationId xmlns:a16="http://schemas.microsoft.com/office/drawing/2014/main" id="{B60BD779-AFB6-50A8-CE05-EA291D976D9E}"/>
                      </a:ext>
                    </a:extLst>
                  </p:cNvPr>
                  <p:cNvCxnSpPr/>
                  <p:nvPr/>
                </p:nvCxnSpPr>
                <p:spPr>
                  <a:xfrm flipH="1">
                    <a:off x="2219662" y="1214876"/>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cxnSp>
            <p:nvCxnSpPr>
              <p:cNvPr id="88" name="Straight Connector 87">
                <a:extLst>
                  <a:ext uri="{FF2B5EF4-FFF2-40B4-BE49-F238E27FC236}">
                    <a16:creationId xmlns:a16="http://schemas.microsoft.com/office/drawing/2014/main" id="{439D7BBA-30E2-EDD1-11D4-7E3B29A581F8}"/>
                  </a:ext>
                </a:extLst>
              </p:cNvPr>
              <p:cNvCxnSpPr/>
              <p:nvPr/>
            </p:nvCxnSpPr>
            <p:spPr>
              <a:xfrm>
                <a:off x="2389741" y="1288080"/>
                <a:ext cx="1071289" cy="3976"/>
              </a:xfrm>
              <a:prstGeom prst="line">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320E6D5A-3E81-40C4-7406-F6951EB5F4D8}"/>
                  </a:ext>
                </a:extLst>
              </p:cNvPr>
              <p:cNvCxnSpPr/>
              <p:nvPr/>
            </p:nvCxnSpPr>
            <p:spPr>
              <a:xfrm>
                <a:off x="2393624" y="1580646"/>
                <a:ext cx="1160768" cy="13499"/>
              </a:xfrm>
              <a:prstGeom prst="line">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74" name="Group 73">
              <a:extLst>
                <a:ext uri="{FF2B5EF4-FFF2-40B4-BE49-F238E27FC236}">
                  <a16:creationId xmlns:a16="http://schemas.microsoft.com/office/drawing/2014/main" id="{E9DD7EF6-5925-37F2-ABBE-EC4D81BAFADE}"/>
                </a:ext>
              </a:extLst>
            </p:cNvPr>
            <p:cNvGrpSpPr/>
            <p:nvPr/>
          </p:nvGrpSpPr>
          <p:grpSpPr>
            <a:xfrm rot="20161206">
              <a:off x="7910705" y="3865445"/>
              <a:ext cx="598635" cy="157319"/>
              <a:chOff x="2389741" y="1288080"/>
              <a:chExt cx="1164651" cy="306065"/>
            </a:xfrm>
          </p:grpSpPr>
          <p:grpSp>
            <p:nvGrpSpPr>
              <p:cNvPr id="75" name="Group 74">
                <a:extLst>
                  <a:ext uri="{FF2B5EF4-FFF2-40B4-BE49-F238E27FC236}">
                    <a16:creationId xmlns:a16="http://schemas.microsoft.com/office/drawing/2014/main" id="{319B443A-CA71-7C16-2BB1-EAEB1CABE7D5}"/>
                  </a:ext>
                </a:extLst>
              </p:cNvPr>
              <p:cNvGrpSpPr/>
              <p:nvPr/>
            </p:nvGrpSpPr>
            <p:grpSpPr>
              <a:xfrm>
                <a:off x="2394173" y="1357887"/>
                <a:ext cx="1105929" cy="161687"/>
                <a:chOff x="875271" y="1210552"/>
                <a:chExt cx="2932355" cy="406966"/>
              </a:xfrm>
            </p:grpSpPr>
            <p:grpSp>
              <p:nvGrpSpPr>
                <p:cNvPr id="78" name="Group 77">
                  <a:extLst>
                    <a:ext uri="{FF2B5EF4-FFF2-40B4-BE49-F238E27FC236}">
                      <a16:creationId xmlns:a16="http://schemas.microsoft.com/office/drawing/2014/main" id="{4E3853AB-70F0-6ECA-0FC2-A89F4CC481FE}"/>
                    </a:ext>
                  </a:extLst>
                </p:cNvPr>
                <p:cNvGrpSpPr/>
                <p:nvPr/>
              </p:nvGrpSpPr>
              <p:grpSpPr>
                <a:xfrm>
                  <a:off x="1752600" y="1214876"/>
                  <a:ext cx="1147003" cy="398523"/>
                  <a:chOff x="1752600" y="1214876"/>
                  <a:chExt cx="1147003" cy="398523"/>
                </a:xfrm>
              </p:grpSpPr>
              <p:cxnSp>
                <p:nvCxnSpPr>
                  <p:cNvPr id="85" name="Elbow Connector 196">
                    <a:extLst>
                      <a:ext uri="{FF2B5EF4-FFF2-40B4-BE49-F238E27FC236}">
                        <a16:creationId xmlns:a16="http://schemas.microsoft.com/office/drawing/2014/main" id="{B27287B9-3DC9-0684-81BC-39AFCA8F4E81}"/>
                      </a:ext>
                    </a:extLst>
                  </p:cNvPr>
                  <p:cNvCxnSpPr/>
                  <p:nvPr/>
                </p:nvCxnSpPr>
                <p:spPr>
                  <a:xfrm>
                    <a:off x="1752600" y="1219200"/>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86" name="Elbow Connector 197">
                    <a:extLst>
                      <a:ext uri="{FF2B5EF4-FFF2-40B4-BE49-F238E27FC236}">
                        <a16:creationId xmlns:a16="http://schemas.microsoft.com/office/drawing/2014/main" id="{E4C6B643-30B8-D185-2841-58C32FD1B7D1}"/>
                      </a:ext>
                    </a:extLst>
                  </p:cNvPr>
                  <p:cNvCxnSpPr/>
                  <p:nvPr/>
                </p:nvCxnSpPr>
                <p:spPr>
                  <a:xfrm flipH="1">
                    <a:off x="2219662" y="1214876"/>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79" name="Group 78">
                  <a:extLst>
                    <a:ext uri="{FF2B5EF4-FFF2-40B4-BE49-F238E27FC236}">
                      <a16:creationId xmlns:a16="http://schemas.microsoft.com/office/drawing/2014/main" id="{6AF8EEB2-5169-8948-1EA8-9660E8E9C220}"/>
                    </a:ext>
                  </a:extLst>
                </p:cNvPr>
                <p:cNvGrpSpPr/>
                <p:nvPr/>
              </p:nvGrpSpPr>
              <p:grpSpPr>
                <a:xfrm>
                  <a:off x="2660623" y="1210552"/>
                  <a:ext cx="1147003" cy="398523"/>
                  <a:chOff x="1752600" y="1214876"/>
                  <a:chExt cx="1147003" cy="398523"/>
                </a:xfrm>
              </p:grpSpPr>
              <p:cxnSp>
                <p:nvCxnSpPr>
                  <p:cNvPr id="83" name="Elbow Connector 194">
                    <a:extLst>
                      <a:ext uri="{FF2B5EF4-FFF2-40B4-BE49-F238E27FC236}">
                        <a16:creationId xmlns:a16="http://schemas.microsoft.com/office/drawing/2014/main" id="{E09CA5B5-F147-788D-1677-ADCD137A5B1B}"/>
                      </a:ext>
                    </a:extLst>
                  </p:cNvPr>
                  <p:cNvCxnSpPr/>
                  <p:nvPr/>
                </p:nvCxnSpPr>
                <p:spPr>
                  <a:xfrm>
                    <a:off x="1752600" y="1219200"/>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84" name="Elbow Connector 195">
                    <a:extLst>
                      <a:ext uri="{FF2B5EF4-FFF2-40B4-BE49-F238E27FC236}">
                        <a16:creationId xmlns:a16="http://schemas.microsoft.com/office/drawing/2014/main" id="{2C911F5D-972A-69BA-7881-E0ADF41CE167}"/>
                      </a:ext>
                    </a:extLst>
                  </p:cNvPr>
                  <p:cNvCxnSpPr/>
                  <p:nvPr/>
                </p:nvCxnSpPr>
                <p:spPr>
                  <a:xfrm flipH="1">
                    <a:off x="2219662" y="1214876"/>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0" name="Group 79">
                  <a:extLst>
                    <a:ext uri="{FF2B5EF4-FFF2-40B4-BE49-F238E27FC236}">
                      <a16:creationId xmlns:a16="http://schemas.microsoft.com/office/drawing/2014/main" id="{C68BAD31-3AB0-FFFB-AB43-E35074A9D736}"/>
                    </a:ext>
                  </a:extLst>
                </p:cNvPr>
                <p:cNvGrpSpPr/>
                <p:nvPr/>
              </p:nvGrpSpPr>
              <p:grpSpPr>
                <a:xfrm>
                  <a:off x="875271" y="1218995"/>
                  <a:ext cx="1147003" cy="398523"/>
                  <a:chOff x="1752600" y="1214876"/>
                  <a:chExt cx="1147003" cy="398523"/>
                </a:xfrm>
              </p:grpSpPr>
              <p:cxnSp>
                <p:nvCxnSpPr>
                  <p:cNvPr id="81" name="Elbow Connector 192">
                    <a:extLst>
                      <a:ext uri="{FF2B5EF4-FFF2-40B4-BE49-F238E27FC236}">
                        <a16:creationId xmlns:a16="http://schemas.microsoft.com/office/drawing/2014/main" id="{6869D3EF-CC61-8096-15C6-C08D70F6FD5F}"/>
                      </a:ext>
                    </a:extLst>
                  </p:cNvPr>
                  <p:cNvCxnSpPr/>
                  <p:nvPr/>
                </p:nvCxnSpPr>
                <p:spPr>
                  <a:xfrm>
                    <a:off x="1752600" y="1219200"/>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82" name="Elbow Connector 193">
                    <a:extLst>
                      <a:ext uri="{FF2B5EF4-FFF2-40B4-BE49-F238E27FC236}">
                        <a16:creationId xmlns:a16="http://schemas.microsoft.com/office/drawing/2014/main" id="{A5AA04E8-6FEC-C59D-DF2F-CE2ED9928EA7}"/>
                      </a:ext>
                    </a:extLst>
                  </p:cNvPr>
                  <p:cNvCxnSpPr/>
                  <p:nvPr/>
                </p:nvCxnSpPr>
                <p:spPr>
                  <a:xfrm flipH="1">
                    <a:off x="2219662" y="1214876"/>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cxnSp>
            <p:nvCxnSpPr>
              <p:cNvPr id="76" name="Straight Connector 75">
                <a:extLst>
                  <a:ext uri="{FF2B5EF4-FFF2-40B4-BE49-F238E27FC236}">
                    <a16:creationId xmlns:a16="http://schemas.microsoft.com/office/drawing/2014/main" id="{0731885E-F9BD-B9E9-22AE-A68AC406850E}"/>
                  </a:ext>
                </a:extLst>
              </p:cNvPr>
              <p:cNvCxnSpPr/>
              <p:nvPr/>
            </p:nvCxnSpPr>
            <p:spPr>
              <a:xfrm>
                <a:off x="2389741" y="1288080"/>
                <a:ext cx="1071289" cy="3976"/>
              </a:xfrm>
              <a:prstGeom prst="line">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F08B2245-ABF4-CA84-A3E7-39D10F035E12}"/>
                  </a:ext>
                </a:extLst>
              </p:cNvPr>
              <p:cNvCxnSpPr/>
              <p:nvPr/>
            </p:nvCxnSpPr>
            <p:spPr>
              <a:xfrm>
                <a:off x="2393624" y="1580646"/>
                <a:ext cx="1160768" cy="13499"/>
              </a:xfrm>
              <a:prstGeom prst="line">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sp>
        <p:nvSpPr>
          <p:cNvPr id="200" name="TextBox 199">
            <a:extLst>
              <a:ext uri="{FF2B5EF4-FFF2-40B4-BE49-F238E27FC236}">
                <a16:creationId xmlns:a16="http://schemas.microsoft.com/office/drawing/2014/main" id="{252044FA-65AE-9929-08CD-F81A5DBF6C98}"/>
              </a:ext>
            </a:extLst>
          </p:cNvPr>
          <p:cNvSpPr txBox="1"/>
          <p:nvPr/>
        </p:nvSpPr>
        <p:spPr>
          <a:xfrm>
            <a:off x="3172653" y="5918076"/>
            <a:ext cx="6109854" cy="830997"/>
          </a:xfrm>
          <a:prstGeom prst="rect">
            <a:avLst/>
          </a:prstGeom>
          <a:noFill/>
        </p:spPr>
        <p:txBody>
          <a:bodyPr wrap="square">
            <a:spAutoFit/>
          </a:bodyPr>
          <a:lstStyle/>
          <a:p>
            <a:pPr algn="ctr"/>
            <a:r>
              <a:rPr lang="en-US" sz="2400" b="1" i="0" dirty="0">
                <a:solidFill>
                  <a:srgbClr val="FFFF00"/>
                </a:solidFill>
                <a:effectLst/>
              </a:rPr>
              <a:t>As disciples of Christ, we will face opposition because of our beliefs</a:t>
            </a:r>
            <a:endParaRPr lang="en-US" sz="2400" dirty="0">
              <a:solidFill>
                <a:srgbClr val="FFFF00"/>
              </a:solidFill>
            </a:endParaRPr>
          </a:p>
        </p:txBody>
      </p:sp>
    </p:spTree>
    <p:extLst>
      <p:ext uri="{BB962C8B-B14F-4D97-AF65-F5344CB8AC3E}">
        <p14:creationId xmlns:p14="http://schemas.microsoft.com/office/powerpoint/2010/main" val="1605023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0">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00"/>
                                        </p:tgtEl>
                                        <p:attrNameLst>
                                          <p:attrName>style.visibility</p:attrName>
                                        </p:attrNameLst>
                                      </p:cBhvr>
                                      <p:to>
                                        <p:strVal val="visible"/>
                                      </p:to>
                                    </p:set>
                                    <p:animEffect transition="in" filter="fade">
                                      <p:cBhvr>
                                        <p:cTn id="13" dur="1000"/>
                                        <p:tgtEl>
                                          <p:spTgt spid="200"/>
                                        </p:tgtEl>
                                      </p:cBhvr>
                                    </p:animEffect>
                                    <p:anim calcmode="lin" valueType="num">
                                      <p:cBhvr>
                                        <p:cTn id="14" dur="1000" fill="hold"/>
                                        <p:tgtEl>
                                          <p:spTgt spid="200"/>
                                        </p:tgtEl>
                                        <p:attrNameLst>
                                          <p:attrName>ppt_x</p:attrName>
                                        </p:attrNameLst>
                                      </p:cBhvr>
                                      <p:tavLst>
                                        <p:tav tm="0">
                                          <p:val>
                                            <p:strVal val="#ppt_x"/>
                                          </p:val>
                                        </p:tav>
                                        <p:tav tm="100000">
                                          <p:val>
                                            <p:strVal val="#ppt_x"/>
                                          </p:val>
                                        </p:tav>
                                      </p:tavLst>
                                    </p:anim>
                                    <p:anim calcmode="lin" valueType="num">
                                      <p:cBhvr>
                                        <p:cTn id="15" dur="1000" fill="hold"/>
                                        <p:tgtEl>
                                          <p:spTgt spid="20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D8846-ED93-BF74-12D0-CA956E7775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EF8BB2-72AA-2E34-1880-9DB4AA65A5FE}"/>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07594723-2D27-BFCD-72DA-DA7C4464A9AC}"/>
              </a:ext>
            </a:extLst>
          </p:cNvPr>
          <p:cNvSpPr>
            <a:spLocks noGrp="1"/>
          </p:cNvSpPr>
          <p:nvPr>
            <p:ph type="subTitle" idx="1"/>
          </p:nvPr>
        </p:nvSpPr>
        <p:spPr/>
        <p:txBody>
          <a:bodyPr/>
          <a:lstStyle/>
          <a:p>
            <a:endParaRPr lang="en-US"/>
          </a:p>
        </p:txBody>
      </p:sp>
      <p:pic>
        <p:nvPicPr>
          <p:cNvPr id="4" name="Picture 2" descr="http://wallpaperswide.com/download/aero_brown-wallpaper-1366x768.jpg">
            <a:extLst>
              <a:ext uri="{FF2B5EF4-FFF2-40B4-BE49-F238E27FC236}">
                <a16:creationId xmlns:a16="http://schemas.microsoft.com/office/drawing/2014/main" id="{CA13AD4C-97D2-CD4D-A7C9-AC6C8EE4BFC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98653F33-0A17-794E-B2A2-8E38D0B46E91}"/>
              </a:ext>
            </a:extLst>
          </p:cNvPr>
          <p:cNvSpPr txBox="1"/>
          <p:nvPr/>
        </p:nvSpPr>
        <p:spPr>
          <a:xfrm>
            <a:off x="104615" y="-6823"/>
            <a:ext cx="12006404" cy="923330"/>
          </a:xfrm>
          <a:prstGeom prst="rect">
            <a:avLst/>
          </a:prstGeom>
          <a:noFill/>
        </p:spPr>
        <p:txBody>
          <a:bodyPr wrap="square" rtlCol="0">
            <a:spAutoFit/>
          </a:bodyPr>
          <a:lstStyle/>
          <a:p>
            <a:pPr algn="ctr"/>
            <a:r>
              <a:rPr lang="en-US" sz="5400" dirty="0">
                <a:solidFill>
                  <a:schemeClr val="bg1"/>
                </a:solidFill>
              </a:rPr>
              <a:t>Decree </a:t>
            </a:r>
          </a:p>
        </p:txBody>
      </p:sp>
      <p:sp>
        <p:nvSpPr>
          <p:cNvPr id="20" name="Rectangle 19">
            <a:extLst>
              <a:ext uri="{FF2B5EF4-FFF2-40B4-BE49-F238E27FC236}">
                <a16:creationId xmlns:a16="http://schemas.microsoft.com/office/drawing/2014/main" id="{FC73F48B-AC64-BE04-71A6-84BE099B1A27}"/>
              </a:ext>
            </a:extLst>
          </p:cNvPr>
          <p:cNvSpPr/>
          <p:nvPr/>
        </p:nvSpPr>
        <p:spPr>
          <a:xfrm>
            <a:off x="10383602" y="6421051"/>
            <a:ext cx="1783140" cy="369332"/>
          </a:xfrm>
          <a:prstGeom prst="rect">
            <a:avLst/>
          </a:prstGeom>
        </p:spPr>
        <p:txBody>
          <a:bodyPr wrap="square">
            <a:spAutoFit/>
          </a:bodyPr>
          <a:lstStyle/>
          <a:p>
            <a:pPr algn="r"/>
            <a:r>
              <a:rPr lang="en-US" dirty="0">
                <a:solidFill>
                  <a:schemeClr val="bg1"/>
                </a:solidFill>
              </a:rPr>
              <a:t> (1)</a:t>
            </a:r>
          </a:p>
        </p:txBody>
      </p:sp>
      <p:sp>
        <p:nvSpPr>
          <p:cNvPr id="110" name="Rectangle 109">
            <a:extLst>
              <a:ext uri="{FF2B5EF4-FFF2-40B4-BE49-F238E27FC236}">
                <a16:creationId xmlns:a16="http://schemas.microsoft.com/office/drawing/2014/main" id="{C0947BBF-6CD8-EE83-0D70-7707A22BF001}"/>
              </a:ext>
            </a:extLst>
          </p:cNvPr>
          <p:cNvSpPr/>
          <p:nvPr/>
        </p:nvSpPr>
        <p:spPr>
          <a:xfrm>
            <a:off x="351722" y="466417"/>
            <a:ext cx="4393573" cy="3970318"/>
          </a:xfrm>
          <a:prstGeom prst="rect">
            <a:avLst/>
          </a:prstGeom>
        </p:spPr>
        <p:txBody>
          <a:bodyPr wrap="square">
            <a:spAutoFit/>
          </a:bodyPr>
          <a:lstStyle/>
          <a:p>
            <a:r>
              <a:rPr lang="en-US" sz="2800" dirty="0">
                <a:solidFill>
                  <a:schemeClr val="bg1"/>
                </a:solidFill>
                <a:latin typeface="Calibri" panose="020F0502020204030204" pitchFamily="34" charset="0"/>
              </a:rPr>
              <a:t>Daniel’s associates in the government sought to conspire against Daniel.</a:t>
            </a:r>
          </a:p>
          <a:p>
            <a:r>
              <a:rPr lang="en-US" sz="2800" dirty="0">
                <a:solidFill>
                  <a:schemeClr val="bg1"/>
                </a:solidFill>
                <a:latin typeface="Calibri" panose="020F0502020204030204" pitchFamily="34" charset="0"/>
              </a:rPr>
              <a:t>This included a death decree against those who prayed to God.</a:t>
            </a:r>
          </a:p>
          <a:p>
            <a:endParaRPr lang="en-US" sz="2800" dirty="0">
              <a:solidFill>
                <a:schemeClr val="bg1"/>
              </a:solidFill>
              <a:latin typeface="Calibri" panose="020F0502020204030204" pitchFamily="34" charset="0"/>
            </a:endParaRPr>
          </a:p>
          <a:p>
            <a:r>
              <a:rPr lang="en-US" sz="2800" dirty="0">
                <a:solidFill>
                  <a:schemeClr val="bg1"/>
                </a:solidFill>
                <a:latin typeface="Calibri" panose="020F0502020204030204" pitchFamily="34" charset="0"/>
              </a:rPr>
              <a:t>Daniel resolved to pray only in his private quarters. </a:t>
            </a:r>
          </a:p>
        </p:txBody>
      </p:sp>
      <p:grpSp>
        <p:nvGrpSpPr>
          <p:cNvPr id="111" name="Group 110">
            <a:extLst>
              <a:ext uri="{FF2B5EF4-FFF2-40B4-BE49-F238E27FC236}">
                <a16:creationId xmlns:a16="http://schemas.microsoft.com/office/drawing/2014/main" id="{C420C0BD-1A21-1F38-65F1-B651B22875AD}"/>
              </a:ext>
            </a:extLst>
          </p:cNvPr>
          <p:cNvGrpSpPr/>
          <p:nvPr/>
        </p:nvGrpSpPr>
        <p:grpSpPr>
          <a:xfrm>
            <a:off x="9110747" y="2181826"/>
            <a:ext cx="1726172" cy="3657600"/>
            <a:chOff x="3988828" y="1219200"/>
            <a:chExt cx="1726172" cy="3657600"/>
          </a:xfrm>
        </p:grpSpPr>
        <p:sp>
          <p:nvSpPr>
            <p:cNvPr id="112" name="Oval 111">
              <a:extLst>
                <a:ext uri="{FF2B5EF4-FFF2-40B4-BE49-F238E27FC236}">
                  <a16:creationId xmlns:a16="http://schemas.microsoft.com/office/drawing/2014/main" id="{1B88BA0D-5908-7D85-BACB-8DB3EA442038}"/>
                </a:ext>
              </a:extLst>
            </p:cNvPr>
            <p:cNvSpPr/>
            <p:nvPr/>
          </p:nvSpPr>
          <p:spPr>
            <a:xfrm>
              <a:off x="5410200" y="4114800"/>
              <a:ext cx="228600" cy="4572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Oval 112">
              <a:extLst>
                <a:ext uri="{FF2B5EF4-FFF2-40B4-BE49-F238E27FC236}">
                  <a16:creationId xmlns:a16="http://schemas.microsoft.com/office/drawing/2014/main" id="{3FF88F2F-C47F-7556-9476-6B07B8F06672}"/>
                </a:ext>
              </a:extLst>
            </p:cNvPr>
            <p:cNvSpPr/>
            <p:nvPr/>
          </p:nvSpPr>
          <p:spPr>
            <a:xfrm>
              <a:off x="5486400" y="4191000"/>
              <a:ext cx="228600" cy="4572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Trapezoid 113">
              <a:extLst>
                <a:ext uri="{FF2B5EF4-FFF2-40B4-BE49-F238E27FC236}">
                  <a16:creationId xmlns:a16="http://schemas.microsoft.com/office/drawing/2014/main" id="{49639057-3123-89C1-30E6-20F3BB14BBD9}"/>
                </a:ext>
              </a:extLst>
            </p:cNvPr>
            <p:cNvSpPr/>
            <p:nvPr/>
          </p:nvSpPr>
          <p:spPr>
            <a:xfrm>
              <a:off x="4114800" y="2819400"/>
              <a:ext cx="1447800" cy="1676400"/>
            </a:xfrm>
            <a:prstGeom prst="trapezoid">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Oval 114">
              <a:extLst>
                <a:ext uri="{FF2B5EF4-FFF2-40B4-BE49-F238E27FC236}">
                  <a16:creationId xmlns:a16="http://schemas.microsoft.com/office/drawing/2014/main" id="{9003B208-6E10-61F4-635B-77C1E4EF69CF}"/>
                </a:ext>
              </a:extLst>
            </p:cNvPr>
            <p:cNvSpPr/>
            <p:nvPr/>
          </p:nvSpPr>
          <p:spPr>
            <a:xfrm rot="21093763">
              <a:off x="4648200" y="4343400"/>
              <a:ext cx="990600" cy="533400"/>
            </a:xfrm>
            <a:prstGeom prst="ellipse">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Oval 115">
              <a:extLst>
                <a:ext uri="{FF2B5EF4-FFF2-40B4-BE49-F238E27FC236}">
                  <a16:creationId xmlns:a16="http://schemas.microsoft.com/office/drawing/2014/main" id="{989DA9E0-7AFA-5C34-E763-4B0AA1F1EA6C}"/>
                </a:ext>
              </a:extLst>
            </p:cNvPr>
            <p:cNvSpPr/>
            <p:nvPr/>
          </p:nvSpPr>
          <p:spPr>
            <a:xfrm>
              <a:off x="4038600" y="4343400"/>
              <a:ext cx="990600" cy="533400"/>
            </a:xfrm>
            <a:prstGeom prst="ellipse">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Oval 116">
              <a:extLst>
                <a:ext uri="{FF2B5EF4-FFF2-40B4-BE49-F238E27FC236}">
                  <a16:creationId xmlns:a16="http://schemas.microsoft.com/office/drawing/2014/main" id="{8056764C-A317-E0DA-0332-1E0639AE3E11}"/>
                </a:ext>
              </a:extLst>
            </p:cNvPr>
            <p:cNvSpPr/>
            <p:nvPr/>
          </p:nvSpPr>
          <p:spPr>
            <a:xfrm>
              <a:off x="4495800" y="4114800"/>
              <a:ext cx="381000" cy="533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Oval 117">
              <a:extLst>
                <a:ext uri="{FF2B5EF4-FFF2-40B4-BE49-F238E27FC236}">
                  <a16:creationId xmlns:a16="http://schemas.microsoft.com/office/drawing/2014/main" id="{9831390E-19B6-ADEC-0E99-C3D12196400F}"/>
                </a:ext>
              </a:extLst>
            </p:cNvPr>
            <p:cNvSpPr/>
            <p:nvPr/>
          </p:nvSpPr>
          <p:spPr>
            <a:xfrm>
              <a:off x="4724400" y="4114800"/>
              <a:ext cx="381000" cy="533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Isosceles Triangle 118">
              <a:extLst>
                <a:ext uri="{FF2B5EF4-FFF2-40B4-BE49-F238E27FC236}">
                  <a16:creationId xmlns:a16="http://schemas.microsoft.com/office/drawing/2014/main" id="{F00C74C5-1888-08B6-E1CD-B822E0BDACF7}"/>
                </a:ext>
              </a:extLst>
            </p:cNvPr>
            <p:cNvSpPr/>
            <p:nvPr/>
          </p:nvSpPr>
          <p:spPr>
            <a:xfrm rot="10800000">
              <a:off x="4648200" y="2743200"/>
              <a:ext cx="381000" cy="685800"/>
            </a:xfrm>
            <a:prstGeom prst="triangl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0" name="Group 66">
              <a:extLst>
                <a:ext uri="{FF2B5EF4-FFF2-40B4-BE49-F238E27FC236}">
                  <a16:creationId xmlns:a16="http://schemas.microsoft.com/office/drawing/2014/main" id="{D793C040-BA5C-6FA2-AAED-E4E591D4EA37}"/>
                </a:ext>
              </a:extLst>
            </p:cNvPr>
            <p:cNvGrpSpPr/>
            <p:nvPr/>
          </p:nvGrpSpPr>
          <p:grpSpPr>
            <a:xfrm>
              <a:off x="4191000" y="2819400"/>
              <a:ext cx="653838" cy="1608240"/>
              <a:chOff x="1909151" y="3756773"/>
              <a:chExt cx="653838" cy="1608240"/>
            </a:xfrm>
          </p:grpSpPr>
          <p:sp>
            <p:nvSpPr>
              <p:cNvPr id="147" name="Trapezoid 146">
                <a:extLst>
                  <a:ext uri="{FF2B5EF4-FFF2-40B4-BE49-F238E27FC236}">
                    <a16:creationId xmlns:a16="http://schemas.microsoft.com/office/drawing/2014/main" id="{820DD387-458C-2F60-53E0-433632DE4272}"/>
                  </a:ext>
                </a:extLst>
              </p:cNvPr>
              <p:cNvSpPr/>
              <p:nvPr/>
            </p:nvSpPr>
            <p:spPr>
              <a:xfrm rot="20665051">
                <a:off x="1953389" y="3786671"/>
                <a:ext cx="609600" cy="1578342"/>
              </a:xfrm>
              <a:prstGeom prst="trapezoid">
                <a:avLst>
                  <a:gd name="adj" fmla="val 37517"/>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Trapezoid 147">
                <a:extLst>
                  <a:ext uri="{FF2B5EF4-FFF2-40B4-BE49-F238E27FC236}">
                    <a16:creationId xmlns:a16="http://schemas.microsoft.com/office/drawing/2014/main" id="{B6372E1F-9491-6A7C-9999-192F0CD1F859}"/>
                  </a:ext>
                </a:extLst>
              </p:cNvPr>
              <p:cNvSpPr/>
              <p:nvPr/>
            </p:nvSpPr>
            <p:spPr>
              <a:xfrm rot="20718797">
                <a:off x="1909151" y="3756773"/>
                <a:ext cx="609002" cy="1278856"/>
              </a:xfrm>
              <a:prstGeom prst="trapezoid">
                <a:avLst>
                  <a:gd name="adj" fmla="val 28986"/>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1" name="Group 67">
              <a:extLst>
                <a:ext uri="{FF2B5EF4-FFF2-40B4-BE49-F238E27FC236}">
                  <a16:creationId xmlns:a16="http://schemas.microsoft.com/office/drawing/2014/main" id="{1E5872E7-C6E9-2E38-74B5-1033645DFB12}"/>
                </a:ext>
              </a:extLst>
            </p:cNvPr>
            <p:cNvGrpSpPr/>
            <p:nvPr/>
          </p:nvGrpSpPr>
          <p:grpSpPr>
            <a:xfrm rot="1762116">
              <a:off x="4771946" y="2800185"/>
              <a:ext cx="653838" cy="1608240"/>
              <a:chOff x="1909151" y="3756773"/>
              <a:chExt cx="653838" cy="1608240"/>
            </a:xfrm>
          </p:grpSpPr>
          <p:sp>
            <p:nvSpPr>
              <p:cNvPr id="145" name="Trapezoid 144">
                <a:extLst>
                  <a:ext uri="{FF2B5EF4-FFF2-40B4-BE49-F238E27FC236}">
                    <a16:creationId xmlns:a16="http://schemas.microsoft.com/office/drawing/2014/main" id="{7ADC3FC5-715F-3527-406B-DB340C65C857}"/>
                  </a:ext>
                </a:extLst>
              </p:cNvPr>
              <p:cNvSpPr/>
              <p:nvPr/>
            </p:nvSpPr>
            <p:spPr>
              <a:xfrm rot="20665051">
                <a:off x="1953389" y="3786671"/>
                <a:ext cx="609600" cy="1578342"/>
              </a:xfrm>
              <a:prstGeom prst="trapezoid">
                <a:avLst>
                  <a:gd name="adj" fmla="val 37517"/>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Trapezoid 145">
                <a:extLst>
                  <a:ext uri="{FF2B5EF4-FFF2-40B4-BE49-F238E27FC236}">
                    <a16:creationId xmlns:a16="http://schemas.microsoft.com/office/drawing/2014/main" id="{4A054B32-19C6-A3A8-D74D-C534ACFA4FEB}"/>
                  </a:ext>
                </a:extLst>
              </p:cNvPr>
              <p:cNvSpPr/>
              <p:nvPr/>
            </p:nvSpPr>
            <p:spPr>
              <a:xfrm rot="20718797">
                <a:off x="1909151" y="3756773"/>
                <a:ext cx="609002" cy="1278856"/>
              </a:xfrm>
              <a:prstGeom prst="trapezoid">
                <a:avLst>
                  <a:gd name="adj" fmla="val 28986"/>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2" name="Cloud 121">
              <a:extLst>
                <a:ext uri="{FF2B5EF4-FFF2-40B4-BE49-F238E27FC236}">
                  <a16:creationId xmlns:a16="http://schemas.microsoft.com/office/drawing/2014/main" id="{2F1E2C5F-A337-B73D-E53C-1EE14CBCBC3A}"/>
                </a:ext>
              </a:extLst>
            </p:cNvPr>
            <p:cNvSpPr/>
            <p:nvPr/>
          </p:nvSpPr>
          <p:spPr>
            <a:xfrm rot="15924034">
              <a:off x="4314545" y="1730345"/>
              <a:ext cx="1722947" cy="767550"/>
            </a:xfrm>
            <a:prstGeom prst="cloud">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Cloud 122">
              <a:extLst>
                <a:ext uri="{FF2B5EF4-FFF2-40B4-BE49-F238E27FC236}">
                  <a16:creationId xmlns:a16="http://schemas.microsoft.com/office/drawing/2014/main" id="{A00A635F-2CB0-51F4-E786-F3F7A00EC03E}"/>
                </a:ext>
              </a:extLst>
            </p:cNvPr>
            <p:cNvSpPr/>
            <p:nvPr/>
          </p:nvSpPr>
          <p:spPr>
            <a:xfrm rot="17260406">
              <a:off x="3775917" y="1639807"/>
              <a:ext cx="1604208" cy="1178385"/>
            </a:xfrm>
            <a:prstGeom prst="cloud">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Oval 123">
              <a:extLst>
                <a:ext uri="{FF2B5EF4-FFF2-40B4-BE49-F238E27FC236}">
                  <a16:creationId xmlns:a16="http://schemas.microsoft.com/office/drawing/2014/main" id="{ADB78BC2-B459-5738-3EC0-0623D30E2246}"/>
                </a:ext>
              </a:extLst>
            </p:cNvPr>
            <p:cNvSpPr/>
            <p:nvPr/>
          </p:nvSpPr>
          <p:spPr>
            <a:xfrm>
              <a:off x="4267200" y="1371600"/>
              <a:ext cx="990600" cy="1676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Cloud 124">
              <a:extLst>
                <a:ext uri="{FF2B5EF4-FFF2-40B4-BE49-F238E27FC236}">
                  <a16:creationId xmlns:a16="http://schemas.microsoft.com/office/drawing/2014/main" id="{EDDD9A43-95B0-604E-8798-14F00F9FD776}"/>
                </a:ext>
              </a:extLst>
            </p:cNvPr>
            <p:cNvSpPr/>
            <p:nvPr/>
          </p:nvSpPr>
          <p:spPr>
            <a:xfrm>
              <a:off x="4114800" y="1219200"/>
              <a:ext cx="1295400" cy="609600"/>
            </a:xfrm>
            <a:prstGeom prst="cloud">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Oval 125">
              <a:extLst>
                <a:ext uri="{FF2B5EF4-FFF2-40B4-BE49-F238E27FC236}">
                  <a16:creationId xmlns:a16="http://schemas.microsoft.com/office/drawing/2014/main" id="{CE289302-D8AB-EDE6-70E8-C175B618DB02}"/>
                </a:ext>
              </a:extLst>
            </p:cNvPr>
            <p:cNvSpPr/>
            <p:nvPr/>
          </p:nvSpPr>
          <p:spPr>
            <a:xfrm rot="20003796">
              <a:off x="4204467" y="1453296"/>
              <a:ext cx="762000" cy="240296"/>
            </a:xfrm>
            <a:prstGeom prst="ellipse">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Oval 126">
              <a:extLst>
                <a:ext uri="{FF2B5EF4-FFF2-40B4-BE49-F238E27FC236}">
                  <a16:creationId xmlns:a16="http://schemas.microsoft.com/office/drawing/2014/main" id="{4CA3EF52-E5B9-4E20-BE7C-E85AE9A2C9E6}"/>
                </a:ext>
              </a:extLst>
            </p:cNvPr>
            <p:cNvSpPr/>
            <p:nvPr/>
          </p:nvSpPr>
          <p:spPr>
            <a:xfrm rot="2856679">
              <a:off x="4896265" y="1493671"/>
              <a:ext cx="572720" cy="215302"/>
            </a:xfrm>
            <a:prstGeom prst="ellipse">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Rounded Rectangle 127">
              <a:extLst>
                <a:ext uri="{FF2B5EF4-FFF2-40B4-BE49-F238E27FC236}">
                  <a16:creationId xmlns:a16="http://schemas.microsoft.com/office/drawing/2014/main" id="{978CFECD-F53E-D4D1-B039-BDA1DC7C235D}"/>
                </a:ext>
              </a:extLst>
            </p:cNvPr>
            <p:cNvSpPr/>
            <p:nvPr/>
          </p:nvSpPr>
          <p:spPr>
            <a:xfrm>
              <a:off x="4114800" y="1447800"/>
              <a:ext cx="1295400" cy="228600"/>
            </a:xfrm>
            <a:prstGeom prst="roundRect">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9" name="Group 81">
              <a:extLst>
                <a:ext uri="{FF2B5EF4-FFF2-40B4-BE49-F238E27FC236}">
                  <a16:creationId xmlns:a16="http://schemas.microsoft.com/office/drawing/2014/main" id="{450BCCDE-512E-C32C-72A0-E30606EAF8B6}"/>
                </a:ext>
              </a:extLst>
            </p:cNvPr>
            <p:cNvGrpSpPr/>
            <p:nvPr/>
          </p:nvGrpSpPr>
          <p:grpSpPr>
            <a:xfrm>
              <a:off x="4105835" y="1488142"/>
              <a:ext cx="1308847" cy="156882"/>
              <a:chOff x="5576342" y="299803"/>
              <a:chExt cx="3728801" cy="1069299"/>
            </a:xfrm>
          </p:grpSpPr>
          <p:grpSp>
            <p:nvGrpSpPr>
              <p:cNvPr id="130" name="Group 14">
                <a:extLst>
                  <a:ext uri="{FF2B5EF4-FFF2-40B4-BE49-F238E27FC236}">
                    <a16:creationId xmlns:a16="http://schemas.microsoft.com/office/drawing/2014/main" id="{0B33E0A1-CA85-6C76-E445-5339C93D7273}"/>
                  </a:ext>
                </a:extLst>
              </p:cNvPr>
              <p:cNvGrpSpPr/>
              <p:nvPr/>
            </p:nvGrpSpPr>
            <p:grpSpPr>
              <a:xfrm>
                <a:off x="5576342" y="299803"/>
                <a:ext cx="1304143" cy="1064302"/>
                <a:chOff x="5861535" y="315726"/>
                <a:chExt cx="1078476" cy="998095"/>
              </a:xfrm>
            </p:grpSpPr>
            <p:sp>
              <p:nvSpPr>
                <p:cNvPr id="141" name="Hexagon 10">
                  <a:extLst>
                    <a:ext uri="{FF2B5EF4-FFF2-40B4-BE49-F238E27FC236}">
                      <a16:creationId xmlns:a16="http://schemas.microsoft.com/office/drawing/2014/main" id="{3F54CB82-2920-FD3C-76FB-B0BF11BD5719}"/>
                    </a:ext>
                  </a:extLst>
                </p:cNvPr>
                <p:cNvSpPr/>
                <p:nvPr/>
              </p:nvSpPr>
              <p:spPr>
                <a:xfrm>
                  <a:off x="5861535" y="315726"/>
                  <a:ext cx="1078476" cy="998095"/>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Chevron 11">
                  <a:extLst>
                    <a:ext uri="{FF2B5EF4-FFF2-40B4-BE49-F238E27FC236}">
                      <a16:creationId xmlns:a16="http://schemas.microsoft.com/office/drawing/2014/main" id="{E19475AD-AD6D-65BB-54D9-5E8EF7A293B2}"/>
                    </a:ext>
                  </a:extLst>
                </p:cNvPr>
                <p:cNvSpPr/>
                <p:nvPr/>
              </p:nvSpPr>
              <p:spPr>
                <a:xfrm>
                  <a:off x="64008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3" name="Chevron 12">
                  <a:extLst>
                    <a:ext uri="{FF2B5EF4-FFF2-40B4-BE49-F238E27FC236}">
                      <a16:creationId xmlns:a16="http://schemas.microsoft.com/office/drawing/2014/main" id="{C2F45D52-EDDE-9B98-63C2-7ACCC5C1E5DE}"/>
                    </a:ext>
                  </a:extLst>
                </p:cNvPr>
                <p:cNvSpPr/>
                <p:nvPr/>
              </p:nvSpPr>
              <p:spPr>
                <a:xfrm flipH="1">
                  <a:off x="59436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4" name="Oval 13">
                  <a:extLst>
                    <a:ext uri="{FF2B5EF4-FFF2-40B4-BE49-F238E27FC236}">
                      <a16:creationId xmlns:a16="http://schemas.microsoft.com/office/drawing/2014/main" id="{D8F597A6-DAAA-AF25-529F-2C2D04F1E37F}"/>
                    </a:ext>
                  </a:extLst>
                </p:cNvPr>
                <p:cNvSpPr/>
                <p:nvPr/>
              </p:nvSpPr>
              <p:spPr>
                <a:xfrm>
                  <a:off x="6248398" y="665831"/>
                  <a:ext cx="304800" cy="381000"/>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1" name="Group 15">
                <a:extLst>
                  <a:ext uri="{FF2B5EF4-FFF2-40B4-BE49-F238E27FC236}">
                    <a16:creationId xmlns:a16="http://schemas.microsoft.com/office/drawing/2014/main" id="{A18C341C-1674-C5CD-0D89-561DE4ECFC59}"/>
                  </a:ext>
                </a:extLst>
              </p:cNvPr>
              <p:cNvGrpSpPr/>
              <p:nvPr/>
            </p:nvGrpSpPr>
            <p:grpSpPr>
              <a:xfrm>
                <a:off x="6781800" y="304800"/>
                <a:ext cx="1304143" cy="1064302"/>
                <a:chOff x="5861535" y="315726"/>
                <a:chExt cx="1078476" cy="998095"/>
              </a:xfrm>
            </p:grpSpPr>
            <p:sp>
              <p:nvSpPr>
                <p:cNvPr id="137" name="Hexagon 136">
                  <a:extLst>
                    <a:ext uri="{FF2B5EF4-FFF2-40B4-BE49-F238E27FC236}">
                      <a16:creationId xmlns:a16="http://schemas.microsoft.com/office/drawing/2014/main" id="{1656152B-AAD4-583C-E437-981EF4695777}"/>
                    </a:ext>
                  </a:extLst>
                </p:cNvPr>
                <p:cNvSpPr/>
                <p:nvPr/>
              </p:nvSpPr>
              <p:spPr>
                <a:xfrm>
                  <a:off x="5861535" y="315726"/>
                  <a:ext cx="1078476" cy="998095"/>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Chevron 137">
                  <a:extLst>
                    <a:ext uri="{FF2B5EF4-FFF2-40B4-BE49-F238E27FC236}">
                      <a16:creationId xmlns:a16="http://schemas.microsoft.com/office/drawing/2014/main" id="{1C411028-F987-368E-7C7B-485ED0C57574}"/>
                    </a:ext>
                  </a:extLst>
                </p:cNvPr>
                <p:cNvSpPr/>
                <p:nvPr/>
              </p:nvSpPr>
              <p:spPr>
                <a:xfrm>
                  <a:off x="64008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9" name="Chevron 138">
                  <a:extLst>
                    <a:ext uri="{FF2B5EF4-FFF2-40B4-BE49-F238E27FC236}">
                      <a16:creationId xmlns:a16="http://schemas.microsoft.com/office/drawing/2014/main" id="{A7DC07CC-6EC8-9D09-F3C7-8CAD468901C2}"/>
                    </a:ext>
                  </a:extLst>
                </p:cNvPr>
                <p:cNvSpPr/>
                <p:nvPr/>
              </p:nvSpPr>
              <p:spPr>
                <a:xfrm flipH="1">
                  <a:off x="59436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0" name="Oval 139">
                  <a:extLst>
                    <a:ext uri="{FF2B5EF4-FFF2-40B4-BE49-F238E27FC236}">
                      <a16:creationId xmlns:a16="http://schemas.microsoft.com/office/drawing/2014/main" id="{FD08A59A-EC4D-AD2D-AF99-B9DE8810D40E}"/>
                    </a:ext>
                  </a:extLst>
                </p:cNvPr>
                <p:cNvSpPr/>
                <p:nvPr/>
              </p:nvSpPr>
              <p:spPr>
                <a:xfrm>
                  <a:off x="6248398" y="665831"/>
                  <a:ext cx="304800" cy="381000"/>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2" name="Group 20">
                <a:extLst>
                  <a:ext uri="{FF2B5EF4-FFF2-40B4-BE49-F238E27FC236}">
                    <a16:creationId xmlns:a16="http://schemas.microsoft.com/office/drawing/2014/main" id="{38B9916E-CE0B-300F-1BE1-85D4BCFC4859}"/>
                  </a:ext>
                </a:extLst>
              </p:cNvPr>
              <p:cNvGrpSpPr/>
              <p:nvPr/>
            </p:nvGrpSpPr>
            <p:grpSpPr>
              <a:xfrm>
                <a:off x="8001000" y="304800"/>
                <a:ext cx="1304143" cy="1064302"/>
                <a:chOff x="5861535" y="315726"/>
                <a:chExt cx="1078476" cy="998095"/>
              </a:xfrm>
            </p:grpSpPr>
            <p:sp>
              <p:nvSpPr>
                <p:cNvPr id="133" name="Hexagon 132">
                  <a:extLst>
                    <a:ext uri="{FF2B5EF4-FFF2-40B4-BE49-F238E27FC236}">
                      <a16:creationId xmlns:a16="http://schemas.microsoft.com/office/drawing/2014/main" id="{3F9BE32E-98B9-D215-7155-71D646C6A65A}"/>
                    </a:ext>
                  </a:extLst>
                </p:cNvPr>
                <p:cNvSpPr/>
                <p:nvPr/>
              </p:nvSpPr>
              <p:spPr>
                <a:xfrm>
                  <a:off x="5861535" y="315726"/>
                  <a:ext cx="1078476" cy="998095"/>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Chevron 133">
                  <a:extLst>
                    <a:ext uri="{FF2B5EF4-FFF2-40B4-BE49-F238E27FC236}">
                      <a16:creationId xmlns:a16="http://schemas.microsoft.com/office/drawing/2014/main" id="{0D28CDAE-7086-F8B8-01AD-18239A6344A8}"/>
                    </a:ext>
                  </a:extLst>
                </p:cNvPr>
                <p:cNvSpPr/>
                <p:nvPr/>
              </p:nvSpPr>
              <p:spPr>
                <a:xfrm>
                  <a:off x="64008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5" name="Chevron 134">
                  <a:extLst>
                    <a:ext uri="{FF2B5EF4-FFF2-40B4-BE49-F238E27FC236}">
                      <a16:creationId xmlns:a16="http://schemas.microsoft.com/office/drawing/2014/main" id="{1B28D733-7701-8806-014D-C4C3101128C5}"/>
                    </a:ext>
                  </a:extLst>
                </p:cNvPr>
                <p:cNvSpPr/>
                <p:nvPr/>
              </p:nvSpPr>
              <p:spPr>
                <a:xfrm flipH="1">
                  <a:off x="59436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6" name="Oval 135">
                  <a:extLst>
                    <a:ext uri="{FF2B5EF4-FFF2-40B4-BE49-F238E27FC236}">
                      <a16:creationId xmlns:a16="http://schemas.microsoft.com/office/drawing/2014/main" id="{77870DAD-DB94-E465-BBBB-88B053C9EF2E}"/>
                    </a:ext>
                  </a:extLst>
                </p:cNvPr>
                <p:cNvSpPr/>
                <p:nvPr/>
              </p:nvSpPr>
              <p:spPr>
                <a:xfrm>
                  <a:off x="6248398" y="665831"/>
                  <a:ext cx="304800" cy="381000"/>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5" name="Rectangle 4">
            <a:extLst>
              <a:ext uri="{FF2B5EF4-FFF2-40B4-BE49-F238E27FC236}">
                <a16:creationId xmlns:a16="http://schemas.microsoft.com/office/drawing/2014/main" id="{1D923780-C29E-69B7-B7BD-D1F2F9FAF98E}"/>
              </a:ext>
            </a:extLst>
          </p:cNvPr>
          <p:cNvSpPr/>
          <p:nvPr/>
        </p:nvSpPr>
        <p:spPr>
          <a:xfrm>
            <a:off x="6333893" y="1536636"/>
            <a:ext cx="2419814" cy="1980150"/>
          </a:xfrm>
          <a:prstGeom prst="rect">
            <a:avLst/>
          </a:prstGeom>
          <a:solidFill>
            <a:schemeClr val="tx2">
              <a:lumMod val="20000"/>
              <a:lumOff val="80000"/>
            </a:schemeClr>
          </a:solidFill>
          <a:ln w="762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a:extLst>
              <a:ext uri="{FF2B5EF4-FFF2-40B4-BE49-F238E27FC236}">
                <a16:creationId xmlns:a16="http://schemas.microsoft.com/office/drawing/2014/main" id="{1CFF79F0-F980-7A0B-1A27-9C7DECB98D37}"/>
              </a:ext>
            </a:extLst>
          </p:cNvPr>
          <p:cNvSpPr/>
          <p:nvPr/>
        </p:nvSpPr>
        <p:spPr>
          <a:xfrm>
            <a:off x="6316964" y="2438787"/>
            <a:ext cx="2392298" cy="1075437"/>
          </a:xfrm>
          <a:custGeom>
            <a:avLst/>
            <a:gdLst>
              <a:gd name="connsiteX0" fmla="*/ 28578 w 2338036"/>
              <a:gd name="connsiteY0" fmla="*/ 791737 h 1075437"/>
              <a:gd name="connsiteX1" fmla="*/ 28578 w 2338036"/>
              <a:gd name="connsiteY1" fmla="*/ 791737 h 1075437"/>
              <a:gd name="connsiteX2" fmla="*/ 140090 w 2338036"/>
              <a:gd name="connsiteY2" fmla="*/ 769435 h 1075437"/>
              <a:gd name="connsiteX3" fmla="*/ 206998 w 2338036"/>
              <a:gd name="connsiteY3" fmla="*/ 713678 h 1075437"/>
              <a:gd name="connsiteX4" fmla="*/ 262754 w 2338036"/>
              <a:gd name="connsiteY4" fmla="*/ 691376 h 1075437"/>
              <a:gd name="connsiteX5" fmla="*/ 340812 w 2338036"/>
              <a:gd name="connsiteY5" fmla="*/ 602166 h 1075437"/>
              <a:gd name="connsiteX6" fmla="*/ 385417 w 2338036"/>
              <a:gd name="connsiteY6" fmla="*/ 579864 h 1075437"/>
              <a:gd name="connsiteX7" fmla="*/ 430022 w 2338036"/>
              <a:gd name="connsiteY7" fmla="*/ 535259 h 1075437"/>
              <a:gd name="connsiteX8" fmla="*/ 474627 w 2338036"/>
              <a:gd name="connsiteY8" fmla="*/ 501805 h 1075437"/>
              <a:gd name="connsiteX9" fmla="*/ 508080 w 2338036"/>
              <a:gd name="connsiteY9" fmla="*/ 479503 h 1075437"/>
              <a:gd name="connsiteX10" fmla="*/ 530383 w 2338036"/>
              <a:gd name="connsiteY10" fmla="*/ 457200 h 1075437"/>
              <a:gd name="connsiteX11" fmla="*/ 619593 w 2338036"/>
              <a:gd name="connsiteY11" fmla="*/ 401444 h 1075437"/>
              <a:gd name="connsiteX12" fmla="*/ 686500 w 2338036"/>
              <a:gd name="connsiteY12" fmla="*/ 345688 h 1075437"/>
              <a:gd name="connsiteX13" fmla="*/ 786861 w 2338036"/>
              <a:gd name="connsiteY13" fmla="*/ 256478 h 1075437"/>
              <a:gd name="connsiteX14" fmla="*/ 864919 w 2338036"/>
              <a:gd name="connsiteY14" fmla="*/ 178420 h 1075437"/>
              <a:gd name="connsiteX15" fmla="*/ 920676 w 2338036"/>
              <a:gd name="connsiteY15" fmla="*/ 122664 h 1075437"/>
              <a:gd name="connsiteX16" fmla="*/ 942978 w 2338036"/>
              <a:gd name="connsiteY16" fmla="*/ 100361 h 1075437"/>
              <a:gd name="connsiteX17" fmla="*/ 976432 w 2338036"/>
              <a:gd name="connsiteY17" fmla="*/ 89210 h 1075437"/>
              <a:gd name="connsiteX18" fmla="*/ 1043339 w 2338036"/>
              <a:gd name="connsiteY18" fmla="*/ 44605 h 1075437"/>
              <a:gd name="connsiteX19" fmla="*/ 1076793 w 2338036"/>
              <a:gd name="connsiteY19" fmla="*/ 22303 h 1075437"/>
              <a:gd name="connsiteX20" fmla="*/ 1154851 w 2338036"/>
              <a:gd name="connsiteY20" fmla="*/ 0 h 1075437"/>
              <a:gd name="connsiteX21" fmla="*/ 1690110 w 2338036"/>
              <a:gd name="connsiteY21" fmla="*/ 11152 h 1075437"/>
              <a:gd name="connsiteX22" fmla="*/ 1723563 w 2338036"/>
              <a:gd name="connsiteY22" fmla="*/ 44605 h 1075437"/>
              <a:gd name="connsiteX23" fmla="*/ 1757017 w 2338036"/>
              <a:gd name="connsiteY23" fmla="*/ 55756 h 1075437"/>
              <a:gd name="connsiteX24" fmla="*/ 1823924 w 2338036"/>
              <a:gd name="connsiteY24" fmla="*/ 111513 h 1075437"/>
              <a:gd name="connsiteX25" fmla="*/ 1857378 w 2338036"/>
              <a:gd name="connsiteY25" fmla="*/ 144966 h 1075437"/>
              <a:gd name="connsiteX26" fmla="*/ 1924285 w 2338036"/>
              <a:gd name="connsiteY26" fmla="*/ 189571 h 1075437"/>
              <a:gd name="connsiteX27" fmla="*/ 1991193 w 2338036"/>
              <a:gd name="connsiteY27" fmla="*/ 234176 h 1075437"/>
              <a:gd name="connsiteX28" fmla="*/ 2013495 w 2338036"/>
              <a:gd name="connsiteY28" fmla="*/ 267630 h 1075437"/>
              <a:gd name="connsiteX29" fmla="*/ 2102705 w 2338036"/>
              <a:gd name="connsiteY29" fmla="*/ 334537 h 1075437"/>
              <a:gd name="connsiteX30" fmla="*/ 2136158 w 2338036"/>
              <a:gd name="connsiteY30" fmla="*/ 367991 h 1075437"/>
              <a:gd name="connsiteX31" fmla="*/ 2214217 w 2338036"/>
              <a:gd name="connsiteY31" fmla="*/ 401444 h 1075437"/>
              <a:gd name="connsiteX32" fmla="*/ 2258822 w 2338036"/>
              <a:gd name="connsiteY32" fmla="*/ 446049 h 1075437"/>
              <a:gd name="connsiteX33" fmla="*/ 2281124 w 2338036"/>
              <a:gd name="connsiteY33" fmla="*/ 468352 h 1075437"/>
              <a:gd name="connsiteX34" fmla="*/ 2314578 w 2338036"/>
              <a:gd name="connsiteY34" fmla="*/ 490654 h 1075437"/>
              <a:gd name="connsiteX35" fmla="*/ 2336880 w 2338036"/>
              <a:gd name="connsiteY35" fmla="*/ 713678 h 1075437"/>
              <a:gd name="connsiteX36" fmla="*/ 2325729 w 2338036"/>
              <a:gd name="connsiteY36" fmla="*/ 1003610 h 1075437"/>
              <a:gd name="connsiteX37" fmla="*/ 2281124 w 2338036"/>
              <a:gd name="connsiteY37" fmla="*/ 1014761 h 1075437"/>
              <a:gd name="connsiteX38" fmla="*/ 2214217 w 2338036"/>
              <a:gd name="connsiteY38" fmla="*/ 1025913 h 1075437"/>
              <a:gd name="connsiteX39" fmla="*/ 1823924 w 2338036"/>
              <a:gd name="connsiteY39" fmla="*/ 1048215 h 1075437"/>
              <a:gd name="connsiteX40" fmla="*/ 1366724 w 2338036"/>
              <a:gd name="connsiteY40" fmla="*/ 1059366 h 1075437"/>
              <a:gd name="connsiteX41" fmla="*/ 1333271 w 2338036"/>
              <a:gd name="connsiteY41" fmla="*/ 1048215 h 1075437"/>
              <a:gd name="connsiteX42" fmla="*/ 1154851 w 2338036"/>
              <a:gd name="connsiteY42" fmla="*/ 1025913 h 1075437"/>
              <a:gd name="connsiteX43" fmla="*/ 251602 w 2338036"/>
              <a:gd name="connsiteY43" fmla="*/ 1003610 h 1075437"/>
              <a:gd name="connsiteX44" fmla="*/ 162393 w 2338036"/>
              <a:gd name="connsiteY44" fmla="*/ 981308 h 1075437"/>
              <a:gd name="connsiteX45" fmla="*/ 95485 w 2338036"/>
              <a:gd name="connsiteY45" fmla="*/ 970156 h 1075437"/>
              <a:gd name="connsiteX46" fmla="*/ 6276 w 2338036"/>
              <a:gd name="connsiteY46" fmla="*/ 947854 h 1075437"/>
              <a:gd name="connsiteX47" fmla="*/ 28578 w 2338036"/>
              <a:gd name="connsiteY47" fmla="*/ 791737 h 1075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338036" h="1075437">
                <a:moveTo>
                  <a:pt x="28578" y="791737"/>
                </a:moveTo>
                <a:lnTo>
                  <a:pt x="28578" y="791737"/>
                </a:lnTo>
                <a:cubicBezTo>
                  <a:pt x="65749" y="784303"/>
                  <a:pt x="103860" y="780583"/>
                  <a:pt x="140090" y="769435"/>
                </a:cubicBezTo>
                <a:cubicBezTo>
                  <a:pt x="177091" y="758050"/>
                  <a:pt x="175334" y="733468"/>
                  <a:pt x="206998" y="713678"/>
                </a:cubicBezTo>
                <a:cubicBezTo>
                  <a:pt x="223972" y="703069"/>
                  <a:pt x="244169" y="698810"/>
                  <a:pt x="262754" y="691376"/>
                </a:cubicBezTo>
                <a:cubicBezTo>
                  <a:pt x="278199" y="670782"/>
                  <a:pt x="317712" y="613716"/>
                  <a:pt x="340812" y="602166"/>
                </a:cubicBezTo>
                <a:lnTo>
                  <a:pt x="385417" y="579864"/>
                </a:lnTo>
                <a:cubicBezTo>
                  <a:pt x="400285" y="564996"/>
                  <a:pt x="413200" y="547875"/>
                  <a:pt x="430022" y="535259"/>
                </a:cubicBezTo>
                <a:cubicBezTo>
                  <a:pt x="444890" y="524108"/>
                  <a:pt x="459503" y="512608"/>
                  <a:pt x="474627" y="501805"/>
                </a:cubicBezTo>
                <a:cubicBezTo>
                  <a:pt x="485533" y="494015"/>
                  <a:pt x="497615" y="487875"/>
                  <a:pt x="508080" y="479503"/>
                </a:cubicBezTo>
                <a:cubicBezTo>
                  <a:pt x="516290" y="472935"/>
                  <a:pt x="521770" y="463229"/>
                  <a:pt x="530383" y="457200"/>
                </a:cubicBezTo>
                <a:cubicBezTo>
                  <a:pt x="559111" y="437090"/>
                  <a:pt x="594797" y="426240"/>
                  <a:pt x="619593" y="401444"/>
                </a:cubicBezTo>
                <a:cubicBezTo>
                  <a:pt x="753860" y="267177"/>
                  <a:pt x="562300" y="454363"/>
                  <a:pt x="686500" y="345688"/>
                </a:cubicBezTo>
                <a:cubicBezTo>
                  <a:pt x="824296" y="225116"/>
                  <a:pt x="672511" y="342241"/>
                  <a:pt x="786861" y="256478"/>
                </a:cubicBezTo>
                <a:cubicBezTo>
                  <a:pt x="812093" y="180783"/>
                  <a:pt x="775452" y="267886"/>
                  <a:pt x="864919" y="178420"/>
                </a:cubicBezTo>
                <a:lnTo>
                  <a:pt x="920676" y="122664"/>
                </a:lnTo>
                <a:cubicBezTo>
                  <a:pt x="928110" y="115230"/>
                  <a:pt x="933004" y="103686"/>
                  <a:pt x="942978" y="100361"/>
                </a:cubicBezTo>
                <a:lnTo>
                  <a:pt x="976432" y="89210"/>
                </a:lnTo>
                <a:lnTo>
                  <a:pt x="1043339" y="44605"/>
                </a:lnTo>
                <a:cubicBezTo>
                  <a:pt x="1054490" y="37171"/>
                  <a:pt x="1064079" y="26541"/>
                  <a:pt x="1076793" y="22303"/>
                </a:cubicBezTo>
                <a:cubicBezTo>
                  <a:pt x="1124786" y="6305"/>
                  <a:pt x="1098843" y="14003"/>
                  <a:pt x="1154851" y="0"/>
                </a:cubicBezTo>
                <a:cubicBezTo>
                  <a:pt x="1333271" y="3717"/>
                  <a:pt x="1512198" y="-2802"/>
                  <a:pt x="1690110" y="11152"/>
                </a:cubicBezTo>
                <a:cubicBezTo>
                  <a:pt x="1705832" y="12385"/>
                  <a:pt x="1710442" y="35858"/>
                  <a:pt x="1723563" y="44605"/>
                </a:cubicBezTo>
                <a:cubicBezTo>
                  <a:pt x="1733343" y="51125"/>
                  <a:pt x="1745866" y="52039"/>
                  <a:pt x="1757017" y="55756"/>
                </a:cubicBezTo>
                <a:cubicBezTo>
                  <a:pt x="1854744" y="153483"/>
                  <a:pt x="1730782" y="33894"/>
                  <a:pt x="1823924" y="111513"/>
                </a:cubicBezTo>
                <a:cubicBezTo>
                  <a:pt x="1836039" y="121609"/>
                  <a:pt x="1844930" y="135284"/>
                  <a:pt x="1857378" y="144966"/>
                </a:cubicBezTo>
                <a:cubicBezTo>
                  <a:pt x="1878536" y="161422"/>
                  <a:pt x="1924285" y="189571"/>
                  <a:pt x="1924285" y="189571"/>
                </a:cubicBezTo>
                <a:cubicBezTo>
                  <a:pt x="1980279" y="273561"/>
                  <a:pt x="1904781" y="176567"/>
                  <a:pt x="1991193" y="234176"/>
                </a:cubicBezTo>
                <a:cubicBezTo>
                  <a:pt x="2002344" y="241610"/>
                  <a:pt x="2004773" y="257454"/>
                  <a:pt x="2013495" y="267630"/>
                </a:cubicBezTo>
                <a:cubicBezTo>
                  <a:pt x="2055764" y="316944"/>
                  <a:pt x="2050432" y="308401"/>
                  <a:pt x="2102705" y="334537"/>
                </a:cubicBezTo>
                <a:cubicBezTo>
                  <a:pt x="2113856" y="345688"/>
                  <a:pt x="2122466" y="360167"/>
                  <a:pt x="2136158" y="367991"/>
                </a:cubicBezTo>
                <a:cubicBezTo>
                  <a:pt x="2223349" y="417815"/>
                  <a:pt x="2142141" y="339665"/>
                  <a:pt x="2214217" y="401444"/>
                </a:cubicBezTo>
                <a:cubicBezTo>
                  <a:pt x="2230182" y="415128"/>
                  <a:pt x="2243954" y="431181"/>
                  <a:pt x="2258822" y="446049"/>
                </a:cubicBezTo>
                <a:cubicBezTo>
                  <a:pt x="2266256" y="453483"/>
                  <a:pt x="2272376" y="462520"/>
                  <a:pt x="2281124" y="468352"/>
                </a:cubicBezTo>
                <a:lnTo>
                  <a:pt x="2314578" y="490654"/>
                </a:lnTo>
                <a:cubicBezTo>
                  <a:pt x="2343547" y="577562"/>
                  <a:pt x="2336880" y="547899"/>
                  <a:pt x="2336880" y="713678"/>
                </a:cubicBezTo>
                <a:cubicBezTo>
                  <a:pt x="2336880" y="810393"/>
                  <a:pt x="2343340" y="908511"/>
                  <a:pt x="2325729" y="1003610"/>
                </a:cubicBezTo>
                <a:cubicBezTo>
                  <a:pt x="2322938" y="1018680"/>
                  <a:pt x="2296152" y="1011755"/>
                  <a:pt x="2281124" y="1014761"/>
                </a:cubicBezTo>
                <a:cubicBezTo>
                  <a:pt x="2258953" y="1019195"/>
                  <a:pt x="2236767" y="1024263"/>
                  <a:pt x="2214217" y="1025913"/>
                </a:cubicBezTo>
                <a:cubicBezTo>
                  <a:pt x="2084255" y="1035423"/>
                  <a:pt x="1954022" y="1040781"/>
                  <a:pt x="1823924" y="1048215"/>
                </a:cubicBezTo>
                <a:cubicBezTo>
                  <a:pt x="1599361" y="1093127"/>
                  <a:pt x="1750299" y="1071739"/>
                  <a:pt x="1366724" y="1059366"/>
                </a:cubicBezTo>
                <a:cubicBezTo>
                  <a:pt x="1355573" y="1055649"/>
                  <a:pt x="1344674" y="1051066"/>
                  <a:pt x="1333271" y="1048215"/>
                </a:cubicBezTo>
                <a:cubicBezTo>
                  <a:pt x="1267432" y="1031756"/>
                  <a:pt x="1231022" y="1032837"/>
                  <a:pt x="1154851" y="1025913"/>
                </a:cubicBezTo>
                <a:cubicBezTo>
                  <a:pt x="830190" y="944742"/>
                  <a:pt x="1169740" y="1026003"/>
                  <a:pt x="251602" y="1003610"/>
                </a:cubicBezTo>
                <a:cubicBezTo>
                  <a:pt x="197465" y="1002290"/>
                  <a:pt x="205675" y="990926"/>
                  <a:pt x="162393" y="981308"/>
                </a:cubicBezTo>
                <a:cubicBezTo>
                  <a:pt x="140321" y="976403"/>
                  <a:pt x="117593" y="974894"/>
                  <a:pt x="95485" y="970156"/>
                </a:cubicBezTo>
                <a:cubicBezTo>
                  <a:pt x="65514" y="963734"/>
                  <a:pt x="22340" y="973959"/>
                  <a:pt x="6276" y="947854"/>
                </a:cubicBezTo>
                <a:cubicBezTo>
                  <a:pt x="-15153" y="913032"/>
                  <a:pt x="24861" y="817756"/>
                  <a:pt x="28578" y="791737"/>
                </a:cubicBezTo>
                <a:close/>
              </a:path>
            </a:pathLst>
          </a:custGeom>
          <a:solidFill>
            <a:srgbClr val="EBA82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144D841C-D19D-DC8D-781C-90669311735A}"/>
              </a:ext>
            </a:extLst>
          </p:cNvPr>
          <p:cNvGrpSpPr/>
          <p:nvPr/>
        </p:nvGrpSpPr>
        <p:grpSpPr>
          <a:xfrm>
            <a:off x="6384082" y="2131054"/>
            <a:ext cx="2115843" cy="1339788"/>
            <a:chOff x="6384082" y="2131054"/>
            <a:chExt cx="2115843" cy="1339788"/>
          </a:xfrm>
        </p:grpSpPr>
        <p:sp>
          <p:nvSpPr>
            <p:cNvPr id="6" name="Rounded Rectangle 5">
              <a:extLst>
                <a:ext uri="{FF2B5EF4-FFF2-40B4-BE49-F238E27FC236}">
                  <a16:creationId xmlns:a16="http://schemas.microsoft.com/office/drawing/2014/main" id="{95A2CA06-4EB6-7D78-9D5E-7DA815C09314}"/>
                </a:ext>
              </a:extLst>
            </p:cNvPr>
            <p:cNvSpPr/>
            <p:nvPr/>
          </p:nvSpPr>
          <p:spPr>
            <a:xfrm>
              <a:off x="6660884" y="2372751"/>
              <a:ext cx="233617" cy="1092607"/>
            </a:xfrm>
            <a:prstGeom prst="round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loud 7">
              <a:extLst>
                <a:ext uri="{FF2B5EF4-FFF2-40B4-BE49-F238E27FC236}">
                  <a16:creationId xmlns:a16="http://schemas.microsoft.com/office/drawing/2014/main" id="{0841FBDF-AE05-4BEC-E5C0-DC3695309491}"/>
                </a:ext>
              </a:extLst>
            </p:cNvPr>
            <p:cNvSpPr/>
            <p:nvPr/>
          </p:nvSpPr>
          <p:spPr>
            <a:xfrm>
              <a:off x="6384082" y="2131054"/>
              <a:ext cx="781897" cy="1002439"/>
            </a:xfrm>
            <a:prstGeom prst="cloud">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ounded Rectangle 149">
              <a:extLst>
                <a:ext uri="{FF2B5EF4-FFF2-40B4-BE49-F238E27FC236}">
                  <a16:creationId xmlns:a16="http://schemas.microsoft.com/office/drawing/2014/main" id="{FA88F8B4-B754-1770-6C83-7B20A164EF09}"/>
                </a:ext>
              </a:extLst>
            </p:cNvPr>
            <p:cNvSpPr/>
            <p:nvPr/>
          </p:nvSpPr>
          <p:spPr>
            <a:xfrm>
              <a:off x="7937216" y="2899317"/>
              <a:ext cx="206893" cy="571525"/>
            </a:xfrm>
            <a:prstGeom prst="round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Cloud 148">
              <a:extLst>
                <a:ext uri="{FF2B5EF4-FFF2-40B4-BE49-F238E27FC236}">
                  <a16:creationId xmlns:a16="http://schemas.microsoft.com/office/drawing/2014/main" id="{C7270677-D480-D53A-590A-A233859C4D08}"/>
                </a:ext>
              </a:extLst>
            </p:cNvPr>
            <p:cNvSpPr/>
            <p:nvPr/>
          </p:nvSpPr>
          <p:spPr>
            <a:xfrm>
              <a:off x="7541413" y="2212198"/>
              <a:ext cx="958512" cy="1228870"/>
            </a:xfrm>
            <a:prstGeom prst="cloud">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ame 10">
            <a:extLst>
              <a:ext uri="{FF2B5EF4-FFF2-40B4-BE49-F238E27FC236}">
                <a16:creationId xmlns:a16="http://schemas.microsoft.com/office/drawing/2014/main" id="{71D29205-9D45-EDB2-E8B9-ABD1002D90BE}"/>
              </a:ext>
            </a:extLst>
          </p:cNvPr>
          <p:cNvSpPr/>
          <p:nvPr/>
        </p:nvSpPr>
        <p:spPr>
          <a:xfrm>
            <a:off x="6210356" y="1448489"/>
            <a:ext cx="2651192" cy="2168575"/>
          </a:xfrm>
          <a:prstGeom prst="frame">
            <a:avLst>
              <a:gd name="adj1" fmla="val 7612"/>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157" name="Group 156">
            <a:extLst>
              <a:ext uri="{FF2B5EF4-FFF2-40B4-BE49-F238E27FC236}">
                <a16:creationId xmlns:a16="http://schemas.microsoft.com/office/drawing/2014/main" id="{6B30057A-2BB1-73DC-67A3-A0CEE2EDC769}"/>
              </a:ext>
            </a:extLst>
          </p:cNvPr>
          <p:cNvGrpSpPr/>
          <p:nvPr/>
        </p:nvGrpSpPr>
        <p:grpSpPr>
          <a:xfrm>
            <a:off x="10667999" y="766404"/>
            <a:ext cx="1443019" cy="5073020"/>
            <a:chOff x="4637291" y="2855756"/>
            <a:chExt cx="1443019" cy="3616698"/>
          </a:xfrm>
        </p:grpSpPr>
        <p:grpSp>
          <p:nvGrpSpPr>
            <p:cNvPr id="17" name="Group 16">
              <a:extLst>
                <a:ext uri="{FF2B5EF4-FFF2-40B4-BE49-F238E27FC236}">
                  <a16:creationId xmlns:a16="http://schemas.microsoft.com/office/drawing/2014/main" id="{286B195E-2F37-2DCC-3D43-58891F16E7E8}"/>
                </a:ext>
              </a:extLst>
            </p:cNvPr>
            <p:cNvGrpSpPr/>
            <p:nvPr/>
          </p:nvGrpSpPr>
          <p:grpSpPr>
            <a:xfrm>
              <a:off x="4882817" y="3400588"/>
              <a:ext cx="976947" cy="3020463"/>
              <a:chOff x="4882817" y="3400588"/>
              <a:chExt cx="976947" cy="3020463"/>
            </a:xfrm>
          </p:grpSpPr>
          <p:sp>
            <p:nvSpPr>
              <p:cNvPr id="12" name="Rectangle 11">
                <a:extLst>
                  <a:ext uri="{FF2B5EF4-FFF2-40B4-BE49-F238E27FC236}">
                    <a16:creationId xmlns:a16="http://schemas.microsoft.com/office/drawing/2014/main" id="{3633A28D-978A-7289-1080-4CA45E93ABD8}"/>
                  </a:ext>
                </a:extLst>
              </p:cNvPr>
              <p:cNvSpPr/>
              <p:nvPr/>
            </p:nvSpPr>
            <p:spPr>
              <a:xfrm>
                <a:off x="4882817" y="3429000"/>
                <a:ext cx="976947" cy="2992051"/>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138B477E-50F0-0C4B-CA56-0D6D3E6D4475}"/>
                  </a:ext>
                </a:extLst>
              </p:cNvPr>
              <p:cNvCxnSpPr/>
              <p:nvPr/>
            </p:nvCxnSpPr>
            <p:spPr>
              <a:xfrm flipH="1">
                <a:off x="5119933" y="3441068"/>
                <a:ext cx="9908" cy="297998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CAE2CEFE-B48D-EDF5-83E7-5755004BC9C4}"/>
                  </a:ext>
                </a:extLst>
              </p:cNvPr>
              <p:cNvCxnSpPr/>
              <p:nvPr/>
            </p:nvCxnSpPr>
            <p:spPr>
              <a:xfrm flipH="1">
                <a:off x="5293800" y="3404403"/>
                <a:ext cx="9908" cy="297998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4F01CB-D03B-AC3B-4FA9-264646874F42}"/>
                  </a:ext>
                </a:extLst>
              </p:cNvPr>
              <p:cNvCxnSpPr/>
              <p:nvPr/>
            </p:nvCxnSpPr>
            <p:spPr>
              <a:xfrm flipH="1">
                <a:off x="5606507" y="3435033"/>
                <a:ext cx="9908" cy="297998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45070815-C78F-F055-58F9-C55CCB916AA7}"/>
                  </a:ext>
                </a:extLst>
              </p:cNvPr>
              <p:cNvCxnSpPr/>
              <p:nvPr/>
            </p:nvCxnSpPr>
            <p:spPr>
              <a:xfrm flipH="1">
                <a:off x="5451320" y="3400588"/>
                <a:ext cx="9908" cy="297998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55" name="Trapezoid 154">
              <a:extLst>
                <a:ext uri="{FF2B5EF4-FFF2-40B4-BE49-F238E27FC236}">
                  <a16:creationId xmlns:a16="http://schemas.microsoft.com/office/drawing/2014/main" id="{CA8DAFA2-C32B-EE24-F93B-C7BA8D63407A}"/>
                </a:ext>
              </a:extLst>
            </p:cNvPr>
            <p:cNvSpPr/>
            <p:nvPr/>
          </p:nvSpPr>
          <p:spPr>
            <a:xfrm rot="10800000">
              <a:off x="4637291" y="2855756"/>
              <a:ext cx="1443019" cy="609600"/>
            </a:xfrm>
            <a:prstGeom prst="trapezoid">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Trapezoid 155">
              <a:extLst>
                <a:ext uri="{FF2B5EF4-FFF2-40B4-BE49-F238E27FC236}">
                  <a16:creationId xmlns:a16="http://schemas.microsoft.com/office/drawing/2014/main" id="{F46FA2BA-8270-46C6-5438-0A70183882F4}"/>
                </a:ext>
              </a:extLst>
            </p:cNvPr>
            <p:cNvSpPr/>
            <p:nvPr/>
          </p:nvSpPr>
          <p:spPr>
            <a:xfrm>
              <a:off x="4809270" y="6188735"/>
              <a:ext cx="1118779" cy="283719"/>
            </a:xfrm>
            <a:prstGeom prst="trapezoid">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9" name="Group 158">
            <a:extLst>
              <a:ext uri="{FF2B5EF4-FFF2-40B4-BE49-F238E27FC236}">
                <a16:creationId xmlns:a16="http://schemas.microsoft.com/office/drawing/2014/main" id="{AB1C227A-3B66-D40F-D1CF-59868B950A76}"/>
              </a:ext>
            </a:extLst>
          </p:cNvPr>
          <p:cNvGrpSpPr/>
          <p:nvPr/>
        </p:nvGrpSpPr>
        <p:grpSpPr>
          <a:xfrm>
            <a:off x="5184851" y="4173869"/>
            <a:ext cx="2537114" cy="1268557"/>
            <a:chOff x="2437390" y="3299138"/>
            <a:chExt cx="6858000" cy="3429000"/>
          </a:xfrm>
        </p:grpSpPr>
        <p:sp>
          <p:nvSpPr>
            <p:cNvPr id="207" name="Cube 206">
              <a:extLst>
                <a:ext uri="{FF2B5EF4-FFF2-40B4-BE49-F238E27FC236}">
                  <a16:creationId xmlns:a16="http://schemas.microsoft.com/office/drawing/2014/main" id="{D81D641E-0FCD-3003-6A8F-0018A295A38E}"/>
                </a:ext>
              </a:extLst>
            </p:cNvPr>
            <p:cNvSpPr/>
            <p:nvPr/>
          </p:nvSpPr>
          <p:spPr>
            <a:xfrm>
              <a:off x="2589790" y="4061138"/>
              <a:ext cx="609600" cy="2667000"/>
            </a:xfrm>
            <a:prstGeom prst="cube">
              <a:avLst/>
            </a:prstGeom>
            <a:solidFill>
              <a:srgbClr val="AB6F1F"/>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 name="Cube 207">
              <a:extLst>
                <a:ext uri="{FF2B5EF4-FFF2-40B4-BE49-F238E27FC236}">
                  <a16:creationId xmlns:a16="http://schemas.microsoft.com/office/drawing/2014/main" id="{94D34C4C-EE02-B049-896E-29486D54F84C}"/>
                </a:ext>
              </a:extLst>
            </p:cNvPr>
            <p:cNvSpPr/>
            <p:nvPr/>
          </p:nvSpPr>
          <p:spPr>
            <a:xfrm>
              <a:off x="7847590" y="3984938"/>
              <a:ext cx="609600" cy="2667000"/>
            </a:xfrm>
            <a:prstGeom prst="cube">
              <a:avLst/>
            </a:prstGeom>
            <a:solidFill>
              <a:srgbClr val="AB6F1F"/>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 name="Cube 208">
              <a:extLst>
                <a:ext uri="{FF2B5EF4-FFF2-40B4-BE49-F238E27FC236}">
                  <a16:creationId xmlns:a16="http://schemas.microsoft.com/office/drawing/2014/main" id="{09C020F9-EA3A-CDA1-567D-1F13A69B86E5}"/>
                </a:ext>
              </a:extLst>
            </p:cNvPr>
            <p:cNvSpPr/>
            <p:nvPr/>
          </p:nvSpPr>
          <p:spPr>
            <a:xfrm>
              <a:off x="3351790" y="3908738"/>
              <a:ext cx="573374" cy="2435902"/>
            </a:xfrm>
            <a:prstGeom prst="cube">
              <a:avLst/>
            </a:prstGeom>
            <a:solidFill>
              <a:srgbClr val="AB6F1F"/>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0" name="Cube 209">
              <a:extLst>
                <a:ext uri="{FF2B5EF4-FFF2-40B4-BE49-F238E27FC236}">
                  <a16:creationId xmlns:a16="http://schemas.microsoft.com/office/drawing/2014/main" id="{6B11F0FE-1C1C-025F-65FA-AD8725204531}"/>
                </a:ext>
              </a:extLst>
            </p:cNvPr>
            <p:cNvSpPr/>
            <p:nvPr/>
          </p:nvSpPr>
          <p:spPr>
            <a:xfrm>
              <a:off x="8609590" y="3680138"/>
              <a:ext cx="573374" cy="2435902"/>
            </a:xfrm>
            <a:prstGeom prst="cube">
              <a:avLst/>
            </a:prstGeom>
            <a:solidFill>
              <a:srgbClr val="AB6F1F"/>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 name="Cube 210">
              <a:extLst>
                <a:ext uri="{FF2B5EF4-FFF2-40B4-BE49-F238E27FC236}">
                  <a16:creationId xmlns:a16="http://schemas.microsoft.com/office/drawing/2014/main" id="{14E6C83B-93E8-C8C1-080B-9D4DCA2CE895}"/>
                </a:ext>
              </a:extLst>
            </p:cNvPr>
            <p:cNvSpPr/>
            <p:nvPr/>
          </p:nvSpPr>
          <p:spPr>
            <a:xfrm>
              <a:off x="2437390" y="3299138"/>
              <a:ext cx="6858000" cy="1066800"/>
            </a:xfrm>
            <a:prstGeom prst="cube">
              <a:avLst>
                <a:gd name="adj" fmla="val 59017"/>
              </a:avLst>
            </a:prstGeom>
            <a:solidFill>
              <a:srgbClr val="AB6F1F"/>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5" name="Group 7">
            <a:extLst>
              <a:ext uri="{FF2B5EF4-FFF2-40B4-BE49-F238E27FC236}">
                <a16:creationId xmlns:a16="http://schemas.microsoft.com/office/drawing/2014/main" id="{79C26712-322E-B82A-6867-AE430587FB55}"/>
              </a:ext>
            </a:extLst>
          </p:cNvPr>
          <p:cNvGrpSpPr/>
          <p:nvPr/>
        </p:nvGrpSpPr>
        <p:grpSpPr>
          <a:xfrm>
            <a:off x="6220709" y="3903595"/>
            <a:ext cx="254164" cy="444577"/>
            <a:chOff x="2438400" y="402137"/>
            <a:chExt cx="2514600" cy="4398463"/>
          </a:xfrm>
        </p:grpSpPr>
        <p:sp>
          <p:nvSpPr>
            <p:cNvPr id="174" name="Snip Same Side Corner Rectangle 173">
              <a:extLst>
                <a:ext uri="{FF2B5EF4-FFF2-40B4-BE49-F238E27FC236}">
                  <a16:creationId xmlns:a16="http://schemas.microsoft.com/office/drawing/2014/main" id="{81E731E7-E228-2FBC-7C23-7AE15CA1669D}"/>
                </a:ext>
              </a:extLst>
            </p:cNvPr>
            <p:cNvSpPr/>
            <p:nvPr/>
          </p:nvSpPr>
          <p:spPr>
            <a:xfrm>
              <a:off x="2438400" y="2590800"/>
              <a:ext cx="2514600" cy="2209800"/>
            </a:xfrm>
            <a:prstGeom prst="snip2SameRect">
              <a:avLst>
                <a:gd name="adj1" fmla="val 22772"/>
                <a:gd name="adj2" fmla="val 0"/>
              </a:avLst>
            </a:prstGeom>
            <a:solidFill>
              <a:srgbClr val="BA79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Oval 174">
              <a:extLst>
                <a:ext uri="{FF2B5EF4-FFF2-40B4-BE49-F238E27FC236}">
                  <a16:creationId xmlns:a16="http://schemas.microsoft.com/office/drawing/2014/main" id="{EEE1F6C9-BD32-B9DC-EFCA-4C37DF9F7A85}"/>
                </a:ext>
              </a:extLst>
            </p:cNvPr>
            <p:cNvSpPr/>
            <p:nvPr/>
          </p:nvSpPr>
          <p:spPr>
            <a:xfrm>
              <a:off x="2607040" y="2286000"/>
              <a:ext cx="2133600" cy="533400"/>
            </a:xfrm>
            <a:prstGeom prst="ellipse">
              <a:avLst/>
            </a:prstGeom>
            <a:solidFill>
              <a:srgbClr val="BA79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Oval 175">
              <a:extLst>
                <a:ext uri="{FF2B5EF4-FFF2-40B4-BE49-F238E27FC236}">
                  <a16:creationId xmlns:a16="http://schemas.microsoft.com/office/drawing/2014/main" id="{FDB53A3E-BDF7-B67E-75F7-F257B3FB48D4}"/>
                </a:ext>
              </a:extLst>
            </p:cNvPr>
            <p:cNvSpPr/>
            <p:nvPr/>
          </p:nvSpPr>
          <p:spPr>
            <a:xfrm>
              <a:off x="2744450" y="2333469"/>
              <a:ext cx="1872521" cy="39474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Moon 176">
              <a:extLst>
                <a:ext uri="{FF2B5EF4-FFF2-40B4-BE49-F238E27FC236}">
                  <a16:creationId xmlns:a16="http://schemas.microsoft.com/office/drawing/2014/main" id="{18ACAD73-2FDE-D71D-196C-99CB3033172D}"/>
                </a:ext>
              </a:extLst>
            </p:cNvPr>
            <p:cNvSpPr/>
            <p:nvPr/>
          </p:nvSpPr>
          <p:spPr>
            <a:xfrm rot="1691934">
              <a:off x="3953023" y="402137"/>
              <a:ext cx="368787" cy="2396126"/>
            </a:xfrm>
            <a:prstGeom prst="moon">
              <a:avLst>
                <a:gd name="adj" fmla="val 87500"/>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3" name="Group 212">
            <a:extLst>
              <a:ext uri="{FF2B5EF4-FFF2-40B4-BE49-F238E27FC236}">
                <a16:creationId xmlns:a16="http://schemas.microsoft.com/office/drawing/2014/main" id="{01712FC8-7173-EE3F-95EA-19ADB5EAC7A1}"/>
              </a:ext>
            </a:extLst>
          </p:cNvPr>
          <p:cNvGrpSpPr/>
          <p:nvPr/>
        </p:nvGrpSpPr>
        <p:grpSpPr>
          <a:xfrm rot="5400000">
            <a:off x="6887418" y="3889141"/>
            <a:ext cx="134176" cy="838901"/>
            <a:chOff x="533400" y="381000"/>
            <a:chExt cx="457200" cy="2497726"/>
          </a:xfrm>
        </p:grpSpPr>
        <p:sp>
          <p:nvSpPr>
            <p:cNvPr id="219" name="Oval 218">
              <a:extLst>
                <a:ext uri="{FF2B5EF4-FFF2-40B4-BE49-F238E27FC236}">
                  <a16:creationId xmlns:a16="http://schemas.microsoft.com/office/drawing/2014/main" id="{68732E0E-0F59-34D5-ECE1-83AB3827CB27}"/>
                </a:ext>
              </a:extLst>
            </p:cNvPr>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0" name="Rounded Rectangle 219">
              <a:extLst>
                <a:ext uri="{FF2B5EF4-FFF2-40B4-BE49-F238E27FC236}">
                  <a16:creationId xmlns:a16="http://schemas.microsoft.com/office/drawing/2014/main" id="{A473B499-7169-524B-ED4F-C63C9BCCB31F}"/>
                </a:ext>
              </a:extLst>
            </p:cNvPr>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1" name="Oval 220">
              <a:extLst>
                <a:ext uri="{FF2B5EF4-FFF2-40B4-BE49-F238E27FC236}">
                  <a16:creationId xmlns:a16="http://schemas.microsoft.com/office/drawing/2014/main" id="{9740C77A-372E-4EB0-99F0-9CAAB180ACA5}"/>
                </a:ext>
              </a:extLst>
            </p:cNvPr>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2" name="Oval 221">
              <a:extLst>
                <a:ext uri="{FF2B5EF4-FFF2-40B4-BE49-F238E27FC236}">
                  <a16:creationId xmlns:a16="http://schemas.microsoft.com/office/drawing/2014/main" id="{447FA929-7A58-4B6E-217B-2A17C4EC66B6}"/>
                </a:ext>
              </a:extLst>
            </p:cNvPr>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3" name="Group 222">
            <a:extLst>
              <a:ext uri="{FF2B5EF4-FFF2-40B4-BE49-F238E27FC236}">
                <a16:creationId xmlns:a16="http://schemas.microsoft.com/office/drawing/2014/main" id="{FE7F6B2E-13A4-ACB8-E741-D73FF13CB003}"/>
              </a:ext>
            </a:extLst>
          </p:cNvPr>
          <p:cNvGrpSpPr/>
          <p:nvPr/>
        </p:nvGrpSpPr>
        <p:grpSpPr>
          <a:xfrm>
            <a:off x="7514153" y="4552853"/>
            <a:ext cx="516804" cy="747698"/>
            <a:chOff x="5888636" y="533400"/>
            <a:chExt cx="2286000" cy="3586129"/>
          </a:xfrm>
        </p:grpSpPr>
        <p:sp>
          <p:nvSpPr>
            <p:cNvPr id="224" name="Rounded Rectangle 223">
              <a:extLst>
                <a:ext uri="{FF2B5EF4-FFF2-40B4-BE49-F238E27FC236}">
                  <a16:creationId xmlns:a16="http://schemas.microsoft.com/office/drawing/2014/main" id="{A8176607-CD21-4CA9-16B8-D5EA2E74CE58}"/>
                </a:ext>
              </a:extLst>
            </p:cNvPr>
            <p:cNvSpPr/>
            <p:nvPr/>
          </p:nvSpPr>
          <p:spPr>
            <a:xfrm>
              <a:off x="6324600" y="914400"/>
              <a:ext cx="1447800" cy="2667000"/>
            </a:xfrm>
            <a:prstGeom prst="roundRect">
              <a:avLst>
                <a:gd name="adj" fmla="val 25985"/>
              </a:avLst>
            </a:prstGeom>
            <a:solidFill>
              <a:srgbClr val="C9825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 name="Rounded Rectangle 224">
              <a:extLst>
                <a:ext uri="{FF2B5EF4-FFF2-40B4-BE49-F238E27FC236}">
                  <a16:creationId xmlns:a16="http://schemas.microsoft.com/office/drawing/2014/main" id="{960FC6C3-5F1B-EBCE-C81F-1B23DC3176A3}"/>
                </a:ext>
              </a:extLst>
            </p:cNvPr>
            <p:cNvSpPr/>
            <p:nvPr/>
          </p:nvSpPr>
          <p:spPr>
            <a:xfrm>
              <a:off x="5888636" y="2568315"/>
              <a:ext cx="2286000" cy="1551214"/>
            </a:xfrm>
            <a:prstGeom prst="roundRect">
              <a:avLst>
                <a:gd name="adj" fmla="val 50000"/>
              </a:avLst>
            </a:prstGeom>
            <a:solidFill>
              <a:srgbClr val="C9825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6" name="Oval 225">
              <a:extLst>
                <a:ext uri="{FF2B5EF4-FFF2-40B4-BE49-F238E27FC236}">
                  <a16:creationId xmlns:a16="http://schemas.microsoft.com/office/drawing/2014/main" id="{1CBA466E-A4E2-0D4A-F41E-2720C79FBCD7}"/>
                </a:ext>
              </a:extLst>
            </p:cNvPr>
            <p:cNvSpPr/>
            <p:nvPr/>
          </p:nvSpPr>
          <p:spPr>
            <a:xfrm>
              <a:off x="6400800" y="2057400"/>
              <a:ext cx="1371600" cy="1143000"/>
            </a:xfrm>
            <a:prstGeom prst="ellipse">
              <a:avLst/>
            </a:prstGeom>
            <a:solidFill>
              <a:srgbClr val="C98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 name="Oval 226">
              <a:extLst>
                <a:ext uri="{FF2B5EF4-FFF2-40B4-BE49-F238E27FC236}">
                  <a16:creationId xmlns:a16="http://schemas.microsoft.com/office/drawing/2014/main" id="{1F01FC8D-BB23-96B8-006E-0005CD689AB5}"/>
                </a:ext>
              </a:extLst>
            </p:cNvPr>
            <p:cNvSpPr/>
            <p:nvPr/>
          </p:nvSpPr>
          <p:spPr>
            <a:xfrm>
              <a:off x="6096000" y="729521"/>
              <a:ext cx="1828800" cy="468443"/>
            </a:xfrm>
            <a:prstGeom prst="ellipse">
              <a:avLst/>
            </a:prstGeom>
            <a:solidFill>
              <a:srgbClr val="C9825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 name="Oval 227">
              <a:extLst>
                <a:ext uri="{FF2B5EF4-FFF2-40B4-BE49-F238E27FC236}">
                  <a16:creationId xmlns:a16="http://schemas.microsoft.com/office/drawing/2014/main" id="{98F85CF0-4B05-BD7D-BF86-50574207250B}"/>
                </a:ext>
              </a:extLst>
            </p:cNvPr>
            <p:cNvSpPr/>
            <p:nvPr/>
          </p:nvSpPr>
          <p:spPr>
            <a:xfrm>
              <a:off x="6264640" y="685800"/>
              <a:ext cx="1447800" cy="370851"/>
            </a:xfrm>
            <a:prstGeom prst="ellipse">
              <a:avLst/>
            </a:prstGeom>
            <a:solidFill>
              <a:srgbClr val="C9825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 name="Rounded Rectangle 228">
              <a:extLst>
                <a:ext uri="{FF2B5EF4-FFF2-40B4-BE49-F238E27FC236}">
                  <a16:creationId xmlns:a16="http://schemas.microsoft.com/office/drawing/2014/main" id="{901566B9-87F4-7C70-DB98-A246C3E3248E}"/>
                </a:ext>
              </a:extLst>
            </p:cNvPr>
            <p:cNvSpPr/>
            <p:nvPr/>
          </p:nvSpPr>
          <p:spPr>
            <a:xfrm>
              <a:off x="6598170" y="533400"/>
              <a:ext cx="838200" cy="381000"/>
            </a:xfrm>
            <a:prstGeom prst="roundRect">
              <a:avLst>
                <a:gd name="adj" fmla="val 25985"/>
              </a:avLst>
            </a:prstGeom>
            <a:solidFill>
              <a:srgbClr val="ECD26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0" name="Group 229">
            <a:extLst>
              <a:ext uri="{FF2B5EF4-FFF2-40B4-BE49-F238E27FC236}">
                <a16:creationId xmlns:a16="http://schemas.microsoft.com/office/drawing/2014/main" id="{4A59EB3B-F02E-086B-259E-70330B7AED0F}"/>
              </a:ext>
            </a:extLst>
          </p:cNvPr>
          <p:cNvGrpSpPr/>
          <p:nvPr/>
        </p:nvGrpSpPr>
        <p:grpSpPr>
          <a:xfrm>
            <a:off x="5409103" y="3595215"/>
            <a:ext cx="348947" cy="741513"/>
            <a:chOff x="457200" y="914400"/>
            <a:chExt cx="1219200" cy="2590800"/>
          </a:xfrm>
        </p:grpSpPr>
        <p:grpSp>
          <p:nvGrpSpPr>
            <p:cNvPr id="231" name="Group 230">
              <a:extLst>
                <a:ext uri="{FF2B5EF4-FFF2-40B4-BE49-F238E27FC236}">
                  <a16:creationId xmlns:a16="http://schemas.microsoft.com/office/drawing/2014/main" id="{60146533-CA82-AFAE-C2C2-A970BF2D2A31}"/>
                </a:ext>
              </a:extLst>
            </p:cNvPr>
            <p:cNvGrpSpPr/>
            <p:nvPr/>
          </p:nvGrpSpPr>
          <p:grpSpPr>
            <a:xfrm>
              <a:off x="457200" y="914400"/>
              <a:ext cx="1219200" cy="2590800"/>
              <a:chOff x="914400" y="3657600"/>
              <a:chExt cx="1219200" cy="2590800"/>
            </a:xfrm>
          </p:grpSpPr>
          <p:grpSp>
            <p:nvGrpSpPr>
              <p:cNvPr id="234" name="Group 21">
                <a:extLst>
                  <a:ext uri="{FF2B5EF4-FFF2-40B4-BE49-F238E27FC236}">
                    <a16:creationId xmlns:a16="http://schemas.microsoft.com/office/drawing/2014/main" id="{B207D9C4-2743-A33D-04E7-F0B2E1CD0D03}"/>
                  </a:ext>
                </a:extLst>
              </p:cNvPr>
              <p:cNvGrpSpPr/>
              <p:nvPr/>
            </p:nvGrpSpPr>
            <p:grpSpPr>
              <a:xfrm>
                <a:off x="914400" y="3657600"/>
                <a:ext cx="1219200" cy="2590800"/>
                <a:chOff x="3200400" y="3581400"/>
                <a:chExt cx="1219200" cy="2590800"/>
              </a:xfrm>
              <a:solidFill>
                <a:srgbClr val="FFC000"/>
              </a:solidFill>
            </p:grpSpPr>
            <p:sp>
              <p:nvSpPr>
                <p:cNvPr id="236" name="Oval 235">
                  <a:extLst>
                    <a:ext uri="{FF2B5EF4-FFF2-40B4-BE49-F238E27FC236}">
                      <a16:creationId xmlns:a16="http://schemas.microsoft.com/office/drawing/2014/main" id="{43515411-4132-FF56-D0A2-24DAE6F28765}"/>
                    </a:ext>
                  </a:extLst>
                </p:cNvPr>
                <p:cNvSpPr/>
                <p:nvPr/>
              </p:nvSpPr>
              <p:spPr>
                <a:xfrm>
                  <a:off x="3276600" y="5562600"/>
                  <a:ext cx="1143000" cy="6096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Oval 236">
                  <a:extLst>
                    <a:ext uri="{FF2B5EF4-FFF2-40B4-BE49-F238E27FC236}">
                      <a16:creationId xmlns:a16="http://schemas.microsoft.com/office/drawing/2014/main" id="{96D7D72E-7725-1830-113F-EBDADD57CA56}"/>
                    </a:ext>
                  </a:extLst>
                </p:cNvPr>
                <p:cNvSpPr/>
                <p:nvPr/>
              </p:nvSpPr>
              <p:spPr>
                <a:xfrm>
                  <a:off x="3407764" y="5632554"/>
                  <a:ext cx="858187" cy="43096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8" name="Rectangle 237">
                  <a:extLst>
                    <a:ext uri="{FF2B5EF4-FFF2-40B4-BE49-F238E27FC236}">
                      <a16:creationId xmlns:a16="http://schemas.microsoft.com/office/drawing/2014/main" id="{06A91E6D-D6DB-5E6C-2989-6682BB3F9DDB}"/>
                    </a:ext>
                  </a:extLst>
                </p:cNvPr>
                <p:cNvSpPr/>
                <p:nvPr/>
              </p:nvSpPr>
              <p:spPr>
                <a:xfrm>
                  <a:off x="3716311" y="4738141"/>
                  <a:ext cx="228600" cy="1143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9" name="Flowchart: Delay 238">
                  <a:extLst>
                    <a:ext uri="{FF2B5EF4-FFF2-40B4-BE49-F238E27FC236}">
                      <a16:creationId xmlns:a16="http://schemas.microsoft.com/office/drawing/2014/main" id="{FA0F59E1-DAC1-AD74-78E2-2DC475C3E000}"/>
                    </a:ext>
                  </a:extLst>
                </p:cNvPr>
                <p:cNvSpPr/>
                <p:nvPr/>
              </p:nvSpPr>
              <p:spPr>
                <a:xfrm rot="5400000">
                  <a:off x="3162300" y="3619500"/>
                  <a:ext cx="1295400" cy="1219200"/>
                </a:xfrm>
                <a:prstGeom prst="flowChartDelay">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5" name="Oval 234">
                <a:extLst>
                  <a:ext uri="{FF2B5EF4-FFF2-40B4-BE49-F238E27FC236}">
                    <a16:creationId xmlns:a16="http://schemas.microsoft.com/office/drawing/2014/main" id="{B4677FD9-0A19-5FAA-B3C1-A756AD042563}"/>
                  </a:ext>
                </a:extLst>
              </p:cNvPr>
              <p:cNvSpPr/>
              <p:nvPr/>
            </p:nvSpPr>
            <p:spPr>
              <a:xfrm>
                <a:off x="1447799" y="4648200"/>
                <a:ext cx="211111" cy="5334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2" name="Quad Arrow 231">
              <a:extLst>
                <a:ext uri="{FF2B5EF4-FFF2-40B4-BE49-F238E27FC236}">
                  <a16:creationId xmlns:a16="http://schemas.microsoft.com/office/drawing/2014/main" id="{394D7FBB-FEE9-1BC2-802C-46CC6B005AE2}"/>
                </a:ext>
              </a:extLst>
            </p:cNvPr>
            <p:cNvSpPr/>
            <p:nvPr/>
          </p:nvSpPr>
          <p:spPr>
            <a:xfrm>
              <a:off x="574496" y="1088968"/>
              <a:ext cx="941217" cy="863889"/>
            </a:xfrm>
            <a:prstGeom prst="quadArrow">
              <a:avLst>
                <a:gd name="adj1" fmla="val 38629"/>
                <a:gd name="adj2" fmla="val 22500"/>
                <a:gd name="adj3" fmla="val 22500"/>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3" name="Oval 5">
              <a:extLst>
                <a:ext uri="{FF2B5EF4-FFF2-40B4-BE49-F238E27FC236}">
                  <a16:creationId xmlns:a16="http://schemas.microsoft.com/office/drawing/2014/main" id="{25B35E84-7037-E1B3-5EDA-51CD7FA2A3AE}"/>
                </a:ext>
              </a:extLst>
            </p:cNvPr>
            <p:cNvSpPr/>
            <p:nvPr/>
          </p:nvSpPr>
          <p:spPr>
            <a:xfrm>
              <a:off x="900301" y="1382363"/>
              <a:ext cx="289605" cy="246825"/>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0" name="Group 19">
            <a:extLst>
              <a:ext uri="{FF2B5EF4-FFF2-40B4-BE49-F238E27FC236}">
                <a16:creationId xmlns:a16="http://schemas.microsoft.com/office/drawing/2014/main" id="{56114F2E-B173-F347-ED3B-4F7809C3A460}"/>
              </a:ext>
            </a:extLst>
          </p:cNvPr>
          <p:cNvGrpSpPr/>
          <p:nvPr/>
        </p:nvGrpSpPr>
        <p:grpSpPr>
          <a:xfrm>
            <a:off x="7252145" y="3365998"/>
            <a:ext cx="314900" cy="875734"/>
            <a:chOff x="1603947" y="889774"/>
            <a:chExt cx="1948721" cy="5615957"/>
          </a:xfrm>
        </p:grpSpPr>
        <p:sp>
          <p:nvSpPr>
            <p:cNvPr id="241" name="Oval 240">
              <a:extLst>
                <a:ext uri="{FF2B5EF4-FFF2-40B4-BE49-F238E27FC236}">
                  <a16:creationId xmlns:a16="http://schemas.microsoft.com/office/drawing/2014/main" id="{51882862-67A0-4BD3-2DEA-CDBEBE71F82A}"/>
                </a:ext>
              </a:extLst>
            </p:cNvPr>
            <p:cNvSpPr/>
            <p:nvPr/>
          </p:nvSpPr>
          <p:spPr>
            <a:xfrm>
              <a:off x="1603947" y="6027296"/>
              <a:ext cx="1948721" cy="478435"/>
            </a:xfrm>
            <a:prstGeom prst="ellipse">
              <a:avLst/>
            </a:prstGeom>
            <a:solidFill>
              <a:srgbClr val="E8C63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2" name="Rounded Rectangle 241">
              <a:extLst>
                <a:ext uri="{FF2B5EF4-FFF2-40B4-BE49-F238E27FC236}">
                  <a16:creationId xmlns:a16="http://schemas.microsoft.com/office/drawing/2014/main" id="{F0F68D55-1B7A-C604-FF13-DD18E776D8EA}"/>
                </a:ext>
              </a:extLst>
            </p:cNvPr>
            <p:cNvSpPr/>
            <p:nvPr/>
          </p:nvSpPr>
          <p:spPr>
            <a:xfrm>
              <a:off x="2375941" y="2971800"/>
              <a:ext cx="457200" cy="2971800"/>
            </a:xfrm>
            <a:prstGeom prst="roundRect">
              <a:avLst/>
            </a:prstGeom>
            <a:solidFill>
              <a:srgbClr val="E8C63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3" name="Wave 242">
              <a:extLst>
                <a:ext uri="{FF2B5EF4-FFF2-40B4-BE49-F238E27FC236}">
                  <a16:creationId xmlns:a16="http://schemas.microsoft.com/office/drawing/2014/main" id="{6F4DEDBE-94BC-7361-0B58-ED8807A857A6}"/>
                </a:ext>
              </a:extLst>
            </p:cNvPr>
            <p:cNvSpPr/>
            <p:nvPr/>
          </p:nvSpPr>
          <p:spPr>
            <a:xfrm rot="17141728">
              <a:off x="1783286" y="1140122"/>
              <a:ext cx="1676400" cy="1175704"/>
            </a:xfrm>
            <a:prstGeom prst="wave">
              <a:avLst>
                <a:gd name="adj1" fmla="val 20000"/>
                <a:gd name="adj2" fmla="val -1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4" name="Oval 243">
              <a:extLst>
                <a:ext uri="{FF2B5EF4-FFF2-40B4-BE49-F238E27FC236}">
                  <a16:creationId xmlns:a16="http://schemas.microsoft.com/office/drawing/2014/main" id="{C2559230-2997-A147-6EB1-C5DA059C4B66}"/>
                </a:ext>
              </a:extLst>
            </p:cNvPr>
            <p:cNvSpPr/>
            <p:nvPr/>
          </p:nvSpPr>
          <p:spPr>
            <a:xfrm>
              <a:off x="1723869" y="2667000"/>
              <a:ext cx="1663908" cy="480934"/>
            </a:xfrm>
            <a:prstGeom prst="ellipse">
              <a:avLst/>
            </a:prstGeom>
            <a:solidFill>
              <a:srgbClr val="E8C63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 name="Rounded Rectangle 244">
              <a:extLst>
                <a:ext uri="{FF2B5EF4-FFF2-40B4-BE49-F238E27FC236}">
                  <a16:creationId xmlns:a16="http://schemas.microsoft.com/office/drawing/2014/main" id="{8D68D510-4C3A-F68B-2F5A-8DDC3D2AF0B6}"/>
                </a:ext>
              </a:extLst>
            </p:cNvPr>
            <p:cNvSpPr/>
            <p:nvPr/>
          </p:nvSpPr>
          <p:spPr>
            <a:xfrm>
              <a:off x="2057400" y="2362200"/>
              <a:ext cx="990600" cy="533400"/>
            </a:xfrm>
            <a:prstGeom prst="round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6" name="Trapezoid 245">
              <a:extLst>
                <a:ext uri="{FF2B5EF4-FFF2-40B4-BE49-F238E27FC236}">
                  <a16:creationId xmlns:a16="http://schemas.microsoft.com/office/drawing/2014/main" id="{3FC7E685-3F05-EE82-8482-B34381CD7D04}"/>
                </a:ext>
              </a:extLst>
            </p:cNvPr>
            <p:cNvSpPr/>
            <p:nvPr/>
          </p:nvSpPr>
          <p:spPr>
            <a:xfrm>
              <a:off x="2209800" y="4343400"/>
              <a:ext cx="762000" cy="381000"/>
            </a:xfrm>
            <a:prstGeom prst="trapezoid">
              <a:avLst/>
            </a:prstGeom>
            <a:solidFill>
              <a:srgbClr val="E8C63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7" name="Trapezoid 246">
              <a:extLst>
                <a:ext uri="{FF2B5EF4-FFF2-40B4-BE49-F238E27FC236}">
                  <a16:creationId xmlns:a16="http://schemas.microsoft.com/office/drawing/2014/main" id="{831A116D-D7FF-016D-0A8A-4EDFEFEEE924}"/>
                </a:ext>
              </a:extLst>
            </p:cNvPr>
            <p:cNvSpPr/>
            <p:nvPr/>
          </p:nvSpPr>
          <p:spPr>
            <a:xfrm>
              <a:off x="2166077" y="5947347"/>
              <a:ext cx="891915" cy="408481"/>
            </a:xfrm>
            <a:prstGeom prst="trapezoid">
              <a:avLst/>
            </a:prstGeom>
            <a:solidFill>
              <a:srgbClr val="E8C63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8" name="Trapezoid 247">
              <a:extLst>
                <a:ext uri="{FF2B5EF4-FFF2-40B4-BE49-F238E27FC236}">
                  <a16:creationId xmlns:a16="http://schemas.microsoft.com/office/drawing/2014/main" id="{2DD05BD4-1EC5-516D-8507-2558A6F61A25}"/>
                </a:ext>
              </a:extLst>
            </p:cNvPr>
            <p:cNvSpPr/>
            <p:nvPr/>
          </p:nvSpPr>
          <p:spPr>
            <a:xfrm>
              <a:off x="2197308" y="3131695"/>
              <a:ext cx="762000" cy="381000"/>
            </a:xfrm>
            <a:prstGeom prst="trapezoid">
              <a:avLst/>
            </a:prstGeom>
            <a:solidFill>
              <a:srgbClr val="E8C63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9" name="Group 248">
            <a:extLst>
              <a:ext uri="{FF2B5EF4-FFF2-40B4-BE49-F238E27FC236}">
                <a16:creationId xmlns:a16="http://schemas.microsoft.com/office/drawing/2014/main" id="{61528212-BBAA-BBCF-A222-349E3E59AEDB}"/>
              </a:ext>
            </a:extLst>
          </p:cNvPr>
          <p:cNvGrpSpPr/>
          <p:nvPr/>
        </p:nvGrpSpPr>
        <p:grpSpPr>
          <a:xfrm>
            <a:off x="5526829" y="4148490"/>
            <a:ext cx="645842" cy="408849"/>
            <a:chOff x="6711428" y="1473133"/>
            <a:chExt cx="2204779" cy="1395731"/>
          </a:xfrm>
        </p:grpSpPr>
        <p:sp>
          <p:nvSpPr>
            <p:cNvPr id="250" name="Oval 249">
              <a:extLst>
                <a:ext uri="{FF2B5EF4-FFF2-40B4-BE49-F238E27FC236}">
                  <a16:creationId xmlns:a16="http://schemas.microsoft.com/office/drawing/2014/main" id="{D319CEE9-FA61-94F2-283D-30F851BA471E}"/>
                </a:ext>
              </a:extLst>
            </p:cNvPr>
            <p:cNvSpPr/>
            <p:nvPr/>
          </p:nvSpPr>
          <p:spPr>
            <a:xfrm>
              <a:off x="6711428" y="1907162"/>
              <a:ext cx="2204779" cy="348123"/>
            </a:xfrm>
            <a:prstGeom prst="ellipse">
              <a:avLst/>
            </a:prstGeom>
            <a:solidFill>
              <a:schemeClr val="bg1">
                <a:lumMod val="8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1" name="Group 250">
              <a:extLst>
                <a:ext uri="{FF2B5EF4-FFF2-40B4-BE49-F238E27FC236}">
                  <a16:creationId xmlns:a16="http://schemas.microsoft.com/office/drawing/2014/main" id="{1B28F289-6969-0EA7-B4B9-5F1545305173}"/>
                </a:ext>
              </a:extLst>
            </p:cNvPr>
            <p:cNvGrpSpPr/>
            <p:nvPr/>
          </p:nvGrpSpPr>
          <p:grpSpPr>
            <a:xfrm>
              <a:off x="7017822" y="1473133"/>
              <a:ext cx="1600200" cy="1395731"/>
              <a:chOff x="2956343" y="2502780"/>
              <a:chExt cx="1600200" cy="1395731"/>
            </a:xfrm>
          </p:grpSpPr>
          <p:sp>
            <p:nvSpPr>
              <p:cNvPr id="252" name="Rounded Rectangle 251">
                <a:extLst>
                  <a:ext uri="{FF2B5EF4-FFF2-40B4-BE49-F238E27FC236}">
                    <a16:creationId xmlns:a16="http://schemas.microsoft.com/office/drawing/2014/main" id="{A8E205BD-31B8-D354-3CBD-1303DDC2D4CC}"/>
                  </a:ext>
                </a:extLst>
              </p:cNvPr>
              <p:cNvSpPr/>
              <p:nvPr/>
            </p:nvSpPr>
            <p:spPr>
              <a:xfrm>
                <a:off x="2962070" y="2502780"/>
                <a:ext cx="1176728" cy="712033"/>
              </a:xfrm>
              <a:prstGeom prst="roundRect">
                <a:avLst>
                  <a:gd name="adj" fmla="val 21844"/>
                </a:avLst>
              </a:prstGeom>
              <a:solidFill>
                <a:srgbClr val="ECD262"/>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3" name="Pie 252">
                <a:extLst>
                  <a:ext uri="{FF2B5EF4-FFF2-40B4-BE49-F238E27FC236}">
                    <a16:creationId xmlns:a16="http://schemas.microsoft.com/office/drawing/2014/main" id="{77BA0D4D-CC8F-A372-5A4A-45D667E18BCD}"/>
                  </a:ext>
                </a:extLst>
              </p:cNvPr>
              <p:cNvSpPr/>
              <p:nvPr/>
            </p:nvSpPr>
            <p:spPr>
              <a:xfrm rot="18154971">
                <a:off x="3108743" y="2450711"/>
                <a:ext cx="1295400" cy="1600200"/>
              </a:xfrm>
              <a:prstGeom prst="pie">
                <a:avLst>
                  <a:gd name="adj1" fmla="val 0"/>
                  <a:gd name="adj2" fmla="val 3225935"/>
                </a:avLst>
              </a:prstGeom>
              <a:solidFill>
                <a:srgbClr val="FFFF99"/>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
        <p:nvSpPr>
          <p:cNvPr id="254" name="Rectangle 253">
            <a:extLst>
              <a:ext uri="{FF2B5EF4-FFF2-40B4-BE49-F238E27FC236}">
                <a16:creationId xmlns:a16="http://schemas.microsoft.com/office/drawing/2014/main" id="{FF0ECE95-B59C-EBAC-BCAF-824C94B46687}"/>
              </a:ext>
            </a:extLst>
          </p:cNvPr>
          <p:cNvSpPr/>
          <p:nvPr/>
        </p:nvSpPr>
        <p:spPr>
          <a:xfrm>
            <a:off x="104615" y="6419000"/>
            <a:ext cx="4393573" cy="369332"/>
          </a:xfrm>
          <a:prstGeom prst="rect">
            <a:avLst/>
          </a:prstGeom>
        </p:spPr>
        <p:txBody>
          <a:bodyPr wrap="square">
            <a:spAutoFit/>
          </a:bodyPr>
          <a:lstStyle/>
          <a:p>
            <a:r>
              <a:rPr lang="en-US" dirty="0">
                <a:solidFill>
                  <a:schemeClr val="bg1"/>
                </a:solidFill>
                <a:latin typeface="Calibri" panose="020F0502020204030204" pitchFamily="34" charset="0"/>
              </a:rPr>
              <a:t>Daniel 6:4-11</a:t>
            </a:r>
          </a:p>
        </p:txBody>
      </p:sp>
      <p:sp>
        <p:nvSpPr>
          <p:cNvPr id="13" name="Rectangle 12">
            <a:extLst>
              <a:ext uri="{FF2B5EF4-FFF2-40B4-BE49-F238E27FC236}">
                <a16:creationId xmlns:a16="http://schemas.microsoft.com/office/drawing/2014/main" id="{11CE4035-1B4C-56AE-A995-C5D299FD58C1}"/>
              </a:ext>
            </a:extLst>
          </p:cNvPr>
          <p:cNvSpPr/>
          <p:nvPr/>
        </p:nvSpPr>
        <p:spPr>
          <a:xfrm>
            <a:off x="367866" y="4749949"/>
            <a:ext cx="4393573" cy="1384995"/>
          </a:xfrm>
          <a:prstGeom prst="rect">
            <a:avLst/>
          </a:prstGeom>
        </p:spPr>
        <p:txBody>
          <a:bodyPr wrap="square">
            <a:spAutoFit/>
          </a:bodyPr>
          <a:lstStyle/>
          <a:p>
            <a:r>
              <a:rPr lang="en-US" sz="2800" dirty="0">
                <a:solidFill>
                  <a:schemeClr val="bg1"/>
                </a:solidFill>
                <a:latin typeface="Calibri" panose="020F0502020204030204" pitchFamily="34" charset="0"/>
              </a:rPr>
              <a:t>Upon finding Daniel praying to God the associates reported Daniel to Darius.</a:t>
            </a:r>
          </a:p>
        </p:txBody>
      </p:sp>
    </p:spTree>
    <p:extLst>
      <p:ext uri="{BB962C8B-B14F-4D97-AF65-F5344CB8AC3E}">
        <p14:creationId xmlns:p14="http://schemas.microsoft.com/office/powerpoint/2010/main" val="22165298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797FFB-6F80-31D0-38DE-D12FDFEE73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FD35CC-7AFE-7B4C-6C12-684CCAC8FAF1}"/>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E9B15850-B15E-9999-6332-149F32F6C484}"/>
              </a:ext>
            </a:extLst>
          </p:cNvPr>
          <p:cNvSpPr>
            <a:spLocks noGrp="1"/>
          </p:cNvSpPr>
          <p:nvPr>
            <p:ph type="subTitle" idx="1"/>
          </p:nvPr>
        </p:nvSpPr>
        <p:spPr/>
        <p:txBody>
          <a:bodyPr/>
          <a:lstStyle/>
          <a:p>
            <a:endParaRPr lang="en-US"/>
          </a:p>
        </p:txBody>
      </p:sp>
      <p:pic>
        <p:nvPicPr>
          <p:cNvPr id="4" name="Picture 2" descr="http://wallpaperswide.com/download/aero_brown-wallpaper-1366x768.jpg">
            <a:extLst>
              <a:ext uri="{FF2B5EF4-FFF2-40B4-BE49-F238E27FC236}">
                <a16:creationId xmlns:a16="http://schemas.microsoft.com/office/drawing/2014/main" id="{FBFFF1B4-384C-6D27-F375-F754F6AE27D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C01E277-3869-3F36-7782-CF8854ECF542}"/>
              </a:ext>
            </a:extLst>
          </p:cNvPr>
          <p:cNvSpPr txBox="1"/>
          <p:nvPr/>
        </p:nvSpPr>
        <p:spPr>
          <a:xfrm>
            <a:off x="104615" y="-6823"/>
            <a:ext cx="12006404" cy="923330"/>
          </a:xfrm>
          <a:prstGeom prst="rect">
            <a:avLst/>
          </a:prstGeom>
          <a:noFill/>
        </p:spPr>
        <p:txBody>
          <a:bodyPr wrap="square" rtlCol="0">
            <a:spAutoFit/>
          </a:bodyPr>
          <a:lstStyle/>
          <a:p>
            <a:pPr algn="ctr"/>
            <a:r>
              <a:rPr lang="en-US" sz="5400" dirty="0">
                <a:solidFill>
                  <a:schemeClr val="bg1"/>
                </a:solidFill>
              </a:rPr>
              <a:t>Bound by the Law </a:t>
            </a:r>
          </a:p>
        </p:txBody>
      </p:sp>
      <p:sp>
        <p:nvSpPr>
          <p:cNvPr id="254" name="Rectangle 253">
            <a:extLst>
              <a:ext uri="{FF2B5EF4-FFF2-40B4-BE49-F238E27FC236}">
                <a16:creationId xmlns:a16="http://schemas.microsoft.com/office/drawing/2014/main" id="{4B857C00-0E47-427D-7CFF-57D26CF54A39}"/>
              </a:ext>
            </a:extLst>
          </p:cNvPr>
          <p:cNvSpPr/>
          <p:nvPr/>
        </p:nvSpPr>
        <p:spPr>
          <a:xfrm>
            <a:off x="104615" y="6419000"/>
            <a:ext cx="4393573" cy="369332"/>
          </a:xfrm>
          <a:prstGeom prst="rect">
            <a:avLst/>
          </a:prstGeom>
        </p:spPr>
        <p:txBody>
          <a:bodyPr wrap="square">
            <a:spAutoFit/>
          </a:bodyPr>
          <a:lstStyle/>
          <a:p>
            <a:r>
              <a:rPr lang="en-US" dirty="0">
                <a:solidFill>
                  <a:schemeClr val="bg1"/>
                </a:solidFill>
                <a:latin typeface="Calibri" panose="020F0502020204030204" pitchFamily="34" charset="0"/>
              </a:rPr>
              <a:t>Daniel 6:12-17</a:t>
            </a:r>
          </a:p>
        </p:txBody>
      </p:sp>
      <p:sp>
        <p:nvSpPr>
          <p:cNvPr id="15" name="TextBox 14">
            <a:extLst>
              <a:ext uri="{FF2B5EF4-FFF2-40B4-BE49-F238E27FC236}">
                <a16:creationId xmlns:a16="http://schemas.microsoft.com/office/drawing/2014/main" id="{2F6D5B7F-9F49-9FC4-44E9-514D4C4B0EAD}"/>
              </a:ext>
            </a:extLst>
          </p:cNvPr>
          <p:cNvSpPr txBox="1"/>
          <p:nvPr/>
        </p:nvSpPr>
        <p:spPr>
          <a:xfrm>
            <a:off x="3489137" y="2712397"/>
            <a:ext cx="6109854" cy="2246769"/>
          </a:xfrm>
          <a:prstGeom prst="rect">
            <a:avLst/>
          </a:prstGeom>
          <a:noFill/>
        </p:spPr>
        <p:txBody>
          <a:bodyPr wrap="square">
            <a:spAutoFit/>
          </a:bodyPr>
          <a:lstStyle/>
          <a:p>
            <a:r>
              <a:rPr lang="en-US" sz="2800" b="0" i="0" dirty="0">
                <a:solidFill>
                  <a:schemeClr val="bg1"/>
                </a:solidFill>
                <a:effectLst/>
              </a:rPr>
              <a:t>Darius was deeply distressed and spent the day trying to find a legal loophole to save Daniel, but he was bound by the "law of the Medes and Persians," which could not be repealed.</a:t>
            </a:r>
          </a:p>
        </p:txBody>
      </p:sp>
      <p:grpSp>
        <p:nvGrpSpPr>
          <p:cNvPr id="280" name="Group 279">
            <a:extLst>
              <a:ext uri="{FF2B5EF4-FFF2-40B4-BE49-F238E27FC236}">
                <a16:creationId xmlns:a16="http://schemas.microsoft.com/office/drawing/2014/main" id="{55D4FB10-CDA9-4E47-9965-4035462023BF}"/>
              </a:ext>
            </a:extLst>
          </p:cNvPr>
          <p:cNvGrpSpPr/>
          <p:nvPr/>
        </p:nvGrpSpPr>
        <p:grpSpPr>
          <a:xfrm>
            <a:off x="9596120" y="1512912"/>
            <a:ext cx="2137122" cy="4309682"/>
            <a:chOff x="6523656" y="1372239"/>
            <a:chExt cx="1985684" cy="3987762"/>
          </a:xfrm>
        </p:grpSpPr>
        <p:sp>
          <p:nvSpPr>
            <p:cNvPr id="281" name="Cloud 280">
              <a:extLst>
                <a:ext uri="{FF2B5EF4-FFF2-40B4-BE49-F238E27FC236}">
                  <a16:creationId xmlns:a16="http://schemas.microsoft.com/office/drawing/2014/main" id="{9F5C95F2-B7BA-777F-95D3-5B9090919E90}"/>
                </a:ext>
              </a:extLst>
            </p:cNvPr>
            <p:cNvSpPr/>
            <p:nvPr/>
          </p:nvSpPr>
          <p:spPr>
            <a:xfrm rot="20706537">
              <a:off x="7651026" y="1784663"/>
              <a:ext cx="838292" cy="1552058"/>
            </a:xfrm>
            <a:prstGeom prst="cloud">
              <a:avLst/>
            </a:prstGeom>
            <a:solidFill>
              <a:srgbClr val="4D240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2" name="Oval 281">
              <a:extLst>
                <a:ext uri="{FF2B5EF4-FFF2-40B4-BE49-F238E27FC236}">
                  <a16:creationId xmlns:a16="http://schemas.microsoft.com/office/drawing/2014/main" id="{31AA8885-ECDF-B073-1774-369A66C8C372}"/>
                </a:ext>
              </a:extLst>
            </p:cNvPr>
            <p:cNvSpPr/>
            <p:nvPr/>
          </p:nvSpPr>
          <p:spPr>
            <a:xfrm rot="649721" flipH="1">
              <a:off x="7480732" y="4964612"/>
              <a:ext cx="578207" cy="395389"/>
            </a:xfrm>
            <a:prstGeom prst="ellipse">
              <a:avLst/>
            </a:prstGeom>
            <a:solidFill>
              <a:srgbClr val="996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3" name="Oval 282">
              <a:extLst>
                <a:ext uri="{FF2B5EF4-FFF2-40B4-BE49-F238E27FC236}">
                  <a16:creationId xmlns:a16="http://schemas.microsoft.com/office/drawing/2014/main" id="{7A5E7B5D-E0FC-9E0C-D45E-4C855F353A80}"/>
                </a:ext>
              </a:extLst>
            </p:cNvPr>
            <p:cNvSpPr/>
            <p:nvPr/>
          </p:nvSpPr>
          <p:spPr>
            <a:xfrm rot="649721" flipH="1">
              <a:off x="6964089" y="4945936"/>
              <a:ext cx="578207" cy="395389"/>
            </a:xfrm>
            <a:prstGeom prst="ellipse">
              <a:avLst/>
            </a:prstGeom>
            <a:solidFill>
              <a:srgbClr val="996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Oval 283">
              <a:extLst>
                <a:ext uri="{FF2B5EF4-FFF2-40B4-BE49-F238E27FC236}">
                  <a16:creationId xmlns:a16="http://schemas.microsoft.com/office/drawing/2014/main" id="{95AFED44-20F8-47A2-C27F-240C2ED10F74}"/>
                </a:ext>
              </a:extLst>
            </p:cNvPr>
            <p:cNvSpPr/>
            <p:nvPr/>
          </p:nvSpPr>
          <p:spPr>
            <a:xfrm rot="4307848" flipH="1">
              <a:off x="7965486" y="3877950"/>
              <a:ext cx="536434" cy="369136"/>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5" name="Oval 284">
              <a:extLst>
                <a:ext uri="{FF2B5EF4-FFF2-40B4-BE49-F238E27FC236}">
                  <a16:creationId xmlns:a16="http://schemas.microsoft.com/office/drawing/2014/main" id="{29D3AEBD-70A0-C323-5293-910017735179}"/>
                </a:ext>
              </a:extLst>
            </p:cNvPr>
            <p:cNvSpPr/>
            <p:nvPr/>
          </p:nvSpPr>
          <p:spPr>
            <a:xfrm rot="18060644">
              <a:off x="6465439" y="3855432"/>
              <a:ext cx="536434" cy="322707"/>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 name="Trapezoid 285">
              <a:extLst>
                <a:ext uri="{FF2B5EF4-FFF2-40B4-BE49-F238E27FC236}">
                  <a16:creationId xmlns:a16="http://schemas.microsoft.com/office/drawing/2014/main" id="{D922EAC4-809C-6AC3-42E0-AC3244C169DB}"/>
                </a:ext>
              </a:extLst>
            </p:cNvPr>
            <p:cNvSpPr/>
            <p:nvPr/>
          </p:nvSpPr>
          <p:spPr>
            <a:xfrm rot="1422081" flipH="1">
              <a:off x="6696843" y="2799789"/>
              <a:ext cx="664125" cy="1269129"/>
            </a:xfrm>
            <a:prstGeom prst="trapezoid">
              <a:avLst/>
            </a:prstGeom>
            <a:solidFill>
              <a:srgbClr val="C44F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Trapezoid 286">
              <a:extLst>
                <a:ext uri="{FF2B5EF4-FFF2-40B4-BE49-F238E27FC236}">
                  <a16:creationId xmlns:a16="http://schemas.microsoft.com/office/drawing/2014/main" id="{99AEAEC7-80A8-7161-9E8E-590396180B03}"/>
                </a:ext>
              </a:extLst>
            </p:cNvPr>
            <p:cNvSpPr/>
            <p:nvPr/>
          </p:nvSpPr>
          <p:spPr>
            <a:xfrm rot="20180301">
              <a:off x="7644920" y="2803570"/>
              <a:ext cx="695491" cy="1315130"/>
            </a:xfrm>
            <a:prstGeom prst="trapezoid">
              <a:avLst/>
            </a:prstGeom>
            <a:solidFill>
              <a:srgbClr val="C44F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8" name="Cloud 287">
              <a:extLst>
                <a:ext uri="{FF2B5EF4-FFF2-40B4-BE49-F238E27FC236}">
                  <a16:creationId xmlns:a16="http://schemas.microsoft.com/office/drawing/2014/main" id="{2DEF6D65-53AA-BDAB-B64A-61889AE0AB5D}"/>
                </a:ext>
              </a:extLst>
            </p:cNvPr>
            <p:cNvSpPr/>
            <p:nvPr/>
          </p:nvSpPr>
          <p:spPr>
            <a:xfrm rot="671737">
              <a:off x="6578860" y="1716658"/>
              <a:ext cx="742044" cy="1530936"/>
            </a:xfrm>
            <a:prstGeom prst="cloud">
              <a:avLst/>
            </a:prstGeom>
            <a:solidFill>
              <a:srgbClr val="4D240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Trapezoid 288">
              <a:extLst>
                <a:ext uri="{FF2B5EF4-FFF2-40B4-BE49-F238E27FC236}">
                  <a16:creationId xmlns:a16="http://schemas.microsoft.com/office/drawing/2014/main" id="{3017528C-5FD5-2BE2-5A48-93E488A8AE57}"/>
                </a:ext>
              </a:extLst>
            </p:cNvPr>
            <p:cNvSpPr/>
            <p:nvPr/>
          </p:nvSpPr>
          <p:spPr>
            <a:xfrm rot="10800000" flipH="1">
              <a:off x="6872818" y="2955977"/>
              <a:ext cx="1252910" cy="1168775"/>
            </a:xfrm>
            <a:prstGeom prst="trapezoid">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Isosceles Triangle 289">
              <a:extLst>
                <a:ext uri="{FF2B5EF4-FFF2-40B4-BE49-F238E27FC236}">
                  <a16:creationId xmlns:a16="http://schemas.microsoft.com/office/drawing/2014/main" id="{D5C41D96-575B-6239-4571-DC87EFC76328}"/>
                </a:ext>
              </a:extLst>
            </p:cNvPr>
            <p:cNvSpPr/>
            <p:nvPr/>
          </p:nvSpPr>
          <p:spPr>
            <a:xfrm rot="10800000" flipH="1">
              <a:off x="7301762" y="2726466"/>
              <a:ext cx="417637" cy="643454"/>
            </a:xfrm>
            <a:prstGeom prst="triangl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Oval 290">
              <a:extLst>
                <a:ext uri="{FF2B5EF4-FFF2-40B4-BE49-F238E27FC236}">
                  <a16:creationId xmlns:a16="http://schemas.microsoft.com/office/drawing/2014/main" id="{1DAAE501-8893-D366-A17D-135B875FAA77}"/>
                </a:ext>
              </a:extLst>
            </p:cNvPr>
            <p:cNvSpPr/>
            <p:nvPr/>
          </p:nvSpPr>
          <p:spPr>
            <a:xfrm flipH="1">
              <a:off x="6961765" y="1430639"/>
              <a:ext cx="1154592" cy="1608632"/>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Cloud 291">
              <a:extLst>
                <a:ext uri="{FF2B5EF4-FFF2-40B4-BE49-F238E27FC236}">
                  <a16:creationId xmlns:a16="http://schemas.microsoft.com/office/drawing/2014/main" id="{6BA3C892-E984-4C62-F271-C9E05B94E8E0}"/>
                </a:ext>
              </a:extLst>
            </p:cNvPr>
            <p:cNvSpPr/>
            <p:nvPr/>
          </p:nvSpPr>
          <p:spPr>
            <a:xfrm rot="16200000">
              <a:off x="7154033" y="1063232"/>
              <a:ext cx="751370" cy="1369384"/>
            </a:xfrm>
            <a:prstGeom prst="cloud">
              <a:avLst/>
            </a:prstGeom>
            <a:solidFill>
              <a:srgbClr val="4D240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3" name="Rounded Rectangle 177">
              <a:extLst>
                <a:ext uri="{FF2B5EF4-FFF2-40B4-BE49-F238E27FC236}">
                  <a16:creationId xmlns:a16="http://schemas.microsoft.com/office/drawing/2014/main" id="{5205620D-FA62-F3A4-CCAA-637BA873C016}"/>
                </a:ext>
              </a:extLst>
            </p:cNvPr>
            <p:cNvSpPr/>
            <p:nvPr/>
          </p:nvSpPr>
          <p:spPr>
            <a:xfrm>
              <a:off x="6778107" y="1654047"/>
              <a:ext cx="1436304" cy="281272"/>
            </a:xfrm>
            <a:prstGeom prst="roundRect">
              <a:avLst>
                <a:gd name="adj" fmla="val 12449"/>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Trapezoid 293">
              <a:extLst>
                <a:ext uri="{FF2B5EF4-FFF2-40B4-BE49-F238E27FC236}">
                  <a16:creationId xmlns:a16="http://schemas.microsoft.com/office/drawing/2014/main" id="{5DB5808B-AE4A-1302-BEEB-5A203DF75FEB}"/>
                </a:ext>
              </a:extLst>
            </p:cNvPr>
            <p:cNvSpPr/>
            <p:nvPr/>
          </p:nvSpPr>
          <p:spPr>
            <a:xfrm flipH="1">
              <a:off x="6863447" y="4055547"/>
              <a:ext cx="1252910" cy="1115123"/>
            </a:xfrm>
            <a:prstGeom prst="trapezoid">
              <a:avLst/>
            </a:prstGeom>
            <a:solidFill>
              <a:srgbClr val="C44F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5" name="Group 294">
              <a:extLst>
                <a:ext uri="{FF2B5EF4-FFF2-40B4-BE49-F238E27FC236}">
                  <a16:creationId xmlns:a16="http://schemas.microsoft.com/office/drawing/2014/main" id="{A8D74EFD-2A9F-C9FF-B1B2-2F423E6D3A6F}"/>
                </a:ext>
              </a:extLst>
            </p:cNvPr>
            <p:cNvGrpSpPr/>
            <p:nvPr/>
          </p:nvGrpSpPr>
          <p:grpSpPr>
            <a:xfrm>
              <a:off x="6796459" y="1372592"/>
              <a:ext cx="1273713" cy="546256"/>
              <a:chOff x="2764887" y="1053944"/>
              <a:chExt cx="1371600" cy="740025"/>
            </a:xfrm>
          </p:grpSpPr>
          <p:sp>
            <p:nvSpPr>
              <p:cNvPr id="354" name="Isosceles Triangle 353">
                <a:extLst>
                  <a:ext uri="{FF2B5EF4-FFF2-40B4-BE49-F238E27FC236}">
                    <a16:creationId xmlns:a16="http://schemas.microsoft.com/office/drawing/2014/main" id="{ABDABE17-2528-FBD3-F537-014A940D3480}"/>
                  </a:ext>
                </a:extLst>
              </p:cNvPr>
              <p:cNvSpPr/>
              <p:nvPr/>
            </p:nvSpPr>
            <p:spPr>
              <a:xfrm>
                <a:off x="3128893" y="1053944"/>
                <a:ext cx="677446" cy="426694"/>
              </a:xfrm>
              <a:prstGeom prst="triangle">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Isosceles Triangle 354">
                <a:extLst>
                  <a:ext uri="{FF2B5EF4-FFF2-40B4-BE49-F238E27FC236}">
                    <a16:creationId xmlns:a16="http://schemas.microsoft.com/office/drawing/2014/main" id="{EC1A5A68-8B7D-71C5-375E-58B8B080385E}"/>
                  </a:ext>
                </a:extLst>
              </p:cNvPr>
              <p:cNvSpPr/>
              <p:nvPr/>
            </p:nvSpPr>
            <p:spPr>
              <a:xfrm>
                <a:off x="3438524" y="1150088"/>
                <a:ext cx="677446" cy="386403"/>
              </a:xfrm>
              <a:prstGeom prst="triangle">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Isosceles Triangle 355">
                <a:extLst>
                  <a:ext uri="{FF2B5EF4-FFF2-40B4-BE49-F238E27FC236}">
                    <a16:creationId xmlns:a16="http://schemas.microsoft.com/office/drawing/2014/main" id="{EDF74158-563C-2567-45DD-5354A2D31D02}"/>
                  </a:ext>
                </a:extLst>
              </p:cNvPr>
              <p:cNvSpPr/>
              <p:nvPr/>
            </p:nvSpPr>
            <p:spPr>
              <a:xfrm>
                <a:off x="2770036" y="1198269"/>
                <a:ext cx="677446" cy="386403"/>
              </a:xfrm>
              <a:prstGeom prst="triangle">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7" name="Group 356">
                <a:extLst>
                  <a:ext uri="{FF2B5EF4-FFF2-40B4-BE49-F238E27FC236}">
                    <a16:creationId xmlns:a16="http://schemas.microsoft.com/office/drawing/2014/main" id="{5F8E382E-947B-B120-DC28-84384A3100E3}"/>
                  </a:ext>
                </a:extLst>
              </p:cNvPr>
              <p:cNvGrpSpPr/>
              <p:nvPr/>
            </p:nvGrpSpPr>
            <p:grpSpPr>
              <a:xfrm>
                <a:off x="2764887" y="1348682"/>
                <a:ext cx="1371600" cy="445287"/>
                <a:chOff x="5406518" y="633972"/>
                <a:chExt cx="3662823" cy="743377"/>
              </a:xfrm>
            </p:grpSpPr>
            <p:grpSp>
              <p:nvGrpSpPr>
                <p:cNvPr id="358" name="Group 357">
                  <a:extLst>
                    <a:ext uri="{FF2B5EF4-FFF2-40B4-BE49-F238E27FC236}">
                      <a16:creationId xmlns:a16="http://schemas.microsoft.com/office/drawing/2014/main" id="{0AC637D0-F97C-A23A-126B-DF7A39E0FB53}"/>
                    </a:ext>
                  </a:extLst>
                </p:cNvPr>
                <p:cNvGrpSpPr/>
                <p:nvPr/>
              </p:nvGrpSpPr>
              <p:grpSpPr>
                <a:xfrm>
                  <a:off x="5406518" y="638327"/>
                  <a:ext cx="915268" cy="739022"/>
                  <a:chOff x="5406518" y="638327"/>
                  <a:chExt cx="915268" cy="739022"/>
                </a:xfrm>
              </p:grpSpPr>
              <p:sp>
                <p:nvSpPr>
                  <p:cNvPr id="371" name="Cross 370">
                    <a:extLst>
                      <a:ext uri="{FF2B5EF4-FFF2-40B4-BE49-F238E27FC236}">
                        <a16:creationId xmlns:a16="http://schemas.microsoft.com/office/drawing/2014/main" id="{8AB488FE-22B6-ED34-EAD3-A60B2BA24425}"/>
                      </a:ext>
                    </a:extLst>
                  </p:cNvPr>
                  <p:cNvSpPr/>
                  <p:nvPr/>
                </p:nvSpPr>
                <p:spPr>
                  <a:xfrm>
                    <a:off x="5406518" y="638327"/>
                    <a:ext cx="915268" cy="739022"/>
                  </a:xfrm>
                  <a:prstGeom prst="plus">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Diamond 371">
                    <a:extLst>
                      <a:ext uri="{FF2B5EF4-FFF2-40B4-BE49-F238E27FC236}">
                        <a16:creationId xmlns:a16="http://schemas.microsoft.com/office/drawing/2014/main" id="{DD3523BC-036A-1BC2-5DC7-3F05E800E12A}"/>
                      </a:ext>
                    </a:extLst>
                  </p:cNvPr>
                  <p:cNvSpPr/>
                  <p:nvPr/>
                </p:nvSpPr>
                <p:spPr>
                  <a:xfrm>
                    <a:off x="5693981" y="690896"/>
                    <a:ext cx="340342" cy="618149"/>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9" name="Group 358">
                  <a:extLst>
                    <a:ext uri="{FF2B5EF4-FFF2-40B4-BE49-F238E27FC236}">
                      <a16:creationId xmlns:a16="http://schemas.microsoft.com/office/drawing/2014/main" id="{59A10F90-2716-A5B5-9373-86A3A82C7B54}"/>
                    </a:ext>
                  </a:extLst>
                </p:cNvPr>
                <p:cNvGrpSpPr/>
                <p:nvPr/>
              </p:nvGrpSpPr>
              <p:grpSpPr>
                <a:xfrm>
                  <a:off x="6333981" y="633972"/>
                  <a:ext cx="915268" cy="739022"/>
                  <a:chOff x="5406518" y="638327"/>
                  <a:chExt cx="915268" cy="739022"/>
                </a:xfrm>
              </p:grpSpPr>
              <p:sp>
                <p:nvSpPr>
                  <p:cNvPr id="369" name="Cross 368">
                    <a:extLst>
                      <a:ext uri="{FF2B5EF4-FFF2-40B4-BE49-F238E27FC236}">
                        <a16:creationId xmlns:a16="http://schemas.microsoft.com/office/drawing/2014/main" id="{AB96417E-F603-7FAF-35E0-75E795F55440}"/>
                      </a:ext>
                    </a:extLst>
                  </p:cNvPr>
                  <p:cNvSpPr/>
                  <p:nvPr/>
                </p:nvSpPr>
                <p:spPr>
                  <a:xfrm>
                    <a:off x="5406518" y="638327"/>
                    <a:ext cx="915268" cy="739022"/>
                  </a:xfrm>
                  <a:prstGeom prst="plus">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Diamond 369">
                    <a:extLst>
                      <a:ext uri="{FF2B5EF4-FFF2-40B4-BE49-F238E27FC236}">
                        <a16:creationId xmlns:a16="http://schemas.microsoft.com/office/drawing/2014/main" id="{42EF9BC4-703A-25DE-14C8-0516104E3EAB}"/>
                      </a:ext>
                    </a:extLst>
                  </p:cNvPr>
                  <p:cNvSpPr/>
                  <p:nvPr/>
                </p:nvSpPr>
                <p:spPr>
                  <a:xfrm>
                    <a:off x="5693981" y="690896"/>
                    <a:ext cx="340342" cy="618149"/>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0" name="Group 359">
                  <a:extLst>
                    <a:ext uri="{FF2B5EF4-FFF2-40B4-BE49-F238E27FC236}">
                      <a16:creationId xmlns:a16="http://schemas.microsoft.com/office/drawing/2014/main" id="{DCBD9A32-93CB-A9F8-E26A-3B11A48A2807}"/>
                    </a:ext>
                  </a:extLst>
                </p:cNvPr>
                <p:cNvGrpSpPr/>
                <p:nvPr/>
              </p:nvGrpSpPr>
              <p:grpSpPr>
                <a:xfrm>
                  <a:off x="7257090" y="633972"/>
                  <a:ext cx="915268" cy="739022"/>
                  <a:chOff x="5406518" y="638327"/>
                  <a:chExt cx="915268" cy="739022"/>
                </a:xfrm>
              </p:grpSpPr>
              <p:sp>
                <p:nvSpPr>
                  <p:cNvPr id="367" name="Cross 366">
                    <a:extLst>
                      <a:ext uri="{FF2B5EF4-FFF2-40B4-BE49-F238E27FC236}">
                        <a16:creationId xmlns:a16="http://schemas.microsoft.com/office/drawing/2014/main" id="{91DF4BDA-7DA2-6612-213A-95A311EE0CD1}"/>
                      </a:ext>
                    </a:extLst>
                  </p:cNvPr>
                  <p:cNvSpPr/>
                  <p:nvPr/>
                </p:nvSpPr>
                <p:spPr>
                  <a:xfrm>
                    <a:off x="5406518" y="638327"/>
                    <a:ext cx="915268" cy="739022"/>
                  </a:xfrm>
                  <a:prstGeom prst="plus">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Diamond 367">
                    <a:extLst>
                      <a:ext uri="{FF2B5EF4-FFF2-40B4-BE49-F238E27FC236}">
                        <a16:creationId xmlns:a16="http://schemas.microsoft.com/office/drawing/2014/main" id="{2578EBD5-8F71-665C-7519-3B31AF7644EC}"/>
                      </a:ext>
                    </a:extLst>
                  </p:cNvPr>
                  <p:cNvSpPr/>
                  <p:nvPr/>
                </p:nvSpPr>
                <p:spPr>
                  <a:xfrm>
                    <a:off x="5693981" y="690896"/>
                    <a:ext cx="340342" cy="618149"/>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1" name="Group 360">
                  <a:extLst>
                    <a:ext uri="{FF2B5EF4-FFF2-40B4-BE49-F238E27FC236}">
                      <a16:creationId xmlns:a16="http://schemas.microsoft.com/office/drawing/2014/main" id="{7AAF1698-72AE-289C-56F5-B9D0EFFBB7BE}"/>
                    </a:ext>
                  </a:extLst>
                </p:cNvPr>
                <p:cNvGrpSpPr/>
                <p:nvPr/>
              </p:nvGrpSpPr>
              <p:grpSpPr>
                <a:xfrm>
                  <a:off x="8154073" y="633973"/>
                  <a:ext cx="915268" cy="739022"/>
                  <a:chOff x="5406518" y="638327"/>
                  <a:chExt cx="915268" cy="739022"/>
                </a:xfrm>
              </p:grpSpPr>
              <p:sp>
                <p:nvSpPr>
                  <p:cNvPr id="365" name="Cross 364">
                    <a:extLst>
                      <a:ext uri="{FF2B5EF4-FFF2-40B4-BE49-F238E27FC236}">
                        <a16:creationId xmlns:a16="http://schemas.microsoft.com/office/drawing/2014/main" id="{B4D4D901-ECA6-2DEF-CE2A-BB05B326448C}"/>
                      </a:ext>
                    </a:extLst>
                  </p:cNvPr>
                  <p:cNvSpPr/>
                  <p:nvPr/>
                </p:nvSpPr>
                <p:spPr>
                  <a:xfrm>
                    <a:off x="5406518" y="638327"/>
                    <a:ext cx="915268" cy="739022"/>
                  </a:xfrm>
                  <a:prstGeom prst="plus">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Diamond 365">
                    <a:extLst>
                      <a:ext uri="{FF2B5EF4-FFF2-40B4-BE49-F238E27FC236}">
                        <a16:creationId xmlns:a16="http://schemas.microsoft.com/office/drawing/2014/main" id="{C842EC83-E9E0-DB3F-5815-E4F7404DE789}"/>
                      </a:ext>
                    </a:extLst>
                  </p:cNvPr>
                  <p:cNvSpPr/>
                  <p:nvPr/>
                </p:nvSpPr>
                <p:spPr>
                  <a:xfrm>
                    <a:off x="5693981" y="690896"/>
                    <a:ext cx="340342" cy="618149"/>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2" name="Diamond 361">
                  <a:extLst>
                    <a:ext uri="{FF2B5EF4-FFF2-40B4-BE49-F238E27FC236}">
                      <a16:creationId xmlns:a16="http://schemas.microsoft.com/office/drawing/2014/main" id="{E451F470-5B46-8B8B-03F4-A162C3821CB2}"/>
                    </a:ext>
                  </a:extLst>
                </p:cNvPr>
                <p:cNvSpPr/>
                <p:nvPr/>
              </p:nvSpPr>
              <p:spPr>
                <a:xfrm>
                  <a:off x="6244044" y="795400"/>
                  <a:ext cx="147329" cy="397676"/>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Diamond 362">
                  <a:extLst>
                    <a:ext uri="{FF2B5EF4-FFF2-40B4-BE49-F238E27FC236}">
                      <a16:creationId xmlns:a16="http://schemas.microsoft.com/office/drawing/2014/main" id="{0DE86942-9752-49A3-EF7C-D2EE5E986DA2}"/>
                    </a:ext>
                  </a:extLst>
                </p:cNvPr>
                <p:cNvSpPr/>
                <p:nvPr/>
              </p:nvSpPr>
              <p:spPr>
                <a:xfrm>
                  <a:off x="7197633" y="799754"/>
                  <a:ext cx="147329" cy="397676"/>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Diamond 363">
                  <a:extLst>
                    <a:ext uri="{FF2B5EF4-FFF2-40B4-BE49-F238E27FC236}">
                      <a16:creationId xmlns:a16="http://schemas.microsoft.com/office/drawing/2014/main" id="{81621D23-23D9-571D-0A61-40C1571EAA2A}"/>
                    </a:ext>
                  </a:extLst>
                </p:cNvPr>
                <p:cNvSpPr/>
                <p:nvPr/>
              </p:nvSpPr>
              <p:spPr>
                <a:xfrm>
                  <a:off x="8085906" y="808463"/>
                  <a:ext cx="147329" cy="397676"/>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96" name="Group 295">
              <a:extLst>
                <a:ext uri="{FF2B5EF4-FFF2-40B4-BE49-F238E27FC236}">
                  <a16:creationId xmlns:a16="http://schemas.microsoft.com/office/drawing/2014/main" id="{4AC0C5A1-6F7E-A3C8-C500-2CCE4BEE1149}"/>
                </a:ext>
              </a:extLst>
            </p:cNvPr>
            <p:cNvGrpSpPr/>
            <p:nvPr/>
          </p:nvGrpSpPr>
          <p:grpSpPr>
            <a:xfrm>
              <a:off x="6904519" y="2948829"/>
              <a:ext cx="1226750" cy="1176275"/>
              <a:chOff x="1778233" y="3352800"/>
              <a:chExt cx="1353112" cy="1297438"/>
            </a:xfrm>
          </p:grpSpPr>
          <p:grpSp>
            <p:nvGrpSpPr>
              <p:cNvPr id="338" name="Group 337">
                <a:extLst>
                  <a:ext uri="{FF2B5EF4-FFF2-40B4-BE49-F238E27FC236}">
                    <a16:creationId xmlns:a16="http://schemas.microsoft.com/office/drawing/2014/main" id="{9D715AC6-2DA8-8395-ED63-0596A0E748B5}"/>
                  </a:ext>
                </a:extLst>
              </p:cNvPr>
              <p:cNvGrpSpPr/>
              <p:nvPr/>
            </p:nvGrpSpPr>
            <p:grpSpPr>
              <a:xfrm>
                <a:off x="1778233" y="3352800"/>
                <a:ext cx="1353112" cy="1297438"/>
                <a:chOff x="888045" y="2423834"/>
                <a:chExt cx="2976639" cy="2854165"/>
              </a:xfrm>
            </p:grpSpPr>
            <p:sp>
              <p:nvSpPr>
                <p:cNvPr id="344" name="Hexagon 343">
                  <a:extLst>
                    <a:ext uri="{FF2B5EF4-FFF2-40B4-BE49-F238E27FC236}">
                      <a16:creationId xmlns:a16="http://schemas.microsoft.com/office/drawing/2014/main" id="{0E44396F-5CA6-0F51-7097-21B460B438E9}"/>
                    </a:ext>
                  </a:extLst>
                </p:cNvPr>
                <p:cNvSpPr/>
                <p:nvPr/>
              </p:nvSpPr>
              <p:spPr>
                <a:xfrm>
                  <a:off x="1963711" y="4254707"/>
                  <a:ext cx="742015" cy="1023292"/>
                </a:xfrm>
                <a:prstGeom prst="hex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5" name="Group 344">
                  <a:extLst>
                    <a:ext uri="{FF2B5EF4-FFF2-40B4-BE49-F238E27FC236}">
                      <a16:creationId xmlns:a16="http://schemas.microsoft.com/office/drawing/2014/main" id="{44045CA9-FCD9-2570-51E9-3D4788FE9D48}"/>
                    </a:ext>
                  </a:extLst>
                </p:cNvPr>
                <p:cNvGrpSpPr/>
                <p:nvPr/>
              </p:nvGrpSpPr>
              <p:grpSpPr>
                <a:xfrm>
                  <a:off x="888045" y="2423834"/>
                  <a:ext cx="1416569" cy="1677650"/>
                  <a:chOff x="888045" y="2423834"/>
                  <a:chExt cx="1416569" cy="1677650"/>
                </a:xfrm>
              </p:grpSpPr>
              <p:sp>
                <p:nvSpPr>
                  <p:cNvPr id="351" name="Hexagon 350">
                    <a:extLst>
                      <a:ext uri="{FF2B5EF4-FFF2-40B4-BE49-F238E27FC236}">
                        <a16:creationId xmlns:a16="http://schemas.microsoft.com/office/drawing/2014/main" id="{CC1FBC20-DCF1-69D2-CBBA-78A7DB9E9149}"/>
                      </a:ext>
                    </a:extLst>
                  </p:cNvPr>
                  <p:cNvSpPr/>
                  <p:nvPr/>
                </p:nvSpPr>
                <p:spPr>
                  <a:xfrm rot="19276833">
                    <a:off x="1542614" y="3187084"/>
                    <a:ext cx="762000" cy="914400"/>
                  </a:xfrm>
                  <a:prstGeom prst="hex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Hexagon 351">
                    <a:extLst>
                      <a:ext uri="{FF2B5EF4-FFF2-40B4-BE49-F238E27FC236}">
                        <a16:creationId xmlns:a16="http://schemas.microsoft.com/office/drawing/2014/main" id="{8EB7B975-DFDE-24A7-6A9F-F9106DBEDF3E}"/>
                      </a:ext>
                    </a:extLst>
                  </p:cNvPr>
                  <p:cNvSpPr/>
                  <p:nvPr/>
                </p:nvSpPr>
                <p:spPr>
                  <a:xfrm rot="19276833">
                    <a:off x="888045" y="2423834"/>
                    <a:ext cx="762000" cy="914400"/>
                  </a:xfrm>
                  <a:prstGeom prst="hex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Up-Down Arrow 237">
                    <a:extLst>
                      <a:ext uri="{FF2B5EF4-FFF2-40B4-BE49-F238E27FC236}">
                        <a16:creationId xmlns:a16="http://schemas.microsoft.com/office/drawing/2014/main" id="{986565F4-F937-9BA3-83B2-AC338005D272}"/>
                      </a:ext>
                    </a:extLst>
                  </p:cNvPr>
                  <p:cNvSpPr/>
                  <p:nvPr/>
                </p:nvSpPr>
                <p:spPr>
                  <a:xfrm rot="19113459">
                    <a:off x="1344219" y="2913160"/>
                    <a:ext cx="500326" cy="684673"/>
                  </a:xfrm>
                  <a:prstGeom prst="upDownArrow">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46" name="Group 345">
                  <a:extLst>
                    <a:ext uri="{FF2B5EF4-FFF2-40B4-BE49-F238E27FC236}">
                      <a16:creationId xmlns:a16="http://schemas.microsoft.com/office/drawing/2014/main" id="{27573DCE-B9F7-1A00-D94D-83BF47FAFC1A}"/>
                    </a:ext>
                  </a:extLst>
                </p:cNvPr>
                <p:cNvGrpSpPr/>
                <p:nvPr/>
              </p:nvGrpSpPr>
              <p:grpSpPr>
                <a:xfrm rot="4350674">
                  <a:off x="2317574" y="2344294"/>
                  <a:ext cx="1416569" cy="1677650"/>
                  <a:chOff x="888045" y="2423834"/>
                  <a:chExt cx="1416569" cy="1677650"/>
                </a:xfrm>
              </p:grpSpPr>
              <p:sp>
                <p:nvSpPr>
                  <p:cNvPr id="348" name="Hexagon 347">
                    <a:extLst>
                      <a:ext uri="{FF2B5EF4-FFF2-40B4-BE49-F238E27FC236}">
                        <a16:creationId xmlns:a16="http://schemas.microsoft.com/office/drawing/2014/main" id="{53818D1A-8E22-4AB9-79BB-320CE433FABB}"/>
                      </a:ext>
                    </a:extLst>
                  </p:cNvPr>
                  <p:cNvSpPr/>
                  <p:nvPr/>
                </p:nvSpPr>
                <p:spPr>
                  <a:xfrm rot="19276833">
                    <a:off x="1542614" y="3187084"/>
                    <a:ext cx="762000" cy="914400"/>
                  </a:xfrm>
                  <a:prstGeom prst="hex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Hexagon 348">
                    <a:extLst>
                      <a:ext uri="{FF2B5EF4-FFF2-40B4-BE49-F238E27FC236}">
                        <a16:creationId xmlns:a16="http://schemas.microsoft.com/office/drawing/2014/main" id="{E11739C4-4935-61D3-C3E6-A05DB87ECC11}"/>
                      </a:ext>
                    </a:extLst>
                  </p:cNvPr>
                  <p:cNvSpPr/>
                  <p:nvPr/>
                </p:nvSpPr>
                <p:spPr>
                  <a:xfrm rot="19276833">
                    <a:off x="888045" y="2423834"/>
                    <a:ext cx="762000" cy="914400"/>
                  </a:xfrm>
                  <a:prstGeom prst="hex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Up-Down Arrow 234">
                    <a:extLst>
                      <a:ext uri="{FF2B5EF4-FFF2-40B4-BE49-F238E27FC236}">
                        <a16:creationId xmlns:a16="http://schemas.microsoft.com/office/drawing/2014/main" id="{E9DCDB06-D2A3-0DF1-CEE7-12EE552D6636}"/>
                      </a:ext>
                    </a:extLst>
                  </p:cNvPr>
                  <p:cNvSpPr/>
                  <p:nvPr/>
                </p:nvSpPr>
                <p:spPr>
                  <a:xfrm rot="19113459">
                    <a:off x="1344219" y="2913160"/>
                    <a:ext cx="500326" cy="684673"/>
                  </a:xfrm>
                  <a:prstGeom prst="upDownArrow">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7" name="Up-Down Arrow 231">
                  <a:extLst>
                    <a:ext uri="{FF2B5EF4-FFF2-40B4-BE49-F238E27FC236}">
                      <a16:creationId xmlns:a16="http://schemas.microsoft.com/office/drawing/2014/main" id="{0FE7A77A-9866-A707-88B6-A90FE287A376}"/>
                    </a:ext>
                  </a:extLst>
                </p:cNvPr>
                <p:cNvSpPr/>
                <p:nvPr/>
              </p:nvSpPr>
              <p:spPr>
                <a:xfrm>
                  <a:off x="2096999" y="3821287"/>
                  <a:ext cx="500326" cy="684673"/>
                </a:xfrm>
                <a:prstGeom prst="upDownArrow">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39" name="Hexagon 338">
                <a:extLst>
                  <a:ext uri="{FF2B5EF4-FFF2-40B4-BE49-F238E27FC236}">
                    <a16:creationId xmlns:a16="http://schemas.microsoft.com/office/drawing/2014/main" id="{CD1973CC-1190-56A5-2729-4183EBE267AA}"/>
                  </a:ext>
                </a:extLst>
              </p:cNvPr>
              <p:cNvSpPr/>
              <p:nvPr/>
            </p:nvSpPr>
            <p:spPr>
              <a:xfrm rot="19276833">
                <a:off x="2189057" y="3834940"/>
                <a:ext cx="175089" cy="210106"/>
              </a:xfrm>
              <a:prstGeom prst="hexagon">
                <a:avLst/>
              </a:prstGeom>
              <a:solidFill>
                <a:srgbClr val="D5B35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Hexagon 339">
                <a:extLst>
                  <a:ext uri="{FF2B5EF4-FFF2-40B4-BE49-F238E27FC236}">
                    <a16:creationId xmlns:a16="http://schemas.microsoft.com/office/drawing/2014/main" id="{56FA298A-F8B1-F8FD-8B6D-0D95A7501975}"/>
                  </a:ext>
                </a:extLst>
              </p:cNvPr>
              <p:cNvSpPr/>
              <p:nvPr/>
            </p:nvSpPr>
            <p:spPr>
              <a:xfrm rot="19276833">
                <a:off x="1855181" y="3426884"/>
                <a:ext cx="175089" cy="210106"/>
              </a:xfrm>
              <a:prstGeom prst="hexagon">
                <a:avLst/>
              </a:prstGeom>
              <a:solidFill>
                <a:srgbClr val="D5B35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Hexagon 340">
                <a:extLst>
                  <a:ext uri="{FF2B5EF4-FFF2-40B4-BE49-F238E27FC236}">
                    <a16:creationId xmlns:a16="http://schemas.microsoft.com/office/drawing/2014/main" id="{77FC61B2-3283-AF1F-2768-985AC88EC8AE}"/>
                  </a:ext>
                </a:extLst>
              </p:cNvPr>
              <p:cNvSpPr/>
              <p:nvPr/>
            </p:nvSpPr>
            <p:spPr>
              <a:xfrm rot="2199862">
                <a:off x="2802724" y="3364477"/>
                <a:ext cx="183866" cy="218928"/>
              </a:xfrm>
              <a:prstGeom prst="hexagon">
                <a:avLst/>
              </a:prstGeom>
              <a:solidFill>
                <a:srgbClr val="D5B35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Hexagon 341">
                <a:extLst>
                  <a:ext uri="{FF2B5EF4-FFF2-40B4-BE49-F238E27FC236}">
                    <a16:creationId xmlns:a16="http://schemas.microsoft.com/office/drawing/2014/main" id="{D0899C64-AB8A-2B4A-CC07-163BBB24B5EB}"/>
                  </a:ext>
                </a:extLst>
              </p:cNvPr>
              <p:cNvSpPr/>
              <p:nvPr/>
            </p:nvSpPr>
            <p:spPr>
              <a:xfrm rot="2199862">
                <a:off x="2490981" y="3793905"/>
                <a:ext cx="183866" cy="218928"/>
              </a:xfrm>
              <a:prstGeom prst="hexagon">
                <a:avLst/>
              </a:prstGeom>
              <a:solidFill>
                <a:srgbClr val="D5B35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Hexagon 342">
                <a:extLst>
                  <a:ext uri="{FF2B5EF4-FFF2-40B4-BE49-F238E27FC236}">
                    <a16:creationId xmlns:a16="http://schemas.microsoft.com/office/drawing/2014/main" id="{E1AB0BF4-BF5A-77D8-305C-4E61F487A244}"/>
                  </a:ext>
                </a:extLst>
              </p:cNvPr>
              <p:cNvSpPr/>
              <p:nvPr/>
            </p:nvSpPr>
            <p:spPr>
              <a:xfrm>
                <a:off x="2322754" y="4285393"/>
                <a:ext cx="239751" cy="310127"/>
              </a:xfrm>
              <a:prstGeom prst="hexagon">
                <a:avLst/>
              </a:prstGeom>
              <a:solidFill>
                <a:srgbClr val="D5B35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7" name="Cloud 296">
              <a:extLst>
                <a:ext uri="{FF2B5EF4-FFF2-40B4-BE49-F238E27FC236}">
                  <a16:creationId xmlns:a16="http://schemas.microsoft.com/office/drawing/2014/main" id="{D15BC24D-515C-7ACF-6A21-161FECD2D39A}"/>
                </a:ext>
              </a:extLst>
            </p:cNvPr>
            <p:cNvSpPr/>
            <p:nvPr/>
          </p:nvSpPr>
          <p:spPr>
            <a:xfrm rot="16200000">
              <a:off x="7078519" y="2530773"/>
              <a:ext cx="886585" cy="918626"/>
            </a:xfrm>
            <a:prstGeom prst="cloud">
              <a:avLst/>
            </a:prstGeom>
            <a:solidFill>
              <a:srgbClr val="4D240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8" name="Oval 297">
              <a:extLst>
                <a:ext uri="{FF2B5EF4-FFF2-40B4-BE49-F238E27FC236}">
                  <a16:creationId xmlns:a16="http://schemas.microsoft.com/office/drawing/2014/main" id="{16DD4CFC-36CD-C536-6685-C249B3A766BB}"/>
                </a:ext>
              </a:extLst>
            </p:cNvPr>
            <p:cNvSpPr/>
            <p:nvPr/>
          </p:nvSpPr>
          <p:spPr>
            <a:xfrm flipH="1">
              <a:off x="7371619" y="2642538"/>
              <a:ext cx="248894" cy="180086"/>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9" name="Group 298">
              <a:extLst>
                <a:ext uri="{FF2B5EF4-FFF2-40B4-BE49-F238E27FC236}">
                  <a16:creationId xmlns:a16="http://schemas.microsoft.com/office/drawing/2014/main" id="{33C2A7CF-6EF4-AF34-2E32-FC571116EBED}"/>
                </a:ext>
              </a:extLst>
            </p:cNvPr>
            <p:cNvGrpSpPr/>
            <p:nvPr/>
          </p:nvGrpSpPr>
          <p:grpSpPr>
            <a:xfrm>
              <a:off x="6935889" y="4831635"/>
              <a:ext cx="1164651" cy="306065"/>
              <a:chOff x="2389741" y="1288080"/>
              <a:chExt cx="1164651" cy="306065"/>
            </a:xfrm>
          </p:grpSpPr>
          <p:grpSp>
            <p:nvGrpSpPr>
              <p:cNvPr id="326" name="Group 325">
                <a:extLst>
                  <a:ext uri="{FF2B5EF4-FFF2-40B4-BE49-F238E27FC236}">
                    <a16:creationId xmlns:a16="http://schemas.microsoft.com/office/drawing/2014/main" id="{C6D6B295-5CE3-2C68-7F82-590E17664096}"/>
                  </a:ext>
                </a:extLst>
              </p:cNvPr>
              <p:cNvGrpSpPr/>
              <p:nvPr/>
            </p:nvGrpSpPr>
            <p:grpSpPr>
              <a:xfrm>
                <a:off x="2394173" y="1357887"/>
                <a:ext cx="1105929" cy="161687"/>
                <a:chOff x="875271" y="1210552"/>
                <a:chExt cx="2932355" cy="406966"/>
              </a:xfrm>
            </p:grpSpPr>
            <p:grpSp>
              <p:nvGrpSpPr>
                <p:cNvPr id="329" name="Group 328">
                  <a:extLst>
                    <a:ext uri="{FF2B5EF4-FFF2-40B4-BE49-F238E27FC236}">
                      <a16:creationId xmlns:a16="http://schemas.microsoft.com/office/drawing/2014/main" id="{080F1F2A-6AEB-8371-D9BE-BA52C2DBB135}"/>
                    </a:ext>
                  </a:extLst>
                </p:cNvPr>
                <p:cNvGrpSpPr/>
                <p:nvPr/>
              </p:nvGrpSpPr>
              <p:grpSpPr>
                <a:xfrm>
                  <a:off x="1752600" y="1214876"/>
                  <a:ext cx="1147003" cy="398523"/>
                  <a:chOff x="1752600" y="1214876"/>
                  <a:chExt cx="1147003" cy="398523"/>
                </a:xfrm>
              </p:grpSpPr>
              <p:cxnSp>
                <p:nvCxnSpPr>
                  <p:cNvPr id="336" name="Elbow Connector 220">
                    <a:extLst>
                      <a:ext uri="{FF2B5EF4-FFF2-40B4-BE49-F238E27FC236}">
                        <a16:creationId xmlns:a16="http://schemas.microsoft.com/office/drawing/2014/main" id="{6512E024-5BC5-F5BC-A29E-01A965FE38C2}"/>
                      </a:ext>
                    </a:extLst>
                  </p:cNvPr>
                  <p:cNvCxnSpPr/>
                  <p:nvPr/>
                </p:nvCxnSpPr>
                <p:spPr>
                  <a:xfrm>
                    <a:off x="1752600" y="1219200"/>
                    <a:ext cx="679941" cy="394199"/>
                  </a:xfrm>
                  <a:prstGeom prst="bentConnector3">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Elbow Connector 221">
                    <a:extLst>
                      <a:ext uri="{FF2B5EF4-FFF2-40B4-BE49-F238E27FC236}">
                        <a16:creationId xmlns:a16="http://schemas.microsoft.com/office/drawing/2014/main" id="{29333AA9-B3F8-26E9-F8B9-9D157CEC481E}"/>
                      </a:ext>
                    </a:extLst>
                  </p:cNvPr>
                  <p:cNvCxnSpPr/>
                  <p:nvPr/>
                </p:nvCxnSpPr>
                <p:spPr>
                  <a:xfrm flipH="1">
                    <a:off x="2219662" y="1214876"/>
                    <a:ext cx="679941" cy="394199"/>
                  </a:xfrm>
                  <a:prstGeom prst="bentConnector3">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30" name="Group 329">
                  <a:extLst>
                    <a:ext uri="{FF2B5EF4-FFF2-40B4-BE49-F238E27FC236}">
                      <a16:creationId xmlns:a16="http://schemas.microsoft.com/office/drawing/2014/main" id="{7E87F434-3E89-4373-9298-D8D7268C68A5}"/>
                    </a:ext>
                  </a:extLst>
                </p:cNvPr>
                <p:cNvGrpSpPr/>
                <p:nvPr/>
              </p:nvGrpSpPr>
              <p:grpSpPr>
                <a:xfrm>
                  <a:off x="2660623" y="1210552"/>
                  <a:ext cx="1147003" cy="398523"/>
                  <a:chOff x="1752600" y="1214876"/>
                  <a:chExt cx="1147003" cy="398523"/>
                </a:xfrm>
              </p:grpSpPr>
              <p:cxnSp>
                <p:nvCxnSpPr>
                  <p:cNvPr id="334" name="Elbow Connector 218">
                    <a:extLst>
                      <a:ext uri="{FF2B5EF4-FFF2-40B4-BE49-F238E27FC236}">
                        <a16:creationId xmlns:a16="http://schemas.microsoft.com/office/drawing/2014/main" id="{23236ABF-C634-B9F0-023D-1468775964BB}"/>
                      </a:ext>
                    </a:extLst>
                  </p:cNvPr>
                  <p:cNvCxnSpPr/>
                  <p:nvPr/>
                </p:nvCxnSpPr>
                <p:spPr>
                  <a:xfrm>
                    <a:off x="1752600" y="1219200"/>
                    <a:ext cx="679941" cy="394199"/>
                  </a:xfrm>
                  <a:prstGeom prst="bentConnector3">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Elbow Connector 219">
                    <a:extLst>
                      <a:ext uri="{FF2B5EF4-FFF2-40B4-BE49-F238E27FC236}">
                        <a16:creationId xmlns:a16="http://schemas.microsoft.com/office/drawing/2014/main" id="{E1303F67-010D-D3FA-F3B3-CE9C1B07A615}"/>
                      </a:ext>
                    </a:extLst>
                  </p:cNvPr>
                  <p:cNvCxnSpPr/>
                  <p:nvPr/>
                </p:nvCxnSpPr>
                <p:spPr>
                  <a:xfrm flipH="1">
                    <a:off x="2219662" y="1214876"/>
                    <a:ext cx="679941" cy="394199"/>
                  </a:xfrm>
                  <a:prstGeom prst="bentConnector3">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31" name="Group 330">
                  <a:extLst>
                    <a:ext uri="{FF2B5EF4-FFF2-40B4-BE49-F238E27FC236}">
                      <a16:creationId xmlns:a16="http://schemas.microsoft.com/office/drawing/2014/main" id="{04681774-B05E-9BF4-FA8D-5186002BFF27}"/>
                    </a:ext>
                  </a:extLst>
                </p:cNvPr>
                <p:cNvGrpSpPr/>
                <p:nvPr/>
              </p:nvGrpSpPr>
              <p:grpSpPr>
                <a:xfrm>
                  <a:off x="875271" y="1218995"/>
                  <a:ext cx="1147003" cy="398523"/>
                  <a:chOff x="1752600" y="1214876"/>
                  <a:chExt cx="1147003" cy="398523"/>
                </a:xfrm>
              </p:grpSpPr>
              <p:cxnSp>
                <p:nvCxnSpPr>
                  <p:cNvPr id="332" name="Elbow Connector 216">
                    <a:extLst>
                      <a:ext uri="{FF2B5EF4-FFF2-40B4-BE49-F238E27FC236}">
                        <a16:creationId xmlns:a16="http://schemas.microsoft.com/office/drawing/2014/main" id="{67617EB7-1E7B-947C-FAA8-66B1A73AE092}"/>
                      </a:ext>
                    </a:extLst>
                  </p:cNvPr>
                  <p:cNvCxnSpPr/>
                  <p:nvPr/>
                </p:nvCxnSpPr>
                <p:spPr>
                  <a:xfrm>
                    <a:off x="1752600" y="1219200"/>
                    <a:ext cx="679941" cy="394199"/>
                  </a:xfrm>
                  <a:prstGeom prst="bentConnector3">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Elbow Connector 217">
                    <a:extLst>
                      <a:ext uri="{FF2B5EF4-FFF2-40B4-BE49-F238E27FC236}">
                        <a16:creationId xmlns:a16="http://schemas.microsoft.com/office/drawing/2014/main" id="{1F1085AD-9864-0488-7DAA-82FCE116F23B}"/>
                      </a:ext>
                    </a:extLst>
                  </p:cNvPr>
                  <p:cNvCxnSpPr/>
                  <p:nvPr/>
                </p:nvCxnSpPr>
                <p:spPr>
                  <a:xfrm flipH="1">
                    <a:off x="2219662" y="1214876"/>
                    <a:ext cx="679941" cy="394199"/>
                  </a:xfrm>
                  <a:prstGeom prst="bentConnector3">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cxnSp>
            <p:nvCxnSpPr>
              <p:cNvPr id="327" name="Straight Connector 326">
                <a:extLst>
                  <a:ext uri="{FF2B5EF4-FFF2-40B4-BE49-F238E27FC236}">
                    <a16:creationId xmlns:a16="http://schemas.microsoft.com/office/drawing/2014/main" id="{5ACE8C6E-E0CD-4312-8B7A-CCAFD3483621}"/>
                  </a:ext>
                </a:extLst>
              </p:cNvPr>
              <p:cNvCxnSpPr/>
              <p:nvPr/>
            </p:nvCxnSpPr>
            <p:spPr>
              <a:xfrm>
                <a:off x="2389741" y="1288080"/>
                <a:ext cx="1071289" cy="3976"/>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8" name="Straight Connector 327">
                <a:extLst>
                  <a:ext uri="{FF2B5EF4-FFF2-40B4-BE49-F238E27FC236}">
                    <a16:creationId xmlns:a16="http://schemas.microsoft.com/office/drawing/2014/main" id="{7D7ECD4B-71EC-1AA2-5A4D-006D91D5E696}"/>
                  </a:ext>
                </a:extLst>
              </p:cNvPr>
              <p:cNvCxnSpPr/>
              <p:nvPr/>
            </p:nvCxnSpPr>
            <p:spPr>
              <a:xfrm>
                <a:off x="2393624" y="1580646"/>
                <a:ext cx="1160768" cy="13499"/>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00" name="Group 299">
              <a:extLst>
                <a:ext uri="{FF2B5EF4-FFF2-40B4-BE49-F238E27FC236}">
                  <a16:creationId xmlns:a16="http://schemas.microsoft.com/office/drawing/2014/main" id="{87F28965-AD6D-5078-7120-1FE34F2D0E03}"/>
                </a:ext>
              </a:extLst>
            </p:cNvPr>
            <p:cNvGrpSpPr/>
            <p:nvPr/>
          </p:nvGrpSpPr>
          <p:grpSpPr>
            <a:xfrm rot="1459043">
              <a:off x="6523656" y="3805665"/>
              <a:ext cx="598635" cy="157319"/>
              <a:chOff x="2389741" y="1288080"/>
              <a:chExt cx="1164651" cy="306065"/>
            </a:xfrm>
          </p:grpSpPr>
          <p:grpSp>
            <p:nvGrpSpPr>
              <p:cNvPr id="314" name="Group 313">
                <a:extLst>
                  <a:ext uri="{FF2B5EF4-FFF2-40B4-BE49-F238E27FC236}">
                    <a16:creationId xmlns:a16="http://schemas.microsoft.com/office/drawing/2014/main" id="{62FFF7A6-7946-7F86-112E-EE1E1A2406D7}"/>
                  </a:ext>
                </a:extLst>
              </p:cNvPr>
              <p:cNvGrpSpPr/>
              <p:nvPr/>
            </p:nvGrpSpPr>
            <p:grpSpPr>
              <a:xfrm>
                <a:off x="2394173" y="1357887"/>
                <a:ext cx="1105929" cy="161687"/>
                <a:chOff x="875271" y="1210552"/>
                <a:chExt cx="2932355" cy="406966"/>
              </a:xfrm>
            </p:grpSpPr>
            <p:grpSp>
              <p:nvGrpSpPr>
                <p:cNvPr id="317" name="Group 316">
                  <a:extLst>
                    <a:ext uri="{FF2B5EF4-FFF2-40B4-BE49-F238E27FC236}">
                      <a16:creationId xmlns:a16="http://schemas.microsoft.com/office/drawing/2014/main" id="{F3D67C15-2B4F-D483-5527-1625D9BD7D6D}"/>
                    </a:ext>
                  </a:extLst>
                </p:cNvPr>
                <p:cNvGrpSpPr/>
                <p:nvPr/>
              </p:nvGrpSpPr>
              <p:grpSpPr>
                <a:xfrm>
                  <a:off x="1752600" y="1214876"/>
                  <a:ext cx="1147003" cy="398523"/>
                  <a:chOff x="1752600" y="1214876"/>
                  <a:chExt cx="1147003" cy="398523"/>
                </a:xfrm>
              </p:grpSpPr>
              <p:cxnSp>
                <p:nvCxnSpPr>
                  <p:cNvPr id="324" name="Elbow Connector 208">
                    <a:extLst>
                      <a:ext uri="{FF2B5EF4-FFF2-40B4-BE49-F238E27FC236}">
                        <a16:creationId xmlns:a16="http://schemas.microsoft.com/office/drawing/2014/main" id="{5DD25C3E-58F3-522E-6192-ECEA50485AD3}"/>
                      </a:ext>
                    </a:extLst>
                  </p:cNvPr>
                  <p:cNvCxnSpPr/>
                  <p:nvPr/>
                </p:nvCxnSpPr>
                <p:spPr>
                  <a:xfrm>
                    <a:off x="1752600" y="1219200"/>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5" name="Elbow Connector 209">
                    <a:extLst>
                      <a:ext uri="{FF2B5EF4-FFF2-40B4-BE49-F238E27FC236}">
                        <a16:creationId xmlns:a16="http://schemas.microsoft.com/office/drawing/2014/main" id="{FDC06A58-FF39-DEDC-D030-7B35FB9CAC9A}"/>
                      </a:ext>
                    </a:extLst>
                  </p:cNvPr>
                  <p:cNvCxnSpPr/>
                  <p:nvPr/>
                </p:nvCxnSpPr>
                <p:spPr>
                  <a:xfrm flipH="1">
                    <a:off x="2219662" y="1214876"/>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18" name="Group 317">
                  <a:extLst>
                    <a:ext uri="{FF2B5EF4-FFF2-40B4-BE49-F238E27FC236}">
                      <a16:creationId xmlns:a16="http://schemas.microsoft.com/office/drawing/2014/main" id="{DDD18A58-9ECE-1CB3-330B-77BA98B1E5E6}"/>
                    </a:ext>
                  </a:extLst>
                </p:cNvPr>
                <p:cNvGrpSpPr/>
                <p:nvPr/>
              </p:nvGrpSpPr>
              <p:grpSpPr>
                <a:xfrm>
                  <a:off x="2660623" y="1210552"/>
                  <a:ext cx="1147003" cy="398523"/>
                  <a:chOff x="1752600" y="1214876"/>
                  <a:chExt cx="1147003" cy="398523"/>
                </a:xfrm>
              </p:grpSpPr>
              <p:cxnSp>
                <p:nvCxnSpPr>
                  <p:cNvPr id="322" name="Elbow Connector 206">
                    <a:extLst>
                      <a:ext uri="{FF2B5EF4-FFF2-40B4-BE49-F238E27FC236}">
                        <a16:creationId xmlns:a16="http://schemas.microsoft.com/office/drawing/2014/main" id="{F000B9F2-4BC0-8FD8-EC4D-CF96468807AA}"/>
                      </a:ext>
                    </a:extLst>
                  </p:cNvPr>
                  <p:cNvCxnSpPr/>
                  <p:nvPr/>
                </p:nvCxnSpPr>
                <p:spPr>
                  <a:xfrm>
                    <a:off x="1752600" y="1219200"/>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3" name="Elbow Connector 207">
                    <a:extLst>
                      <a:ext uri="{FF2B5EF4-FFF2-40B4-BE49-F238E27FC236}">
                        <a16:creationId xmlns:a16="http://schemas.microsoft.com/office/drawing/2014/main" id="{35C73778-35CB-75A7-749F-9518C4C1A165}"/>
                      </a:ext>
                    </a:extLst>
                  </p:cNvPr>
                  <p:cNvCxnSpPr/>
                  <p:nvPr/>
                </p:nvCxnSpPr>
                <p:spPr>
                  <a:xfrm flipH="1">
                    <a:off x="2219662" y="1214876"/>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19" name="Group 318">
                  <a:extLst>
                    <a:ext uri="{FF2B5EF4-FFF2-40B4-BE49-F238E27FC236}">
                      <a16:creationId xmlns:a16="http://schemas.microsoft.com/office/drawing/2014/main" id="{FF1078C4-3CFE-DD26-F76B-8297B7764344}"/>
                    </a:ext>
                  </a:extLst>
                </p:cNvPr>
                <p:cNvGrpSpPr/>
                <p:nvPr/>
              </p:nvGrpSpPr>
              <p:grpSpPr>
                <a:xfrm>
                  <a:off x="875271" y="1218995"/>
                  <a:ext cx="1147003" cy="398523"/>
                  <a:chOff x="1752600" y="1214876"/>
                  <a:chExt cx="1147003" cy="398523"/>
                </a:xfrm>
              </p:grpSpPr>
              <p:cxnSp>
                <p:nvCxnSpPr>
                  <p:cNvPr id="320" name="Elbow Connector 204">
                    <a:extLst>
                      <a:ext uri="{FF2B5EF4-FFF2-40B4-BE49-F238E27FC236}">
                        <a16:creationId xmlns:a16="http://schemas.microsoft.com/office/drawing/2014/main" id="{628694B0-50B3-6283-1804-4389D050FC26}"/>
                      </a:ext>
                    </a:extLst>
                  </p:cNvPr>
                  <p:cNvCxnSpPr/>
                  <p:nvPr/>
                </p:nvCxnSpPr>
                <p:spPr>
                  <a:xfrm>
                    <a:off x="1752600" y="1219200"/>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1" name="Elbow Connector 205">
                    <a:extLst>
                      <a:ext uri="{FF2B5EF4-FFF2-40B4-BE49-F238E27FC236}">
                        <a16:creationId xmlns:a16="http://schemas.microsoft.com/office/drawing/2014/main" id="{37E67264-56D8-AAAB-33C5-CA9FF29A5824}"/>
                      </a:ext>
                    </a:extLst>
                  </p:cNvPr>
                  <p:cNvCxnSpPr/>
                  <p:nvPr/>
                </p:nvCxnSpPr>
                <p:spPr>
                  <a:xfrm flipH="1">
                    <a:off x="2219662" y="1214876"/>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cxnSp>
            <p:nvCxnSpPr>
              <p:cNvPr id="315" name="Straight Connector 314">
                <a:extLst>
                  <a:ext uri="{FF2B5EF4-FFF2-40B4-BE49-F238E27FC236}">
                    <a16:creationId xmlns:a16="http://schemas.microsoft.com/office/drawing/2014/main" id="{64F34A61-120C-6B56-043B-414370AA6107}"/>
                  </a:ext>
                </a:extLst>
              </p:cNvPr>
              <p:cNvCxnSpPr/>
              <p:nvPr/>
            </p:nvCxnSpPr>
            <p:spPr>
              <a:xfrm>
                <a:off x="2389741" y="1288080"/>
                <a:ext cx="1071289" cy="3976"/>
              </a:xfrm>
              <a:prstGeom prst="line">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6" name="Straight Connector 315">
                <a:extLst>
                  <a:ext uri="{FF2B5EF4-FFF2-40B4-BE49-F238E27FC236}">
                    <a16:creationId xmlns:a16="http://schemas.microsoft.com/office/drawing/2014/main" id="{4B2EAC37-2171-E159-EC8E-3B5E8212D216}"/>
                  </a:ext>
                </a:extLst>
              </p:cNvPr>
              <p:cNvCxnSpPr/>
              <p:nvPr/>
            </p:nvCxnSpPr>
            <p:spPr>
              <a:xfrm>
                <a:off x="2393624" y="1580646"/>
                <a:ext cx="1160768" cy="13499"/>
              </a:xfrm>
              <a:prstGeom prst="line">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01" name="Group 300">
              <a:extLst>
                <a:ext uri="{FF2B5EF4-FFF2-40B4-BE49-F238E27FC236}">
                  <a16:creationId xmlns:a16="http://schemas.microsoft.com/office/drawing/2014/main" id="{1C5DE39E-AACB-DAC2-A736-B33B06CE75B7}"/>
                </a:ext>
              </a:extLst>
            </p:cNvPr>
            <p:cNvGrpSpPr/>
            <p:nvPr/>
          </p:nvGrpSpPr>
          <p:grpSpPr>
            <a:xfrm rot="20161206">
              <a:off x="7910705" y="3865445"/>
              <a:ext cx="598635" cy="157319"/>
              <a:chOff x="2389741" y="1288080"/>
              <a:chExt cx="1164651" cy="306065"/>
            </a:xfrm>
          </p:grpSpPr>
          <p:grpSp>
            <p:nvGrpSpPr>
              <p:cNvPr id="302" name="Group 301">
                <a:extLst>
                  <a:ext uri="{FF2B5EF4-FFF2-40B4-BE49-F238E27FC236}">
                    <a16:creationId xmlns:a16="http://schemas.microsoft.com/office/drawing/2014/main" id="{01BE6949-75E0-1A00-2FB2-1B0396F8E49E}"/>
                  </a:ext>
                </a:extLst>
              </p:cNvPr>
              <p:cNvGrpSpPr/>
              <p:nvPr/>
            </p:nvGrpSpPr>
            <p:grpSpPr>
              <a:xfrm>
                <a:off x="2394173" y="1357887"/>
                <a:ext cx="1105929" cy="161687"/>
                <a:chOff x="875271" y="1210552"/>
                <a:chExt cx="2932355" cy="406966"/>
              </a:xfrm>
            </p:grpSpPr>
            <p:grpSp>
              <p:nvGrpSpPr>
                <p:cNvPr id="305" name="Group 304">
                  <a:extLst>
                    <a:ext uri="{FF2B5EF4-FFF2-40B4-BE49-F238E27FC236}">
                      <a16:creationId xmlns:a16="http://schemas.microsoft.com/office/drawing/2014/main" id="{A07CD745-AC43-A2D0-FA0E-ABC8F169D66D}"/>
                    </a:ext>
                  </a:extLst>
                </p:cNvPr>
                <p:cNvGrpSpPr/>
                <p:nvPr/>
              </p:nvGrpSpPr>
              <p:grpSpPr>
                <a:xfrm>
                  <a:off x="1752600" y="1214876"/>
                  <a:ext cx="1147003" cy="398523"/>
                  <a:chOff x="1752600" y="1214876"/>
                  <a:chExt cx="1147003" cy="398523"/>
                </a:xfrm>
              </p:grpSpPr>
              <p:cxnSp>
                <p:nvCxnSpPr>
                  <p:cNvPr id="312" name="Elbow Connector 196">
                    <a:extLst>
                      <a:ext uri="{FF2B5EF4-FFF2-40B4-BE49-F238E27FC236}">
                        <a16:creationId xmlns:a16="http://schemas.microsoft.com/office/drawing/2014/main" id="{070BCA55-1785-D7CC-F459-A97B478570D4}"/>
                      </a:ext>
                    </a:extLst>
                  </p:cNvPr>
                  <p:cNvCxnSpPr/>
                  <p:nvPr/>
                </p:nvCxnSpPr>
                <p:spPr>
                  <a:xfrm>
                    <a:off x="1752600" y="1219200"/>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3" name="Elbow Connector 197">
                    <a:extLst>
                      <a:ext uri="{FF2B5EF4-FFF2-40B4-BE49-F238E27FC236}">
                        <a16:creationId xmlns:a16="http://schemas.microsoft.com/office/drawing/2014/main" id="{97542C42-5766-F5DA-C40B-23F8DD4C276D}"/>
                      </a:ext>
                    </a:extLst>
                  </p:cNvPr>
                  <p:cNvCxnSpPr/>
                  <p:nvPr/>
                </p:nvCxnSpPr>
                <p:spPr>
                  <a:xfrm flipH="1">
                    <a:off x="2219662" y="1214876"/>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06" name="Group 305">
                  <a:extLst>
                    <a:ext uri="{FF2B5EF4-FFF2-40B4-BE49-F238E27FC236}">
                      <a16:creationId xmlns:a16="http://schemas.microsoft.com/office/drawing/2014/main" id="{CB0EADD5-27BF-83C9-F784-DCE6D59E7749}"/>
                    </a:ext>
                  </a:extLst>
                </p:cNvPr>
                <p:cNvGrpSpPr/>
                <p:nvPr/>
              </p:nvGrpSpPr>
              <p:grpSpPr>
                <a:xfrm>
                  <a:off x="2660623" y="1210552"/>
                  <a:ext cx="1147003" cy="398523"/>
                  <a:chOff x="1752600" y="1214876"/>
                  <a:chExt cx="1147003" cy="398523"/>
                </a:xfrm>
              </p:grpSpPr>
              <p:cxnSp>
                <p:nvCxnSpPr>
                  <p:cNvPr id="310" name="Elbow Connector 194">
                    <a:extLst>
                      <a:ext uri="{FF2B5EF4-FFF2-40B4-BE49-F238E27FC236}">
                        <a16:creationId xmlns:a16="http://schemas.microsoft.com/office/drawing/2014/main" id="{81B1D52A-0ACA-780E-5866-4B667ADF1A2F}"/>
                      </a:ext>
                    </a:extLst>
                  </p:cNvPr>
                  <p:cNvCxnSpPr/>
                  <p:nvPr/>
                </p:nvCxnSpPr>
                <p:spPr>
                  <a:xfrm>
                    <a:off x="1752600" y="1219200"/>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1" name="Elbow Connector 195">
                    <a:extLst>
                      <a:ext uri="{FF2B5EF4-FFF2-40B4-BE49-F238E27FC236}">
                        <a16:creationId xmlns:a16="http://schemas.microsoft.com/office/drawing/2014/main" id="{7354E91B-2656-B6BE-6C49-EB574691DA1D}"/>
                      </a:ext>
                    </a:extLst>
                  </p:cNvPr>
                  <p:cNvCxnSpPr/>
                  <p:nvPr/>
                </p:nvCxnSpPr>
                <p:spPr>
                  <a:xfrm flipH="1">
                    <a:off x="2219662" y="1214876"/>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07" name="Group 306">
                  <a:extLst>
                    <a:ext uri="{FF2B5EF4-FFF2-40B4-BE49-F238E27FC236}">
                      <a16:creationId xmlns:a16="http://schemas.microsoft.com/office/drawing/2014/main" id="{73401B1A-3F6C-BDA7-94A1-516A86F43C75}"/>
                    </a:ext>
                  </a:extLst>
                </p:cNvPr>
                <p:cNvGrpSpPr/>
                <p:nvPr/>
              </p:nvGrpSpPr>
              <p:grpSpPr>
                <a:xfrm>
                  <a:off x="875271" y="1218995"/>
                  <a:ext cx="1147003" cy="398523"/>
                  <a:chOff x="1752600" y="1214876"/>
                  <a:chExt cx="1147003" cy="398523"/>
                </a:xfrm>
              </p:grpSpPr>
              <p:cxnSp>
                <p:nvCxnSpPr>
                  <p:cNvPr id="308" name="Elbow Connector 192">
                    <a:extLst>
                      <a:ext uri="{FF2B5EF4-FFF2-40B4-BE49-F238E27FC236}">
                        <a16:creationId xmlns:a16="http://schemas.microsoft.com/office/drawing/2014/main" id="{DFE9F4C0-6258-B056-B295-A31667F734C4}"/>
                      </a:ext>
                    </a:extLst>
                  </p:cNvPr>
                  <p:cNvCxnSpPr/>
                  <p:nvPr/>
                </p:nvCxnSpPr>
                <p:spPr>
                  <a:xfrm>
                    <a:off x="1752600" y="1219200"/>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9" name="Elbow Connector 193">
                    <a:extLst>
                      <a:ext uri="{FF2B5EF4-FFF2-40B4-BE49-F238E27FC236}">
                        <a16:creationId xmlns:a16="http://schemas.microsoft.com/office/drawing/2014/main" id="{A1B3D6F6-99DC-F00A-C240-4A99EC81A654}"/>
                      </a:ext>
                    </a:extLst>
                  </p:cNvPr>
                  <p:cNvCxnSpPr/>
                  <p:nvPr/>
                </p:nvCxnSpPr>
                <p:spPr>
                  <a:xfrm flipH="1">
                    <a:off x="2219662" y="1214876"/>
                    <a:ext cx="679941" cy="394199"/>
                  </a:xfrm>
                  <a:prstGeom prst="bentConnector3">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cxnSp>
            <p:nvCxnSpPr>
              <p:cNvPr id="303" name="Straight Connector 302">
                <a:extLst>
                  <a:ext uri="{FF2B5EF4-FFF2-40B4-BE49-F238E27FC236}">
                    <a16:creationId xmlns:a16="http://schemas.microsoft.com/office/drawing/2014/main" id="{E595D4FA-917C-F9FB-BA81-1814995AEEDA}"/>
                  </a:ext>
                </a:extLst>
              </p:cNvPr>
              <p:cNvCxnSpPr/>
              <p:nvPr/>
            </p:nvCxnSpPr>
            <p:spPr>
              <a:xfrm>
                <a:off x="2389741" y="1288080"/>
                <a:ext cx="1071289" cy="3976"/>
              </a:xfrm>
              <a:prstGeom prst="line">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4" name="Straight Connector 303">
                <a:extLst>
                  <a:ext uri="{FF2B5EF4-FFF2-40B4-BE49-F238E27FC236}">
                    <a16:creationId xmlns:a16="http://schemas.microsoft.com/office/drawing/2014/main" id="{460D6BD8-F3E3-9821-6D30-2331B751C582}"/>
                  </a:ext>
                </a:extLst>
              </p:cNvPr>
              <p:cNvCxnSpPr/>
              <p:nvPr/>
            </p:nvCxnSpPr>
            <p:spPr>
              <a:xfrm>
                <a:off x="2393624" y="1580646"/>
                <a:ext cx="1160768" cy="13499"/>
              </a:xfrm>
              <a:prstGeom prst="line">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grpSp>
        <p:nvGrpSpPr>
          <p:cNvPr id="373" name="Group 372">
            <a:extLst>
              <a:ext uri="{FF2B5EF4-FFF2-40B4-BE49-F238E27FC236}">
                <a16:creationId xmlns:a16="http://schemas.microsoft.com/office/drawing/2014/main" id="{CC51138E-50C2-2120-A4EA-90F6C433237D}"/>
              </a:ext>
            </a:extLst>
          </p:cNvPr>
          <p:cNvGrpSpPr/>
          <p:nvPr/>
        </p:nvGrpSpPr>
        <p:grpSpPr>
          <a:xfrm rot="16200000">
            <a:off x="-434455" y="2090091"/>
            <a:ext cx="3860675" cy="2755324"/>
            <a:chOff x="228600" y="381000"/>
            <a:chExt cx="3505068" cy="2501531"/>
          </a:xfrm>
        </p:grpSpPr>
        <p:grpSp>
          <p:nvGrpSpPr>
            <p:cNvPr id="374" name="Group 373">
              <a:extLst>
                <a:ext uri="{FF2B5EF4-FFF2-40B4-BE49-F238E27FC236}">
                  <a16:creationId xmlns:a16="http://schemas.microsoft.com/office/drawing/2014/main" id="{371CC4EC-742A-F01F-6ABF-C3D030153B09}"/>
                </a:ext>
              </a:extLst>
            </p:cNvPr>
            <p:cNvGrpSpPr/>
            <p:nvPr/>
          </p:nvGrpSpPr>
          <p:grpSpPr>
            <a:xfrm>
              <a:off x="228600" y="381000"/>
              <a:ext cx="3505068" cy="2501531"/>
              <a:chOff x="534986" y="381000"/>
              <a:chExt cx="2637111" cy="2501531"/>
            </a:xfrm>
          </p:grpSpPr>
          <p:sp>
            <p:nvSpPr>
              <p:cNvPr id="376" name="Rectangle 375">
                <a:extLst>
                  <a:ext uri="{FF2B5EF4-FFF2-40B4-BE49-F238E27FC236}">
                    <a16:creationId xmlns:a16="http://schemas.microsoft.com/office/drawing/2014/main" id="{184372BC-2101-582E-3CE8-5DF90289E410}"/>
                  </a:ext>
                </a:extLst>
              </p:cNvPr>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7" name="Group 376">
                <a:extLst>
                  <a:ext uri="{FF2B5EF4-FFF2-40B4-BE49-F238E27FC236}">
                    <a16:creationId xmlns:a16="http://schemas.microsoft.com/office/drawing/2014/main" id="{1F002B98-5983-A067-86D4-69F3869BD9EF}"/>
                  </a:ext>
                </a:extLst>
              </p:cNvPr>
              <p:cNvGrpSpPr/>
              <p:nvPr/>
            </p:nvGrpSpPr>
            <p:grpSpPr>
              <a:xfrm>
                <a:off x="534986" y="384805"/>
                <a:ext cx="457200" cy="2497726"/>
                <a:chOff x="533400" y="381000"/>
                <a:chExt cx="457200" cy="2497726"/>
              </a:xfrm>
            </p:grpSpPr>
            <p:sp>
              <p:nvSpPr>
                <p:cNvPr id="383" name="Oval 382">
                  <a:extLst>
                    <a:ext uri="{FF2B5EF4-FFF2-40B4-BE49-F238E27FC236}">
                      <a16:creationId xmlns:a16="http://schemas.microsoft.com/office/drawing/2014/main" id="{75C02A01-F0E3-C9E5-CD76-7622E23EF558}"/>
                    </a:ext>
                  </a:extLst>
                </p:cNvPr>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4" name="Rounded Rectangle 20">
                  <a:extLst>
                    <a:ext uri="{FF2B5EF4-FFF2-40B4-BE49-F238E27FC236}">
                      <a16:creationId xmlns:a16="http://schemas.microsoft.com/office/drawing/2014/main" id="{974F0822-0273-17B3-D5C0-A8D0C62940AA}"/>
                    </a:ext>
                  </a:extLst>
                </p:cNvPr>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AEFB1972-7DDD-9F0D-BF39-12C94E58AF1D}"/>
                    </a:ext>
                  </a:extLst>
                </p:cNvPr>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CBCB83B6-DC0E-5E00-ED02-5D51DB2B2510}"/>
                    </a:ext>
                  </a:extLst>
                </p:cNvPr>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78" name="Group 377">
                <a:extLst>
                  <a:ext uri="{FF2B5EF4-FFF2-40B4-BE49-F238E27FC236}">
                    <a16:creationId xmlns:a16="http://schemas.microsoft.com/office/drawing/2014/main" id="{2EE08C9F-2DA2-F446-9774-C8D4E73B1A5B}"/>
                  </a:ext>
                </a:extLst>
              </p:cNvPr>
              <p:cNvGrpSpPr/>
              <p:nvPr/>
            </p:nvGrpSpPr>
            <p:grpSpPr>
              <a:xfrm>
                <a:off x="2714897" y="381000"/>
                <a:ext cx="457200" cy="2497726"/>
                <a:chOff x="2714897" y="457200"/>
                <a:chExt cx="457200" cy="2497726"/>
              </a:xfrm>
            </p:grpSpPr>
            <p:sp>
              <p:nvSpPr>
                <p:cNvPr id="379" name="Oval 378">
                  <a:extLst>
                    <a:ext uri="{FF2B5EF4-FFF2-40B4-BE49-F238E27FC236}">
                      <a16:creationId xmlns:a16="http://schemas.microsoft.com/office/drawing/2014/main" id="{CB78B903-9E6D-0BD7-F298-3724BA984283}"/>
                    </a:ext>
                  </a:extLst>
                </p:cNvPr>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Rounded Rectangle 16">
                  <a:extLst>
                    <a:ext uri="{FF2B5EF4-FFF2-40B4-BE49-F238E27FC236}">
                      <a16:creationId xmlns:a16="http://schemas.microsoft.com/office/drawing/2014/main" id="{EC424231-05CD-A9B1-B861-26F6D8E63D60}"/>
                    </a:ext>
                  </a:extLst>
                </p:cNvPr>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3DA22A73-F9CB-6FD0-7889-AF3D7B209C49}"/>
                    </a:ext>
                  </a:extLst>
                </p:cNvPr>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A91BE93E-EF68-05F3-1936-04A0A52CFA73}"/>
                    </a:ext>
                  </a:extLst>
                </p:cNvPr>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375" name="Rectangle 374">
              <a:extLst>
                <a:ext uri="{FF2B5EF4-FFF2-40B4-BE49-F238E27FC236}">
                  <a16:creationId xmlns:a16="http://schemas.microsoft.com/office/drawing/2014/main" id="{C472A772-1859-6C2B-5A5D-06D2B58BC121}"/>
                </a:ext>
              </a:extLst>
            </p:cNvPr>
            <p:cNvSpPr/>
            <p:nvPr/>
          </p:nvSpPr>
          <p:spPr>
            <a:xfrm rot="5400000">
              <a:off x="1333591" y="1051272"/>
              <a:ext cx="1447501" cy="1257423"/>
            </a:xfrm>
            <a:prstGeom prst="rect">
              <a:avLst/>
            </a:prstGeom>
          </p:spPr>
          <p:txBody>
            <a:bodyPr wrap="square">
              <a:spAutoFit/>
            </a:bodyPr>
            <a:lstStyle/>
            <a:p>
              <a:pPr algn="ctr"/>
              <a:r>
                <a:rPr lang="en-US" sz="2800" b="1" dirty="0">
                  <a:latin typeface="Informal Roman" panose="030604020304060B0204" pitchFamily="66" charset="0"/>
                </a:rPr>
                <a:t>Law of the Medes and Persians</a:t>
              </a:r>
              <a:endParaRPr lang="en-US" sz="2800" i="1" dirty="0">
                <a:latin typeface="Informal Roman" panose="030604020304060B0204" pitchFamily="66" charset="0"/>
              </a:endParaRPr>
            </a:p>
          </p:txBody>
        </p:sp>
      </p:grpSp>
      <p:sp>
        <p:nvSpPr>
          <p:cNvPr id="388" name="TextBox 387">
            <a:extLst>
              <a:ext uri="{FF2B5EF4-FFF2-40B4-BE49-F238E27FC236}">
                <a16:creationId xmlns:a16="http://schemas.microsoft.com/office/drawing/2014/main" id="{548B0E43-7ACC-D954-1F20-C020B4126B1C}"/>
              </a:ext>
            </a:extLst>
          </p:cNvPr>
          <p:cNvSpPr txBox="1"/>
          <p:nvPr/>
        </p:nvSpPr>
        <p:spPr>
          <a:xfrm>
            <a:off x="3291794" y="5752894"/>
            <a:ext cx="6299858" cy="830997"/>
          </a:xfrm>
          <a:prstGeom prst="rect">
            <a:avLst/>
          </a:prstGeom>
          <a:noFill/>
        </p:spPr>
        <p:txBody>
          <a:bodyPr wrap="square">
            <a:spAutoFit/>
          </a:bodyPr>
          <a:lstStyle/>
          <a:p>
            <a:pPr algn="ctr"/>
            <a:r>
              <a:rPr lang="en-US" sz="2400" b="1" i="0" dirty="0">
                <a:solidFill>
                  <a:srgbClr val="FFFF00"/>
                </a:solidFill>
                <a:effectLst/>
              </a:rPr>
              <a:t>The Lord will bless our efforts when we stand up to worldly pressure.</a:t>
            </a:r>
            <a:endParaRPr lang="en-US" sz="2400" dirty="0">
              <a:solidFill>
                <a:srgbClr val="FFFF00"/>
              </a:solidFill>
            </a:endParaRPr>
          </a:p>
        </p:txBody>
      </p:sp>
    </p:spTree>
    <p:extLst>
      <p:ext uri="{BB962C8B-B14F-4D97-AF65-F5344CB8AC3E}">
        <p14:creationId xmlns:p14="http://schemas.microsoft.com/office/powerpoint/2010/main" val="2939716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8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37" fill="hold" nodeType="clickEffect">
                                  <p:stCondLst>
                                    <p:cond delay="0"/>
                                  </p:stCondLst>
                                  <p:childTnLst>
                                    <p:set>
                                      <p:cBhvr>
                                        <p:cTn id="10" dur="1" fill="hold">
                                          <p:stCondLst>
                                            <p:cond delay="0"/>
                                          </p:stCondLst>
                                        </p:cTn>
                                        <p:tgtEl>
                                          <p:spTgt spid="373"/>
                                        </p:tgtEl>
                                        <p:attrNameLst>
                                          <p:attrName>style.visibility</p:attrName>
                                        </p:attrNameLst>
                                      </p:cBhvr>
                                      <p:to>
                                        <p:strVal val="visible"/>
                                      </p:to>
                                    </p:set>
                                    <p:animEffect transition="in" filter="barn(outVertical)">
                                      <p:cBhvr>
                                        <p:cTn id="11" dur="500"/>
                                        <p:tgtEl>
                                          <p:spTgt spid="373"/>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388"/>
                                        </p:tgtEl>
                                        <p:attrNameLst>
                                          <p:attrName>style.visibility</p:attrName>
                                        </p:attrNameLst>
                                      </p:cBhvr>
                                      <p:to>
                                        <p:strVal val="visible"/>
                                      </p:to>
                                    </p:set>
                                    <p:animEffect transition="in" filter="fade">
                                      <p:cBhvr>
                                        <p:cTn id="16" dur="1000"/>
                                        <p:tgtEl>
                                          <p:spTgt spid="388"/>
                                        </p:tgtEl>
                                      </p:cBhvr>
                                    </p:animEffect>
                                    <p:anim calcmode="lin" valueType="num">
                                      <p:cBhvr>
                                        <p:cTn id="17" dur="1000" fill="hold"/>
                                        <p:tgtEl>
                                          <p:spTgt spid="388"/>
                                        </p:tgtEl>
                                        <p:attrNameLst>
                                          <p:attrName>ppt_x</p:attrName>
                                        </p:attrNameLst>
                                      </p:cBhvr>
                                      <p:tavLst>
                                        <p:tav tm="0">
                                          <p:val>
                                            <p:strVal val="#ppt_x"/>
                                          </p:val>
                                        </p:tav>
                                        <p:tav tm="100000">
                                          <p:val>
                                            <p:strVal val="#ppt_x"/>
                                          </p:val>
                                        </p:tav>
                                      </p:tavLst>
                                    </p:anim>
                                    <p:anim calcmode="lin" valueType="num">
                                      <p:cBhvr>
                                        <p:cTn id="18" dur="1000" fill="hold"/>
                                        <p:tgtEl>
                                          <p:spTgt spid="38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8" grpId="0"/>
    </p:bldLst>
  </p:timing>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343</TotalTime>
  <Words>3296</Words>
  <Application>Microsoft Office PowerPoint</Application>
  <PresentationFormat>Widescreen</PresentationFormat>
  <Paragraphs>202</Paragraphs>
  <Slides>25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Palatino</vt:lpstr>
      <vt:lpstr>Calibri Light</vt:lpstr>
      <vt:lpstr>Calibri</vt:lpstr>
      <vt:lpstr>Arial</vt:lpstr>
      <vt:lpstr>Informal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lynda blau</dc:creator>
  <cp:lastModifiedBy>Brad Blau</cp:lastModifiedBy>
  <cp:revision>39</cp:revision>
  <dcterms:created xsi:type="dcterms:W3CDTF">2016-04-19T14:49:09Z</dcterms:created>
  <dcterms:modified xsi:type="dcterms:W3CDTF">2025-12-24T16:03:21Z</dcterms:modified>
</cp:coreProperties>
</file>