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83" r:id="rId3"/>
    <p:sldId id="280" r:id="rId4"/>
    <p:sldId id="288" r:id="rId5"/>
    <p:sldId id="284" r:id="rId6"/>
    <p:sldId id="285" r:id="rId7"/>
    <p:sldId id="289" r:id="rId8"/>
    <p:sldId id="290" r:id="rId9"/>
    <p:sldId id="291" r:id="rId10"/>
    <p:sldId id="287" r:id="rId11"/>
    <p:sldId id="257" r:id="rId12"/>
    <p:sldId id="281" r:id="rId13"/>
  </p:sldIdLst>
  <p:sldSz cx="12192000" cy="6858000"/>
  <p:notesSz cx="6858000" cy="9144000"/>
  <p:embeddedFontLst>
    <p:embeddedFont>
      <p:font typeface="Bodoni MT Black" panose="02070A03080606020203" pitchFamily="18" charset="0"/>
      <p:bold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4660"/>
  </p:normalViewPr>
  <p:slideViewPr>
    <p:cSldViewPr snapToGrid="0">
      <p:cViewPr varScale="1">
        <p:scale>
          <a:sx n="88" d="100"/>
          <a:sy n="88" d="100"/>
        </p:scale>
        <p:origin x="102"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74BBF-5D0F-09DE-CA38-B368E35BDC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C241DD-5862-9BD5-20F2-A8356E466D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689702-160B-B535-F7DF-69FF606FFB3D}"/>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5" name="Footer Placeholder 4">
            <a:extLst>
              <a:ext uri="{FF2B5EF4-FFF2-40B4-BE49-F238E27FC236}">
                <a16:creationId xmlns:a16="http://schemas.microsoft.com/office/drawing/2014/main" id="{FC089480-F366-048B-106E-8D66E93E47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09272-704B-BEF3-DD73-E4380E44942C}"/>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2286035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159B7-B40E-7113-50F5-CE0706B5D1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4F29B7-6A73-B801-ED43-959F8444C5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EB6975-1174-EBD9-EE3F-9E039F5DED17}"/>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5" name="Footer Placeholder 4">
            <a:extLst>
              <a:ext uri="{FF2B5EF4-FFF2-40B4-BE49-F238E27FC236}">
                <a16:creationId xmlns:a16="http://schemas.microsoft.com/office/drawing/2014/main" id="{2DE1094E-8A23-29EB-107A-548875CC7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87B26-7701-2B90-9C3B-80ED193D7856}"/>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224163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2D27-4025-B2FB-601E-776CA8379B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D06BF1-D2FF-8EA5-77B0-1D221B1CAE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D0497F-3C0F-3C22-4456-2A34713868B5}"/>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5" name="Footer Placeholder 4">
            <a:extLst>
              <a:ext uri="{FF2B5EF4-FFF2-40B4-BE49-F238E27FC236}">
                <a16:creationId xmlns:a16="http://schemas.microsoft.com/office/drawing/2014/main" id="{2CB1D3B8-842D-5FA1-F05A-A6F95681E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34304-8C26-B782-CFD1-D96B0A62BE38}"/>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507127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B679-DBD7-C578-B050-67BA502AF6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9CAA82-B8F2-DCAA-44E8-928C5B7A61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A22E34-E2BB-6A9C-FCB5-788015D132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E08E80-6C7C-A218-1334-E695BBC756AE}"/>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6" name="Footer Placeholder 5">
            <a:extLst>
              <a:ext uri="{FF2B5EF4-FFF2-40B4-BE49-F238E27FC236}">
                <a16:creationId xmlns:a16="http://schemas.microsoft.com/office/drawing/2014/main" id="{87033F19-B11A-7DEE-E859-15AA8335EF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2B4C99-A92E-484E-AE72-8438CAD76CDE}"/>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2110953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9A28-878D-83C3-500F-05DE6E8C3D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E68D37-D065-F1E1-479E-79839F2C39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216720-61C4-F15E-C2B9-F2FB356140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260522-24AE-9576-A700-5AA0A72F02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A46EC3-7F7E-ECA1-DC1D-99E5D99E65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FCC972-4133-BEAC-88E5-C568A5CB5EDF}"/>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8" name="Footer Placeholder 7">
            <a:extLst>
              <a:ext uri="{FF2B5EF4-FFF2-40B4-BE49-F238E27FC236}">
                <a16:creationId xmlns:a16="http://schemas.microsoft.com/office/drawing/2014/main" id="{3835B0E3-C2A8-717B-FF2C-A7AEDA9F4F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462275-A9B3-227C-AF65-674F27104072}"/>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3723991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6C167-B2D9-BABB-1588-6DBD2D6301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F391AA-5D3C-E8EE-3999-8BFDAE74A813}"/>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4" name="Footer Placeholder 3">
            <a:extLst>
              <a:ext uri="{FF2B5EF4-FFF2-40B4-BE49-F238E27FC236}">
                <a16:creationId xmlns:a16="http://schemas.microsoft.com/office/drawing/2014/main" id="{E4F72BC6-1112-F6BC-F871-C8EB424AC9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163AEB-466D-9CE4-5808-F4904EC486FA}"/>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3690223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9F0A82-7E7F-E5C8-159D-AF4725CE5354}"/>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3" name="Footer Placeholder 2">
            <a:extLst>
              <a:ext uri="{FF2B5EF4-FFF2-40B4-BE49-F238E27FC236}">
                <a16:creationId xmlns:a16="http://schemas.microsoft.com/office/drawing/2014/main" id="{3105FFE3-7B11-EBF7-86A1-6C6CD86393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F2D6DF-3987-B846-F071-26D65C1610E5}"/>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677279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3D6FB-6694-81A0-89BE-DA4775D2E4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8D6C5A-F5B3-B2F8-9E21-78B4DD7F17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DD14EE-10F3-3EA7-8C82-15DB2B7F33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9E510A-7B16-2CFC-B29A-AD403649DFB2}"/>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6" name="Footer Placeholder 5">
            <a:extLst>
              <a:ext uri="{FF2B5EF4-FFF2-40B4-BE49-F238E27FC236}">
                <a16:creationId xmlns:a16="http://schemas.microsoft.com/office/drawing/2014/main" id="{3E944930-98B2-9504-3D31-0753F2A89B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AE1AD9-EFA1-F9F0-8B66-889863DF39EC}"/>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2271137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15D5A-5FDF-037E-E575-EDDED414B9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632C37-DDD0-350B-5D5D-0DBEF57759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7847E1-73C3-5B77-5897-80E99372F3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084183-AF88-67C6-A55A-9C87E89ADA78}"/>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6" name="Footer Placeholder 5">
            <a:extLst>
              <a:ext uri="{FF2B5EF4-FFF2-40B4-BE49-F238E27FC236}">
                <a16:creationId xmlns:a16="http://schemas.microsoft.com/office/drawing/2014/main" id="{02317ECB-B23C-A016-A82B-D45E888F8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30EFF1-3980-4DE9-6E13-ECF2D08D843E}"/>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1049072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97314-4324-A33C-ACE5-18BC3A8E96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3A15C0-F53A-3FB8-81FE-095218694E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88358C-4105-ECD5-E233-583581823A5B}"/>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5" name="Footer Placeholder 4">
            <a:extLst>
              <a:ext uri="{FF2B5EF4-FFF2-40B4-BE49-F238E27FC236}">
                <a16:creationId xmlns:a16="http://schemas.microsoft.com/office/drawing/2014/main" id="{A6C42643-DD27-BEE1-BD34-6502BE4A6D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033430-C336-5B69-7F21-71EB04964B27}"/>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20646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3DE4B8-2DA7-E254-6BF2-5045F7E9A5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F62D64-7500-3535-3BE4-E991E35B4C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D352B-09AF-30A8-26C2-3723B0373155}"/>
              </a:ext>
            </a:extLst>
          </p:cNvPr>
          <p:cNvSpPr>
            <a:spLocks noGrp="1"/>
          </p:cNvSpPr>
          <p:nvPr>
            <p:ph type="dt" sz="half" idx="10"/>
          </p:nvPr>
        </p:nvSpPr>
        <p:spPr/>
        <p:txBody>
          <a:bodyPr/>
          <a:lstStyle/>
          <a:p>
            <a:fld id="{B1E77BB8-0F6D-4199-B0EC-3606EEDED45E}" type="datetimeFigureOut">
              <a:rPr lang="en-US" smtClean="0"/>
              <a:t>12/31/2025</a:t>
            </a:fld>
            <a:endParaRPr lang="en-US"/>
          </a:p>
        </p:txBody>
      </p:sp>
      <p:sp>
        <p:nvSpPr>
          <p:cNvPr id="5" name="Footer Placeholder 4">
            <a:extLst>
              <a:ext uri="{FF2B5EF4-FFF2-40B4-BE49-F238E27FC236}">
                <a16:creationId xmlns:a16="http://schemas.microsoft.com/office/drawing/2014/main" id="{CFB08163-195C-4B55-9430-BB73AC7E54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79990A-6E1A-69CA-7B78-3D7CE934590C}"/>
              </a:ext>
            </a:extLst>
          </p:cNvPr>
          <p:cNvSpPr>
            <a:spLocks noGrp="1"/>
          </p:cNvSpPr>
          <p:nvPr>
            <p:ph type="sldNum" sz="quarter" idx="12"/>
          </p:nvPr>
        </p:nvSpPr>
        <p:spPr/>
        <p:txBody>
          <a:bodyPr/>
          <a:lstStyle/>
          <a:p>
            <a:fld id="{863968F9-1228-4878-9845-39D95D11415C}" type="slidenum">
              <a:rPr lang="en-US" smtClean="0"/>
              <a:t>‹#›</a:t>
            </a:fld>
            <a:endParaRPr lang="en-US"/>
          </a:p>
        </p:txBody>
      </p:sp>
    </p:spTree>
    <p:extLst>
      <p:ext uri="{BB962C8B-B14F-4D97-AF65-F5344CB8AC3E}">
        <p14:creationId xmlns:p14="http://schemas.microsoft.com/office/powerpoint/2010/main" val="1606476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88F67A-0B6A-9B49-F9FF-BAAF3057D9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B62A95-622B-E7B0-72E0-406106725A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D06AC-8106-FAAF-6990-CB085670A6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E77BB8-0F6D-4199-B0EC-3606EEDED45E}" type="datetimeFigureOut">
              <a:rPr lang="en-US" smtClean="0"/>
              <a:t>12/31/2025</a:t>
            </a:fld>
            <a:endParaRPr lang="en-US"/>
          </a:p>
        </p:txBody>
      </p:sp>
      <p:sp>
        <p:nvSpPr>
          <p:cNvPr id="5" name="Footer Placeholder 4">
            <a:extLst>
              <a:ext uri="{FF2B5EF4-FFF2-40B4-BE49-F238E27FC236}">
                <a16:creationId xmlns:a16="http://schemas.microsoft.com/office/drawing/2014/main" id="{C6B755A8-10A6-B735-1B52-1559D16710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FDD7AD4-99FE-6CD3-F254-03399858AA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3968F9-1228-4878-9845-39D95D11415C}" type="slidenum">
              <a:rPr lang="en-US" smtClean="0"/>
              <a:t>‹#›</a:t>
            </a:fld>
            <a:endParaRPr lang="en-US"/>
          </a:p>
        </p:txBody>
      </p:sp>
    </p:spTree>
    <p:extLst>
      <p:ext uri="{BB962C8B-B14F-4D97-AF65-F5344CB8AC3E}">
        <p14:creationId xmlns:p14="http://schemas.microsoft.com/office/powerpoint/2010/main" val="2195615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1A09FB-1F87-8B01-FDB8-428276D92E94}"/>
              </a:ext>
            </a:extLst>
          </p:cNvPr>
          <p:cNvPicPr>
            <a:picLocks noChangeAspect="1"/>
          </p:cNvPicPr>
          <p:nvPr/>
        </p:nvPicPr>
        <p:blipFill>
          <a:blip r:embed="rId2"/>
          <a:stretch>
            <a:fillRect/>
          </a:stretch>
        </p:blipFill>
        <p:spPr>
          <a:xfrm>
            <a:off x="-64655" y="-26903"/>
            <a:ext cx="12256654" cy="6938499"/>
          </a:xfrm>
          <a:prstGeom prst="rect">
            <a:avLst/>
          </a:prstGeom>
        </p:spPr>
      </p:pic>
      <p:pic>
        <p:nvPicPr>
          <p:cNvPr id="2" name="Picture 1">
            <a:extLst>
              <a:ext uri="{FF2B5EF4-FFF2-40B4-BE49-F238E27FC236}">
                <a16:creationId xmlns:a16="http://schemas.microsoft.com/office/drawing/2014/main" id="{16D5E9A0-B31B-83E5-E11A-E022081731EB}"/>
              </a:ext>
            </a:extLst>
          </p:cNvPr>
          <p:cNvPicPr>
            <a:picLocks noChangeAspect="1"/>
          </p:cNvPicPr>
          <p:nvPr/>
        </p:nvPicPr>
        <p:blipFill>
          <a:blip r:embed="rId2"/>
          <a:stretch>
            <a:fillRect/>
          </a:stretch>
        </p:blipFill>
        <p:spPr>
          <a:xfrm>
            <a:off x="-64655" y="-26903"/>
            <a:ext cx="12256654" cy="6938499"/>
          </a:xfrm>
          <a:prstGeom prst="rect">
            <a:avLst/>
          </a:prstGeom>
        </p:spPr>
      </p:pic>
      <p:grpSp>
        <p:nvGrpSpPr>
          <p:cNvPr id="3" name="Group 2">
            <a:extLst>
              <a:ext uri="{FF2B5EF4-FFF2-40B4-BE49-F238E27FC236}">
                <a16:creationId xmlns:a16="http://schemas.microsoft.com/office/drawing/2014/main" id="{23259E65-B306-4BE9-4E58-944EE6A9121B}"/>
              </a:ext>
            </a:extLst>
          </p:cNvPr>
          <p:cNvGrpSpPr/>
          <p:nvPr/>
        </p:nvGrpSpPr>
        <p:grpSpPr>
          <a:xfrm>
            <a:off x="1673984" y="1551470"/>
            <a:ext cx="2079543" cy="4126933"/>
            <a:chOff x="7076594" y="260271"/>
            <a:chExt cx="1854797" cy="3656874"/>
          </a:xfrm>
        </p:grpSpPr>
        <p:sp>
          <p:nvSpPr>
            <p:cNvPr id="4" name="Oval 112">
              <a:extLst>
                <a:ext uri="{FF2B5EF4-FFF2-40B4-BE49-F238E27FC236}">
                  <a16:creationId xmlns:a16="http://schemas.microsoft.com/office/drawing/2014/main" id="{949BD6D0-B41B-6918-E360-868D103D7A69}"/>
                </a:ext>
              </a:extLst>
            </p:cNvPr>
            <p:cNvSpPr/>
            <p:nvPr/>
          </p:nvSpPr>
          <p:spPr>
            <a:xfrm rot="19166219" flipH="1">
              <a:off x="8073358" y="3513250"/>
              <a:ext cx="335717" cy="403895"/>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A12AF66-3A71-C22C-81C3-6FBBC9DB448C}"/>
                </a:ext>
              </a:extLst>
            </p:cNvPr>
            <p:cNvSpPr/>
            <p:nvPr/>
          </p:nvSpPr>
          <p:spPr>
            <a:xfrm rot="21027599" flipH="1">
              <a:off x="8079958" y="3471160"/>
              <a:ext cx="284217" cy="326190"/>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B9BFE30D-8F53-576A-2E8D-668FF76B57CF}"/>
                </a:ext>
              </a:extLst>
            </p:cNvPr>
            <p:cNvGrpSpPr/>
            <p:nvPr/>
          </p:nvGrpSpPr>
          <p:grpSpPr>
            <a:xfrm rot="1493237">
              <a:off x="7621247" y="3462672"/>
              <a:ext cx="335717" cy="426023"/>
              <a:chOff x="6827399" y="4158424"/>
              <a:chExt cx="321174" cy="461617"/>
            </a:xfrm>
          </p:grpSpPr>
          <p:sp>
            <p:nvSpPr>
              <p:cNvPr id="97" name="Oval 112">
                <a:extLst>
                  <a:ext uri="{FF2B5EF4-FFF2-40B4-BE49-F238E27FC236}">
                    <a16:creationId xmlns:a16="http://schemas.microsoft.com/office/drawing/2014/main" id="{3378E7F7-A395-D068-7047-FD366CCA2378}"/>
                  </a:ext>
                </a:extLst>
              </p:cNvPr>
              <p:cNvSpPr/>
              <p:nvPr/>
            </p:nvSpPr>
            <p:spPr>
              <a:xfrm rot="19377780" flipH="1">
                <a:off x="6827399" y="4213718"/>
                <a:ext cx="321174" cy="406323"/>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DAF1E090-B4E3-40BE-5D59-A8BEBAB23869}"/>
                  </a:ext>
                </a:extLst>
              </p:cNvPr>
              <p:cNvSpPr/>
              <p:nvPr/>
            </p:nvSpPr>
            <p:spPr>
              <a:xfrm rot="21027599" flipH="1">
                <a:off x="6870449" y="4158424"/>
                <a:ext cx="271905" cy="353443"/>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20A78BF2-5AFE-4D78-90B4-727AF370AAA2}"/>
                </a:ext>
              </a:extLst>
            </p:cNvPr>
            <p:cNvSpPr/>
            <p:nvPr/>
          </p:nvSpPr>
          <p:spPr>
            <a:xfrm rot="20544376" flipH="1">
              <a:off x="8547998" y="2395701"/>
              <a:ext cx="284519" cy="478634"/>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C37B2D2-477F-1BB9-9B6B-9968C6E3C612}"/>
                </a:ext>
              </a:extLst>
            </p:cNvPr>
            <p:cNvSpPr/>
            <p:nvPr/>
          </p:nvSpPr>
          <p:spPr>
            <a:xfrm rot="860249" flipH="1">
              <a:off x="7076594" y="2511714"/>
              <a:ext cx="278887" cy="399982"/>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a:extLst>
                <a:ext uri="{FF2B5EF4-FFF2-40B4-BE49-F238E27FC236}">
                  <a16:creationId xmlns:a16="http://schemas.microsoft.com/office/drawing/2014/main" id="{9C4DA976-560C-04AF-91E6-877C8847DEE2}"/>
                </a:ext>
              </a:extLst>
            </p:cNvPr>
            <p:cNvSpPr/>
            <p:nvPr/>
          </p:nvSpPr>
          <p:spPr>
            <a:xfrm flipH="1">
              <a:off x="7548756" y="1914949"/>
              <a:ext cx="851345" cy="1720897"/>
            </a:xfrm>
            <a:prstGeom prst="trapezoid">
              <a:avLst>
                <a:gd name="adj" fmla="val 25153"/>
              </a:avLst>
            </a:prstGeom>
            <a:solidFill>
              <a:srgbClr val="BA781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apezoid 10">
              <a:extLst>
                <a:ext uri="{FF2B5EF4-FFF2-40B4-BE49-F238E27FC236}">
                  <a16:creationId xmlns:a16="http://schemas.microsoft.com/office/drawing/2014/main" id="{95AFD259-F743-C662-39BC-17692C95B5F3}"/>
                </a:ext>
              </a:extLst>
            </p:cNvPr>
            <p:cNvSpPr/>
            <p:nvPr/>
          </p:nvSpPr>
          <p:spPr>
            <a:xfrm rot="1719652" flipH="1">
              <a:off x="7216038" y="1485327"/>
              <a:ext cx="621785" cy="1303287"/>
            </a:xfrm>
            <a:prstGeom prst="trapezoid">
              <a:avLst>
                <a:gd name="adj" fmla="val 30203"/>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apezoid 11">
              <a:extLst>
                <a:ext uri="{FF2B5EF4-FFF2-40B4-BE49-F238E27FC236}">
                  <a16:creationId xmlns:a16="http://schemas.microsoft.com/office/drawing/2014/main" id="{23013C7D-FC99-0E8E-9A2C-5926823FC1CA}"/>
                </a:ext>
              </a:extLst>
            </p:cNvPr>
            <p:cNvSpPr/>
            <p:nvPr/>
          </p:nvSpPr>
          <p:spPr>
            <a:xfrm rot="20275101" flipH="1">
              <a:off x="8226579" y="1468755"/>
              <a:ext cx="547658" cy="1245357"/>
            </a:xfrm>
            <a:prstGeom prst="trapezoid">
              <a:avLst>
                <a:gd name="adj" fmla="val 43446"/>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a:extLst>
                <a:ext uri="{FF2B5EF4-FFF2-40B4-BE49-F238E27FC236}">
                  <a16:creationId xmlns:a16="http://schemas.microsoft.com/office/drawing/2014/main" id="{E6238990-B613-0EDC-181E-75453A4FC364}"/>
                </a:ext>
              </a:extLst>
            </p:cNvPr>
            <p:cNvSpPr/>
            <p:nvPr/>
          </p:nvSpPr>
          <p:spPr>
            <a:xfrm flipH="1">
              <a:off x="7482877" y="1485592"/>
              <a:ext cx="1030414" cy="1934296"/>
            </a:xfrm>
            <a:prstGeom prst="trapezoid">
              <a:avLst>
                <a:gd name="adj" fmla="val 16081"/>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34286E50-0DB6-9AC4-C68D-43A496DB5D32}"/>
                </a:ext>
              </a:extLst>
            </p:cNvPr>
            <p:cNvSpPr/>
            <p:nvPr/>
          </p:nvSpPr>
          <p:spPr>
            <a:xfrm rot="10800000" flipH="1">
              <a:off x="7813913" y="1357922"/>
              <a:ext cx="412438" cy="770083"/>
            </a:xfrm>
            <a:prstGeom prst="trapezoid">
              <a:avLst>
                <a:gd name="adj" fmla="val 50000"/>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2347593-8A4F-F6FF-AD69-BDAE93DE1F3E}"/>
                </a:ext>
              </a:extLst>
            </p:cNvPr>
            <p:cNvSpPr/>
            <p:nvPr/>
          </p:nvSpPr>
          <p:spPr>
            <a:xfrm>
              <a:off x="7500224" y="407309"/>
              <a:ext cx="1013069" cy="1380216"/>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284">
              <a:extLst>
                <a:ext uri="{FF2B5EF4-FFF2-40B4-BE49-F238E27FC236}">
                  <a16:creationId xmlns:a16="http://schemas.microsoft.com/office/drawing/2014/main" id="{44DB345D-38EB-BE64-98A5-9DF6C682ED65}"/>
                </a:ext>
              </a:extLst>
            </p:cNvPr>
            <p:cNvGrpSpPr/>
            <p:nvPr/>
          </p:nvGrpSpPr>
          <p:grpSpPr>
            <a:xfrm flipH="1">
              <a:off x="7460132" y="260271"/>
              <a:ext cx="1101369" cy="670151"/>
              <a:chOff x="3818466" y="457200"/>
              <a:chExt cx="1547496" cy="1041881"/>
            </a:xfrm>
          </p:grpSpPr>
          <p:grpSp>
            <p:nvGrpSpPr>
              <p:cNvPr id="78" name="Group 18">
                <a:extLst>
                  <a:ext uri="{FF2B5EF4-FFF2-40B4-BE49-F238E27FC236}">
                    <a16:creationId xmlns:a16="http://schemas.microsoft.com/office/drawing/2014/main" id="{F9DA916D-AA08-F662-18D6-903D1D2E6DE3}"/>
                  </a:ext>
                </a:extLst>
              </p:cNvPr>
              <p:cNvGrpSpPr/>
              <p:nvPr/>
            </p:nvGrpSpPr>
            <p:grpSpPr>
              <a:xfrm flipH="1">
                <a:off x="3847638" y="457200"/>
                <a:ext cx="1518324" cy="1041881"/>
                <a:chOff x="4850118" y="788842"/>
                <a:chExt cx="2160282" cy="1573358"/>
              </a:xfrm>
            </p:grpSpPr>
            <p:grpSp>
              <p:nvGrpSpPr>
                <p:cNvPr id="81" name="Group 10">
                  <a:extLst>
                    <a:ext uri="{FF2B5EF4-FFF2-40B4-BE49-F238E27FC236}">
                      <a16:creationId xmlns:a16="http://schemas.microsoft.com/office/drawing/2014/main" id="{BBD6A43D-67BC-D5B7-1F40-0F90076FA1C8}"/>
                    </a:ext>
                  </a:extLst>
                </p:cNvPr>
                <p:cNvGrpSpPr/>
                <p:nvPr/>
              </p:nvGrpSpPr>
              <p:grpSpPr>
                <a:xfrm rot="10800000">
                  <a:off x="5181600" y="1371600"/>
                  <a:ext cx="1295400" cy="990600"/>
                  <a:chOff x="4850118" y="788842"/>
                  <a:chExt cx="2160282" cy="1497158"/>
                </a:xfrm>
              </p:grpSpPr>
              <p:sp>
                <p:nvSpPr>
                  <p:cNvPr id="90" name="Moon 89">
                    <a:extLst>
                      <a:ext uri="{FF2B5EF4-FFF2-40B4-BE49-F238E27FC236}">
                        <a16:creationId xmlns:a16="http://schemas.microsoft.com/office/drawing/2014/main" id="{7696AB9E-3A7B-8975-2D45-481389A8E22B}"/>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Moon 90">
                    <a:extLst>
                      <a:ext uri="{FF2B5EF4-FFF2-40B4-BE49-F238E27FC236}">
                        <a16:creationId xmlns:a16="http://schemas.microsoft.com/office/drawing/2014/main" id="{6E6416BC-1C69-DA0D-458E-8F1B111C66EA}"/>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Moon 13">
                    <a:extLst>
                      <a:ext uri="{FF2B5EF4-FFF2-40B4-BE49-F238E27FC236}">
                        <a16:creationId xmlns:a16="http://schemas.microsoft.com/office/drawing/2014/main" id="{3F6450A9-5CD0-64B3-5D27-D07154096414}"/>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Moon 14">
                    <a:extLst>
                      <a:ext uri="{FF2B5EF4-FFF2-40B4-BE49-F238E27FC236}">
                        <a16:creationId xmlns:a16="http://schemas.microsoft.com/office/drawing/2014/main" id="{A37EF036-A09A-99EF-8DF7-C9AC027E9CA8}"/>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Moon 15">
                    <a:extLst>
                      <a:ext uri="{FF2B5EF4-FFF2-40B4-BE49-F238E27FC236}">
                        <a16:creationId xmlns:a16="http://schemas.microsoft.com/office/drawing/2014/main" id="{0A6A03C0-531C-C955-FA2B-F07F9E77BD82}"/>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Moon 16">
                    <a:extLst>
                      <a:ext uri="{FF2B5EF4-FFF2-40B4-BE49-F238E27FC236}">
                        <a16:creationId xmlns:a16="http://schemas.microsoft.com/office/drawing/2014/main" id="{35A8CEE2-1A9F-07BC-8374-B91DC5AC18D3}"/>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17">
                    <a:extLst>
                      <a:ext uri="{FF2B5EF4-FFF2-40B4-BE49-F238E27FC236}">
                        <a16:creationId xmlns:a16="http://schemas.microsoft.com/office/drawing/2014/main" id="{2EA5821B-4EB8-491B-F5A4-A45FA7A2AF24}"/>
                      </a:ext>
                    </a:extLst>
                  </p:cNvPr>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9">
                  <a:extLst>
                    <a:ext uri="{FF2B5EF4-FFF2-40B4-BE49-F238E27FC236}">
                      <a16:creationId xmlns:a16="http://schemas.microsoft.com/office/drawing/2014/main" id="{267720C5-0710-1AA1-4FDB-B0CF7FAF4DDC}"/>
                    </a:ext>
                  </a:extLst>
                </p:cNvPr>
                <p:cNvGrpSpPr/>
                <p:nvPr/>
              </p:nvGrpSpPr>
              <p:grpSpPr>
                <a:xfrm>
                  <a:off x="4850118" y="788842"/>
                  <a:ext cx="2160282" cy="1497158"/>
                  <a:chOff x="4850118" y="788842"/>
                  <a:chExt cx="2160282" cy="1497158"/>
                </a:xfrm>
              </p:grpSpPr>
              <p:sp>
                <p:nvSpPr>
                  <p:cNvPr id="83" name="Moon 82">
                    <a:extLst>
                      <a:ext uri="{FF2B5EF4-FFF2-40B4-BE49-F238E27FC236}">
                        <a16:creationId xmlns:a16="http://schemas.microsoft.com/office/drawing/2014/main" id="{C910E830-7469-7151-DB0D-73244915DA74}"/>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Moon 2">
                    <a:extLst>
                      <a:ext uri="{FF2B5EF4-FFF2-40B4-BE49-F238E27FC236}">
                        <a16:creationId xmlns:a16="http://schemas.microsoft.com/office/drawing/2014/main" id="{741A4B49-1E68-CD1E-3185-C0A333D981A7}"/>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Moon 3">
                    <a:extLst>
                      <a:ext uri="{FF2B5EF4-FFF2-40B4-BE49-F238E27FC236}">
                        <a16:creationId xmlns:a16="http://schemas.microsoft.com/office/drawing/2014/main" id="{E79DADBF-5B1C-95F6-6780-A506E19FAF8D}"/>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Moon 4">
                    <a:extLst>
                      <a:ext uri="{FF2B5EF4-FFF2-40B4-BE49-F238E27FC236}">
                        <a16:creationId xmlns:a16="http://schemas.microsoft.com/office/drawing/2014/main" id="{C0CF9BED-FB18-D43A-F975-9351DECF16B6}"/>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Moon 5">
                    <a:extLst>
                      <a:ext uri="{FF2B5EF4-FFF2-40B4-BE49-F238E27FC236}">
                        <a16:creationId xmlns:a16="http://schemas.microsoft.com/office/drawing/2014/main" id="{A32920FA-295B-72F8-0D7D-49003520B25B}"/>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Moon 6">
                    <a:extLst>
                      <a:ext uri="{FF2B5EF4-FFF2-40B4-BE49-F238E27FC236}">
                        <a16:creationId xmlns:a16="http://schemas.microsoft.com/office/drawing/2014/main" id="{CD348AA6-AD86-C6AB-6696-DA76F66CC585}"/>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
                    <a:extLst>
                      <a:ext uri="{FF2B5EF4-FFF2-40B4-BE49-F238E27FC236}">
                        <a16:creationId xmlns:a16="http://schemas.microsoft.com/office/drawing/2014/main" id="{76CA39E0-29FF-AF1B-0C81-EFD786E5D100}"/>
                      </a:ext>
                    </a:extLst>
                  </p:cNvPr>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9" name="Oval 78">
                <a:extLst>
                  <a:ext uri="{FF2B5EF4-FFF2-40B4-BE49-F238E27FC236}">
                    <a16:creationId xmlns:a16="http://schemas.microsoft.com/office/drawing/2014/main" id="{506E0248-3BBE-D9E8-C674-C6E475EBE851}"/>
                  </a:ext>
                </a:extLst>
              </p:cNvPr>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C2DF1008-1916-C550-85C5-6F54BB34772B}"/>
                  </a:ext>
                </a:extLst>
              </p:cNvPr>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01F36783-CB9C-C7C3-8E97-FBBA38263942}"/>
                </a:ext>
              </a:extLst>
            </p:cNvPr>
            <p:cNvGrpSpPr/>
            <p:nvPr/>
          </p:nvGrpSpPr>
          <p:grpSpPr>
            <a:xfrm>
              <a:off x="7561334" y="3086099"/>
              <a:ext cx="927061" cy="316396"/>
              <a:chOff x="1144117" y="5028973"/>
              <a:chExt cx="2692308" cy="1151706"/>
            </a:xfrm>
          </p:grpSpPr>
          <p:grpSp>
            <p:nvGrpSpPr>
              <p:cNvPr id="69" name="Group 68">
                <a:extLst>
                  <a:ext uri="{FF2B5EF4-FFF2-40B4-BE49-F238E27FC236}">
                    <a16:creationId xmlns:a16="http://schemas.microsoft.com/office/drawing/2014/main" id="{29B8E5FB-64AF-9BC7-8975-2D51A7510EB0}"/>
                  </a:ext>
                </a:extLst>
              </p:cNvPr>
              <p:cNvGrpSpPr/>
              <p:nvPr/>
            </p:nvGrpSpPr>
            <p:grpSpPr>
              <a:xfrm>
                <a:off x="1144117" y="5029200"/>
                <a:ext cx="1000608" cy="1143000"/>
                <a:chOff x="1144117" y="5029200"/>
                <a:chExt cx="1000608" cy="1143000"/>
              </a:xfrm>
            </p:grpSpPr>
            <p:sp>
              <p:nvSpPr>
                <p:cNvPr id="76" name="Quad Arrow 78">
                  <a:extLst>
                    <a:ext uri="{FF2B5EF4-FFF2-40B4-BE49-F238E27FC236}">
                      <a16:creationId xmlns:a16="http://schemas.microsoft.com/office/drawing/2014/main" id="{0440F23B-A017-B6E2-E963-5BE9A0854A3F}"/>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Quad Arrow 79">
                  <a:extLst>
                    <a:ext uri="{FF2B5EF4-FFF2-40B4-BE49-F238E27FC236}">
                      <a16:creationId xmlns:a16="http://schemas.microsoft.com/office/drawing/2014/main" id="{4E690B57-D140-FC51-D33A-B53E4F5833A5}"/>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79686F62-1B63-5F70-56AE-A16D76EDF3C1}"/>
                  </a:ext>
                </a:extLst>
              </p:cNvPr>
              <p:cNvGrpSpPr/>
              <p:nvPr/>
            </p:nvGrpSpPr>
            <p:grpSpPr>
              <a:xfrm>
                <a:off x="1993171" y="5028973"/>
                <a:ext cx="1000608" cy="1143000"/>
                <a:chOff x="1144117" y="5029200"/>
                <a:chExt cx="1000608" cy="1143000"/>
              </a:xfrm>
            </p:grpSpPr>
            <p:sp>
              <p:nvSpPr>
                <p:cNvPr id="74" name="Quad Arrow 76">
                  <a:extLst>
                    <a:ext uri="{FF2B5EF4-FFF2-40B4-BE49-F238E27FC236}">
                      <a16:creationId xmlns:a16="http://schemas.microsoft.com/office/drawing/2014/main" id="{70386C7B-CF5F-944F-6236-FF4A7862107B}"/>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Quad Arrow 77">
                  <a:extLst>
                    <a:ext uri="{FF2B5EF4-FFF2-40B4-BE49-F238E27FC236}">
                      <a16:creationId xmlns:a16="http://schemas.microsoft.com/office/drawing/2014/main" id="{5948E4F3-891A-DC96-1961-FC0DF48A5296}"/>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6D1A40D3-C18E-B9B0-C52D-E9A1ACE11495}"/>
                  </a:ext>
                </a:extLst>
              </p:cNvPr>
              <p:cNvGrpSpPr/>
              <p:nvPr/>
            </p:nvGrpSpPr>
            <p:grpSpPr>
              <a:xfrm>
                <a:off x="2835817" y="5037679"/>
                <a:ext cx="1000608" cy="1143000"/>
                <a:chOff x="1144117" y="5029200"/>
                <a:chExt cx="1000608" cy="1143000"/>
              </a:xfrm>
            </p:grpSpPr>
            <p:sp>
              <p:nvSpPr>
                <p:cNvPr id="72" name="Quad Arrow 74">
                  <a:extLst>
                    <a:ext uri="{FF2B5EF4-FFF2-40B4-BE49-F238E27FC236}">
                      <a16:creationId xmlns:a16="http://schemas.microsoft.com/office/drawing/2014/main" id="{62287BB7-F45A-B068-AB29-DD4FC84FBF92}"/>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Quad Arrow 75">
                  <a:extLst>
                    <a:ext uri="{FF2B5EF4-FFF2-40B4-BE49-F238E27FC236}">
                      <a16:creationId xmlns:a16="http://schemas.microsoft.com/office/drawing/2014/main" id="{00ABB47B-741D-9A41-6BF6-8C0B2067C162}"/>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 name="Group 284">
              <a:extLst>
                <a:ext uri="{FF2B5EF4-FFF2-40B4-BE49-F238E27FC236}">
                  <a16:creationId xmlns:a16="http://schemas.microsoft.com/office/drawing/2014/main" id="{16F3EF43-D8F8-3837-D226-4774C331B3F7}"/>
                </a:ext>
              </a:extLst>
            </p:cNvPr>
            <p:cNvGrpSpPr/>
            <p:nvPr/>
          </p:nvGrpSpPr>
          <p:grpSpPr>
            <a:xfrm rot="5739283" flipH="1">
              <a:off x="8045631" y="942212"/>
              <a:ext cx="1101369" cy="670151"/>
              <a:chOff x="3818466" y="457200"/>
              <a:chExt cx="1547496" cy="1041881"/>
            </a:xfrm>
          </p:grpSpPr>
          <p:grpSp>
            <p:nvGrpSpPr>
              <p:cNvPr id="50" name="Group 18">
                <a:extLst>
                  <a:ext uri="{FF2B5EF4-FFF2-40B4-BE49-F238E27FC236}">
                    <a16:creationId xmlns:a16="http://schemas.microsoft.com/office/drawing/2014/main" id="{A20009C0-6F73-DAA9-DA5B-EDE57A8715AE}"/>
                  </a:ext>
                </a:extLst>
              </p:cNvPr>
              <p:cNvGrpSpPr/>
              <p:nvPr/>
            </p:nvGrpSpPr>
            <p:grpSpPr>
              <a:xfrm flipH="1">
                <a:off x="3847638" y="457200"/>
                <a:ext cx="1518324" cy="1041881"/>
                <a:chOff x="4850118" y="788842"/>
                <a:chExt cx="2160282" cy="1573358"/>
              </a:xfrm>
            </p:grpSpPr>
            <p:grpSp>
              <p:nvGrpSpPr>
                <p:cNvPr id="53" name="Group 10">
                  <a:extLst>
                    <a:ext uri="{FF2B5EF4-FFF2-40B4-BE49-F238E27FC236}">
                      <a16:creationId xmlns:a16="http://schemas.microsoft.com/office/drawing/2014/main" id="{C3A5EA5B-3528-9AC1-2EF4-61A0DF6AC1DB}"/>
                    </a:ext>
                  </a:extLst>
                </p:cNvPr>
                <p:cNvGrpSpPr/>
                <p:nvPr/>
              </p:nvGrpSpPr>
              <p:grpSpPr>
                <a:xfrm rot="10800000">
                  <a:off x="5181600" y="1371600"/>
                  <a:ext cx="1295400" cy="990600"/>
                  <a:chOff x="4850118" y="788842"/>
                  <a:chExt cx="2160282" cy="1497158"/>
                </a:xfrm>
              </p:grpSpPr>
              <p:sp>
                <p:nvSpPr>
                  <p:cNvPr id="62" name="Moon 61">
                    <a:extLst>
                      <a:ext uri="{FF2B5EF4-FFF2-40B4-BE49-F238E27FC236}">
                        <a16:creationId xmlns:a16="http://schemas.microsoft.com/office/drawing/2014/main" id="{E54B3830-9EEF-6D01-A81B-29289D5E82C6}"/>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oon 62">
                    <a:extLst>
                      <a:ext uri="{FF2B5EF4-FFF2-40B4-BE49-F238E27FC236}">
                        <a16:creationId xmlns:a16="http://schemas.microsoft.com/office/drawing/2014/main" id="{513AD4F6-00B9-07D6-EBF5-A59C7BC2A5A0}"/>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Moon 13">
                    <a:extLst>
                      <a:ext uri="{FF2B5EF4-FFF2-40B4-BE49-F238E27FC236}">
                        <a16:creationId xmlns:a16="http://schemas.microsoft.com/office/drawing/2014/main" id="{40E46B5B-EF51-9865-5A90-4BE37DD2D862}"/>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Moon 14">
                    <a:extLst>
                      <a:ext uri="{FF2B5EF4-FFF2-40B4-BE49-F238E27FC236}">
                        <a16:creationId xmlns:a16="http://schemas.microsoft.com/office/drawing/2014/main" id="{191A1D21-E28C-6F36-4C07-38E9414738FB}"/>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Moon 15">
                    <a:extLst>
                      <a:ext uri="{FF2B5EF4-FFF2-40B4-BE49-F238E27FC236}">
                        <a16:creationId xmlns:a16="http://schemas.microsoft.com/office/drawing/2014/main" id="{55DC54C3-5458-C71B-55C9-37BBDEFDD572}"/>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Moon 16">
                    <a:extLst>
                      <a:ext uri="{FF2B5EF4-FFF2-40B4-BE49-F238E27FC236}">
                        <a16:creationId xmlns:a16="http://schemas.microsoft.com/office/drawing/2014/main" id="{5992549B-35AD-75B4-AC80-9245AD16FB44}"/>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17">
                    <a:extLst>
                      <a:ext uri="{FF2B5EF4-FFF2-40B4-BE49-F238E27FC236}">
                        <a16:creationId xmlns:a16="http://schemas.microsoft.com/office/drawing/2014/main" id="{CB0C80F6-DBCD-19AA-B058-FA27E54732D6}"/>
                      </a:ext>
                    </a:extLst>
                  </p:cNvPr>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9">
                  <a:extLst>
                    <a:ext uri="{FF2B5EF4-FFF2-40B4-BE49-F238E27FC236}">
                      <a16:creationId xmlns:a16="http://schemas.microsoft.com/office/drawing/2014/main" id="{78C08033-C4E6-20E8-6E34-D7D55CEF5350}"/>
                    </a:ext>
                  </a:extLst>
                </p:cNvPr>
                <p:cNvGrpSpPr/>
                <p:nvPr/>
              </p:nvGrpSpPr>
              <p:grpSpPr>
                <a:xfrm>
                  <a:off x="4850118" y="788842"/>
                  <a:ext cx="2160282" cy="1497158"/>
                  <a:chOff x="4850118" y="788842"/>
                  <a:chExt cx="2160282" cy="1497158"/>
                </a:xfrm>
              </p:grpSpPr>
              <p:sp>
                <p:nvSpPr>
                  <p:cNvPr id="55" name="Moon 54">
                    <a:extLst>
                      <a:ext uri="{FF2B5EF4-FFF2-40B4-BE49-F238E27FC236}">
                        <a16:creationId xmlns:a16="http://schemas.microsoft.com/office/drawing/2014/main" id="{E5E73A16-1407-983B-427B-BE11DAEF3D9B}"/>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Moon 2">
                    <a:extLst>
                      <a:ext uri="{FF2B5EF4-FFF2-40B4-BE49-F238E27FC236}">
                        <a16:creationId xmlns:a16="http://schemas.microsoft.com/office/drawing/2014/main" id="{B0A2BEEC-A37E-6828-03A1-D3A0A243C779}"/>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Moon 3">
                    <a:extLst>
                      <a:ext uri="{FF2B5EF4-FFF2-40B4-BE49-F238E27FC236}">
                        <a16:creationId xmlns:a16="http://schemas.microsoft.com/office/drawing/2014/main" id="{893A24C5-2D51-754D-8484-E2BAB3BA9326}"/>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Moon 4">
                    <a:extLst>
                      <a:ext uri="{FF2B5EF4-FFF2-40B4-BE49-F238E27FC236}">
                        <a16:creationId xmlns:a16="http://schemas.microsoft.com/office/drawing/2014/main" id="{66EC3AA8-8FC5-77CB-B2AB-A5C84BB99E00}"/>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Moon 5">
                    <a:extLst>
                      <a:ext uri="{FF2B5EF4-FFF2-40B4-BE49-F238E27FC236}">
                        <a16:creationId xmlns:a16="http://schemas.microsoft.com/office/drawing/2014/main" id="{238ED959-8C03-B11C-F24F-2B7855A42C55}"/>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Moon 6">
                    <a:extLst>
                      <a:ext uri="{FF2B5EF4-FFF2-40B4-BE49-F238E27FC236}">
                        <a16:creationId xmlns:a16="http://schemas.microsoft.com/office/drawing/2014/main" id="{6A9D1397-3C06-5D1A-2F26-D5F6B0627B1F}"/>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8">
                    <a:extLst>
                      <a:ext uri="{FF2B5EF4-FFF2-40B4-BE49-F238E27FC236}">
                        <a16:creationId xmlns:a16="http://schemas.microsoft.com/office/drawing/2014/main" id="{E6A6179A-6C00-7F5D-BC20-4E50CA0EBD54}"/>
                      </a:ext>
                    </a:extLst>
                  </p:cNvPr>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Oval 50">
                <a:extLst>
                  <a:ext uri="{FF2B5EF4-FFF2-40B4-BE49-F238E27FC236}">
                    <a16:creationId xmlns:a16="http://schemas.microsoft.com/office/drawing/2014/main" id="{DABAF57B-4CCC-FE38-1039-6D0F1A1079EA}"/>
                  </a:ext>
                </a:extLst>
              </p:cNvPr>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8701A0F7-7377-3C8B-2427-C7774D8DEFCE}"/>
                  </a:ext>
                </a:extLst>
              </p:cNvPr>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284">
              <a:extLst>
                <a:ext uri="{FF2B5EF4-FFF2-40B4-BE49-F238E27FC236}">
                  <a16:creationId xmlns:a16="http://schemas.microsoft.com/office/drawing/2014/main" id="{59B65324-5945-5624-A98D-77E195129297}"/>
                </a:ext>
              </a:extLst>
            </p:cNvPr>
            <p:cNvGrpSpPr/>
            <p:nvPr/>
          </p:nvGrpSpPr>
          <p:grpSpPr>
            <a:xfrm rot="15860717">
              <a:off x="6887035" y="952281"/>
              <a:ext cx="1101369" cy="670151"/>
              <a:chOff x="3818466" y="457200"/>
              <a:chExt cx="1547496" cy="1041881"/>
            </a:xfrm>
          </p:grpSpPr>
          <p:grpSp>
            <p:nvGrpSpPr>
              <p:cNvPr id="31" name="Group 18">
                <a:extLst>
                  <a:ext uri="{FF2B5EF4-FFF2-40B4-BE49-F238E27FC236}">
                    <a16:creationId xmlns:a16="http://schemas.microsoft.com/office/drawing/2014/main" id="{7795D179-BDE0-F3A9-0746-ACB176F50140}"/>
                  </a:ext>
                </a:extLst>
              </p:cNvPr>
              <p:cNvGrpSpPr/>
              <p:nvPr/>
            </p:nvGrpSpPr>
            <p:grpSpPr>
              <a:xfrm flipH="1">
                <a:off x="3847638" y="457200"/>
                <a:ext cx="1518324" cy="1041881"/>
                <a:chOff x="4850118" y="788842"/>
                <a:chExt cx="2160282" cy="1573358"/>
              </a:xfrm>
            </p:grpSpPr>
            <p:grpSp>
              <p:nvGrpSpPr>
                <p:cNvPr id="34" name="Group 10">
                  <a:extLst>
                    <a:ext uri="{FF2B5EF4-FFF2-40B4-BE49-F238E27FC236}">
                      <a16:creationId xmlns:a16="http://schemas.microsoft.com/office/drawing/2014/main" id="{27893AF3-2D7A-AA6D-397D-860031F8F46E}"/>
                    </a:ext>
                  </a:extLst>
                </p:cNvPr>
                <p:cNvGrpSpPr/>
                <p:nvPr/>
              </p:nvGrpSpPr>
              <p:grpSpPr>
                <a:xfrm rot="10800000">
                  <a:off x="5181600" y="1371600"/>
                  <a:ext cx="1295400" cy="990600"/>
                  <a:chOff x="4850118" y="788842"/>
                  <a:chExt cx="2160282" cy="1497158"/>
                </a:xfrm>
              </p:grpSpPr>
              <p:sp>
                <p:nvSpPr>
                  <p:cNvPr id="43" name="Moon 42">
                    <a:extLst>
                      <a:ext uri="{FF2B5EF4-FFF2-40B4-BE49-F238E27FC236}">
                        <a16:creationId xmlns:a16="http://schemas.microsoft.com/office/drawing/2014/main" id="{06F79C87-7566-C977-F4B0-81C98F6CDA89}"/>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Moon 43">
                    <a:extLst>
                      <a:ext uri="{FF2B5EF4-FFF2-40B4-BE49-F238E27FC236}">
                        <a16:creationId xmlns:a16="http://schemas.microsoft.com/office/drawing/2014/main" id="{5BD6BD3F-C86B-B789-0B4F-7B4392603DAE}"/>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Moon 13">
                    <a:extLst>
                      <a:ext uri="{FF2B5EF4-FFF2-40B4-BE49-F238E27FC236}">
                        <a16:creationId xmlns:a16="http://schemas.microsoft.com/office/drawing/2014/main" id="{7654B102-98FA-C3BF-5D53-AEB0FF6BF954}"/>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Moon 14">
                    <a:extLst>
                      <a:ext uri="{FF2B5EF4-FFF2-40B4-BE49-F238E27FC236}">
                        <a16:creationId xmlns:a16="http://schemas.microsoft.com/office/drawing/2014/main" id="{3E7B6F2E-B364-922C-D335-46C2D3AA7A82}"/>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Moon 15">
                    <a:extLst>
                      <a:ext uri="{FF2B5EF4-FFF2-40B4-BE49-F238E27FC236}">
                        <a16:creationId xmlns:a16="http://schemas.microsoft.com/office/drawing/2014/main" id="{91908F55-1F97-3359-9EBB-A5D8FAD74D84}"/>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Moon 16">
                    <a:extLst>
                      <a:ext uri="{FF2B5EF4-FFF2-40B4-BE49-F238E27FC236}">
                        <a16:creationId xmlns:a16="http://schemas.microsoft.com/office/drawing/2014/main" id="{DEEB7698-E837-BDBD-070D-8D8359C31C14}"/>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17">
                    <a:extLst>
                      <a:ext uri="{FF2B5EF4-FFF2-40B4-BE49-F238E27FC236}">
                        <a16:creationId xmlns:a16="http://schemas.microsoft.com/office/drawing/2014/main" id="{97715F71-56BF-885B-4F1A-8C6B586798E6}"/>
                      </a:ext>
                    </a:extLst>
                  </p:cNvPr>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9">
                  <a:extLst>
                    <a:ext uri="{FF2B5EF4-FFF2-40B4-BE49-F238E27FC236}">
                      <a16:creationId xmlns:a16="http://schemas.microsoft.com/office/drawing/2014/main" id="{B4F3489D-5AA1-21AD-9F67-A99CE4B979DB}"/>
                    </a:ext>
                  </a:extLst>
                </p:cNvPr>
                <p:cNvGrpSpPr/>
                <p:nvPr/>
              </p:nvGrpSpPr>
              <p:grpSpPr>
                <a:xfrm>
                  <a:off x="4850118" y="788842"/>
                  <a:ext cx="2160282" cy="1497158"/>
                  <a:chOff x="4850118" y="788842"/>
                  <a:chExt cx="2160282" cy="1497158"/>
                </a:xfrm>
              </p:grpSpPr>
              <p:sp>
                <p:nvSpPr>
                  <p:cNvPr id="36" name="Moon 35">
                    <a:extLst>
                      <a:ext uri="{FF2B5EF4-FFF2-40B4-BE49-F238E27FC236}">
                        <a16:creationId xmlns:a16="http://schemas.microsoft.com/office/drawing/2014/main" id="{088F79C4-E8C5-B01E-AC85-B884031CD6D7}"/>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Moon 2">
                    <a:extLst>
                      <a:ext uri="{FF2B5EF4-FFF2-40B4-BE49-F238E27FC236}">
                        <a16:creationId xmlns:a16="http://schemas.microsoft.com/office/drawing/2014/main" id="{50D4A5B2-3FE8-44C1-C5F2-D6A9CC5088B1}"/>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Moon 3">
                    <a:extLst>
                      <a:ext uri="{FF2B5EF4-FFF2-40B4-BE49-F238E27FC236}">
                        <a16:creationId xmlns:a16="http://schemas.microsoft.com/office/drawing/2014/main" id="{B2580E4E-7503-72BD-B06C-B6DC34242E09}"/>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Moon 4">
                    <a:extLst>
                      <a:ext uri="{FF2B5EF4-FFF2-40B4-BE49-F238E27FC236}">
                        <a16:creationId xmlns:a16="http://schemas.microsoft.com/office/drawing/2014/main" id="{628E0AE9-4138-FC99-207C-F86EDF397D6E}"/>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Moon 5">
                    <a:extLst>
                      <a:ext uri="{FF2B5EF4-FFF2-40B4-BE49-F238E27FC236}">
                        <a16:creationId xmlns:a16="http://schemas.microsoft.com/office/drawing/2014/main" id="{7BD6CC0D-B58F-0D55-C2AA-AC32A7C61D55}"/>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Moon 6">
                    <a:extLst>
                      <a:ext uri="{FF2B5EF4-FFF2-40B4-BE49-F238E27FC236}">
                        <a16:creationId xmlns:a16="http://schemas.microsoft.com/office/drawing/2014/main" id="{85F3DFE2-B899-357A-EF5D-8AAB13A8F165}"/>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8">
                    <a:extLst>
                      <a:ext uri="{FF2B5EF4-FFF2-40B4-BE49-F238E27FC236}">
                        <a16:creationId xmlns:a16="http://schemas.microsoft.com/office/drawing/2014/main" id="{205146A9-8C04-1CB7-CA3B-5D8AE3B74E91}"/>
                      </a:ext>
                    </a:extLst>
                  </p:cNvPr>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2" name="Oval 31">
                <a:extLst>
                  <a:ext uri="{FF2B5EF4-FFF2-40B4-BE49-F238E27FC236}">
                    <a16:creationId xmlns:a16="http://schemas.microsoft.com/office/drawing/2014/main" id="{29763484-639D-CE84-2BEA-87A6E496BA0E}"/>
                  </a:ext>
                </a:extLst>
              </p:cNvPr>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ADFE1E1-2008-CA80-9270-32515570916A}"/>
                  </a:ext>
                </a:extLst>
              </p:cNvPr>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ounded Rectangle 22">
              <a:extLst>
                <a:ext uri="{FF2B5EF4-FFF2-40B4-BE49-F238E27FC236}">
                  <a16:creationId xmlns:a16="http://schemas.microsoft.com/office/drawing/2014/main" id="{75D4FF96-2D04-009D-8318-C0338C06B7D2}"/>
                </a:ext>
              </a:extLst>
            </p:cNvPr>
            <p:cNvSpPr/>
            <p:nvPr/>
          </p:nvSpPr>
          <p:spPr>
            <a:xfrm>
              <a:off x="7340355" y="528393"/>
              <a:ext cx="1379090" cy="228948"/>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B443D628-C8BC-9693-E4E7-8AB3F361E8CE}"/>
                </a:ext>
              </a:extLst>
            </p:cNvPr>
            <p:cNvGrpSpPr/>
            <p:nvPr/>
          </p:nvGrpSpPr>
          <p:grpSpPr>
            <a:xfrm>
              <a:off x="7311875" y="471379"/>
              <a:ext cx="1488403" cy="316396"/>
              <a:chOff x="1144117" y="5028973"/>
              <a:chExt cx="2692308" cy="1151706"/>
            </a:xfrm>
          </p:grpSpPr>
          <p:grpSp>
            <p:nvGrpSpPr>
              <p:cNvPr id="22" name="Group 21">
                <a:extLst>
                  <a:ext uri="{FF2B5EF4-FFF2-40B4-BE49-F238E27FC236}">
                    <a16:creationId xmlns:a16="http://schemas.microsoft.com/office/drawing/2014/main" id="{B71DB5D7-782A-33A6-9E58-73FE80CDAB8B}"/>
                  </a:ext>
                </a:extLst>
              </p:cNvPr>
              <p:cNvGrpSpPr/>
              <p:nvPr/>
            </p:nvGrpSpPr>
            <p:grpSpPr>
              <a:xfrm>
                <a:off x="1144117" y="5029200"/>
                <a:ext cx="1000608" cy="1143000"/>
                <a:chOff x="1144117" y="5029200"/>
                <a:chExt cx="1000608" cy="1143000"/>
              </a:xfrm>
            </p:grpSpPr>
            <p:sp>
              <p:nvSpPr>
                <p:cNvPr id="29" name="Quad Arrow 31">
                  <a:extLst>
                    <a:ext uri="{FF2B5EF4-FFF2-40B4-BE49-F238E27FC236}">
                      <a16:creationId xmlns:a16="http://schemas.microsoft.com/office/drawing/2014/main" id="{10805864-5EDC-88C9-7394-64901ECF6592}"/>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Quad Arrow 32">
                  <a:extLst>
                    <a:ext uri="{FF2B5EF4-FFF2-40B4-BE49-F238E27FC236}">
                      <a16:creationId xmlns:a16="http://schemas.microsoft.com/office/drawing/2014/main" id="{689B48A1-C2AC-F743-70B7-E211B33930EB}"/>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9A90370A-D9A6-9A83-ABC2-890E74B5B61E}"/>
                  </a:ext>
                </a:extLst>
              </p:cNvPr>
              <p:cNvGrpSpPr/>
              <p:nvPr/>
            </p:nvGrpSpPr>
            <p:grpSpPr>
              <a:xfrm>
                <a:off x="1993171" y="5028973"/>
                <a:ext cx="1000608" cy="1143000"/>
                <a:chOff x="1144117" y="5029200"/>
                <a:chExt cx="1000608" cy="1143000"/>
              </a:xfrm>
            </p:grpSpPr>
            <p:sp>
              <p:nvSpPr>
                <p:cNvPr id="27" name="Quad Arrow 29">
                  <a:extLst>
                    <a:ext uri="{FF2B5EF4-FFF2-40B4-BE49-F238E27FC236}">
                      <a16:creationId xmlns:a16="http://schemas.microsoft.com/office/drawing/2014/main" id="{E29287C7-CF4C-E5BC-76DD-08ED81063923}"/>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Quad Arrow 30">
                  <a:extLst>
                    <a:ext uri="{FF2B5EF4-FFF2-40B4-BE49-F238E27FC236}">
                      <a16:creationId xmlns:a16="http://schemas.microsoft.com/office/drawing/2014/main" id="{64DE21E5-8958-0261-E2F3-96CC9E959A16}"/>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23E27F1B-DC6C-9591-D356-E1439DBFE811}"/>
                  </a:ext>
                </a:extLst>
              </p:cNvPr>
              <p:cNvGrpSpPr/>
              <p:nvPr/>
            </p:nvGrpSpPr>
            <p:grpSpPr>
              <a:xfrm>
                <a:off x="2835817" y="5037679"/>
                <a:ext cx="1000608" cy="1143000"/>
                <a:chOff x="1144117" y="5029200"/>
                <a:chExt cx="1000608" cy="1143000"/>
              </a:xfrm>
            </p:grpSpPr>
            <p:sp>
              <p:nvSpPr>
                <p:cNvPr id="25" name="Quad Arrow 27">
                  <a:extLst>
                    <a:ext uri="{FF2B5EF4-FFF2-40B4-BE49-F238E27FC236}">
                      <a16:creationId xmlns:a16="http://schemas.microsoft.com/office/drawing/2014/main" id="{889BC6EE-454D-6168-296E-A835F1E2E42E}"/>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Quad Arrow 28">
                  <a:extLst>
                    <a:ext uri="{FF2B5EF4-FFF2-40B4-BE49-F238E27FC236}">
                      <a16:creationId xmlns:a16="http://schemas.microsoft.com/office/drawing/2014/main" id="{C570B84F-3442-CA6A-08F8-060BA305533E}"/>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99" name="TextBox 98">
            <a:extLst>
              <a:ext uri="{FF2B5EF4-FFF2-40B4-BE49-F238E27FC236}">
                <a16:creationId xmlns:a16="http://schemas.microsoft.com/office/drawing/2014/main" id="{F835BC06-5604-7603-1C4E-5E889A6693D1}"/>
              </a:ext>
            </a:extLst>
          </p:cNvPr>
          <p:cNvSpPr txBox="1"/>
          <p:nvPr/>
        </p:nvSpPr>
        <p:spPr>
          <a:xfrm>
            <a:off x="4029731" y="888313"/>
            <a:ext cx="6993707" cy="2862322"/>
          </a:xfrm>
          <a:prstGeom prst="rect">
            <a:avLst/>
          </a:prstGeom>
          <a:noFill/>
        </p:spPr>
        <p:txBody>
          <a:bodyPr wrap="square" rtlCol="0">
            <a:spAutoFit/>
          </a:bodyPr>
          <a:lstStyle/>
          <a:p>
            <a:pPr algn="ctr"/>
            <a:r>
              <a:rPr lang="en-US" sz="6000" dirty="0">
                <a:solidFill>
                  <a:schemeClr val="bg1"/>
                </a:solidFill>
                <a:latin typeface="Bodoni MT Black" panose="02070A03080606020203" pitchFamily="18" charset="0"/>
              </a:rPr>
              <a:t>Overcoming Spiritual Hunger</a:t>
            </a:r>
          </a:p>
          <a:p>
            <a:pPr algn="ctr"/>
            <a:r>
              <a:rPr lang="en-US" sz="6000" dirty="0">
                <a:solidFill>
                  <a:schemeClr val="bg1"/>
                </a:solidFill>
                <a:latin typeface="Bodoni MT Black" panose="02070A03080606020203" pitchFamily="18" charset="0"/>
              </a:rPr>
              <a:t>Amos 8-9</a:t>
            </a:r>
          </a:p>
        </p:txBody>
      </p:sp>
    </p:spTree>
    <p:extLst>
      <p:ext uri="{BB962C8B-B14F-4D97-AF65-F5344CB8AC3E}">
        <p14:creationId xmlns:p14="http://schemas.microsoft.com/office/powerpoint/2010/main" val="236396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A20574-CE5F-FA47-5BDD-220358EB58B7}"/>
              </a:ext>
            </a:extLst>
          </p:cNvPr>
          <p:cNvPicPr>
            <a:picLocks noChangeAspect="1"/>
          </p:cNvPicPr>
          <p:nvPr/>
        </p:nvPicPr>
        <p:blipFill>
          <a:blip r:embed="rId2"/>
          <a:stretch>
            <a:fillRect/>
          </a:stretch>
        </p:blipFill>
        <p:spPr>
          <a:xfrm>
            <a:off x="-64655" y="-26903"/>
            <a:ext cx="12256654" cy="6938499"/>
          </a:xfrm>
          <a:prstGeom prst="rect">
            <a:avLst/>
          </a:prstGeom>
        </p:spPr>
      </p:pic>
      <p:sp>
        <p:nvSpPr>
          <p:cNvPr id="3" name="TextBox 2">
            <a:extLst>
              <a:ext uri="{FF2B5EF4-FFF2-40B4-BE49-F238E27FC236}">
                <a16:creationId xmlns:a16="http://schemas.microsoft.com/office/drawing/2014/main" id="{3D83A226-24C0-5B65-C869-F739FD4B1E2F}"/>
              </a:ext>
            </a:extLst>
          </p:cNvPr>
          <p:cNvSpPr txBox="1"/>
          <p:nvPr/>
        </p:nvSpPr>
        <p:spPr>
          <a:xfrm>
            <a:off x="957042" y="1753243"/>
            <a:ext cx="5424093" cy="3539430"/>
          </a:xfrm>
          <a:prstGeom prst="rect">
            <a:avLst/>
          </a:prstGeom>
          <a:noFill/>
        </p:spPr>
        <p:txBody>
          <a:bodyPr wrap="square" rtlCol="0">
            <a:spAutoFit/>
          </a:bodyPr>
          <a:lstStyle/>
          <a:p>
            <a:r>
              <a:rPr lang="en-US" sz="3200" dirty="0">
                <a:solidFill>
                  <a:schemeClr val="bg1"/>
                </a:solidFill>
              </a:rPr>
              <a:t>Amos prophesied that his people would no longer be given His word because they had rejected it. </a:t>
            </a:r>
          </a:p>
          <a:p>
            <a:endParaRPr lang="en-US" sz="3200">
              <a:solidFill>
                <a:schemeClr val="bg1"/>
              </a:solidFill>
            </a:endParaRPr>
          </a:p>
          <a:p>
            <a:r>
              <a:rPr lang="en-US" sz="3200">
                <a:solidFill>
                  <a:schemeClr val="bg1"/>
                </a:solidFill>
              </a:rPr>
              <a:t>Losing </a:t>
            </a:r>
            <a:r>
              <a:rPr lang="en-US" sz="3200" dirty="0">
                <a:solidFill>
                  <a:schemeClr val="bg1"/>
                </a:solidFill>
              </a:rPr>
              <a:t>the Lord’s word would lead to a spiritual famine.</a:t>
            </a:r>
          </a:p>
        </p:txBody>
      </p:sp>
      <p:sp>
        <p:nvSpPr>
          <p:cNvPr id="4" name="TextBox 3">
            <a:extLst>
              <a:ext uri="{FF2B5EF4-FFF2-40B4-BE49-F238E27FC236}">
                <a16:creationId xmlns:a16="http://schemas.microsoft.com/office/drawing/2014/main" id="{AE9F9027-72B8-8804-66FE-3D2C54B674A1}"/>
              </a:ext>
            </a:extLst>
          </p:cNvPr>
          <p:cNvSpPr txBox="1"/>
          <p:nvPr/>
        </p:nvSpPr>
        <p:spPr>
          <a:xfrm>
            <a:off x="2358247" y="-153906"/>
            <a:ext cx="6993707" cy="1015663"/>
          </a:xfrm>
          <a:prstGeom prst="rect">
            <a:avLst/>
          </a:prstGeom>
          <a:noFill/>
        </p:spPr>
        <p:txBody>
          <a:bodyPr wrap="square" rtlCol="0">
            <a:spAutoFit/>
          </a:bodyPr>
          <a:lstStyle/>
          <a:p>
            <a:pPr algn="ctr"/>
            <a:r>
              <a:rPr lang="en-US" sz="6000" dirty="0">
                <a:solidFill>
                  <a:schemeClr val="bg1"/>
                </a:solidFill>
                <a:latin typeface="Bodoni MT Black" panose="02070A03080606020203" pitchFamily="18" charset="0"/>
              </a:rPr>
              <a:t>Previously…</a:t>
            </a:r>
          </a:p>
        </p:txBody>
      </p:sp>
      <p:pic>
        <p:nvPicPr>
          <p:cNvPr id="6" name="Picture 5">
            <a:extLst>
              <a:ext uri="{FF2B5EF4-FFF2-40B4-BE49-F238E27FC236}">
                <a16:creationId xmlns:a16="http://schemas.microsoft.com/office/drawing/2014/main" id="{DE41767F-97E6-F81F-5D3C-10F8498C6717}"/>
              </a:ext>
            </a:extLst>
          </p:cNvPr>
          <p:cNvPicPr>
            <a:picLocks noChangeAspect="1"/>
          </p:cNvPicPr>
          <p:nvPr/>
        </p:nvPicPr>
        <p:blipFill>
          <a:blip r:embed="rId3"/>
          <a:stretch>
            <a:fillRect/>
          </a:stretch>
        </p:blipFill>
        <p:spPr>
          <a:xfrm>
            <a:off x="6625989" y="2251193"/>
            <a:ext cx="4839375" cy="2543530"/>
          </a:xfrm>
          <a:prstGeom prst="rect">
            <a:avLst/>
          </a:prstGeom>
        </p:spPr>
      </p:pic>
      <p:sp>
        <p:nvSpPr>
          <p:cNvPr id="8" name="TextBox 7">
            <a:extLst>
              <a:ext uri="{FF2B5EF4-FFF2-40B4-BE49-F238E27FC236}">
                <a16:creationId xmlns:a16="http://schemas.microsoft.com/office/drawing/2014/main" id="{CCD3F2A6-FF8D-200A-D797-8792A5D21C70}"/>
              </a:ext>
            </a:extLst>
          </p:cNvPr>
          <p:cNvSpPr txBox="1"/>
          <p:nvPr/>
        </p:nvSpPr>
        <p:spPr>
          <a:xfrm>
            <a:off x="6625989" y="5050985"/>
            <a:ext cx="4839375" cy="923330"/>
          </a:xfrm>
          <a:prstGeom prst="rect">
            <a:avLst/>
          </a:prstGeom>
          <a:noFill/>
        </p:spPr>
        <p:txBody>
          <a:bodyPr wrap="square">
            <a:spAutoFit/>
          </a:bodyPr>
          <a:lstStyle/>
          <a:p>
            <a:r>
              <a:rPr lang="en-US" b="0" i="0" dirty="0">
                <a:solidFill>
                  <a:schemeClr val="bg1"/>
                </a:solidFill>
                <a:effectLst/>
              </a:rPr>
              <a:t>The prophet Amos prophesied of spiritual hunger. He revealed the Lord’s words to the people of Israel, but they did not want to hear them.</a:t>
            </a:r>
            <a:endParaRPr lang="en-US" dirty="0">
              <a:solidFill>
                <a:schemeClr val="bg1"/>
              </a:solidFill>
            </a:endParaRPr>
          </a:p>
        </p:txBody>
      </p:sp>
      <p:sp>
        <p:nvSpPr>
          <p:cNvPr id="10" name="TextBox 9">
            <a:extLst>
              <a:ext uri="{FF2B5EF4-FFF2-40B4-BE49-F238E27FC236}">
                <a16:creationId xmlns:a16="http://schemas.microsoft.com/office/drawing/2014/main" id="{0B9031FD-4207-652D-A88F-19A1BC1CF28C}"/>
              </a:ext>
            </a:extLst>
          </p:cNvPr>
          <p:cNvSpPr txBox="1"/>
          <p:nvPr/>
        </p:nvSpPr>
        <p:spPr>
          <a:xfrm>
            <a:off x="0" y="6488668"/>
            <a:ext cx="6130412" cy="369332"/>
          </a:xfrm>
          <a:prstGeom prst="rect">
            <a:avLst/>
          </a:prstGeom>
          <a:noFill/>
        </p:spPr>
        <p:txBody>
          <a:bodyPr wrap="square">
            <a:spAutoFit/>
          </a:bodyPr>
          <a:lstStyle/>
          <a:p>
            <a:r>
              <a:rPr lang="en-US" b="0" i="0" u="none" strike="noStrike" dirty="0">
                <a:solidFill>
                  <a:schemeClr val="bg1"/>
                </a:solidFill>
                <a:effectLst/>
              </a:rPr>
              <a:t>Amos 2:12</a:t>
            </a:r>
            <a:r>
              <a:rPr lang="en-US" b="0" i="0" dirty="0">
                <a:solidFill>
                  <a:schemeClr val="bg1"/>
                </a:solidFill>
                <a:effectLst/>
              </a:rPr>
              <a:t>; </a:t>
            </a:r>
            <a:r>
              <a:rPr lang="en-US" b="0" i="0" u="none" strike="noStrike" dirty="0">
                <a:solidFill>
                  <a:schemeClr val="bg1"/>
                </a:solidFill>
                <a:effectLst/>
              </a:rPr>
              <a:t>7:11–16</a:t>
            </a:r>
            <a:endParaRPr lang="en-US" dirty="0">
              <a:solidFill>
                <a:schemeClr val="bg1"/>
              </a:solidFill>
            </a:endParaRPr>
          </a:p>
        </p:txBody>
      </p:sp>
    </p:spTree>
    <p:extLst>
      <p:ext uri="{BB962C8B-B14F-4D97-AF65-F5344CB8AC3E}">
        <p14:creationId xmlns:p14="http://schemas.microsoft.com/office/powerpoint/2010/main" val="5539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D25D0A-A837-4248-A254-F15EF15B52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p:nvSpPr>
        <p:spPr>
          <a:xfrm>
            <a:off x="211907" y="3100"/>
            <a:ext cx="11963400" cy="830997"/>
          </a:xfrm>
          <a:prstGeom prst="rect">
            <a:avLst/>
          </a:prstGeom>
          <a:noFill/>
        </p:spPr>
        <p:txBody>
          <a:bodyPr wrap="square" rtlCol="0">
            <a:spAutoFit/>
          </a:bodyPr>
          <a:lstStyle/>
          <a:p>
            <a:pPr algn="ctr"/>
            <a:r>
              <a:rPr lang="en-US" sz="4800" dirty="0">
                <a:solidFill>
                  <a:schemeClr val="bg1"/>
                </a:solidFill>
                <a:latin typeface="Bodoni MT Black" panose="02070A03080606020203" pitchFamily="18" charset="0"/>
              </a:rPr>
              <a:t>The Famine</a:t>
            </a:r>
          </a:p>
        </p:txBody>
      </p:sp>
      <p:sp>
        <p:nvSpPr>
          <p:cNvPr id="10" name="TextBox 9"/>
          <p:cNvSpPr txBox="1"/>
          <p:nvPr/>
        </p:nvSpPr>
        <p:spPr>
          <a:xfrm>
            <a:off x="0" y="6488668"/>
            <a:ext cx="3779585" cy="369332"/>
          </a:xfrm>
          <a:prstGeom prst="rect">
            <a:avLst/>
          </a:prstGeom>
          <a:noFill/>
        </p:spPr>
        <p:txBody>
          <a:bodyPr wrap="square" rtlCol="0">
            <a:spAutoFit/>
          </a:bodyPr>
          <a:lstStyle/>
          <a:p>
            <a:r>
              <a:rPr lang="en-US" dirty="0">
                <a:solidFill>
                  <a:schemeClr val="bg1"/>
                </a:solidFill>
              </a:rPr>
              <a:t>Amos 8:11-12</a:t>
            </a:r>
          </a:p>
        </p:txBody>
      </p:sp>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p:cNvGrpSpPr/>
          <p:nvPr/>
        </p:nvGrpSpPr>
        <p:grpSpPr>
          <a:xfrm>
            <a:off x="1889791" y="3802636"/>
            <a:ext cx="3505068" cy="2501531"/>
            <a:chOff x="228600" y="381000"/>
            <a:chExt cx="3505068" cy="2501531"/>
          </a:xfrm>
        </p:grpSpPr>
        <p:grpSp>
          <p:nvGrpSpPr>
            <p:cNvPr id="13" name="Group 12"/>
            <p:cNvGrpSpPr/>
            <p:nvPr/>
          </p:nvGrpSpPr>
          <p:grpSpPr>
            <a:xfrm>
              <a:off x="228600" y="381000"/>
              <a:ext cx="3505068" cy="2501531"/>
              <a:chOff x="534986" y="381000"/>
              <a:chExt cx="2637111" cy="2501531"/>
            </a:xfrm>
          </p:grpSpPr>
          <p:sp>
            <p:nvSpPr>
              <p:cNvPr id="15" name="Rectangle 14"/>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534986" y="384805"/>
                <a:ext cx="457200" cy="2497726"/>
                <a:chOff x="533400" y="381000"/>
                <a:chExt cx="457200" cy="2497726"/>
              </a:xfrm>
            </p:grpSpPr>
            <p:sp>
              <p:nvSpPr>
                <p:cNvPr id="22" name="Oval 2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22"/>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714897" y="381000"/>
                <a:ext cx="457200" cy="2497726"/>
                <a:chOff x="2714897" y="457200"/>
                <a:chExt cx="457200" cy="2497726"/>
              </a:xfrm>
            </p:grpSpPr>
            <p:sp>
              <p:nvSpPr>
                <p:cNvPr id="18" name="Oval 1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 name="Rectangle 13"/>
            <p:cNvSpPr/>
            <p:nvPr/>
          </p:nvSpPr>
          <p:spPr>
            <a:xfrm>
              <a:off x="826155" y="980078"/>
              <a:ext cx="2279582" cy="1477328"/>
            </a:xfrm>
            <a:prstGeom prst="rect">
              <a:avLst/>
            </a:prstGeom>
          </p:spPr>
          <p:txBody>
            <a:bodyPr wrap="square">
              <a:spAutoFit/>
            </a:bodyPr>
            <a:lstStyle/>
            <a:p>
              <a:pPr algn="ctr"/>
              <a:r>
                <a:rPr lang="en-US" sz="1500" b="1" dirty="0"/>
                <a:t>When people reject the Lord’s prophets, they lose the blessings of the word of the Lord. Without the word of God, we starve spiritually.</a:t>
              </a:r>
              <a:endParaRPr lang="en-US" sz="1500" dirty="0"/>
            </a:p>
          </p:txBody>
        </p:sp>
      </p:grpSp>
      <p:sp>
        <p:nvSpPr>
          <p:cNvPr id="26" name="TextBox 25"/>
          <p:cNvSpPr txBox="1"/>
          <p:nvPr/>
        </p:nvSpPr>
        <p:spPr>
          <a:xfrm>
            <a:off x="2958353" y="609877"/>
            <a:ext cx="7079335" cy="954107"/>
          </a:xfrm>
          <a:prstGeom prst="rect">
            <a:avLst/>
          </a:prstGeom>
          <a:noFill/>
        </p:spPr>
        <p:txBody>
          <a:bodyPr wrap="square" rtlCol="0">
            <a:spAutoFit/>
          </a:bodyPr>
          <a:lstStyle/>
          <a:p>
            <a:pPr algn="ctr"/>
            <a:r>
              <a:rPr lang="en-US" sz="2800" dirty="0">
                <a:solidFill>
                  <a:schemeClr val="bg1"/>
                </a:solidFill>
              </a:rPr>
              <a:t>Without revelation through a prophet, they would experience a spiritual famine</a:t>
            </a:r>
          </a:p>
        </p:txBody>
      </p:sp>
      <p:sp>
        <p:nvSpPr>
          <p:cNvPr id="3" name="Rectangle 2"/>
          <p:cNvSpPr/>
          <p:nvPr/>
        </p:nvSpPr>
        <p:spPr>
          <a:xfrm>
            <a:off x="509520" y="2075652"/>
            <a:ext cx="6281671" cy="1477328"/>
          </a:xfrm>
          <a:prstGeom prst="rect">
            <a:avLst/>
          </a:prstGeom>
        </p:spPr>
        <p:txBody>
          <a:bodyPr wrap="square">
            <a:spAutoFit/>
          </a:bodyPr>
          <a:lstStyle/>
          <a:p>
            <a:r>
              <a:rPr lang="en-US" dirty="0">
                <a:solidFill>
                  <a:schemeClr val="bg1"/>
                </a:solidFill>
              </a:rPr>
              <a:t>Amos predicted a famine of the word of the Lord, which famine certainly occurred during the period of apostasy in Israel and Judah. The hardness of their hearts reached such a state that from 400  B.C. until the ministry of John the Baptist, which began in A.D.  30, as far as we know there were no prophets in Israel.</a:t>
            </a:r>
          </a:p>
        </p:txBody>
      </p:sp>
      <p:sp>
        <p:nvSpPr>
          <p:cNvPr id="5" name="Rectangle 4"/>
          <p:cNvSpPr/>
          <p:nvPr/>
        </p:nvSpPr>
        <p:spPr>
          <a:xfrm>
            <a:off x="6742046" y="4220838"/>
            <a:ext cx="5225836" cy="2031325"/>
          </a:xfrm>
          <a:prstGeom prst="rect">
            <a:avLst/>
          </a:prstGeom>
        </p:spPr>
        <p:txBody>
          <a:bodyPr wrap="square">
            <a:spAutoFit/>
          </a:bodyPr>
          <a:lstStyle/>
          <a:p>
            <a:r>
              <a:rPr lang="en-US" dirty="0">
                <a:solidFill>
                  <a:schemeClr val="bg1"/>
                </a:solidFill>
              </a:rPr>
              <a:t>But Amos’s prophecy was also fulfilled at a later time. After Christ reestablished His Church on earth, it too eventually fell into apostasy. </a:t>
            </a:r>
          </a:p>
          <a:p>
            <a:endParaRPr lang="en-US" dirty="0">
              <a:solidFill>
                <a:schemeClr val="bg1"/>
              </a:solidFill>
            </a:endParaRPr>
          </a:p>
          <a:p>
            <a:r>
              <a:rPr lang="en-US" dirty="0">
                <a:solidFill>
                  <a:schemeClr val="bg1"/>
                </a:solidFill>
              </a:rPr>
              <a:t>Again, revelation ceased, and there was a great famine of the word of God, this famine lasting for well over a thousand years. (1)</a:t>
            </a:r>
          </a:p>
        </p:txBody>
      </p:sp>
    </p:spTree>
    <p:extLst>
      <p:ext uri="{BB962C8B-B14F-4D97-AF65-F5344CB8AC3E}">
        <p14:creationId xmlns:p14="http://schemas.microsoft.com/office/powerpoint/2010/main" val="382105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AFBC0E-6952-252A-424D-F1777DB28474}"/>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a:extLst>
              <a:ext uri="{FF2B5EF4-FFF2-40B4-BE49-F238E27FC236}">
                <a16:creationId xmlns:a16="http://schemas.microsoft.com/office/drawing/2014/main" id="{85532DD3-3FF2-F2E2-054A-7B77B326C885}"/>
              </a:ext>
            </a:extLst>
          </p:cNvPr>
          <p:cNvSpPr txBox="1"/>
          <p:nvPr/>
        </p:nvSpPr>
        <p:spPr>
          <a:xfrm>
            <a:off x="604159" y="1209994"/>
            <a:ext cx="6128656" cy="4893647"/>
          </a:xfrm>
          <a:prstGeom prst="rect">
            <a:avLst/>
          </a:prstGeom>
          <a:noFill/>
        </p:spPr>
        <p:txBody>
          <a:bodyPr wrap="square">
            <a:spAutoFit/>
          </a:bodyPr>
          <a:lstStyle/>
          <a:p>
            <a:r>
              <a:rPr lang="en-US" sz="2400" b="0" i="0" dirty="0">
                <a:solidFill>
                  <a:schemeClr val="bg1"/>
                </a:solidFill>
                <a:effectLst/>
              </a:rPr>
              <a:t>I pray this morning that all who are hungering and thirsting, and sometimes wandering, will hear this invitation from Him who is the Bread of Life, the Fountain of Living Water, the Good Shepherd of us all, the Son of God: </a:t>
            </a:r>
          </a:p>
          <a:p>
            <a:endParaRPr lang="en-US" sz="2400" dirty="0">
              <a:solidFill>
                <a:schemeClr val="bg1"/>
              </a:solidFill>
            </a:endParaRPr>
          </a:p>
          <a:p>
            <a:r>
              <a:rPr lang="en-US" sz="2400" b="0" i="0" dirty="0">
                <a:solidFill>
                  <a:schemeClr val="bg1"/>
                </a:solidFill>
                <a:effectLst/>
              </a:rPr>
              <a:t>“Come unto me, all ye that </a:t>
            </a:r>
            <a:r>
              <a:rPr lang="en-US" sz="2400" b="0" i="0" dirty="0" err="1">
                <a:solidFill>
                  <a:schemeClr val="bg1"/>
                </a:solidFill>
                <a:effectLst/>
              </a:rPr>
              <a:t>labour</a:t>
            </a:r>
            <a:r>
              <a:rPr lang="en-US" sz="2400" b="0" i="0" dirty="0">
                <a:solidFill>
                  <a:schemeClr val="bg1"/>
                </a:solidFill>
                <a:effectLst/>
              </a:rPr>
              <a:t> and are heavy laden, … and ye shall find rest unto your souls” [</a:t>
            </a:r>
            <a:r>
              <a:rPr lang="en-US" sz="2400" b="0" i="0" u="none" strike="noStrike" dirty="0">
                <a:solidFill>
                  <a:schemeClr val="bg1"/>
                </a:solidFill>
                <a:effectLst/>
              </a:rPr>
              <a:t>Matthew 11:28–29</a:t>
            </a:r>
            <a:r>
              <a:rPr lang="en-US" sz="2400" b="0" i="0" dirty="0">
                <a:solidFill>
                  <a:schemeClr val="bg1"/>
                </a:solidFill>
                <a:effectLst/>
              </a:rPr>
              <a:t>]. </a:t>
            </a:r>
          </a:p>
          <a:p>
            <a:endParaRPr lang="en-US" sz="2400" dirty="0">
              <a:solidFill>
                <a:schemeClr val="bg1"/>
              </a:solidFill>
            </a:endParaRPr>
          </a:p>
          <a:p>
            <a:r>
              <a:rPr lang="en-US" sz="2400" b="0" i="0" dirty="0">
                <a:solidFill>
                  <a:schemeClr val="bg1"/>
                </a:solidFill>
                <a:effectLst/>
              </a:rPr>
              <a:t>Truly He does fill “the hungry with good things” [</a:t>
            </a:r>
            <a:r>
              <a:rPr lang="en-US" sz="2400" b="0" i="0" u="none" strike="noStrike" dirty="0">
                <a:solidFill>
                  <a:schemeClr val="bg1"/>
                </a:solidFill>
                <a:effectLst/>
              </a:rPr>
              <a:t>Luke 1:53</a:t>
            </a:r>
            <a:r>
              <a:rPr lang="en-US" sz="2400" b="0" i="0" dirty="0">
                <a:solidFill>
                  <a:schemeClr val="bg1"/>
                </a:solidFill>
                <a:effectLst/>
              </a:rPr>
              <a:t>], as His own mother Mary testified. (2)</a:t>
            </a:r>
            <a:endParaRPr lang="en-US" sz="2400" dirty="0">
              <a:solidFill>
                <a:schemeClr val="bg1"/>
              </a:solidFill>
            </a:endParaRPr>
          </a:p>
        </p:txBody>
      </p:sp>
      <p:pic>
        <p:nvPicPr>
          <p:cNvPr id="6" name="Picture 5">
            <a:extLst>
              <a:ext uri="{FF2B5EF4-FFF2-40B4-BE49-F238E27FC236}">
                <a16:creationId xmlns:a16="http://schemas.microsoft.com/office/drawing/2014/main" id="{D1BA04EA-0419-900E-3543-ADC81A208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8624" y="1775359"/>
            <a:ext cx="2265121" cy="2829297"/>
          </a:xfrm>
          <a:prstGeom prst="rect">
            <a:avLst/>
          </a:prstGeom>
        </p:spPr>
      </p:pic>
    </p:spTree>
    <p:extLst>
      <p:ext uri="{BB962C8B-B14F-4D97-AF65-F5344CB8AC3E}">
        <p14:creationId xmlns:p14="http://schemas.microsoft.com/office/powerpoint/2010/main" val="407695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0CFBA-E6F8-B4C5-106F-C8950C5768C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AC478F-6644-198E-B521-E78110465738}"/>
              </a:ext>
            </a:extLst>
          </p:cNvPr>
          <p:cNvPicPr>
            <a:picLocks noChangeAspect="1"/>
          </p:cNvPicPr>
          <p:nvPr/>
        </p:nvPicPr>
        <p:blipFill>
          <a:blip r:embed="rId2"/>
          <a:stretch>
            <a:fillRect/>
          </a:stretch>
        </p:blipFill>
        <p:spPr>
          <a:xfrm>
            <a:off x="-64655" y="-26903"/>
            <a:ext cx="12256654" cy="6938499"/>
          </a:xfrm>
          <a:prstGeom prst="rect">
            <a:avLst/>
          </a:prstGeom>
        </p:spPr>
      </p:pic>
      <p:sp>
        <p:nvSpPr>
          <p:cNvPr id="3" name="TextBox 2">
            <a:extLst>
              <a:ext uri="{FF2B5EF4-FFF2-40B4-BE49-F238E27FC236}">
                <a16:creationId xmlns:a16="http://schemas.microsoft.com/office/drawing/2014/main" id="{012E0312-40CE-4FED-33FC-9117BAF36E47}"/>
              </a:ext>
            </a:extLst>
          </p:cNvPr>
          <p:cNvSpPr txBox="1"/>
          <p:nvPr/>
        </p:nvSpPr>
        <p:spPr>
          <a:xfrm>
            <a:off x="353160" y="1726545"/>
            <a:ext cx="5424093" cy="2677656"/>
          </a:xfrm>
          <a:prstGeom prst="rect">
            <a:avLst/>
          </a:prstGeom>
          <a:noFill/>
        </p:spPr>
        <p:txBody>
          <a:bodyPr wrap="square" rtlCol="0">
            <a:spAutoFit/>
          </a:bodyPr>
          <a:lstStyle/>
          <a:p>
            <a:r>
              <a:rPr lang="en-US" sz="2400" dirty="0">
                <a:solidFill>
                  <a:schemeClr val="bg1"/>
                </a:solidFill>
              </a:rPr>
              <a:t>The phrase "from sea to sea, and from the north even to the east" symbolizes an exhaustive search across the entire land—covering every direction except the south, where the true worship of God was still located but which the northern tribes refused to seek.</a:t>
            </a:r>
          </a:p>
        </p:txBody>
      </p:sp>
      <p:sp>
        <p:nvSpPr>
          <p:cNvPr id="4" name="TextBox 3">
            <a:extLst>
              <a:ext uri="{FF2B5EF4-FFF2-40B4-BE49-F238E27FC236}">
                <a16:creationId xmlns:a16="http://schemas.microsoft.com/office/drawing/2014/main" id="{8442A054-D754-4F61-995F-1094039D61C3}"/>
              </a:ext>
            </a:extLst>
          </p:cNvPr>
          <p:cNvSpPr txBox="1"/>
          <p:nvPr/>
        </p:nvSpPr>
        <p:spPr>
          <a:xfrm>
            <a:off x="1" y="0"/>
            <a:ext cx="12191998" cy="923330"/>
          </a:xfrm>
          <a:prstGeom prst="rect">
            <a:avLst/>
          </a:prstGeom>
          <a:noFill/>
        </p:spPr>
        <p:txBody>
          <a:bodyPr wrap="square" rtlCol="0">
            <a:spAutoFit/>
          </a:bodyPr>
          <a:lstStyle/>
          <a:p>
            <a:pPr algn="ctr"/>
            <a:r>
              <a:rPr lang="en-US" sz="5400" dirty="0">
                <a:solidFill>
                  <a:schemeClr val="bg1"/>
                </a:solidFill>
                <a:latin typeface="Bodoni MT Black" panose="02070A03080606020203" pitchFamily="18" charset="0"/>
              </a:rPr>
              <a:t>Wander</a:t>
            </a:r>
          </a:p>
        </p:txBody>
      </p:sp>
      <p:sp>
        <p:nvSpPr>
          <p:cNvPr id="8" name="TextBox 7">
            <a:extLst>
              <a:ext uri="{FF2B5EF4-FFF2-40B4-BE49-F238E27FC236}">
                <a16:creationId xmlns:a16="http://schemas.microsoft.com/office/drawing/2014/main" id="{FDC8E848-F5F0-EAD7-0FEC-877AE0ACD162}"/>
              </a:ext>
            </a:extLst>
          </p:cNvPr>
          <p:cNvSpPr txBox="1"/>
          <p:nvPr/>
        </p:nvSpPr>
        <p:spPr>
          <a:xfrm>
            <a:off x="6414749" y="5511706"/>
            <a:ext cx="4839375" cy="923330"/>
          </a:xfrm>
          <a:prstGeom prst="rect">
            <a:avLst/>
          </a:prstGeom>
          <a:noFill/>
        </p:spPr>
        <p:txBody>
          <a:bodyPr wrap="square">
            <a:spAutoFit/>
          </a:bodyPr>
          <a:lstStyle/>
          <a:p>
            <a:r>
              <a:rPr lang="en-US" dirty="0">
                <a:solidFill>
                  <a:schemeClr val="bg1"/>
                </a:solidFill>
              </a:rPr>
              <a:t>Many scholars link this to the 400-year period of prophetic silence between the Old and New Testaments (from Malachi to John the Baptist).</a:t>
            </a:r>
          </a:p>
        </p:txBody>
      </p:sp>
      <p:sp>
        <p:nvSpPr>
          <p:cNvPr id="10" name="TextBox 9">
            <a:extLst>
              <a:ext uri="{FF2B5EF4-FFF2-40B4-BE49-F238E27FC236}">
                <a16:creationId xmlns:a16="http://schemas.microsoft.com/office/drawing/2014/main" id="{71EE2C44-5D9B-8E4A-73E1-23ADB2305ED3}"/>
              </a:ext>
            </a:extLst>
          </p:cNvPr>
          <p:cNvSpPr txBox="1"/>
          <p:nvPr/>
        </p:nvSpPr>
        <p:spPr>
          <a:xfrm>
            <a:off x="0" y="6488668"/>
            <a:ext cx="6130412" cy="369332"/>
          </a:xfrm>
          <a:prstGeom prst="rect">
            <a:avLst/>
          </a:prstGeom>
          <a:noFill/>
        </p:spPr>
        <p:txBody>
          <a:bodyPr wrap="square">
            <a:spAutoFit/>
          </a:bodyPr>
          <a:lstStyle/>
          <a:p>
            <a:r>
              <a:rPr lang="en-US" b="0" i="0" u="none" strike="noStrike" dirty="0">
                <a:solidFill>
                  <a:schemeClr val="bg1"/>
                </a:solidFill>
                <a:effectLst/>
              </a:rPr>
              <a:t>Amos </a:t>
            </a:r>
            <a:r>
              <a:rPr lang="en-US" dirty="0">
                <a:solidFill>
                  <a:schemeClr val="bg1"/>
                </a:solidFill>
              </a:rPr>
              <a:t>8:11-12</a:t>
            </a:r>
          </a:p>
        </p:txBody>
      </p:sp>
      <p:pic>
        <p:nvPicPr>
          <p:cNvPr id="7" name="Picture 6">
            <a:extLst>
              <a:ext uri="{FF2B5EF4-FFF2-40B4-BE49-F238E27FC236}">
                <a16:creationId xmlns:a16="http://schemas.microsoft.com/office/drawing/2014/main" id="{B4AE5C0A-0C17-F0A7-54FA-9AAFFB1207A0}"/>
              </a:ext>
            </a:extLst>
          </p:cNvPr>
          <p:cNvPicPr>
            <a:picLocks noChangeAspect="1"/>
          </p:cNvPicPr>
          <p:nvPr/>
        </p:nvPicPr>
        <p:blipFill>
          <a:blip r:embed="rId3"/>
          <a:stretch>
            <a:fillRect/>
          </a:stretch>
        </p:blipFill>
        <p:spPr>
          <a:xfrm>
            <a:off x="6414749" y="950233"/>
            <a:ext cx="4753638" cy="4248743"/>
          </a:xfrm>
          <a:prstGeom prst="rect">
            <a:avLst/>
          </a:prstGeom>
        </p:spPr>
      </p:pic>
      <p:sp>
        <p:nvSpPr>
          <p:cNvPr id="11" name="TextBox 10">
            <a:extLst>
              <a:ext uri="{FF2B5EF4-FFF2-40B4-BE49-F238E27FC236}">
                <a16:creationId xmlns:a16="http://schemas.microsoft.com/office/drawing/2014/main" id="{D24C824B-6BDE-DA0B-772E-02DBC120F79F}"/>
              </a:ext>
            </a:extLst>
          </p:cNvPr>
          <p:cNvSpPr txBox="1"/>
          <p:nvPr/>
        </p:nvSpPr>
        <p:spPr>
          <a:xfrm>
            <a:off x="1070590" y="4686147"/>
            <a:ext cx="4320547" cy="1200329"/>
          </a:xfrm>
          <a:prstGeom prst="rect">
            <a:avLst/>
          </a:prstGeom>
          <a:noFill/>
        </p:spPr>
        <p:txBody>
          <a:bodyPr wrap="square">
            <a:spAutoFit/>
          </a:bodyPr>
          <a:lstStyle/>
          <a:p>
            <a:r>
              <a:rPr lang="en-US" dirty="0">
                <a:solidFill>
                  <a:schemeClr val="bg1"/>
                </a:solidFill>
              </a:rPr>
              <a:t>Amos warns the people</a:t>
            </a:r>
            <a:r>
              <a:rPr lang="en-US" b="0" i="0" dirty="0">
                <a:solidFill>
                  <a:schemeClr val="bg1"/>
                </a:solidFill>
                <a:effectLst/>
              </a:rPr>
              <a:t> that the opportunity to hear and obey God's word is time-sensitive; if it is persistently ignored, the word may eventually be withheld</a:t>
            </a:r>
            <a:endParaRPr lang="en-US" dirty="0">
              <a:solidFill>
                <a:schemeClr val="bg1"/>
              </a:solidFill>
            </a:endParaRPr>
          </a:p>
        </p:txBody>
      </p:sp>
    </p:spTree>
    <p:extLst>
      <p:ext uri="{BB962C8B-B14F-4D97-AF65-F5344CB8AC3E}">
        <p14:creationId xmlns:p14="http://schemas.microsoft.com/office/powerpoint/2010/main" val="18933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5F5D0-6DEB-193F-CE05-27D842C528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338937E-AD5D-FF5A-FBA3-E4E669E13C8D}"/>
              </a:ext>
            </a:extLst>
          </p:cNvPr>
          <p:cNvPicPr>
            <a:picLocks noChangeAspect="1"/>
          </p:cNvPicPr>
          <p:nvPr/>
        </p:nvPicPr>
        <p:blipFill>
          <a:blip r:embed="rId2"/>
          <a:stretch>
            <a:fillRect/>
          </a:stretch>
        </p:blipFill>
        <p:spPr>
          <a:xfrm>
            <a:off x="-64655" y="-26903"/>
            <a:ext cx="12256654" cy="6938499"/>
          </a:xfrm>
          <a:prstGeom prst="rect">
            <a:avLst/>
          </a:prstGeom>
        </p:spPr>
      </p:pic>
      <p:sp>
        <p:nvSpPr>
          <p:cNvPr id="3" name="TextBox 2">
            <a:extLst>
              <a:ext uri="{FF2B5EF4-FFF2-40B4-BE49-F238E27FC236}">
                <a16:creationId xmlns:a16="http://schemas.microsoft.com/office/drawing/2014/main" id="{7AD32B23-343D-C2A5-3773-533AFC352935}"/>
              </a:ext>
            </a:extLst>
          </p:cNvPr>
          <p:cNvSpPr txBox="1"/>
          <p:nvPr/>
        </p:nvSpPr>
        <p:spPr>
          <a:xfrm>
            <a:off x="307471" y="936010"/>
            <a:ext cx="5424093" cy="5016758"/>
          </a:xfrm>
          <a:prstGeom prst="rect">
            <a:avLst/>
          </a:prstGeom>
          <a:noFill/>
        </p:spPr>
        <p:txBody>
          <a:bodyPr wrap="square" rtlCol="0">
            <a:spAutoFit/>
          </a:bodyPr>
          <a:lstStyle/>
          <a:p>
            <a:r>
              <a:rPr lang="en-US" sz="2000" dirty="0">
                <a:solidFill>
                  <a:schemeClr val="bg1"/>
                </a:solidFill>
              </a:rPr>
              <a:t>When individuals or groups of people reject the principles of the gospel and the Lord no longer sends prophets to them.</a:t>
            </a:r>
          </a:p>
          <a:p>
            <a:endParaRPr lang="en-US" sz="2000" dirty="0">
              <a:solidFill>
                <a:schemeClr val="bg1"/>
              </a:solidFill>
            </a:endParaRPr>
          </a:p>
          <a:p>
            <a:r>
              <a:rPr lang="en-US" sz="2000" dirty="0">
                <a:solidFill>
                  <a:schemeClr val="bg1"/>
                </a:solidFill>
              </a:rPr>
              <a:t>One fulfillment of Amos’s prophecy occurred after the Savior established His church and after the deaths of the Savior and His Apostles, men corrupted the principles of the gospel and made unauthorized changes in Church organization and priesthood ordinances. …</a:t>
            </a:r>
          </a:p>
          <a:p>
            <a:endParaRPr lang="en-US" sz="2000" dirty="0">
              <a:solidFill>
                <a:schemeClr val="bg1"/>
              </a:solidFill>
            </a:endParaRPr>
          </a:p>
          <a:p>
            <a:endParaRPr lang="en-US" sz="2000" dirty="0">
              <a:solidFill>
                <a:schemeClr val="bg1"/>
              </a:solidFill>
            </a:endParaRPr>
          </a:p>
          <a:p>
            <a:r>
              <a:rPr lang="en-US" sz="2000" dirty="0">
                <a:solidFill>
                  <a:schemeClr val="bg1"/>
                </a:solidFill>
              </a:rPr>
              <a:t>The Great Apostasy lasted until Heavenly Father and His Beloved Son appeared to Joseph Smith in 1820 and initiated the restoration of the fullness of the gospel.” </a:t>
            </a:r>
          </a:p>
        </p:txBody>
      </p:sp>
      <p:sp>
        <p:nvSpPr>
          <p:cNvPr id="4" name="TextBox 3">
            <a:extLst>
              <a:ext uri="{FF2B5EF4-FFF2-40B4-BE49-F238E27FC236}">
                <a16:creationId xmlns:a16="http://schemas.microsoft.com/office/drawing/2014/main" id="{A47A0AE1-48D4-16CF-B400-195FDF16E9EB}"/>
              </a:ext>
            </a:extLst>
          </p:cNvPr>
          <p:cNvSpPr txBox="1"/>
          <p:nvPr/>
        </p:nvSpPr>
        <p:spPr>
          <a:xfrm>
            <a:off x="1" y="0"/>
            <a:ext cx="12191998" cy="923330"/>
          </a:xfrm>
          <a:prstGeom prst="rect">
            <a:avLst/>
          </a:prstGeom>
          <a:noFill/>
        </p:spPr>
        <p:txBody>
          <a:bodyPr wrap="square" rtlCol="0">
            <a:spAutoFit/>
          </a:bodyPr>
          <a:lstStyle/>
          <a:p>
            <a:pPr algn="ctr"/>
            <a:r>
              <a:rPr lang="en-US" sz="5400" dirty="0">
                <a:solidFill>
                  <a:schemeClr val="bg1"/>
                </a:solidFill>
                <a:latin typeface="Bodoni MT Black" panose="02070A03080606020203" pitchFamily="18" charset="0"/>
              </a:rPr>
              <a:t>Apostasy</a:t>
            </a:r>
          </a:p>
        </p:txBody>
      </p:sp>
      <p:sp>
        <p:nvSpPr>
          <p:cNvPr id="10" name="TextBox 9">
            <a:extLst>
              <a:ext uri="{FF2B5EF4-FFF2-40B4-BE49-F238E27FC236}">
                <a16:creationId xmlns:a16="http://schemas.microsoft.com/office/drawing/2014/main" id="{0090B806-09B5-B082-AC30-AD3D98AD6492}"/>
              </a:ext>
            </a:extLst>
          </p:cNvPr>
          <p:cNvSpPr txBox="1"/>
          <p:nvPr/>
        </p:nvSpPr>
        <p:spPr>
          <a:xfrm>
            <a:off x="0" y="6488668"/>
            <a:ext cx="6130412" cy="369332"/>
          </a:xfrm>
          <a:prstGeom prst="rect">
            <a:avLst/>
          </a:prstGeom>
          <a:noFill/>
        </p:spPr>
        <p:txBody>
          <a:bodyPr wrap="square">
            <a:spAutoFit/>
          </a:bodyPr>
          <a:lstStyle/>
          <a:p>
            <a:r>
              <a:rPr lang="en-US" b="0" i="0" u="none" strike="noStrike" dirty="0">
                <a:solidFill>
                  <a:schemeClr val="bg1"/>
                </a:solidFill>
                <a:effectLst/>
              </a:rPr>
              <a:t>Amos </a:t>
            </a:r>
            <a:r>
              <a:rPr lang="en-US" dirty="0">
                <a:solidFill>
                  <a:schemeClr val="bg1"/>
                </a:solidFill>
              </a:rPr>
              <a:t>8:11-12</a:t>
            </a:r>
          </a:p>
        </p:txBody>
      </p:sp>
      <p:pic>
        <p:nvPicPr>
          <p:cNvPr id="12" name="Picture 11">
            <a:extLst>
              <a:ext uri="{FF2B5EF4-FFF2-40B4-BE49-F238E27FC236}">
                <a16:creationId xmlns:a16="http://schemas.microsoft.com/office/drawing/2014/main" id="{CE07EB46-2B94-A338-ED6F-75192207D9CD}"/>
              </a:ext>
            </a:extLst>
          </p:cNvPr>
          <p:cNvPicPr>
            <a:picLocks noChangeAspect="1"/>
          </p:cNvPicPr>
          <p:nvPr/>
        </p:nvPicPr>
        <p:blipFill>
          <a:blip r:embed="rId3"/>
          <a:stretch>
            <a:fillRect/>
          </a:stretch>
        </p:blipFill>
        <p:spPr>
          <a:xfrm>
            <a:off x="6036359" y="2721087"/>
            <a:ext cx="5333940" cy="3461518"/>
          </a:xfrm>
          <a:prstGeom prst="rect">
            <a:avLst/>
          </a:prstGeom>
        </p:spPr>
      </p:pic>
      <p:pic>
        <p:nvPicPr>
          <p:cNvPr id="18" name="Picture 17">
            <a:extLst>
              <a:ext uri="{FF2B5EF4-FFF2-40B4-BE49-F238E27FC236}">
                <a16:creationId xmlns:a16="http://schemas.microsoft.com/office/drawing/2014/main" id="{85698F34-B7AB-44E9-A6A3-5919C41AB620}"/>
              </a:ext>
            </a:extLst>
          </p:cNvPr>
          <p:cNvPicPr>
            <a:picLocks noChangeAspect="1"/>
          </p:cNvPicPr>
          <p:nvPr/>
        </p:nvPicPr>
        <p:blipFill>
          <a:blip r:embed="rId4"/>
          <a:stretch>
            <a:fillRect/>
          </a:stretch>
        </p:blipFill>
        <p:spPr>
          <a:xfrm>
            <a:off x="6036359" y="2721087"/>
            <a:ext cx="5333940" cy="3481514"/>
          </a:xfrm>
          <a:prstGeom prst="rect">
            <a:avLst/>
          </a:prstGeom>
        </p:spPr>
      </p:pic>
      <p:sp>
        <p:nvSpPr>
          <p:cNvPr id="19" name="TextBox 18">
            <a:extLst>
              <a:ext uri="{FF2B5EF4-FFF2-40B4-BE49-F238E27FC236}">
                <a16:creationId xmlns:a16="http://schemas.microsoft.com/office/drawing/2014/main" id="{0484999A-1063-98CD-F924-0FA49BA6B368}"/>
              </a:ext>
            </a:extLst>
          </p:cNvPr>
          <p:cNvSpPr txBox="1"/>
          <p:nvPr/>
        </p:nvSpPr>
        <p:spPr>
          <a:xfrm>
            <a:off x="5777252" y="1797757"/>
            <a:ext cx="5547359" cy="923330"/>
          </a:xfrm>
          <a:prstGeom prst="rect">
            <a:avLst/>
          </a:prstGeom>
          <a:noFill/>
        </p:spPr>
        <p:txBody>
          <a:bodyPr wrap="square" rtlCol="0">
            <a:spAutoFit/>
          </a:bodyPr>
          <a:lstStyle/>
          <a:p>
            <a:pPr algn="ctr"/>
            <a:r>
              <a:rPr lang="en-US" sz="5400" dirty="0">
                <a:solidFill>
                  <a:schemeClr val="bg1"/>
                </a:solidFill>
                <a:latin typeface="Bodoni MT Black" panose="02070A03080606020203" pitchFamily="18" charset="0"/>
              </a:rPr>
              <a:t>Restoration</a:t>
            </a:r>
          </a:p>
        </p:txBody>
      </p:sp>
    </p:spTree>
    <p:extLst>
      <p:ext uri="{BB962C8B-B14F-4D97-AF65-F5344CB8AC3E}">
        <p14:creationId xmlns:p14="http://schemas.microsoft.com/office/powerpoint/2010/main" val="329442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xit" presetSubtype="0" fill="hold" grpId="0" nodeType="withEffect">
                                  <p:stCondLst>
                                    <p:cond delay="0"/>
                                  </p:stCondLst>
                                  <p:childTnLst>
                                    <p:animEffect transition="out" filter="fade">
                                      <p:cBhvr>
                                        <p:cTn id="17" dur="500"/>
                                        <p:tgtEl>
                                          <p:spTgt spid="4"/>
                                        </p:tgtEl>
                                      </p:cBhvr>
                                    </p:animEffect>
                                    <p:set>
                                      <p:cBhvr>
                                        <p:cTn id="18" dur="1" fill="hold">
                                          <p:stCondLst>
                                            <p:cond delay="499"/>
                                          </p:stCondLst>
                                        </p:cTn>
                                        <p:tgtEl>
                                          <p:spTgt spid="4"/>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xit" presetSubtype="0" fill="hold" nodeType="withEffect">
                                  <p:stCondLst>
                                    <p:cond delay="0"/>
                                  </p:stCondLst>
                                  <p:childTnLst>
                                    <p:animEffect transition="out" filter="fade">
                                      <p:cBhvr>
                                        <p:cTn id="23" dur="500"/>
                                        <p:tgtEl>
                                          <p:spTgt spid="3">
                                            <p:txEl>
                                              <p:pRg st="0" end="0"/>
                                            </p:txEl>
                                          </p:spTgt>
                                        </p:tgtEl>
                                      </p:cBhvr>
                                    </p:animEffect>
                                    <p:set>
                                      <p:cBhvr>
                                        <p:cTn id="24" dur="1" fill="hold">
                                          <p:stCondLst>
                                            <p:cond delay="499"/>
                                          </p:stCondLst>
                                        </p:cTn>
                                        <p:tgtEl>
                                          <p:spTgt spid="3">
                                            <p:txEl>
                                              <p:pRg st="0" end="0"/>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3">
                                            <p:txEl>
                                              <p:pRg st="2" end="2"/>
                                            </p:txEl>
                                          </p:spTgt>
                                        </p:tgtEl>
                                      </p:cBhvr>
                                    </p:animEffect>
                                    <p:set>
                                      <p:cBhvr>
                                        <p:cTn id="27"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4AA41A-1BE2-C159-5A37-828602537ED1}"/>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a:extLst>
              <a:ext uri="{FF2B5EF4-FFF2-40B4-BE49-F238E27FC236}">
                <a16:creationId xmlns:a16="http://schemas.microsoft.com/office/drawing/2014/main" id="{504CE525-6394-71F5-A78E-98619063E458}"/>
              </a:ext>
            </a:extLst>
          </p:cNvPr>
          <p:cNvSpPr txBox="1"/>
          <p:nvPr/>
        </p:nvSpPr>
        <p:spPr>
          <a:xfrm>
            <a:off x="5328558" y="1210776"/>
            <a:ext cx="6128656" cy="3785652"/>
          </a:xfrm>
          <a:prstGeom prst="rect">
            <a:avLst/>
          </a:prstGeom>
          <a:noFill/>
        </p:spPr>
        <p:txBody>
          <a:bodyPr wrap="square">
            <a:spAutoFit/>
          </a:bodyPr>
          <a:lstStyle/>
          <a:p>
            <a:r>
              <a:rPr lang="en-US" sz="2400" b="0" i="0" dirty="0">
                <a:solidFill>
                  <a:schemeClr val="bg1"/>
                </a:solidFill>
                <a:effectLst/>
              </a:rPr>
              <a:t>After centuries of spiritual darkness, … we solemnly announce to all the world that the spiritual famine is ended, the spiritual drought is spent, the word of the Lord in its purity and </a:t>
            </a:r>
            <a:r>
              <a:rPr lang="en-US" sz="2400" b="0" i="0" dirty="0" err="1">
                <a:solidFill>
                  <a:schemeClr val="bg1"/>
                </a:solidFill>
                <a:effectLst/>
              </a:rPr>
              <a:t>totalness</a:t>
            </a:r>
            <a:r>
              <a:rPr lang="en-US" sz="2400" b="0" i="0" dirty="0">
                <a:solidFill>
                  <a:schemeClr val="bg1"/>
                </a:solidFill>
                <a:effectLst/>
              </a:rPr>
              <a:t> is available to all men. </a:t>
            </a:r>
          </a:p>
          <a:p>
            <a:endParaRPr lang="en-US" sz="2400" dirty="0">
              <a:solidFill>
                <a:schemeClr val="bg1"/>
              </a:solidFill>
            </a:endParaRPr>
          </a:p>
          <a:p>
            <a:r>
              <a:rPr lang="en-US" sz="2400" b="0" i="0" dirty="0">
                <a:solidFill>
                  <a:schemeClr val="bg1"/>
                </a:solidFill>
                <a:effectLst/>
              </a:rPr>
              <a:t>One needs not wander from sea to sea nor from the north to the east, seeking the true gospel as Amos predicted, for the everlasting truth is available.” (3)</a:t>
            </a:r>
            <a:endParaRPr lang="en-US" sz="2400" dirty="0">
              <a:solidFill>
                <a:schemeClr val="bg1"/>
              </a:solidFill>
            </a:endParaRPr>
          </a:p>
        </p:txBody>
      </p:sp>
      <p:pic>
        <p:nvPicPr>
          <p:cNvPr id="6" name="Picture 5">
            <a:extLst>
              <a:ext uri="{FF2B5EF4-FFF2-40B4-BE49-F238E27FC236}">
                <a16:creationId xmlns:a16="http://schemas.microsoft.com/office/drawing/2014/main" id="{72942CA7-A210-7682-B1E4-0B280EB78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244" y="1752601"/>
            <a:ext cx="2113848" cy="2777388"/>
          </a:xfrm>
          <a:prstGeom prst="rect">
            <a:avLst/>
          </a:prstGeom>
        </p:spPr>
      </p:pic>
    </p:spTree>
    <p:extLst>
      <p:ext uri="{BB962C8B-B14F-4D97-AF65-F5344CB8AC3E}">
        <p14:creationId xmlns:p14="http://schemas.microsoft.com/office/powerpoint/2010/main" val="203285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C2C2F-3C27-2B6D-0984-8622FBD481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759B69-063C-58E5-C777-7259A248A399}"/>
              </a:ext>
            </a:extLst>
          </p:cNvPr>
          <p:cNvPicPr>
            <a:picLocks noChangeAspect="1"/>
          </p:cNvPicPr>
          <p:nvPr/>
        </p:nvPicPr>
        <p:blipFill>
          <a:blip r:embed="rId2"/>
          <a:stretch>
            <a:fillRect/>
          </a:stretch>
        </p:blipFill>
        <p:spPr>
          <a:xfrm>
            <a:off x="-64655" y="-26903"/>
            <a:ext cx="12256654" cy="6938499"/>
          </a:xfrm>
          <a:prstGeom prst="rect">
            <a:avLst/>
          </a:prstGeom>
        </p:spPr>
      </p:pic>
      <p:sp>
        <p:nvSpPr>
          <p:cNvPr id="5" name="TextBox 4">
            <a:extLst>
              <a:ext uri="{FF2B5EF4-FFF2-40B4-BE49-F238E27FC236}">
                <a16:creationId xmlns:a16="http://schemas.microsoft.com/office/drawing/2014/main" id="{7DE44B5C-041C-8651-D07D-43CCEB4F2F6B}"/>
              </a:ext>
            </a:extLst>
          </p:cNvPr>
          <p:cNvSpPr txBox="1"/>
          <p:nvPr/>
        </p:nvSpPr>
        <p:spPr>
          <a:xfrm>
            <a:off x="108859" y="494747"/>
            <a:ext cx="6128656" cy="769441"/>
          </a:xfrm>
          <a:prstGeom prst="rect">
            <a:avLst/>
          </a:prstGeom>
          <a:noFill/>
        </p:spPr>
        <p:txBody>
          <a:bodyPr wrap="square">
            <a:spAutoFit/>
          </a:bodyPr>
          <a:lstStyle/>
          <a:p>
            <a:pPr algn="ctr"/>
            <a:r>
              <a:rPr lang="en-US" sz="4400" dirty="0">
                <a:solidFill>
                  <a:schemeClr val="bg1"/>
                </a:solidFill>
                <a:latin typeface="Bodoni MT Black" panose="02070A03080606020203" pitchFamily="18" charset="0"/>
              </a:rPr>
              <a:t>Individual Apostasy</a:t>
            </a:r>
          </a:p>
        </p:txBody>
      </p:sp>
      <p:sp>
        <p:nvSpPr>
          <p:cNvPr id="7" name="TextBox 6">
            <a:extLst>
              <a:ext uri="{FF2B5EF4-FFF2-40B4-BE49-F238E27FC236}">
                <a16:creationId xmlns:a16="http://schemas.microsoft.com/office/drawing/2014/main" id="{02FDAAC9-BC8A-C8B1-99CE-0396F3ECFDDF}"/>
              </a:ext>
            </a:extLst>
          </p:cNvPr>
          <p:cNvSpPr txBox="1"/>
          <p:nvPr/>
        </p:nvSpPr>
        <p:spPr>
          <a:xfrm>
            <a:off x="5731013" y="494747"/>
            <a:ext cx="6128656" cy="769441"/>
          </a:xfrm>
          <a:prstGeom prst="rect">
            <a:avLst/>
          </a:prstGeom>
          <a:noFill/>
        </p:spPr>
        <p:txBody>
          <a:bodyPr wrap="square">
            <a:spAutoFit/>
          </a:bodyPr>
          <a:lstStyle/>
          <a:p>
            <a:pPr algn="ctr"/>
            <a:r>
              <a:rPr lang="en-US" sz="4400" dirty="0">
                <a:solidFill>
                  <a:schemeClr val="bg1"/>
                </a:solidFill>
                <a:latin typeface="Bodoni MT Black" panose="02070A03080606020203" pitchFamily="18" charset="0"/>
              </a:rPr>
              <a:t>Group Apostasy</a:t>
            </a:r>
          </a:p>
        </p:txBody>
      </p:sp>
      <p:grpSp>
        <p:nvGrpSpPr>
          <p:cNvPr id="9" name="Group 8">
            <a:extLst>
              <a:ext uri="{FF2B5EF4-FFF2-40B4-BE49-F238E27FC236}">
                <a16:creationId xmlns:a16="http://schemas.microsoft.com/office/drawing/2014/main" id="{1B6E50A9-D3F8-C915-8AC2-986148048D40}"/>
              </a:ext>
            </a:extLst>
          </p:cNvPr>
          <p:cNvGrpSpPr/>
          <p:nvPr/>
        </p:nvGrpSpPr>
        <p:grpSpPr>
          <a:xfrm>
            <a:off x="3682284" y="1518699"/>
            <a:ext cx="695091" cy="2666568"/>
            <a:chOff x="3729193" y="976912"/>
            <a:chExt cx="1003199" cy="3848561"/>
          </a:xfrm>
        </p:grpSpPr>
        <p:sp>
          <p:nvSpPr>
            <p:cNvPr id="10" name="Rounded Rectangle 22">
              <a:extLst>
                <a:ext uri="{FF2B5EF4-FFF2-40B4-BE49-F238E27FC236}">
                  <a16:creationId xmlns:a16="http://schemas.microsoft.com/office/drawing/2014/main" id="{0C09E9EB-2071-305D-EAB8-5FEB46085DB8}"/>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4">
              <a:extLst>
                <a:ext uri="{FF2B5EF4-FFF2-40B4-BE49-F238E27FC236}">
                  <a16:creationId xmlns:a16="http://schemas.microsoft.com/office/drawing/2014/main" id="{349DB13A-47C8-4392-5205-D1819F8791E9}"/>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34">
              <a:extLst>
                <a:ext uri="{FF2B5EF4-FFF2-40B4-BE49-F238E27FC236}">
                  <a16:creationId xmlns:a16="http://schemas.microsoft.com/office/drawing/2014/main" id="{38FA1FDC-65E2-E953-F7FC-804DF88DBCB8}"/>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35">
              <a:extLst>
                <a:ext uri="{FF2B5EF4-FFF2-40B4-BE49-F238E27FC236}">
                  <a16:creationId xmlns:a16="http://schemas.microsoft.com/office/drawing/2014/main" id="{E7B24EA3-7A7E-69EC-65CD-1FE435758225}"/>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C701BA2-8411-91D1-874F-F989FBA7FAA8}"/>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37">
              <a:extLst>
                <a:ext uri="{FF2B5EF4-FFF2-40B4-BE49-F238E27FC236}">
                  <a16:creationId xmlns:a16="http://schemas.microsoft.com/office/drawing/2014/main" id="{5732DA1B-24D8-DBD9-E438-5D9867F153CE}"/>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01D9C82E-EE1D-940E-B9CD-7AC601E6265C}"/>
              </a:ext>
            </a:extLst>
          </p:cNvPr>
          <p:cNvGrpSpPr/>
          <p:nvPr/>
        </p:nvGrpSpPr>
        <p:grpSpPr>
          <a:xfrm>
            <a:off x="1706483" y="1583529"/>
            <a:ext cx="769730" cy="2459902"/>
            <a:chOff x="7205858" y="1350098"/>
            <a:chExt cx="1204256" cy="3848561"/>
          </a:xfrm>
        </p:grpSpPr>
        <p:grpSp>
          <p:nvGrpSpPr>
            <p:cNvPr id="17" name="Group 16">
              <a:extLst>
                <a:ext uri="{FF2B5EF4-FFF2-40B4-BE49-F238E27FC236}">
                  <a16:creationId xmlns:a16="http://schemas.microsoft.com/office/drawing/2014/main" id="{09776C7D-7365-BB5A-E871-84AC58567BB6}"/>
                </a:ext>
              </a:extLst>
            </p:cNvPr>
            <p:cNvGrpSpPr/>
            <p:nvPr/>
          </p:nvGrpSpPr>
          <p:grpSpPr>
            <a:xfrm>
              <a:off x="7322943" y="1350098"/>
              <a:ext cx="1003199" cy="3848561"/>
              <a:chOff x="3729193" y="976912"/>
              <a:chExt cx="1003199" cy="3848561"/>
            </a:xfrm>
          </p:grpSpPr>
          <p:sp>
            <p:nvSpPr>
              <p:cNvPr id="19" name="Rounded Rectangle 54">
                <a:extLst>
                  <a:ext uri="{FF2B5EF4-FFF2-40B4-BE49-F238E27FC236}">
                    <a16:creationId xmlns:a16="http://schemas.microsoft.com/office/drawing/2014/main" id="{AF54A547-078C-422A-6D37-0BBA57925B1A}"/>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55">
                <a:extLst>
                  <a:ext uri="{FF2B5EF4-FFF2-40B4-BE49-F238E27FC236}">
                    <a16:creationId xmlns:a16="http://schemas.microsoft.com/office/drawing/2014/main" id="{52B3A3FC-1F5A-8A1A-6A46-A7BCAD5D7667}"/>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56">
                <a:extLst>
                  <a:ext uri="{FF2B5EF4-FFF2-40B4-BE49-F238E27FC236}">
                    <a16:creationId xmlns:a16="http://schemas.microsoft.com/office/drawing/2014/main" id="{6774D852-A223-B7FF-BD60-9835EE6C15D5}"/>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57">
                <a:extLst>
                  <a:ext uri="{FF2B5EF4-FFF2-40B4-BE49-F238E27FC236}">
                    <a16:creationId xmlns:a16="http://schemas.microsoft.com/office/drawing/2014/main" id="{F12464D8-5B40-F422-F883-4A061048540B}"/>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A540524-5ABB-5990-F698-30479201AA7B}"/>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59">
                <a:extLst>
                  <a:ext uri="{FF2B5EF4-FFF2-40B4-BE49-F238E27FC236}">
                    <a16:creationId xmlns:a16="http://schemas.microsoft.com/office/drawing/2014/main" id="{7A382F20-2C66-E423-1592-4AB744C3757D}"/>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Isosceles Triangle 17">
              <a:extLst>
                <a:ext uri="{FF2B5EF4-FFF2-40B4-BE49-F238E27FC236}">
                  <a16:creationId xmlns:a16="http://schemas.microsoft.com/office/drawing/2014/main" id="{11808D6D-3546-22C0-C358-8079795BBB9D}"/>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1E73F710-548C-444C-9A92-33DDBBB2B3C0}"/>
              </a:ext>
            </a:extLst>
          </p:cNvPr>
          <p:cNvGrpSpPr/>
          <p:nvPr/>
        </p:nvGrpSpPr>
        <p:grpSpPr>
          <a:xfrm>
            <a:off x="601324" y="1223563"/>
            <a:ext cx="695091" cy="2666568"/>
            <a:chOff x="3729193" y="976912"/>
            <a:chExt cx="1003199" cy="3848561"/>
          </a:xfrm>
        </p:grpSpPr>
        <p:sp>
          <p:nvSpPr>
            <p:cNvPr id="26" name="Rounded Rectangle 22">
              <a:extLst>
                <a:ext uri="{FF2B5EF4-FFF2-40B4-BE49-F238E27FC236}">
                  <a16:creationId xmlns:a16="http://schemas.microsoft.com/office/drawing/2014/main" id="{945102F9-7991-4EBB-FD15-9456143BAE0E}"/>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4">
              <a:extLst>
                <a:ext uri="{FF2B5EF4-FFF2-40B4-BE49-F238E27FC236}">
                  <a16:creationId xmlns:a16="http://schemas.microsoft.com/office/drawing/2014/main" id="{C0FF9B07-7DC3-814B-21E1-4A0020600F6C}"/>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34">
              <a:extLst>
                <a:ext uri="{FF2B5EF4-FFF2-40B4-BE49-F238E27FC236}">
                  <a16:creationId xmlns:a16="http://schemas.microsoft.com/office/drawing/2014/main" id="{4B2FF967-BFA0-3466-7DF3-EB281D9DBCED}"/>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35">
              <a:extLst>
                <a:ext uri="{FF2B5EF4-FFF2-40B4-BE49-F238E27FC236}">
                  <a16:creationId xmlns:a16="http://schemas.microsoft.com/office/drawing/2014/main" id="{0A5DEA5C-F56C-F48E-587F-8EB497DF2538}"/>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DAE1713-FB26-100E-0BF5-066AF54F1578}"/>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7">
              <a:extLst>
                <a:ext uri="{FF2B5EF4-FFF2-40B4-BE49-F238E27FC236}">
                  <a16:creationId xmlns:a16="http://schemas.microsoft.com/office/drawing/2014/main" id="{58C9E28E-8A74-4F97-4FD2-780E621CBC2F}"/>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733C492D-63BF-CDCA-015D-04A4CAB4A6A7}"/>
              </a:ext>
            </a:extLst>
          </p:cNvPr>
          <p:cNvGrpSpPr/>
          <p:nvPr/>
        </p:nvGrpSpPr>
        <p:grpSpPr>
          <a:xfrm>
            <a:off x="4511673" y="2553610"/>
            <a:ext cx="769730" cy="2459902"/>
            <a:chOff x="7205858" y="1350098"/>
            <a:chExt cx="1204256" cy="3848561"/>
          </a:xfrm>
        </p:grpSpPr>
        <p:grpSp>
          <p:nvGrpSpPr>
            <p:cNvPr id="33" name="Group 32">
              <a:extLst>
                <a:ext uri="{FF2B5EF4-FFF2-40B4-BE49-F238E27FC236}">
                  <a16:creationId xmlns:a16="http://schemas.microsoft.com/office/drawing/2014/main" id="{98C9B7DD-34CC-9B30-2855-DEDCD40BBFF3}"/>
                </a:ext>
              </a:extLst>
            </p:cNvPr>
            <p:cNvGrpSpPr/>
            <p:nvPr/>
          </p:nvGrpSpPr>
          <p:grpSpPr>
            <a:xfrm>
              <a:off x="7322943" y="1350098"/>
              <a:ext cx="1003199" cy="3848561"/>
              <a:chOff x="3729193" y="976912"/>
              <a:chExt cx="1003199" cy="3848561"/>
            </a:xfrm>
          </p:grpSpPr>
          <p:sp>
            <p:nvSpPr>
              <p:cNvPr id="35" name="Rounded Rectangle 54">
                <a:extLst>
                  <a:ext uri="{FF2B5EF4-FFF2-40B4-BE49-F238E27FC236}">
                    <a16:creationId xmlns:a16="http://schemas.microsoft.com/office/drawing/2014/main" id="{D854B8CF-2EC0-2D74-5075-2C8910488A80}"/>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55">
                <a:extLst>
                  <a:ext uri="{FF2B5EF4-FFF2-40B4-BE49-F238E27FC236}">
                    <a16:creationId xmlns:a16="http://schemas.microsoft.com/office/drawing/2014/main" id="{2E5FE832-A5C8-AD8E-168F-0BFA595D5EA7}"/>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56">
                <a:extLst>
                  <a:ext uri="{FF2B5EF4-FFF2-40B4-BE49-F238E27FC236}">
                    <a16:creationId xmlns:a16="http://schemas.microsoft.com/office/drawing/2014/main" id="{A15FA6F8-EB38-170A-2A84-D26080C15600}"/>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57">
                <a:extLst>
                  <a:ext uri="{FF2B5EF4-FFF2-40B4-BE49-F238E27FC236}">
                    <a16:creationId xmlns:a16="http://schemas.microsoft.com/office/drawing/2014/main" id="{215D9B84-AC55-BCB0-7444-FDC987E8D7A9}"/>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99B36D5E-F89E-6D5D-1E63-CF86F188EBC2}"/>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59">
                <a:extLst>
                  <a:ext uri="{FF2B5EF4-FFF2-40B4-BE49-F238E27FC236}">
                    <a16:creationId xmlns:a16="http://schemas.microsoft.com/office/drawing/2014/main" id="{77DD1612-40A9-9FB8-395E-5753117D89AE}"/>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Isosceles Triangle 33">
              <a:extLst>
                <a:ext uri="{FF2B5EF4-FFF2-40B4-BE49-F238E27FC236}">
                  <a16:creationId xmlns:a16="http://schemas.microsoft.com/office/drawing/2014/main" id="{344FC945-E3DA-AD39-3BEE-5C52AB508687}"/>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79D6331E-6721-BB2D-EAFC-D5F7F8718F27}"/>
              </a:ext>
            </a:extLst>
          </p:cNvPr>
          <p:cNvGrpSpPr/>
          <p:nvPr/>
        </p:nvGrpSpPr>
        <p:grpSpPr>
          <a:xfrm>
            <a:off x="1321787" y="3580960"/>
            <a:ext cx="695091" cy="2666568"/>
            <a:chOff x="3729193" y="976912"/>
            <a:chExt cx="1003199" cy="3848561"/>
          </a:xfrm>
        </p:grpSpPr>
        <p:sp>
          <p:nvSpPr>
            <p:cNvPr id="42" name="Rounded Rectangle 22">
              <a:extLst>
                <a:ext uri="{FF2B5EF4-FFF2-40B4-BE49-F238E27FC236}">
                  <a16:creationId xmlns:a16="http://schemas.microsoft.com/office/drawing/2014/main" id="{5F2E679E-192B-BB9E-A1B3-C8FF3A4D49A9}"/>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24">
              <a:extLst>
                <a:ext uri="{FF2B5EF4-FFF2-40B4-BE49-F238E27FC236}">
                  <a16:creationId xmlns:a16="http://schemas.microsoft.com/office/drawing/2014/main" id="{82110BB2-6954-713F-6A54-63B302313DF0}"/>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34">
              <a:extLst>
                <a:ext uri="{FF2B5EF4-FFF2-40B4-BE49-F238E27FC236}">
                  <a16:creationId xmlns:a16="http://schemas.microsoft.com/office/drawing/2014/main" id="{F940B5CE-DF53-5814-8C73-512EAEBAD9DE}"/>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35">
              <a:extLst>
                <a:ext uri="{FF2B5EF4-FFF2-40B4-BE49-F238E27FC236}">
                  <a16:creationId xmlns:a16="http://schemas.microsoft.com/office/drawing/2014/main" id="{067DDA95-3368-74AF-6374-2AA4612A2180}"/>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964575C5-F340-B137-1E93-526851A5DE8C}"/>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37">
              <a:extLst>
                <a:ext uri="{FF2B5EF4-FFF2-40B4-BE49-F238E27FC236}">
                  <a16:creationId xmlns:a16="http://schemas.microsoft.com/office/drawing/2014/main" id="{B9BA13A2-90B1-9436-2797-A289680D5675}"/>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09F6D89D-253F-7493-EB77-63EC693A27B3}"/>
              </a:ext>
            </a:extLst>
          </p:cNvPr>
          <p:cNvGrpSpPr/>
          <p:nvPr/>
        </p:nvGrpSpPr>
        <p:grpSpPr>
          <a:xfrm>
            <a:off x="11004576" y="4398098"/>
            <a:ext cx="769730" cy="2459902"/>
            <a:chOff x="7205858" y="1350098"/>
            <a:chExt cx="1204256" cy="3848561"/>
          </a:xfrm>
        </p:grpSpPr>
        <p:grpSp>
          <p:nvGrpSpPr>
            <p:cNvPr id="49" name="Group 48">
              <a:extLst>
                <a:ext uri="{FF2B5EF4-FFF2-40B4-BE49-F238E27FC236}">
                  <a16:creationId xmlns:a16="http://schemas.microsoft.com/office/drawing/2014/main" id="{0AC13C0E-E397-C183-F9C2-21B043B91C7E}"/>
                </a:ext>
              </a:extLst>
            </p:cNvPr>
            <p:cNvGrpSpPr/>
            <p:nvPr/>
          </p:nvGrpSpPr>
          <p:grpSpPr>
            <a:xfrm>
              <a:off x="7322943" y="1350098"/>
              <a:ext cx="1003199" cy="3848561"/>
              <a:chOff x="3729193" y="976912"/>
              <a:chExt cx="1003199" cy="3848561"/>
            </a:xfrm>
          </p:grpSpPr>
          <p:sp>
            <p:nvSpPr>
              <p:cNvPr id="51" name="Rounded Rectangle 54">
                <a:extLst>
                  <a:ext uri="{FF2B5EF4-FFF2-40B4-BE49-F238E27FC236}">
                    <a16:creationId xmlns:a16="http://schemas.microsoft.com/office/drawing/2014/main" id="{EFA2EC81-EF46-E361-52C6-72950A19E542}"/>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55">
                <a:extLst>
                  <a:ext uri="{FF2B5EF4-FFF2-40B4-BE49-F238E27FC236}">
                    <a16:creationId xmlns:a16="http://schemas.microsoft.com/office/drawing/2014/main" id="{BD46DEFF-0628-ED05-24F1-FF474869408B}"/>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ounded Rectangle 56">
                <a:extLst>
                  <a:ext uri="{FF2B5EF4-FFF2-40B4-BE49-F238E27FC236}">
                    <a16:creationId xmlns:a16="http://schemas.microsoft.com/office/drawing/2014/main" id="{52094B65-60B9-9D18-C732-486563A4B50B}"/>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7">
                <a:extLst>
                  <a:ext uri="{FF2B5EF4-FFF2-40B4-BE49-F238E27FC236}">
                    <a16:creationId xmlns:a16="http://schemas.microsoft.com/office/drawing/2014/main" id="{1BE97EA2-A00C-3FAD-F787-E3F94E232A07}"/>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41A43388-0848-4D32-894D-1B01E35B5930}"/>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9">
                <a:extLst>
                  <a:ext uri="{FF2B5EF4-FFF2-40B4-BE49-F238E27FC236}">
                    <a16:creationId xmlns:a16="http://schemas.microsoft.com/office/drawing/2014/main" id="{53C97AA6-EDAB-A136-2F39-3896915F6997}"/>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Isosceles Triangle 49">
              <a:extLst>
                <a:ext uri="{FF2B5EF4-FFF2-40B4-BE49-F238E27FC236}">
                  <a16:creationId xmlns:a16="http://schemas.microsoft.com/office/drawing/2014/main" id="{81911406-74FB-B08F-A8C1-3DDF094A0491}"/>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Partial Circle 56">
            <a:extLst>
              <a:ext uri="{FF2B5EF4-FFF2-40B4-BE49-F238E27FC236}">
                <a16:creationId xmlns:a16="http://schemas.microsoft.com/office/drawing/2014/main" id="{A2958AD3-9750-888A-B944-04A6FD1F6C9F}"/>
              </a:ext>
            </a:extLst>
          </p:cNvPr>
          <p:cNvSpPr/>
          <p:nvPr/>
        </p:nvSpPr>
        <p:spPr>
          <a:xfrm rot="10800000">
            <a:off x="1684731" y="4844326"/>
            <a:ext cx="8092566" cy="4134540"/>
          </a:xfrm>
          <a:prstGeom prst="pie">
            <a:avLst>
              <a:gd name="adj1" fmla="val 0"/>
              <a:gd name="adj2" fmla="val 1080725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14730DA6-F745-20AA-C154-6509926F9D6C}"/>
              </a:ext>
            </a:extLst>
          </p:cNvPr>
          <p:cNvSpPr txBox="1"/>
          <p:nvPr/>
        </p:nvSpPr>
        <p:spPr>
          <a:xfrm>
            <a:off x="2916699" y="6066940"/>
            <a:ext cx="6128656" cy="769441"/>
          </a:xfrm>
          <a:prstGeom prst="rect">
            <a:avLst/>
          </a:prstGeom>
          <a:noFill/>
        </p:spPr>
        <p:txBody>
          <a:bodyPr wrap="square">
            <a:spAutoFit/>
          </a:bodyPr>
          <a:lstStyle/>
          <a:p>
            <a:pPr algn="ctr"/>
            <a:r>
              <a:rPr lang="en-US" sz="4400" dirty="0">
                <a:solidFill>
                  <a:schemeClr val="bg1"/>
                </a:solidFill>
                <a:latin typeface="Bodoni MT Black" panose="02070A03080606020203" pitchFamily="18" charset="0"/>
              </a:rPr>
              <a:t>General Apostasy</a:t>
            </a:r>
          </a:p>
        </p:txBody>
      </p:sp>
      <p:grpSp>
        <p:nvGrpSpPr>
          <p:cNvPr id="58" name="Group 57">
            <a:extLst>
              <a:ext uri="{FF2B5EF4-FFF2-40B4-BE49-F238E27FC236}">
                <a16:creationId xmlns:a16="http://schemas.microsoft.com/office/drawing/2014/main" id="{B3EEAD45-B38B-61E3-74CC-A3242C29F094}"/>
              </a:ext>
            </a:extLst>
          </p:cNvPr>
          <p:cNvGrpSpPr/>
          <p:nvPr/>
        </p:nvGrpSpPr>
        <p:grpSpPr>
          <a:xfrm>
            <a:off x="4999465" y="1316342"/>
            <a:ext cx="695091" cy="2666568"/>
            <a:chOff x="3729193" y="976912"/>
            <a:chExt cx="1003199" cy="3848561"/>
          </a:xfrm>
        </p:grpSpPr>
        <p:sp>
          <p:nvSpPr>
            <p:cNvPr id="59" name="Rounded Rectangle 22">
              <a:extLst>
                <a:ext uri="{FF2B5EF4-FFF2-40B4-BE49-F238E27FC236}">
                  <a16:creationId xmlns:a16="http://schemas.microsoft.com/office/drawing/2014/main" id="{A3135950-F705-3158-96FC-6CF733C9B4EA}"/>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ounded Rectangle 24">
              <a:extLst>
                <a:ext uri="{FF2B5EF4-FFF2-40B4-BE49-F238E27FC236}">
                  <a16:creationId xmlns:a16="http://schemas.microsoft.com/office/drawing/2014/main" id="{D5DF4492-5134-5F3A-BCFC-3B4F67CDBF8E}"/>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ounded Rectangle 34">
              <a:extLst>
                <a:ext uri="{FF2B5EF4-FFF2-40B4-BE49-F238E27FC236}">
                  <a16:creationId xmlns:a16="http://schemas.microsoft.com/office/drawing/2014/main" id="{0EE51A58-9297-D315-70E6-54B8FBE35425}"/>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35">
              <a:extLst>
                <a:ext uri="{FF2B5EF4-FFF2-40B4-BE49-F238E27FC236}">
                  <a16:creationId xmlns:a16="http://schemas.microsoft.com/office/drawing/2014/main" id="{395883A2-1426-5A9E-278F-B53238D233DC}"/>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FAB2270-B06D-F4FB-0A07-5F790275806C}"/>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37">
              <a:extLst>
                <a:ext uri="{FF2B5EF4-FFF2-40B4-BE49-F238E27FC236}">
                  <a16:creationId xmlns:a16="http://schemas.microsoft.com/office/drawing/2014/main" id="{4E73F87F-6F5B-F761-A9EE-2F0C62A324BA}"/>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6A293E26-DCE8-406D-C2BC-BE4164771969}"/>
              </a:ext>
            </a:extLst>
          </p:cNvPr>
          <p:cNvGrpSpPr/>
          <p:nvPr/>
        </p:nvGrpSpPr>
        <p:grpSpPr>
          <a:xfrm>
            <a:off x="419443" y="4599018"/>
            <a:ext cx="769730" cy="2459902"/>
            <a:chOff x="7205858" y="1350098"/>
            <a:chExt cx="1204256" cy="3848561"/>
          </a:xfrm>
        </p:grpSpPr>
        <p:grpSp>
          <p:nvGrpSpPr>
            <p:cNvPr id="66" name="Group 65">
              <a:extLst>
                <a:ext uri="{FF2B5EF4-FFF2-40B4-BE49-F238E27FC236}">
                  <a16:creationId xmlns:a16="http://schemas.microsoft.com/office/drawing/2014/main" id="{CF17DDD1-4647-5922-A307-BFE92F650EB3}"/>
                </a:ext>
              </a:extLst>
            </p:cNvPr>
            <p:cNvGrpSpPr/>
            <p:nvPr/>
          </p:nvGrpSpPr>
          <p:grpSpPr>
            <a:xfrm>
              <a:off x="7322943" y="1350098"/>
              <a:ext cx="1003199" cy="3848561"/>
              <a:chOff x="3729193" y="976912"/>
              <a:chExt cx="1003199" cy="3848561"/>
            </a:xfrm>
          </p:grpSpPr>
          <p:sp>
            <p:nvSpPr>
              <p:cNvPr id="68" name="Rounded Rectangle 54">
                <a:extLst>
                  <a:ext uri="{FF2B5EF4-FFF2-40B4-BE49-F238E27FC236}">
                    <a16:creationId xmlns:a16="http://schemas.microsoft.com/office/drawing/2014/main" id="{90EB28F6-0AF3-F366-34D9-94F4BC5DE709}"/>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ounded Rectangle 55">
                <a:extLst>
                  <a:ext uri="{FF2B5EF4-FFF2-40B4-BE49-F238E27FC236}">
                    <a16:creationId xmlns:a16="http://schemas.microsoft.com/office/drawing/2014/main" id="{E1322C0D-E07B-9C44-F321-9BDB2C6B9961}"/>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ed Rectangle 56">
                <a:extLst>
                  <a:ext uri="{FF2B5EF4-FFF2-40B4-BE49-F238E27FC236}">
                    <a16:creationId xmlns:a16="http://schemas.microsoft.com/office/drawing/2014/main" id="{3E81AFED-2F81-25E3-F240-9F06215B8625}"/>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57">
                <a:extLst>
                  <a:ext uri="{FF2B5EF4-FFF2-40B4-BE49-F238E27FC236}">
                    <a16:creationId xmlns:a16="http://schemas.microsoft.com/office/drawing/2014/main" id="{1E5F3C95-0718-C8DD-86D7-EC1028F51636}"/>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A6CB4AB7-E7D5-3520-9D40-C9E90BBB869C}"/>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59">
                <a:extLst>
                  <a:ext uri="{FF2B5EF4-FFF2-40B4-BE49-F238E27FC236}">
                    <a16:creationId xmlns:a16="http://schemas.microsoft.com/office/drawing/2014/main" id="{69722EC5-B64B-FDD5-CE22-53D73CFCC41D}"/>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Isosceles Triangle 66">
              <a:extLst>
                <a:ext uri="{FF2B5EF4-FFF2-40B4-BE49-F238E27FC236}">
                  <a16:creationId xmlns:a16="http://schemas.microsoft.com/office/drawing/2014/main" id="{E55AB48E-AB80-F7C1-8FDA-40696924ED80}"/>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E7AC8101-FB5A-D154-AFDD-4D684596E0A6}"/>
              </a:ext>
            </a:extLst>
          </p:cNvPr>
          <p:cNvGrpSpPr/>
          <p:nvPr/>
        </p:nvGrpSpPr>
        <p:grpSpPr>
          <a:xfrm>
            <a:off x="9920057" y="3990174"/>
            <a:ext cx="695091" cy="2666568"/>
            <a:chOff x="3729193" y="976912"/>
            <a:chExt cx="1003199" cy="3848561"/>
          </a:xfrm>
        </p:grpSpPr>
        <p:sp>
          <p:nvSpPr>
            <p:cNvPr id="75" name="Rounded Rectangle 22">
              <a:extLst>
                <a:ext uri="{FF2B5EF4-FFF2-40B4-BE49-F238E27FC236}">
                  <a16:creationId xmlns:a16="http://schemas.microsoft.com/office/drawing/2014/main" id="{5BB0A496-0F19-545F-CA57-0FC0E4B93A72}"/>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ounded Rectangle 24">
              <a:extLst>
                <a:ext uri="{FF2B5EF4-FFF2-40B4-BE49-F238E27FC236}">
                  <a16:creationId xmlns:a16="http://schemas.microsoft.com/office/drawing/2014/main" id="{B0E86D4B-B1F0-0A3C-B7FB-4CBCB45EA245}"/>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34">
              <a:extLst>
                <a:ext uri="{FF2B5EF4-FFF2-40B4-BE49-F238E27FC236}">
                  <a16:creationId xmlns:a16="http://schemas.microsoft.com/office/drawing/2014/main" id="{7AB404FD-03E2-DFB9-17A5-88CA081B5EA8}"/>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ounded Rectangle 35">
              <a:extLst>
                <a:ext uri="{FF2B5EF4-FFF2-40B4-BE49-F238E27FC236}">
                  <a16:creationId xmlns:a16="http://schemas.microsoft.com/office/drawing/2014/main" id="{590A0647-50BE-4693-B463-066FD7B5B355}"/>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3AD89B31-4184-796F-4697-FE5C989468FA}"/>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ounded Rectangle 37">
              <a:extLst>
                <a:ext uri="{FF2B5EF4-FFF2-40B4-BE49-F238E27FC236}">
                  <a16:creationId xmlns:a16="http://schemas.microsoft.com/office/drawing/2014/main" id="{EB53620B-FED3-B534-40D3-E4CB483ABEAF}"/>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BE4E7370-8FF6-03FE-71CE-AC5136EA6E91}"/>
              </a:ext>
            </a:extLst>
          </p:cNvPr>
          <p:cNvGrpSpPr/>
          <p:nvPr/>
        </p:nvGrpSpPr>
        <p:grpSpPr>
          <a:xfrm>
            <a:off x="2542566" y="4087417"/>
            <a:ext cx="769730" cy="2459902"/>
            <a:chOff x="7205858" y="1350098"/>
            <a:chExt cx="1204256" cy="3848561"/>
          </a:xfrm>
        </p:grpSpPr>
        <p:grpSp>
          <p:nvGrpSpPr>
            <p:cNvPr id="82" name="Group 81">
              <a:extLst>
                <a:ext uri="{FF2B5EF4-FFF2-40B4-BE49-F238E27FC236}">
                  <a16:creationId xmlns:a16="http://schemas.microsoft.com/office/drawing/2014/main" id="{9FC3C32A-DA2E-690A-B539-320D1A2EA416}"/>
                </a:ext>
              </a:extLst>
            </p:cNvPr>
            <p:cNvGrpSpPr/>
            <p:nvPr/>
          </p:nvGrpSpPr>
          <p:grpSpPr>
            <a:xfrm>
              <a:off x="7322943" y="1350098"/>
              <a:ext cx="1003199" cy="3848561"/>
              <a:chOff x="3729193" y="976912"/>
              <a:chExt cx="1003199" cy="3848561"/>
            </a:xfrm>
          </p:grpSpPr>
          <p:sp>
            <p:nvSpPr>
              <p:cNvPr id="84" name="Rounded Rectangle 54">
                <a:extLst>
                  <a:ext uri="{FF2B5EF4-FFF2-40B4-BE49-F238E27FC236}">
                    <a16:creationId xmlns:a16="http://schemas.microsoft.com/office/drawing/2014/main" id="{32B0AF03-65EE-C6E6-D1D1-89B33DE0067B}"/>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ounded Rectangle 55">
                <a:extLst>
                  <a:ext uri="{FF2B5EF4-FFF2-40B4-BE49-F238E27FC236}">
                    <a16:creationId xmlns:a16="http://schemas.microsoft.com/office/drawing/2014/main" id="{A35A3874-D612-2E71-2D9A-36BF494971C1}"/>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ounded Rectangle 56">
                <a:extLst>
                  <a:ext uri="{FF2B5EF4-FFF2-40B4-BE49-F238E27FC236}">
                    <a16:creationId xmlns:a16="http://schemas.microsoft.com/office/drawing/2014/main" id="{74B4F1A1-753B-7269-C2BD-FF5B5A799A2F}"/>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57">
                <a:extLst>
                  <a:ext uri="{FF2B5EF4-FFF2-40B4-BE49-F238E27FC236}">
                    <a16:creationId xmlns:a16="http://schemas.microsoft.com/office/drawing/2014/main" id="{C699D3A8-1A51-A475-ECC7-953F8C6D77FB}"/>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BDE934A3-B14D-4EE6-582C-D7B29C631298}"/>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ounded Rectangle 59">
                <a:extLst>
                  <a:ext uri="{FF2B5EF4-FFF2-40B4-BE49-F238E27FC236}">
                    <a16:creationId xmlns:a16="http://schemas.microsoft.com/office/drawing/2014/main" id="{B72273BC-A242-5336-7534-A761A1AD8EA1}"/>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3" name="Isosceles Triangle 82">
              <a:extLst>
                <a:ext uri="{FF2B5EF4-FFF2-40B4-BE49-F238E27FC236}">
                  <a16:creationId xmlns:a16="http://schemas.microsoft.com/office/drawing/2014/main" id="{A58F4177-78E1-698A-3688-41A15220C1AC}"/>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89">
            <a:extLst>
              <a:ext uri="{FF2B5EF4-FFF2-40B4-BE49-F238E27FC236}">
                <a16:creationId xmlns:a16="http://schemas.microsoft.com/office/drawing/2014/main" id="{5B7FDA09-BCF9-0D6F-7538-E38B45C24D5A}"/>
              </a:ext>
            </a:extLst>
          </p:cNvPr>
          <p:cNvGrpSpPr/>
          <p:nvPr/>
        </p:nvGrpSpPr>
        <p:grpSpPr>
          <a:xfrm>
            <a:off x="6014446" y="2764184"/>
            <a:ext cx="695091" cy="2666568"/>
            <a:chOff x="3729193" y="976912"/>
            <a:chExt cx="1003199" cy="3848561"/>
          </a:xfrm>
        </p:grpSpPr>
        <p:sp>
          <p:nvSpPr>
            <p:cNvPr id="91" name="Rounded Rectangle 22">
              <a:extLst>
                <a:ext uri="{FF2B5EF4-FFF2-40B4-BE49-F238E27FC236}">
                  <a16:creationId xmlns:a16="http://schemas.microsoft.com/office/drawing/2014/main" id="{F68F5FF2-803F-FC2F-6047-E9969CE6AEF6}"/>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ounded Rectangle 24">
              <a:extLst>
                <a:ext uri="{FF2B5EF4-FFF2-40B4-BE49-F238E27FC236}">
                  <a16:creationId xmlns:a16="http://schemas.microsoft.com/office/drawing/2014/main" id="{312ACCEC-BAEF-BE7E-7517-A5A1F13C26DD}"/>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34">
              <a:extLst>
                <a:ext uri="{FF2B5EF4-FFF2-40B4-BE49-F238E27FC236}">
                  <a16:creationId xmlns:a16="http://schemas.microsoft.com/office/drawing/2014/main" id="{D4664AFA-6667-2568-8A31-04C29030B546}"/>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ounded Rectangle 35">
              <a:extLst>
                <a:ext uri="{FF2B5EF4-FFF2-40B4-BE49-F238E27FC236}">
                  <a16:creationId xmlns:a16="http://schemas.microsoft.com/office/drawing/2014/main" id="{344E9E08-AD98-4D3D-B2C3-84F545673761}"/>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4DBBF301-8DD7-EF96-D0A2-DF8C138A8DC2}"/>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ounded Rectangle 37">
              <a:extLst>
                <a:ext uri="{FF2B5EF4-FFF2-40B4-BE49-F238E27FC236}">
                  <a16:creationId xmlns:a16="http://schemas.microsoft.com/office/drawing/2014/main" id="{CE54766A-3317-E9C0-4CB4-D58496E94B77}"/>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96">
            <a:extLst>
              <a:ext uri="{FF2B5EF4-FFF2-40B4-BE49-F238E27FC236}">
                <a16:creationId xmlns:a16="http://schemas.microsoft.com/office/drawing/2014/main" id="{6C1E09E1-15AC-1E40-FC5F-304154ED4AA8}"/>
              </a:ext>
            </a:extLst>
          </p:cNvPr>
          <p:cNvGrpSpPr/>
          <p:nvPr/>
        </p:nvGrpSpPr>
        <p:grpSpPr>
          <a:xfrm>
            <a:off x="6853383" y="3406775"/>
            <a:ext cx="769730" cy="2459902"/>
            <a:chOff x="7205858" y="1350098"/>
            <a:chExt cx="1204256" cy="3848561"/>
          </a:xfrm>
        </p:grpSpPr>
        <p:grpSp>
          <p:nvGrpSpPr>
            <p:cNvPr id="98" name="Group 97">
              <a:extLst>
                <a:ext uri="{FF2B5EF4-FFF2-40B4-BE49-F238E27FC236}">
                  <a16:creationId xmlns:a16="http://schemas.microsoft.com/office/drawing/2014/main" id="{1C2BD66E-85C3-2916-70E7-B0E82C9622D9}"/>
                </a:ext>
              </a:extLst>
            </p:cNvPr>
            <p:cNvGrpSpPr/>
            <p:nvPr/>
          </p:nvGrpSpPr>
          <p:grpSpPr>
            <a:xfrm>
              <a:off x="7322943" y="1350098"/>
              <a:ext cx="1003199" cy="3848561"/>
              <a:chOff x="3729193" y="976912"/>
              <a:chExt cx="1003199" cy="3848561"/>
            </a:xfrm>
          </p:grpSpPr>
          <p:sp>
            <p:nvSpPr>
              <p:cNvPr id="100" name="Rounded Rectangle 54">
                <a:extLst>
                  <a:ext uri="{FF2B5EF4-FFF2-40B4-BE49-F238E27FC236}">
                    <a16:creationId xmlns:a16="http://schemas.microsoft.com/office/drawing/2014/main" id="{6C0C46D7-D457-5DD4-2294-46963E02FF18}"/>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ounded Rectangle 55">
                <a:extLst>
                  <a:ext uri="{FF2B5EF4-FFF2-40B4-BE49-F238E27FC236}">
                    <a16:creationId xmlns:a16="http://schemas.microsoft.com/office/drawing/2014/main" id="{52DCEBC6-DDB8-A6D0-A004-52428AEC95D7}"/>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56">
                <a:extLst>
                  <a:ext uri="{FF2B5EF4-FFF2-40B4-BE49-F238E27FC236}">
                    <a16:creationId xmlns:a16="http://schemas.microsoft.com/office/drawing/2014/main" id="{76E4D48B-E869-AA81-67C5-8C050419EBC4}"/>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57">
                <a:extLst>
                  <a:ext uri="{FF2B5EF4-FFF2-40B4-BE49-F238E27FC236}">
                    <a16:creationId xmlns:a16="http://schemas.microsoft.com/office/drawing/2014/main" id="{F9EA3C53-12D5-187D-BE8A-018DA05CF73D}"/>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01DC17F4-9869-8DFB-4E00-56D7B694E0EB}"/>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ounded Rectangle 59">
                <a:extLst>
                  <a:ext uri="{FF2B5EF4-FFF2-40B4-BE49-F238E27FC236}">
                    <a16:creationId xmlns:a16="http://schemas.microsoft.com/office/drawing/2014/main" id="{D9343F4B-0BED-D2FE-431A-51DDCA6D9EDA}"/>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 name="Isosceles Triangle 98">
              <a:extLst>
                <a:ext uri="{FF2B5EF4-FFF2-40B4-BE49-F238E27FC236}">
                  <a16:creationId xmlns:a16="http://schemas.microsoft.com/office/drawing/2014/main" id="{47EEAC0B-2CDD-A1D1-8AC9-B36A895DC1CE}"/>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05">
            <a:extLst>
              <a:ext uri="{FF2B5EF4-FFF2-40B4-BE49-F238E27FC236}">
                <a16:creationId xmlns:a16="http://schemas.microsoft.com/office/drawing/2014/main" id="{A80F271D-F16B-5703-78EA-E1D963F6DDF7}"/>
              </a:ext>
            </a:extLst>
          </p:cNvPr>
          <p:cNvGrpSpPr/>
          <p:nvPr/>
        </p:nvGrpSpPr>
        <p:grpSpPr>
          <a:xfrm>
            <a:off x="7908127" y="2541117"/>
            <a:ext cx="695091" cy="2666568"/>
            <a:chOff x="3729193" y="976912"/>
            <a:chExt cx="1003199" cy="3848561"/>
          </a:xfrm>
        </p:grpSpPr>
        <p:sp>
          <p:nvSpPr>
            <p:cNvPr id="107" name="Rounded Rectangle 22">
              <a:extLst>
                <a:ext uri="{FF2B5EF4-FFF2-40B4-BE49-F238E27FC236}">
                  <a16:creationId xmlns:a16="http://schemas.microsoft.com/office/drawing/2014/main" id="{294F2014-976E-3CEE-88E3-ECDDAD53AAE0}"/>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ounded Rectangle 24">
              <a:extLst>
                <a:ext uri="{FF2B5EF4-FFF2-40B4-BE49-F238E27FC236}">
                  <a16:creationId xmlns:a16="http://schemas.microsoft.com/office/drawing/2014/main" id="{C6147FE4-1CF6-0060-35CA-58B850B402F9}"/>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ounded Rectangle 34">
              <a:extLst>
                <a:ext uri="{FF2B5EF4-FFF2-40B4-BE49-F238E27FC236}">
                  <a16:creationId xmlns:a16="http://schemas.microsoft.com/office/drawing/2014/main" id="{7AB32738-82AE-DAFB-1905-ED7470330FF4}"/>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ounded Rectangle 35">
              <a:extLst>
                <a:ext uri="{FF2B5EF4-FFF2-40B4-BE49-F238E27FC236}">
                  <a16:creationId xmlns:a16="http://schemas.microsoft.com/office/drawing/2014/main" id="{4798DA31-4F06-D7D4-3596-BF1A7F6F620F}"/>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A5AA9F90-ECF2-ED15-0E8C-D37706A189C7}"/>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ounded Rectangle 37">
              <a:extLst>
                <a:ext uri="{FF2B5EF4-FFF2-40B4-BE49-F238E27FC236}">
                  <a16:creationId xmlns:a16="http://schemas.microsoft.com/office/drawing/2014/main" id="{9BB93AD2-546D-9B5D-E783-6041314C4FCA}"/>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A31A44E6-1652-EFF9-D94C-D5E72668CF88}"/>
              </a:ext>
            </a:extLst>
          </p:cNvPr>
          <p:cNvGrpSpPr/>
          <p:nvPr/>
        </p:nvGrpSpPr>
        <p:grpSpPr>
          <a:xfrm>
            <a:off x="8951869" y="3442346"/>
            <a:ext cx="769730" cy="2459902"/>
            <a:chOff x="7205858" y="1350098"/>
            <a:chExt cx="1204256" cy="3848561"/>
          </a:xfrm>
        </p:grpSpPr>
        <p:grpSp>
          <p:nvGrpSpPr>
            <p:cNvPr id="114" name="Group 113">
              <a:extLst>
                <a:ext uri="{FF2B5EF4-FFF2-40B4-BE49-F238E27FC236}">
                  <a16:creationId xmlns:a16="http://schemas.microsoft.com/office/drawing/2014/main" id="{0A6C2E2B-0854-B9FB-37D9-E716CC9DFC53}"/>
                </a:ext>
              </a:extLst>
            </p:cNvPr>
            <p:cNvGrpSpPr/>
            <p:nvPr/>
          </p:nvGrpSpPr>
          <p:grpSpPr>
            <a:xfrm>
              <a:off x="7322943" y="1350098"/>
              <a:ext cx="1003199" cy="3848561"/>
              <a:chOff x="3729193" y="976912"/>
              <a:chExt cx="1003199" cy="3848561"/>
            </a:xfrm>
          </p:grpSpPr>
          <p:sp>
            <p:nvSpPr>
              <p:cNvPr id="116" name="Rounded Rectangle 54">
                <a:extLst>
                  <a:ext uri="{FF2B5EF4-FFF2-40B4-BE49-F238E27FC236}">
                    <a16:creationId xmlns:a16="http://schemas.microsoft.com/office/drawing/2014/main" id="{6628CCC3-D71C-F8B1-1A9E-7FC6500DBC3B}"/>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ounded Rectangle 55">
                <a:extLst>
                  <a:ext uri="{FF2B5EF4-FFF2-40B4-BE49-F238E27FC236}">
                    <a16:creationId xmlns:a16="http://schemas.microsoft.com/office/drawing/2014/main" id="{D1E76FAC-4325-0423-2703-2E345D460115}"/>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ounded Rectangle 56">
                <a:extLst>
                  <a:ext uri="{FF2B5EF4-FFF2-40B4-BE49-F238E27FC236}">
                    <a16:creationId xmlns:a16="http://schemas.microsoft.com/office/drawing/2014/main" id="{94B7BEF1-F3B7-9AFD-A426-DC22AF2C16F4}"/>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ounded Rectangle 57">
                <a:extLst>
                  <a:ext uri="{FF2B5EF4-FFF2-40B4-BE49-F238E27FC236}">
                    <a16:creationId xmlns:a16="http://schemas.microsoft.com/office/drawing/2014/main" id="{CC561602-D0D6-9E61-10B5-AB54265E5136}"/>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35641D67-3AF1-B25D-209F-06F47B2C8866}"/>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ounded Rectangle 59">
                <a:extLst>
                  <a:ext uri="{FF2B5EF4-FFF2-40B4-BE49-F238E27FC236}">
                    <a16:creationId xmlns:a16="http://schemas.microsoft.com/office/drawing/2014/main" id="{83D0F635-82EF-8BF5-C227-CEE517A27A37}"/>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Isosceles Triangle 114">
              <a:extLst>
                <a:ext uri="{FF2B5EF4-FFF2-40B4-BE49-F238E27FC236}">
                  <a16:creationId xmlns:a16="http://schemas.microsoft.com/office/drawing/2014/main" id="{42582D47-FF4B-E59D-E482-B11219B8F05E}"/>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5D18FBA7-0F81-1ABE-1AC2-474C55E1BACD}"/>
              </a:ext>
            </a:extLst>
          </p:cNvPr>
          <p:cNvGrpSpPr/>
          <p:nvPr/>
        </p:nvGrpSpPr>
        <p:grpSpPr>
          <a:xfrm>
            <a:off x="3094595" y="1418893"/>
            <a:ext cx="695091" cy="2666568"/>
            <a:chOff x="3729193" y="976912"/>
            <a:chExt cx="1003199" cy="3848561"/>
          </a:xfrm>
        </p:grpSpPr>
        <p:sp>
          <p:nvSpPr>
            <p:cNvPr id="123" name="Rounded Rectangle 22">
              <a:extLst>
                <a:ext uri="{FF2B5EF4-FFF2-40B4-BE49-F238E27FC236}">
                  <a16:creationId xmlns:a16="http://schemas.microsoft.com/office/drawing/2014/main" id="{2FED6073-32B5-CE2C-BB0C-10477AF218BE}"/>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ounded Rectangle 24">
              <a:extLst>
                <a:ext uri="{FF2B5EF4-FFF2-40B4-BE49-F238E27FC236}">
                  <a16:creationId xmlns:a16="http://schemas.microsoft.com/office/drawing/2014/main" id="{A6279D7D-4D14-DF2F-5480-E2421CC4A57B}"/>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ounded Rectangle 34">
              <a:extLst>
                <a:ext uri="{FF2B5EF4-FFF2-40B4-BE49-F238E27FC236}">
                  <a16:creationId xmlns:a16="http://schemas.microsoft.com/office/drawing/2014/main" id="{463C2AB6-53BA-B4E1-13A5-804FA652C00B}"/>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ounded Rectangle 35">
              <a:extLst>
                <a:ext uri="{FF2B5EF4-FFF2-40B4-BE49-F238E27FC236}">
                  <a16:creationId xmlns:a16="http://schemas.microsoft.com/office/drawing/2014/main" id="{65F79B93-6CE3-1D91-A926-5F181F648CF6}"/>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405619C8-DD4E-6775-4E8C-666023F62C76}"/>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ounded Rectangle 37">
              <a:extLst>
                <a:ext uri="{FF2B5EF4-FFF2-40B4-BE49-F238E27FC236}">
                  <a16:creationId xmlns:a16="http://schemas.microsoft.com/office/drawing/2014/main" id="{2131F937-D018-1A1D-C5A4-FFBC88776A15}"/>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9" name="Group 128">
            <a:extLst>
              <a:ext uri="{FF2B5EF4-FFF2-40B4-BE49-F238E27FC236}">
                <a16:creationId xmlns:a16="http://schemas.microsoft.com/office/drawing/2014/main" id="{F7BC11A1-F0DF-282F-89DC-7DDA11E2985B}"/>
              </a:ext>
            </a:extLst>
          </p:cNvPr>
          <p:cNvGrpSpPr/>
          <p:nvPr/>
        </p:nvGrpSpPr>
        <p:grpSpPr>
          <a:xfrm>
            <a:off x="4184846" y="1780441"/>
            <a:ext cx="769730" cy="2459902"/>
            <a:chOff x="7205858" y="1350098"/>
            <a:chExt cx="1204256" cy="3848561"/>
          </a:xfrm>
        </p:grpSpPr>
        <p:grpSp>
          <p:nvGrpSpPr>
            <p:cNvPr id="130" name="Group 129">
              <a:extLst>
                <a:ext uri="{FF2B5EF4-FFF2-40B4-BE49-F238E27FC236}">
                  <a16:creationId xmlns:a16="http://schemas.microsoft.com/office/drawing/2014/main" id="{09D78FF9-D146-9F12-C11F-067335A0303C}"/>
                </a:ext>
              </a:extLst>
            </p:cNvPr>
            <p:cNvGrpSpPr/>
            <p:nvPr/>
          </p:nvGrpSpPr>
          <p:grpSpPr>
            <a:xfrm>
              <a:off x="7322943" y="1350098"/>
              <a:ext cx="1003199" cy="3848561"/>
              <a:chOff x="3729193" y="976912"/>
              <a:chExt cx="1003199" cy="3848561"/>
            </a:xfrm>
          </p:grpSpPr>
          <p:sp>
            <p:nvSpPr>
              <p:cNvPr id="132" name="Rounded Rectangle 54">
                <a:extLst>
                  <a:ext uri="{FF2B5EF4-FFF2-40B4-BE49-F238E27FC236}">
                    <a16:creationId xmlns:a16="http://schemas.microsoft.com/office/drawing/2014/main" id="{2878138E-0BEE-9683-537F-49FD1C32EE23}"/>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ounded Rectangle 55">
                <a:extLst>
                  <a:ext uri="{FF2B5EF4-FFF2-40B4-BE49-F238E27FC236}">
                    <a16:creationId xmlns:a16="http://schemas.microsoft.com/office/drawing/2014/main" id="{6B1C6022-4F04-0640-1813-22CBB7523B48}"/>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ounded Rectangle 56">
                <a:extLst>
                  <a:ext uri="{FF2B5EF4-FFF2-40B4-BE49-F238E27FC236}">
                    <a16:creationId xmlns:a16="http://schemas.microsoft.com/office/drawing/2014/main" id="{5F4A0E95-C593-238A-A705-1A1C3A39F932}"/>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ounded Rectangle 57">
                <a:extLst>
                  <a:ext uri="{FF2B5EF4-FFF2-40B4-BE49-F238E27FC236}">
                    <a16:creationId xmlns:a16="http://schemas.microsoft.com/office/drawing/2014/main" id="{F39D1019-7A19-6EDF-D265-8BB0D9D35AF3}"/>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9BEF322F-0218-09A2-4A47-94F288690B15}"/>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ounded Rectangle 59">
                <a:extLst>
                  <a:ext uri="{FF2B5EF4-FFF2-40B4-BE49-F238E27FC236}">
                    <a16:creationId xmlns:a16="http://schemas.microsoft.com/office/drawing/2014/main" id="{2AC2F073-C0ED-A16E-C456-EB601C309975}"/>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1" name="Isosceles Triangle 130">
              <a:extLst>
                <a:ext uri="{FF2B5EF4-FFF2-40B4-BE49-F238E27FC236}">
                  <a16:creationId xmlns:a16="http://schemas.microsoft.com/office/drawing/2014/main" id="{40F48E82-61FC-02DF-D21B-A47193E264DC}"/>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 name="Group 137">
            <a:extLst>
              <a:ext uri="{FF2B5EF4-FFF2-40B4-BE49-F238E27FC236}">
                <a16:creationId xmlns:a16="http://schemas.microsoft.com/office/drawing/2014/main" id="{42FB90D9-A48B-1AF8-4B34-2557A4A96145}"/>
              </a:ext>
            </a:extLst>
          </p:cNvPr>
          <p:cNvGrpSpPr/>
          <p:nvPr/>
        </p:nvGrpSpPr>
        <p:grpSpPr>
          <a:xfrm>
            <a:off x="5772927" y="1250918"/>
            <a:ext cx="695091" cy="2666568"/>
            <a:chOff x="3729193" y="976912"/>
            <a:chExt cx="1003199" cy="3848561"/>
          </a:xfrm>
        </p:grpSpPr>
        <p:sp>
          <p:nvSpPr>
            <p:cNvPr id="139" name="Rounded Rectangle 22">
              <a:extLst>
                <a:ext uri="{FF2B5EF4-FFF2-40B4-BE49-F238E27FC236}">
                  <a16:creationId xmlns:a16="http://schemas.microsoft.com/office/drawing/2014/main" id="{D7E4CF72-678A-8591-DECF-020F07109839}"/>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ounded Rectangle 24">
              <a:extLst>
                <a:ext uri="{FF2B5EF4-FFF2-40B4-BE49-F238E27FC236}">
                  <a16:creationId xmlns:a16="http://schemas.microsoft.com/office/drawing/2014/main" id="{092AD8C9-2F29-39DB-E351-02C43AFC5A1C}"/>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ounded Rectangle 34">
              <a:extLst>
                <a:ext uri="{FF2B5EF4-FFF2-40B4-BE49-F238E27FC236}">
                  <a16:creationId xmlns:a16="http://schemas.microsoft.com/office/drawing/2014/main" id="{773C7531-9D2A-9A38-7C83-924BEB7BDDBE}"/>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ounded Rectangle 35">
              <a:extLst>
                <a:ext uri="{FF2B5EF4-FFF2-40B4-BE49-F238E27FC236}">
                  <a16:creationId xmlns:a16="http://schemas.microsoft.com/office/drawing/2014/main" id="{1888551A-73AE-8F07-268B-3EAF4F469C7E}"/>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CAF09698-1A9B-B964-D671-45ABB0B07AF7}"/>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ounded Rectangle 37">
              <a:extLst>
                <a:ext uri="{FF2B5EF4-FFF2-40B4-BE49-F238E27FC236}">
                  <a16:creationId xmlns:a16="http://schemas.microsoft.com/office/drawing/2014/main" id="{DE16695D-6002-3AAA-CFB5-695FB34085CA}"/>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144">
            <a:extLst>
              <a:ext uri="{FF2B5EF4-FFF2-40B4-BE49-F238E27FC236}">
                <a16:creationId xmlns:a16="http://schemas.microsoft.com/office/drawing/2014/main" id="{2A21436D-AEF0-6074-E05C-4543AE38983E}"/>
              </a:ext>
            </a:extLst>
          </p:cNvPr>
          <p:cNvGrpSpPr/>
          <p:nvPr/>
        </p:nvGrpSpPr>
        <p:grpSpPr>
          <a:xfrm>
            <a:off x="6678349" y="1649689"/>
            <a:ext cx="769730" cy="2459902"/>
            <a:chOff x="7205858" y="1350098"/>
            <a:chExt cx="1204256" cy="3848561"/>
          </a:xfrm>
        </p:grpSpPr>
        <p:grpSp>
          <p:nvGrpSpPr>
            <p:cNvPr id="146" name="Group 145">
              <a:extLst>
                <a:ext uri="{FF2B5EF4-FFF2-40B4-BE49-F238E27FC236}">
                  <a16:creationId xmlns:a16="http://schemas.microsoft.com/office/drawing/2014/main" id="{9AEAE688-472A-000F-5D21-26D77B69AA12}"/>
                </a:ext>
              </a:extLst>
            </p:cNvPr>
            <p:cNvGrpSpPr/>
            <p:nvPr/>
          </p:nvGrpSpPr>
          <p:grpSpPr>
            <a:xfrm>
              <a:off x="7322943" y="1350098"/>
              <a:ext cx="1003199" cy="3848561"/>
              <a:chOff x="3729193" y="976912"/>
              <a:chExt cx="1003199" cy="3848561"/>
            </a:xfrm>
          </p:grpSpPr>
          <p:sp>
            <p:nvSpPr>
              <p:cNvPr id="148" name="Rounded Rectangle 54">
                <a:extLst>
                  <a:ext uri="{FF2B5EF4-FFF2-40B4-BE49-F238E27FC236}">
                    <a16:creationId xmlns:a16="http://schemas.microsoft.com/office/drawing/2014/main" id="{B3DA6C12-F5C7-7ECF-D26A-EB2F18838C22}"/>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ounded Rectangle 55">
                <a:extLst>
                  <a:ext uri="{FF2B5EF4-FFF2-40B4-BE49-F238E27FC236}">
                    <a16:creationId xmlns:a16="http://schemas.microsoft.com/office/drawing/2014/main" id="{79AB2C1B-18D3-0C46-B2D8-ED274D5A79AD}"/>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ounded Rectangle 56">
                <a:extLst>
                  <a:ext uri="{FF2B5EF4-FFF2-40B4-BE49-F238E27FC236}">
                    <a16:creationId xmlns:a16="http://schemas.microsoft.com/office/drawing/2014/main" id="{BBA093C3-BC4D-6C97-B339-2E006D82C5E4}"/>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ounded Rectangle 57">
                <a:extLst>
                  <a:ext uri="{FF2B5EF4-FFF2-40B4-BE49-F238E27FC236}">
                    <a16:creationId xmlns:a16="http://schemas.microsoft.com/office/drawing/2014/main" id="{838C8358-DF87-AE81-0FA5-2071340A7C66}"/>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A7F4B94D-AA81-1CEA-722F-813D36832EBC}"/>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ounded Rectangle 59">
                <a:extLst>
                  <a:ext uri="{FF2B5EF4-FFF2-40B4-BE49-F238E27FC236}">
                    <a16:creationId xmlns:a16="http://schemas.microsoft.com/office/drawing/2014/main" id="{74DEC4F9-BD76-E948-F3D6-5EC8E71CE185}"/>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7" name="Isosceles Triangle 146">
              <a:extLst>
                <a:ext uri="{FF2B5EF4-FFF2-40B4-BE49-F238E27FC236}">
                  <a16:creationId xmlns:a16="http://schemas.microsoft.com/office/drawing/2014/main" id="{C53390DF-C664-F904-C3C2-042D2B150EC4}"/>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4" name="Group 153">
            <a:extLst>
              <a:ext uri="{FF2B5EF4-FFF2-40B4-BE49-F238E27FC236}">
                <a16:creationId xmlns:a16="http://schemas.microsoft.com/office/drawing/2014/main" id="{2D8715FD-CB52-584C-4E2D-16A3282AB96C}"/>
              </a:ext>
            </a:extLst>
          </p:cNvPr>
          <p:cNvGrpSpPr/>
          <p:nvPr/>
        </p:nvGrpSpPr>
        <p:grpSpPr>
          <a:xfrm>
            <a:off x="9378456" y="1163889"/>
            <a:ext cx="695091" cy="2666568"/>
            <a:chOff x="3729193" y="976912"/>
            <a:chExt cx="1003199" cy="3848561"/>
          </a:xfrm>
        </p:grpSpPr>
        <p:sp>
          <p:nvSpPr>
            <p:cNvPr id="155" name="Rounded Rectangle 22">
              <a:extLst>
                <a:ext uri="{FF2B5EF4-FFF2-40B4-BE49-F238E27FC236}">
                  <a16:creationId xmlns:a16="http://schemas.microsoft.com/office/drawing/2014/main" id="{172877B1-7679-9E48-3A84-EFAE8AA0386E}"/>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24">
              <a:extLst>
                <a:ext uri="{FF2B5EF4-FFF2-40B4-BE49-F238E27FC236}">
                  <a16:creationId xmlns:a16="http://schemas.microsoft.com/office/drawing/2014/main" id="{A5087DCE-E237-2EB1-7B82-7955B7F315E7}"/>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ounded Rectangle 34">
              <a:extLst>
                <a:ext uri="{FF2B5EF4-FFF2-40B4-BE49-F238E27FC236}">
                  <a16:creationId xmlns:a16="http://schemas.microsoft.com/office/drawing/2014/main" id="{09A7DDFD-6022-21DD-5503-3B18D194BC1D}"/>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35">
              <a:extLst>
                <a:ext uri="{FF2B5EF4-FFF2-40B4-BE49-F238E27FC236}">
                  <a16:creationId xmlns:a16="http://schemas.microsoft.com/office/drawing/2014/main" id="{364A6A2F-8816-0038-CB3D-146ACB70B197}"/>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B11E3000-7518-EB56-E681-173C664FA61B}"/>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37">
              <a:extLst>
                <a:ext uri="{FF2B5EF4-FFF2-40B4-BE49-F238E27FC236}">
                  <a16:creationId xmlns:a16="http://schemas.microsoft.com/office/drawing/2014/main" id="{100BD899-B84C-9CF6-0426-B45FF00CCFFA}"/>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1" name="Group 160">
            <a:extLst>
              <a:ext uri="{FF2B5EF4-FFF2-40B4-BE49-F238E27FC236}">
                <a16:creationId xmlns:a16="http://schemas.microsoft.com/office/drawing/2014/main" id="{0F392A2F-4405-423A-95D6-1D60B57FD439}"/>
              </a:ext>
            </a:extLst>
          </p:cNvPr>
          <p:cNvGrpSpPr/>
          <p:nvPr/>
        </p:nvGrpSpPr>
        <p:grpSpPr>
          <a:xfrm>
            <a:off x="8529832" y="1627988"/>
            <a:ext cx="769730" cy="2459902"/>
            <a:chOff x="7205858" y="1350098"/>
            <a:chExt cx="1204256" cy="3848561"/>
          </a:xfrm>
        </p:grpSpPr>
        <p:grpSp>
          <p:nvGrpSpPr>
            <p:cNvPr id="162" name="Group 161">
              <a:extLst>
                <a:ext uri="{FF2B5EF4-FFF2-40B4-BE49-F238E27FC236}">
                  <a16:creationId xmlns:a16="http://schemas.microsoft.com/office/drawing/2014/main" id="{D4A3A083-B6CB-B8DD-6F05-4C806F1C6EEF}"/>
                </a:ext>
              </a:extLst>
            </p:cNvPr>
            <p:cNvGrpSpPr/>
            <p:nvPr/>
          </p:nvGrpSpPr>
          <p:grpSpPr>
            <a:xfrm>
              <a:off x="7322943" y="1350098"/>
              <a:ext cx="1003199" cy="3848561"/>
              <a:chOff x="3729193" y="976912"/>
              <a:chExt cx="1003199" cy="3848561"/>
            </a:xfrm>
          </p:grpSpPr>
          <p:sp>
            <p:nvSpPr>
              <p:cNvPr id="164" name="Rounded Rectangle 54">
                <a:extLst>
                  <a:ext uri="{FF2B5EF4-FFF2-40B4-BE49-F238E27FC236}">
                    <a16:creationId xmlns:a16="http://schemas.microsoft.com/office/drawing/2014/main" id="{71D2B370-4C82-0DF0-5356-24B352FFF054}"/>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ounded Rectangle 55">
                <a:extLst>
                  <a:ext uri="{FF2B5EF4-FFF2-40B4-BE49-F238E27FC236}">
                    <a16:creationId xmlns:a16="http://schemas.microsoft.com/office/drawing/2014/main" id="{CE00A142-9032-8C9A-B830-3EF1DF72C330}"/>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ounded Rectangle 56">
                <a:extLst>
                  <a:ext uri="{FF2B5EF4-FFF2-40B4-BE49-F238E27FC236}">
                    <a16:creationId xmlns:a16="http://schemas.microsoft.com/office/drawing/2014/main" id="{4A50588E-3981-344D-B89E-E4D3928DF8B7}"/>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ounded Rectangle 57">
                <a:extLst>
                  <a:ext uri="{FF2B5EF4-FFF2-40B4-BE49-F238E27FC236}">
                    <a16:creationId xmlns:a16="http://schemas.microsoft.com/office/drawing/2014/main" id="{00DFCB99-6D23-02A0-6929-13460E2B1448}"/>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a:extLst>
                  <a:ext uri="{FF2B5EF4-FFF2-40B4-BE49-F238E27FC236}">
                    <a16:creationId xmlns:a16="http://schemas.microsoft.com/office/drawing/2014/main" id="{9780D446-8E2C-636D-0D4A-4F51D157C213}"/>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ounded Rectangle 59">
                <a:extLst>
                  <a:ext uri="{FF2B5EF4-FFF2-40B4-BE49-F238E27FC236}">
                    <a16:creationId xmlns:a16="http://schemas.microsoft.com/office/drawing/2014/main" id="{6BF055EC-2554-B49E-64AC-BD7F19469DE3}"/>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3" name="Isosceles Triangle 162">
              <a:extLst>
                <a:ext uri="{FF2B5EF4-FFF2-40B4-BE49-F238E27FC236}">
                  <a16:creationId xmlns:a16="http://schemas.microsoft.com/office/drawing/2014/main" id="{A04C45F4-BEAA-E923-473C-B9C70D8A6E64}"/>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169">
            <a:extLst>
              <a:ext uri="{FF2B5EF4-FFF2-40B4-BE49-F238E27FC236}">
                <a16:creationId xmlns:a16="http://schemas.microsoft.com/office/drawing/2014/main" id="{8BF08EA1-D640-0F9C-FA15-19DDDA85A4E8}"/>
              </a:ext>
            </a:extLst>
          </p:cNvPr>
          <p:cNvGrpSpPr/>
          <p:nvPr/>
        </p:nvGrpSpPr>
        <p:grpSpPr>
          <a:xfrm>
            <a:off x="10151918" y="1098465"/>
            <a:ext cx="695091" cy="2666568"/>
            <a:chOff x="3729193" y="976912"/>
            <a:chExt cx="1003199" cy="3848561"/>
          </a:xfrm>
        </p:grpSpPr>
        <p:sp>
          <p:nvSpPr>
            <p:cNvPr id="171" name="Rounded Rectangle 22">
              <a:extLst>
                <a:ext uri="{FF2B5EF4-FFF2-40B4-BE49-F238E27FC236}">
                  <a16:creationId xmlns:a16="http://schemas.microsoft.com/office/drawing/2014/main" id="{753D4048-0E15-3429-ABC2-30047B844436}"/>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ounded Rectangle 24">
              <a:extLst>
                <a:ext uri="{FF2B5EF4-FFF2-40B4-BE49-F238E27FC236}">
                  <a16:creationId xmlns:a16="http://schemas.microsoft.com/office/drawing/2014/main" id="{25C7DC87-44E2-F4B6-21B3-13665CF9DEB6}"/>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ounded Rectangle 34">
              <a:extLst>
                <a:ext uri="{FF2B5EF4-FFF2-40B4-BE49-F238E27FC236}">
                  <a16:creationId xmlns:a16="http://schemas.microsoft.com/office/drawing/2014/main" id="{1AF86A85-F38B-1B76-B28F-42001F44E7B8}"/>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ounded Rectangle 35">
              <a:extLst>
                <a:ext uri="{FF2B5EF4-FFF2-40B4-BE49-F238E27FC236}">
                  <a16:creationId xmlns:a16="http://schemas.microsoft.com/office/drawing/2014/main" id="{BC910EC8-1928-BDB7-DD3B-2E783E25D82F}"/>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a:extLst>
                <a:ext uri="{FF2B5EF4-FFF2-40B4-BE49-F238E27FC236}">
                  <a16:creationId xmlns:a16="http://schemas.microsoft.com/office/drawing/2014/main" id="{8C774F66-3422-E0A5-A8A8-25A36D6AF3B2}"/>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ounded Rectangle 37">
              <a:extLst>
                <a:ext uri="{FF2B5EF4-FFF2-40B4-BE49-F238E27FC236}">
                  <a16:creationId xmlns:a16="http://schemas.microsoft.com/office/drawing/2014/main" id="{6F486E83-A0F6-52C1-6CAC-E7F6AA951B20}"/>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7" name="Group 176">
            <a:extLst>
              <a:ext uri="{FF2B5EF4-FFF2-40B4-BE49-F238E27FC236}">
                <a16:creationId xmlns:a16="http://schemas.microsoft.com/office/drawing/2014/main" id="{A229F1D5-3588-5CC0-5FD8-0EFF0603E9C8}"/>
              </a:ext>
            </a:extLst>
          </p:cNvPr>
          <p:cNvGrpSpPr/>
          <p:nvPr/>
        </p:nvGrpSpPr>
        <p:grpSpPr>
          <a:xfrm>
            <a:off x="10989330" y="1497236"/>
            <a:ext cx="769730" cy="2459902"/>
            <a:chOff x="7205858" y="1350098"/>
            <a:chExt cx="1204256" cy="3848561"/>
          </a:xfrm>
        </p:grpSpPr>
        <p:grpSp>
          <p:nvGrpSpPr>
            <p:cNvPr id="178" name="Group 177">
              <a:extLst>
                <a:ext uri="{FF2B5EF4-FFF2-40B4-BE49-F238E27FC236}">
                  <a16:creationId xmlns:a16="http://schemas.microsoft.com/office/drawing/2014/main" id="{F506930B-F747-F0AB-7FCB-7D53F0886045}"/>
                </a:ext>
              </a:extLst>
            </p:cNvPr>
            <p:cNvGrpSpPr/>
            <p:nvPr/>
          </p:nvGrpSpPr>
          <p:grpSpPr>
            <a:xfrm>
              <a:off x="7322943" y="1350098"/>
              <a:ext cx="1003199" cy="3848561"/>
              <a:chOff x="3729193" y="976912"/>
              <a:chExt cx="1003199" cy="3848561"/>
            </a:xfrm>
          </p:grpSpPr>
          <p:sp>
            <p:nvSpPr>
              <p:cNvPr id="180" name="Rounded Rectangle 54">
                <a:extLst>
                  <a:ext uri="{FF2B5EF4-FFF2-40B4-BE49-F238E27FC236}">
                    <a16:creationId xmlns:a16="http://schemas.microsoft.com/office/drawing/2014/main" id="{60222985-043E-ABFB-AE9B-193BAC3654FC}"/>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ounded Rectangle 55">
                <a:extLst>
                  <a:ext uri="{FF2B5EF4-FFF2-40B4-BE49-F238E27FC236}">
                    <a16:creationId xmlns:a16="http://schemas.microsoft.com/office/drawing/2014/main" id="{DF58C151-682E-CF36-F8A6-AAD481852BFC}"/>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ounded Rectangle 56">
                <a:extLst>
                  <a:ext uri="{FF2B5EF4-FFF2-40B4-BE49-F238E27FC236}">
                    <a16:creationId xmlns:a16="http://schemas.microsoft.com/office/drawing/2014/main" id="{DE1019E6-77AC-9AED-6CB9-9ED42B9F85A1}"/>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ounded Rectangle 57">
                <a:extLst>
                  <a:ext uri="{FF2B5EF4-FFF2-40B4-BE49-F238E27FC236}">
                    <a16:creationId xmlns:a16="http://schemas.microsoft.com/office/drawing/2014/main" id="{A81577C2-D3D0-5389-12E5-81BBE624821E}"/>
                  </a:ext>
                </a:extLst>
              </p:cNvPr>
              <p:cNvSpPr/>
              <p:nvPr/>
            </p:nvSpPr>
            <p:spPr>
              <a:xfrm rot="9815699">
                <a:off x="4320769" y="3360887"/>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999EE233-5479-4186-A82C-FDB2CF2A48B2}"/>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ounded Rectangle 59">
                <a:extLst>
                  <a:ext uri="{FF2B5EF4-FFF2-40B4-BE49-F238E27FC236}">
                    <a16:creationId xmlns:a16="http://schemas.microsoft.com/office/drawing/2014/main" id="{EFA6F910-41D1-BB34-346C-6396E0C3EAAC}"/>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9" name="Isosceles Triangle 178">
              <a:extLst>
                <a:ext uri="{FF2B5EF4-FFF2-40B4-BE49-F238E27FC236}">
                  <a16:creationId xmlns:a16="http://schemas.microsoft.com/office/drawing/2014/main" id="{EFD2B56C-51BD-0757-57A4-ABFC5A4EDF22}"/>
                </a:ext>
              </a:extLst>
            </p:cNvPr>
            <p:cNvSpPr/>
            <p:nvPr/>
          </p:nvSpPr>
          <p:spPr>
            <a:xfrm>
              <a:off x="7205858" y="2529430"/>
              <a:ext cx="1204256" cy="1827809"/>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2873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ppt_x"/>
                                          </p:val>
                                        </p:tav>
                                        <p:tav tm="100000">
                                          <p:val>
                                            <p:strVal val="#ppt_x"/>
                                          </p:val>
                                        </p:tav>
                                      </p:tavLst>
                                    </p:anim>
                                    <p:anim calcmode="lin" valueType="num">
                                      <p:cBhvr additive="base">
                                        <p:cTn id="12" dur="500" fill="hold"/>
                                        <p:tgtEl>
                                          <p:spTgt spid="1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9"/>
                                        </p:tgtEl>
                                        <p:attrNameLst>
                                          <p:attrName>style.visibility</p:attrName>
                                        </p:attrNameLst>
                                      </p:cBhvr>
                                      <p:to>
                                        <p:strVal val="visible"/>
                                      </p:to>
                                    </p:set>
                                    <p:anim calcmode="lin" valueType="num">
                                      <p:cBhvr additive="base">
                                        <p:cTn id="19" dur="500" fill="hold"/>
                                        <p:tgtEl>
                                          <p:spTgt spid="129"/>
                                        </p:tgtEl>
                                        <p:attrNameLst>
                                          <p:attrName>ppt_x</p:attrName>
                                        </p:attrNameLst>
                                      </p:cBhvr>
                                      <p:tavLst>
                                        <p:tav tm="0">
                                          <p:val>
                                            <p:strVal val="#ppt_x"/>
                                          </p:val>
                                        </p:tav>
                                        <p:tav tm="100000">
                                          <p:val>
                                            <p:strVal val="#ppt_x"/>
                                          </p:val>
                                        </p:tav>
                                      </p:tavLst>
                                    </p:anim>
                                    <p:anim calcmode="lin" valueType="num">
                                      <p:cBhvr additive="base">
                                        <p:cTn id="20" dur="500" fill="hold"/>
                                        <p:tgtEl>
                                          <p:spTgt spid="12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ppt_x"/>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8"/>
                                        </p:tgtEl>
                                        <p:attrNameLst>
                                          <p:attrName>style.visibility</p:attrName>
                                        </p:attrNameLst>
                                      </p:cBhvr>
                                      <p:to>
                                        <p:strVal val="visible"/>
                                      </p:to>
                                    </p:set>
                                    <p:anim calcmode="lin" valueType="num">
                                      <p:cBhvr additive="base">
                                        <p:cTn id="27" dur="500" fill="hold"/>
                                        <p:tgtEl>
                                          <p:spTgt spid="138"/>
                                        </p:tgtEl>
                                        <p:attrNameLst>
                                          <p:attrName>ppt_x</p:attrName>
                                        </p:attrNameLst>
                                      </p:cBhvr>
                                      <p:tavLst>
                                        <p:tav tm="0">
                                          <p:val>
                                            <p:strVal val="#ppt_x"/>
                                          </p:val>
                                        </p:tav>
                                        <p:tav tm="100000">
                                          <p:val>
                                            <p:strVal val="#ppt_x"/>
                                          </p:val>
                                        </p:tav>
                                      </p:tavLst>
                                    </p:anim>
                                    <p:anim calcmode="lin" valueType="num">
                                      <p:cBhvr additive="base">
                                        <p:cTn id="28" dur="500" fill="hold"/>
                                        <p:tgtEl>
                                          <p:spTgt spid="13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5"/>
                                        </p:tgtEl>
                                        <p:attrNameLst>
                                          <p:attrName>style.visibility</p:attrName>
                                        </p:attrNameLst>
                                      </p:cBhvr>
                                      <p:to>
                                        <p:strVal val="visible"/>
                                      </p:to>
                                    </p:set>
                                    <p:anim calcmode="lin" valueType="num">
                                      <p:cBhvr additive="base">
                                        <p:cTn id="31" dur="500" fill="hold"/>
                                        <p:tgtEl>
                                          <p:spTgt spid="145"/>
                                        </p:tgtEl>
                                        <p:attrNameLst>
                                          <p:attrName>ppt_x</p:attrName>
                                        </p:attrNameLst>
                                      </p:cBhvr>
                                      <p:tavLst>
                                        <p:tav tm="0">
                                          <p:val>
                                            <p:strVal val="#ppt_x"/>
                                          </p:val>
                                        </p:tav>
                                        <p:tav tm="100000">
                                          <p:val>
                                            <p:strVal val="#ppt_x"/>
                                          </p:val>
                                        </p:tav>
                                      </p:tavLst>
                                    </p:anim>
                                    <p:anim calcmode="lin" valueType="num">
                                      <p:cBhvr additive="base">
                                        <p:cTn id="32" dur="500" fill="hold"/>
                                        <p:tgtEl>
                                          <p:spTgt spid="14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fade">
                                      <p:cBhvr>
                                        <p:cTn id="41" dur="1000"/>
                                        <p:tgtEl>
                                          <p:spTgt spid="57"/>
                                        </p:tgtEl>
                                      </p:cBhvr>
                                    </p:animEffect>
                                    <p:anim calcmode="lin" valueType="num">
                                      <p:cBhvr>
                                        <p:cTn id="42" dur="1000" fill="hold"/>
                                        <p:tgtEl>
                                          <p:spTgt spid="57"/>
                                        </p:tgtEl>
                                        <p:attrNameLst>
                                          <p:attrName>ppt_x</p:attrName>
                                        </p:attrNameLst>
                                      </p:cBhvr>
                                      <p:tavLst>
                                        <p:tav tm="0">
                                          <p:val>
                                            <p:strVal val="#ppt_x"/>
                                          </p:val>
                                        </p:tav>
                                        <p:tav tm="100000">
                                          <p:val>
                                            <p:strVal val="#ppt_x"/>
                                          </p:val>
                                        </p:tav>
                                      </p:tavLst>
                                    </p:anim>
                                    <p:anim calcmode="lin" valueType="num">
                                      <p:cBhvr>
                                        <p:cTn id="43" dur="1000" fill="hold"/>
                                        <p:tgtEl>
                                          <p:spTgt spid="5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500" fill="hold"/>
                                        <p:tgtEl>
                                          <p:spTgt spid="65"/>
                                        </p:tgtEl>
                                        <p:attrNameLst>
                                          <p:attrName>ppt_x</p:attrName>
                                        </p:attrNameLst>
                                      </p:cBhvr>
                                      <p:tavLst>
                                        <p:tav tm="0">
                                          <p:val>
                                            <p:strVal val="#ppt_x"/>
                                          </p:val>
                                        </p:tav>
                                        <p:tav tm="100000">
                                          <p:val>
                                            <p:strVal val="#ppt_x"/>
                                          </p:val>
                                        </p:tav>
                                      </p:tavLst>
                                    </p:anim>
                                    <p:anim calcmode="lin" valueType="num">
                                      <p:cBhvr additive="base">
                                        <p:cTn id="52" dur="500" fill="hold"/>
                                        <p:tgtEl>
                                          <p:spTgt spid="6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1"/>
                                        </p:tgtEl>
                                        <p:attrNameLst>
                                          <p:attrName>style.visibility</p:attrName>
                                        </p:attrNameLst>
                                      </p:cBhvr>
                                      <p:to>
                                        <p:strVal val="visible"/>
                                      </p:to>
                                    </p:set>
                                    <p:anim calcmode="lin" valueType="num">
                                      <p:cBhvr additive="base">
                                        <p:cTn id="59" dur="500" fill="hold"/>
                                        <p:tgtEl>
                                          <p:spTgt spid="81"/>
                                        </p:tgtEl>
                                        <p:attrNameLst>
                                          <p:attrName>ppt_x</p:attrName>
                                        </p:attrNameLst>
                                      </p:cBhvr>
                                      <p:tavLst>
                                        <p:tav tm="0">
                                          <p:val>
                                            <p:strVal val="#ppt_x"/>
                                          </p:val>
                                        </p:tav>
                                        <p:tav tm="100000">
                                          <p:val>
                                            <p:strVal val="#ppt_x"/>
                                          </p:val>
                                        </p:tav>
                                      </p:tavLst>
                                    </p:anim>
                                    <p:anim calcmode="lin" valueType="num">
                                      <p:cBhvr additive="base">
                                        <p:cTn id="60" dur="500" fill="hold"/>
                                        <p:tgtEl>
                                          <p:spTgt spid="81"/>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0"/>
                                        </p:tgtEl>
                                        <p:attrNameLst>
                                          <p:attrName>style.visibility</p:attrName>
                                        </p:attrNameLst>
                                      </p:cBhvr>
                                      <p:to>
                                        <p:strVal val="visible"/>
                                      </p:to>
                                    </p:set>
                                    <p:anim calcmode="lin" valueType="num">
                                      <p:cBhvr additive="base">
                                        <p:cTn id="63" dur="500" fill="hold"/>
                                        <p:tgtEl>
                                          <p:spTgt spid="90"/>
                                        </p:tgtEl>
                                        <p:attrNameLst>
                                          <p:attrName>ppt_x</p:attrName>
                                        </p:attrNameLst>
                                      </p:cBhvr>
                                      <p:tavLst>
                                        <p:tav tm="0">
                                          <p:val>
                                            <p:strVal val="#ppt_x"/>
                                          </p:val>
                                        </p:tav>
                                        <p:tav tm="100000">
                                          <p:val>
                                            <p:strVal val="#ppt_x"/>
                                          </p:val>
                                        </p:tav>
                                      </p:tavLst>
                                    </p:anim>
                                    <p:anim calcmode="lin" valueType="num">
                                      <p:cBhvr additive="base">
                                        <p:cTn id="64" dur="500" fill="hold"/>
                                        <p:tgtEl>
                                          <p:spTgt spid="90"/>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additive="base">
                                        <p:cTn id="67" dur="500" fill="hold"/>
                                        <p:tgtEl>
                                          <p:spTgt spid="97"/>
                                        </p:tgtEl>
                                        <p:attrNameLst>
                                          <p:attrName>ppt_x</p:attrName>
                                        </p:attrNameLst>
                                      </p:cBhvr>
                                      <p:tavLst>
                                        <p:tav tm="0">
                                          <p:val>
                                            <p:strVal val="#ppt_x"/>
                                          </p:val>
                                        </p:tav>
                                        <p:tav tm="100000">
                                          <p:val>
                                            <p:strVal val="#ppt_x"/>
                                          </p:val>
                                        </p:tav>
                                      </p:tavLst>
                                    </p:anim>
                                    <p:anim calcmode="lin" valueType="num">
                                      <p:cBhvr additive="base">
                                        <p:cTn id="68" dur="500" fill="hold"/>
                                        <p:tgtEl>
                                          <p:spTgt spid="9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06"/>
                                        </p:tgtEl>
                                        <p:attrNameLst>
                                          <p:attrName>style.visibility</p:attrName>
                                        </p:attrNameLst>
                                      </p:cBhvr>
                                      <p:to>
                                        <p:strVal val="visible"/>
                                      </p:to>
                                    </p:set>
                                    <p:anim calcmode="lin" valueType="num">
                                      <p:cBhvr additive="base">
                                        <p:cTn id="71" dur="500" fill="hold"/>
                                        <p:tgtEl>
                                          <p:spTgt spid="106"/>
                                        </p:tgtEl>
                                        <p:attrNameLst>
                                          <p:attrName>ppt_x</p:attrName>
                                        </p:attrNameLst>
                                      </p:cBhvr>
                                      <p:tavLst>
                                        <p:tav tm="0">
                                          <p:val>
                                            <p:strVal val="#ppt_x"/>
                                          </p:val>
                                        </p:tav>
                                        <p:tav tm="100000">
                                          <p:val>
                                            <p:strVal val="#ppt_x"/>
                                          </p:val>
                                        </p:tav>
                                      </p:tavLst>
                                    </p:anim>
                                    <p:anim calcmode="lin" valueType="num">
                                      <p:cBhvr additive="base">
                                        <p:cTn id="72" dur="500" fill="hold"/>
                                        <p:tgtEl>
                                          <p:spTgt spid="10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61"/>
                                        </p:tgtEl>
                                        <p:attrNameLst>
                                          <p:attrName>style.visibility</p:attrName>
                                        </p:attrNameLst>
                                      </p:cBhvr>
                                      <p:to>
                                        <p:strVal val="visible"/>
                                      </p:to>
                                    </p:set>
                                    <p:anim calcmode="lin" valueType="num">
                                      <p:cBhvr additive="base">
                                        <p:cTn id="75" dur="500" fill="hold"/>
                                        <p:tgtEl>
                                          <p:spTgt spid="161"/>
                                        </p:tgtEl>
                                        <p:attrNameLst>
                                          <p:attrName>ppt_x</p:attrName>
                                        </p:attrNameLst>
                                      </p:cBhvr>
                                      <p:tavLst>
                                        <p:tav tm="0">
                                          <p:val>
                                            <p:strVal val="#ppt_x"/>
                                          </p:val>
                                        </p:tav>
                                        <p:tav tm="100000">
                                          <p:val>
                                            <p:strVal val="#ppt_x"/>
                                          </p:val>
                                        </p:tav>
                                      </p:tavLst>
                                    </p:anim>
                                    <p:anim calcmode="lin" valueType="num">
                                      <p:cBhvr additive="base">
                                        <p:cTn id="76" dur="500" fill="hold"/>
                                        <p:tgtEl>
                                          <p:spTgt spid="161"/>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54"/>
                                        </p:tgtEl>
                                        <p:attrNameLst>
                                          <p:attrName>style.visibility</p:attrName>
                                        </p:attrNameLst>
                                      </p:cBhvr>
                                      <p:to>
                                        <p:strVal val="visible"/>
                                      </p:to>
                                    </p:set>
                                    <p:anim calcmode="lin" valueType="num">
                                      <p:cBhvr additive="base">
                                        <p:cTn id="79" dur="500" fill="hold"/>
                                        <p:tgtEl>
                                          <p:spTgt spid="154"/>
                                        </p:tgtEl>
                                        <p:attrNameLst>
                                          <p:attrName>ppt_x</p:attrName>
                                        </p:attrNameLst>
                                      </p:cBhvr>
                                      <p:tavLst>
                                        <p:tav tm="0">
                                          <p:val>
                                            <p:strVal val="#ppt_x"/>
                                          </p:val>
                                        </p:tav>
                                        <p:tav tm="100000">
                                          <p:val>
                                            <p:strVal val="#ppt_x"/>
                                          </p:val>
                                        </p:tav>
                                      </p:tavLst>
                                    </p:anim>
                                    <p:anim calcmode="lin" valueType="num">
                                      <p:cBhvr additive="base">
                                        <p:cTn id="80" dur="500" fill="hold"/>
                                        <p:tgtEl>
                                          <p:spTgt spid="15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70"/>
                                        </p:tgtEl>
                                        <p:attrNameLst>
                                          <p:attrName>style.visibility</p:attrName>
                                        </p:attrNameLst>
                                      </p:cBhvr>
                                      <p:to>
                                        <p:strVal val="visible"/>
                                      </p:to>
                                    </p:set>
                                    <p:anim calcmode="lin" valueType="num">
                                      <p:cBhvr additive="base">
                                        <p:cTn id="83" dur="500" fill="hold"/>
                                        <p:tgtEl>
                                          <p:spTgt spid="170"/>
                                        </p:tgtEl>
                                        <p:attrNameLst>
                                          <p:attrName>ppt_x</p:attrName>
                                        </p:attrNameLst>
                                      </p:cBhvr>
                                      <p:tavLst>
                                        <p:tav tm="0">
                                          <p:val>
                                            <p:strVal val="#ppt_x"/>
                                          </p:val>
                                        </p:tav>
                                        <p:tav tm="100000">
                                          <p:val>
                                            <p:strVal val="#ppt_x"/>
                                          </p:val>
                                        </p:tav>
                                      </p:tavLst>
                                    </p:anim>
                                    <p:anim calcmode="lin" valueType="num">
                                      <p:cBhvr additive="base">
                                        <p:cTn id="84" dur="500" fill="hold"/>
                                        <p:tgtEl>
                                          <p:spTgt spid="170"/>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177"/>
                                        </p:tgtEl>
                                        <p:attrNameLst>
                                          <p:attrName>style.visibility</p:attrName>
                                        </p:attrNameLst>
                                      </p:cBhvr>
                                      <p:to>
                                        <p:strVal val="visible"/>
                                      </p:to>
                                    </p:set>
                                    <p:anim calcmode="lin" valueType="num">
                                      <p:cBhvr additive="base">
                                        <p:cTn id="87" dur="500" fill="hold"/>
                                        <p:tgtEl>
                                          <p:spTgt spid="177"/>
                                        </p:tgtEl>
                                        <p:attrNameLst>
                                          <p:attrName>ppt_x</p:attrName>
                                        </p:attrNameLst>
                                      </p:cBhvr>
                                      <p:tavLst>
                                        <p:tav tm="0">
                                          <p:val>
                                            <p:strVal val="#ppt_x"/>
                                          </p:val>
                                        </p:tav>
                                        <p:tav tm="100000">
                                          <p:val>
                                            <p:strVal val="#ppt_x"/>
                                          </p:val>
                                        </p:tav>
                                      </p:tavLst>
                                    </p:anim>
                                    <p:anim calcmode="lin" valueType="num">
                                      <p:cBhvr additive="base">
                                        <p:cTn id="88" dur="500" fill="hold"/>
                                        <p:tgtEl>
                                          <p:spTgt spid="177"/>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additive="base">
                                        <p:cTn id="91" dur="500" fill="hold"/>
                                        <p:tgtEl>
                                          <p:spTgt spid="113"/>
                                        </p:tgtEl>
                                        <p:attrNameLst>
                                          <p:attrName>ppt_x</p:attrName>
                                        </p:attrNameLst>
                                      </p:cBhvr>
                                      <p:tavLst>
                                        <p:tav tm="0">
                                          <p:val>
                                            <p:strVal val="#ppt_x"/>
                                          </p:val>
                                        </p:tav>
                                        <p:tav tm="100000">
                                          <p:val>
                                            <p:strVal val="#ppt_x"/>
                                          </p:val>
                                        </p:tav>
                                      </p:tavLst>
                                    </p:anim>
                                    <p:anim calcmode="lin" valueType="num">
                                      <p:cBhvr additive="base">
                                        <p:cTn id="92" dur="500" fill="hold"/>
                                        <p:tgtEl>
                                          <p:spTgt spid="113"/>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additive="base">
                                        <p:cTn id="95" dur="500" fill="hold"/>
                                        <p:tgtEl>
                                          <p:spTgt spid="74"/>
                                        </p:tgtEl>
                                        <p:attrNameLst>
                                          <p:attrName>ppt_x</p:attrName>
                                        </p:attrNameLst>
                                      </p:cBhvr>
                                      <p:tavLst>
                                        <p:tav tm="0">
                                          <p:val>
                                            <p:strVal val="#ppt_x"/>
                                          </p:val>
                                        </p:tav>
                                        <p:tav tm="100000">
                                          <p:val>
                                            <p:strVal val="#ppt_x"/>
                                          </p:val>
                                        </p:tav>
                                      </p:tavLst>
                                    </p:anim>
                                    <p:anim calcmode="lin" valueType="num">
                                      <p:cBhvr additive="base">
                                        <p:cTn id="96" dur="500" fill="hold"/>
                                        <p:tgtEl>
                                          <p:spTgt spid="74"/>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8"/>
                                        </p:tgtEl>
                                        <p:attrNameLst>
                                          <p:attrName>style.visibility</p:attrName>
                                        </p:attrNameLst>
                                      </p:cBhvr>
                                      <p:to>
                                        <p:strVal val="visible"/>
                                      </p:to>
                                    </p:set>
                                    <p:anim calcmode="lin" valueType="num">
                                      <p:cBhvr additive="base">
                                        <p:cTn id="99" dur="500" fill="hold"/>
                                        <p:tgtEl>
                                          <p:spTgt spid="48"/>
                                        </p:tgtEl>
                                        <p:attrNameLst>
                                          <p:attrName>ppt_x</p:attrName>
                                        </p:attrNameLst>
                                      </p:cBhvr>
                                      <p:tavLst>
                                        <p:tav tm="0">
                                          <p:val>
                                            <p:strVal val="#ppt_x"/>
                                          </p:val>
                                        </p:tav>
                                        <p:tav tm="100000">
                                          <p:val>
                                            <p:strVal val="#ppt_x"/>
                                          </p:val>
                                        </p:tav>
                                      </p:tavLst>
                                    </p:anim>
                                    <p:anim calcmode="lin" valueType="num">
                                      <p:cBhvr additive="base">
                                        <p:cTn id="100" dur="500" fill="hold"/>
                                        <p:tgtEl>
                                          <p:spTgt spid="48"/>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additive="base">
                                        <p:cTn id="103" dur="500" fill="hold"/>
                                        <p:tgtEl>
                                          <p:spTgt spid="32"/>
                                        </p:tgtEl>
                                        <p:attrNameLst>
                                          <p:attrName>ppt_x</p:attrName>
                                        </p:attrNameLst>
                                      </p:cBhvr>
                                      <p:tavLst>
                                        <p:tav tm="0">
                                          <p:val>
                                            <p:strVal val="#ppt_x"/>
                                          </p:val>
                                        </p:tav>
                                        <p:tav tm="100000">
                                          <p:val>
                                            <p:strVal val="#ppt_x"/>
                                          </p:val>
                                        </p:tav>
                                      </p:tavLst>
                                    </p:anim>
                                    <p:anim calcmode="lin" valueType="num">
                                      <p:cBhvr additive="base">
                                        <p:cTn id="10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10D559-4168-C0F6-A336-B8EDA6F061C7}"/>
              </a:ext>
            </a:extLst>
          </p:cNvPr>
          <p:cNvPicPr>
            <a:picLocks noChangeAspect="1"/>
          </p:cNvPicPr>
          <p:nvPr/>
        </p:nvPicPr>
        <p:blipFill>
          <a:blip r:embed="rId2"/>
          <a:stretch>
            <a:fillRect/>
          </a:stretch>
        </p:blipFill>
        <p:spPr>
          <a:xfrm>
            <a:off x="-64655" y="-26903"/>
            <a:ext cx="12256654" cy="6938499"/>
          </a:xfrm>
          <a:prstGeom prst="rect">
            <a:avLst/>
          </a:prstGeom>
        </p:spPr>
      </p:pic>
      <p:sp>
        <p:nvSpPr>
          <p:cNvPr id="5" name="TextBox 4">
            <a:extLst>
              <a:ext uri="{FF2B5EF4-FFF2-40B4-BE49-F238E27FC236}">
                <a16:creationId xmlns:a16="http://schemas.microsoft.com/office/drawing/2014/main" id="{91FD1FA5-27B8-03CB-B090-25A4F7BE33CD}"/>
              </a:ext>
            </a:extLst>
          </p:cNvPr>
          <p:cNvSpPr txBox="1"/>
          <p:nvPr/>
        </p:nvSpPr>
        <p:spPr>
          <a:xfrm>
            <a:off x="1518181" y="868164"/>
            <a:ext cx="4644971" cy="5909310"/>
          </a:xfrm>
          <a:prstGeom prst="rect">
            <a:avLst/>
          </a:prstGeom>
          <a:noFill/>
        </p:spPr>
        <p:txBody>
          <a:bodyPr wrap="square">
            <a:spAutoFit/>
          </a:bodyPr>
          <a:lstStyle/>
          <a:p>
            <a:r>
              <a:rPr lang="en-US" b="0" i="0" dirty="0">
                <a:solidFill>
                  <a:schemeClr val="bg1"/>
                </a:solidFill>
                <a:effectLst/>
              </a:rPr>
              <a:t>Apostasy frequently results when a person commits serious sin but does not repent. To silence his conscience or justify his sinful actions, the individual moves away from the truth, looking for imperfections in others or questioning Church doctrine with which he no longer agrees.</a:t>
            </a:r>
          </a:p>
          <a:p>
            <a:endParaRPr lang="en-US" dirty="0">
              <a:solidFill>
                <a:schemeClr val="bg1"/>
              </a:solidFill>
            </a:endParaRPr>
          </a:p>
          <a:p>
            <a:r>
              <a:rPr lang="en-US" dirty="0">
                <a:solidFill>
                  <a:schemeClr val="bg1"/>
                </a:solidFill>
              </a:rPr>
              <a:t>Conflicts between Church members can also lead to apostasy. Some individuals begin to think the Church is not true when they feel that a leader did not treat them well. They become offended and, without considering what they are losing, they stray from the Church.</a:t>
            </a:r>
          </a:p>
          <a:p>
            <a:endParaRPr lang="en-US" dirty="0">
              <a:solidFill>
                <a:schemeClr val="bg1"/>
              </a:solidFill>
            </a:endParaRPr>
          </a:p>
          <a:p>
            <a:r>
              <a:rPr lang="en-US" dirty="0">
                <a:solidFill>
                  <a:schemeClr val="bg1"/>
                </a:solidFill>
              </a:rPr>
              <a:t>Faultfinding can be another source of personal apostasy. When we look for faults in others or begin to think we could make better decisions than our leaders, we should remember the experience of Oliver Cowdery, the second elder of the Church.</a:t>
            </a:r>
          </a:p>
        </p:txBody>
      </p:sp>
      <p:sp>
        <p:nvSpPr>
          <p:cNvPr id="6" name="TextBox 5">
            <a:extLst>
              <a:ext uri="{FF2B5EF4-FFF2-40B4-BE49-F238E27FC236}">
                <a16:creationId xmlns:a16="http://schemas.microsoft.com/office/drawing/2014/main" id="{7880B6AA-8819-ED20-EDC5-82635A1899F2}"/>
              </a:ext>
            </a:extLst>
          </p:cNvPr>
          <p:cNvSpPr txBox="1"/>
          <p:nvPr/>
        </p:nvSpPr>
        <p:spPr>
          <a:xfrm>
            <a:off x="2754088" y="168175"/>
            <a:ext cx="6128656" cy="769441"/>
          </a:xfrm>
          <a:prstGeom prst="rect">
            <a:avLst/>
          </a:prstGeom>
          <a:noFill/>
        </p:spPr>
        <p:txBody>
          <a:bodyPr wrap="square">
            <a:spAutoFit/>
          </a:bodyPr>
          <a:lstStyle/>
          <a:p>
            <a:pPr algn="ctr"/>
            <a:r>
              <a:rPr lang="en-US" sz="4400" dirty="0">
                <a:solidFill>
                  <a:schemeClr val="bg1"/>
                </a:solidFill>
                <a:latin typeface="Bodoni MT Black" panose="02070A03080606020203" pitchFamily="18" charset="0"/>
              </a:rPr>
              <a:t>Individual Apostasy</a:t>
            </a:r>
          </a:p>
        </p:txBody>
      </p:sp>
      <p:grpSp>
        <p:nvGrpSpPr>
          <p:cNvPr id="7" name="Group 6">
            <a:extLst>
              <a:ext uri="{FF2B5EF4-FFF2-40B4-BE49-F238E27FC236}">
                <a16:creationId xmlns:a16="http://schemas.microsoft.com/office/drawing/2014/main" id="{4EBD91E3-4305-B8AD-653E-194655111CBD}"/>
              </a:ext>
            </a:extLst>
          </p:cNvPr>
          <p:cNvGrpSpPr/>
          <p:nvPr/>
        </p:nvGrpSpPr>
        <p:grpSpPr>
          <a:xfrm>
            <a:off x="302080" y="868164"/>
            <a:ext cx="695091" cy="2666568"/>
            <a:chOff x="3729193" y="976912"/>
            <a:chExt cx="1003199" cy="3848561"/>
          </a:xfrm>
        </p:grpSpPr>
        <p:sp>
          <p:nvSpPr>
            <p:cNvPr id="8" name="Rounded Rectangle 22">
              <a:extLst>
                <a:ext uri="{FF2B5EF4-FFF2-40B4-BE49-F238E27FC236}">
                  <a16:creationId xmlns:a16="http://schemas.microsoft.com/office/drawing/2014/main" id="{6B79BA73-F67E-F450-FA6F-47E3F11AA34A}"/>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24">
              <a:extLst>
                <a:ext uri="{FF2B5EF4-FFF2-40B4-BE49-F238E27FC236}">
                  <a16:creationId xmlns:a16="http://schemas.microsoft.com/office/drawing/2014/main" id="{1608E915-8022-AE8D-9518-37A9E7DABB29}"/>
                </a:ext>
              </a:extLst>
            </p:cNvPr>
            <p:cNvSpPr/>
            <p:nvPr/>
          </p:nvSpPr>
          <p:spPr>
            <a:xfrm rot="19769779">
              <a:off x="4468757" y="1811105"/>
              <a:ext cx="263635" cy="1488011"/>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34">
              <a:extLst>
                <a:ext uri="{FF2B5EF4-FFF2-40B4-BE49-F238E27FC236}">
                  <a16:creationId xmlns:a16="http://schemas.microsoft.com/office/drawing/2014/main" id="{2B5724C1-78C9-9403-3E9A-9A1D9F08B7F6}"/>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5">
              <a:extLst>
                <a:ext uri="{FF2B5EF4-FFF2-40B4-BE49-F238E27FC236}">
                  <a16:creationId xmlns:a16="http://schemas.microsoft.com/office/drawing/2014/main" id="{4B139536-1813-2811-9894-D80EDC8B7344}"/>
                </a:ext>
              </a:extLst>
            </p:cNvPr>
            <p:cNvSpPr/>
            <p:nvPr/>
          </p:nvSpPr>
          <p:spPr>
            <a:xfrm rot="9815699">
              <a:off x="4320769" y="3397833"/>
              <a:ext cx="308310" cy="137069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0E405C9-8986-896D-96E5-366C41967CF2}"/>
                </a:ext>
              </a:extLst>
            </p:cNvPr>
            <p:cNvSpPr/>
            <p:nvPr/>
          </p:nvSpPr>
          <p:spPr>
            <a:xfrm>
              <a:off x="3774774" y="976912"/>
              <a:ext cx="808212" cy="8082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37">
              <a:extLst>
                <a:ext uri="{FF2B5EF4-FFF2-40B4-BE49-F238E27FC236}">
                  <a16:creationId xmlns:a16="http://schemas.microsoft.com/office/drawing/2014/main" id="{706037D0-4D9D-BBDF-69E1-B1194FD88A1F}"/>
                </a:ext>
              </a:extLst>
            </p:cNvPr>
            <p:cNvSpPr/>
            <p:nvPr/>
          </p:nvSpPr>
          <p:spPr>
            <a:xfrm rot="7027031">
              <a:off x="3113315" y="2417911"/>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7E8B2D47-14C4-8F13-3789-C4B7BAE3CCAE}"/>
              </a:ext>
            </a:extLst>
          </p:cNvPr>
          <p:cNvSpPr txBox="1"/>
          <p:nvPr/>
        </p:nvSpPr>
        <p:spPr>
          <a:xfrm>
            <a:off x="6855089" y="2114659"/>
            <a:ext cx="4644972" cy="3416320"/>
          </a:xfrm>
          <a:prstGeom prst="rect">
            <a:avLst/>
          </a:prstGeom>
          <a:noFill/>
        </p:spPr>
        <p:txBody>
          <a:bodyPr wrap="square">
            <a:spAutoFit/>
          </a:bodyPr>
          <a:lstStyle/>
          <a:p>
            <a:r>
              <a:rPr lang="en-US" dirty="0">
                <a:solidFill>
                  <a:schemeClr val="bg1"/>
                </a:solidFill>
              </a:rPr>
              <a:t>W</a:t>
            </a:r>
            <a:r>
              <a:rPr lang="en-US" b="0" i="0" dirty="0">
                <a:solidFill>
                  <a:schemeClr val="bg1"/>
                </a:solidFill>
                <a:effectLst/>
              </a:rPr>
              <a:t>e can avoid the mists of darkness that lead to personal apostasy by repenting of our sins, overcoming offense, eliminating faultfinding, and following our Church leaders. </a:t>
            </a:r>
          </a:p>
          <a:p>
            <a:endParaRPr lang="en-US" dirty="0">
              <a:solidFill>
                <a:schemeClr val="bg1"/>
              </a:solidFill>
            </a:endParaRPr>
          </a:p>
          <a:p>
            <a:r>
              <a:rPr lang="en-US" b="0" i="0" dirty="0">
                <a:solidFill>
                  <a:schemeClr val="bg1"/>
                </a:solidFill>
                <a:effectLst/>
              </a:rPr>
              <a:t>We can also avoid those mists by humbling ourselves, forgiving others, keeping our covenants, partaking of the sacrament worthily each week, and strengthening our testimonies through prayer, daily scripture study, temple attendance where possible, magnifying our Church callings, and serving our fellowmen. (4)</a:t>
            </a:r>
            <a:endParaRPr lang="en-US" dirty="0">
              <a:solidFill>
                <a:schemeClr val="bg1"/>
              </a:solidFill>
            </a:endParaRPr>
          </a:p>
        </p:txBody>
      </p:sp>
      <p:pic>
        <p:nvPicPr>
          <p:cNvPr id="17" name="Picture 16">
            <a:extLst>
              <a:ext uri="{FF2B5EF4-FFF2-40B4-BE49-F238E27FC236}">
                <a16:creationId xmlns:a16="http://schemas.microsoft.com/office/drawing/2014/main" id="{F3AA33CD-65B1-523E-3ED4-F07B5433DCC7}"/>
              </a:ext>
            </a:extLst>
          </p:cNvPr>
          <p:cNvPicPr>
            <a:picLocks noChangeAspect="1"/>
          </p:cNvPicPr>
          <p:nvPr/>
        </p:nvPicPr>
        <p:blipFill>
          <a:blip r:embed="rId3"/>
          <a:stretch>
            <a:fillRect/>
          </a:stretch>
        </p:blipFill>
        <p:spPr>
          <a:xfrm>
            <a:off x="10849043" y="140529"/>
            <a:ext cx="1183553" cy="1594174"/>
          </a:xfrm>
          <a:prstGeom prst="rect">
            <a:avLst/>
          </a:prstGeom>
        </p:spPr>
      </p:pic>
    </p:spTree>
    <p:extLst>
      <p:ext uri="{BB962C8B-B14F-4D97-AF65-F5344CB8AC3E}">
        <p14:creationId xmlns:p14="http://schemas.microsoft.com/office/powerpoint/2010/main" val="251843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par>
                                <p:cTn id="15" presetID="10" presetClass="exit" presetSubtype="0" fill="hold" grpId="0" nodeType="withEffect">
                                  <p:stCondLst>
                                    <p:cond delay="0"/>
                                  </p:stCondLst>
                                  <p:childTnLst>
                                    <p:animEffect transition="out" filter="fade">
                                      <p:cBhvr>
                                        <p:cTn id="16" dur="500"/>
                                        <p:tgtEl>
                                          <p:spTgt spid="5">
                                            <p:txEl>
                                              <p:pRg st="0" end="0"/>
                                            </p:txEl>
                                          </p:spTgt>
                                        </p:tgtEl>
                                      </p:cBhvr>
                                    </p:animEffect>
                                    <p:set>
                                      <p:cBhvr>
                                        <p:cTn id="17" dur="1" fill="hold">
                                          <p:stCondLst>
                                            <p:cond delay="499"/>
                                          </p:stCondLst>
                                        </p:cTn>
                                        <p:tgtEl>
                                          <p:spTgt spid="5">
                                            <p:txEl>
                                              <p:pRg st="0" end="0"/>
                                            </p:txEl>
                                          </p:spTgt>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5">
                                            <p:txEl>
                                              <p:pRg st="2" end="2"/>
                                            </p:txEl>
                                          </p:spTgt>
                                        </p:tgtEl>
                                      </p:cBhvr>
                                    </p:animEffect>
                                    <p:set>
                                      <p:cBhvr>
                                        <p:cTn id="20" dur="1" fill="hold">
                                          <p:stCondLst>
                                            <p:cond delay="499"/>
                                          </p:stCondLst>
                                        </p:cTn>
                                        <p:tgtEl>
                                          <p:spTgt spid="5">
                                            <p:txEl>
                                              <p:pRg st="2" end="2"/>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5">
                                            <p:txEl>
                                              <p:pRg st="4" end="4"/>
                                            </p:txEl>
                                          </p:spTgt>
                                        </p:tgtEl>
                                      </p:cBhvr>
                                    </p:animEffect>
                                    <p:set>
                                      <p:cBhvr>
                                        <p:cTn id="23" dur="1" fill="hold">
                                          <p:stCondLst>
                                            <p:cond delay="499"/>
                                          </p:stCondLst>
                                        </p:cTn>
                                        <p:tgtEl>
                                          <p:spTgt spid="5">
                                            <p:txEl>
                                              <p:pRg st="4" end="4"/>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F992-EF84-792C-28FD-09DB848775B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4BC1CC9-A043-9882-3A08-D6A40C0A022B}"/>
              </a:ext>
            </a:extLst>
          </p:cNvPr>
          <p:cNvPicPr>
            <a:picLocks noChangeAspect="1"/>
          </p:cNvPicPr>
          <p:nvPr/>
        </p:nvPicPr>
        <p:blipFill>
          <a:blip r:embed="rId2"/>
          <a:stretch>
            <a:fillRect/>
          </a:stretch>
        </p:blipFill>
        <p:spPr>
          <a:xfrm>
            <a:off x="-64655" y="-26903"/>
            <a:ext cx="12256654" cy="6938499"/>
          </a:xfrm>
          <a:prstGeom prst="rect">
            <a:avLst/>
          </a:prstGeom>
        </p:spPr>
      </p:pic>
      <p:sp>
        <p:nvSpPr>
          <p:cNvPr id="3" name="TextBox 2">
            <a:extLst>
              <a:ext uri="{FF2B5EF4-FFF2-40B4-BE49-F238E27FC236}">
                <a16:creationId xmlns:a16="http://schemas.microsoft.com/office/drawing/2014/main" id="{099691E5-28C9-0A3E-4B8C-93EE5950A638}"/>
              </a:ext>
            </a:extLst>
          </p:cNvPr>
          <p:cNvSpPr txBox="1"/>
          <p:nvPr/>
        </p:nvSpPr>
        <p:spPr>
          <a:xfrm>
            <a:off x="2689959" y="950233"/>
            <a:ext cx="7409081" cy="1200329"/>
          </a:xfrm>
          <a:prstGeom prst="rect">
            <a:avLst/>
          </a:prstGeom>
          <a:noFill/>
        </p:spPr>
        <p:txBody>
          <a:bodyPr wrap="square" rtlCol="0">
            <a:spAutoFit/>
          </a:bodyPr>
          <a:lstStyle/>
          <a:p>
            <a:r>
              <a:rPr lang="en-US" dirty="0">
                <a:solidFill>
                  <a:schemeClr val="bg1"/>
                </a:solidFill>
              </a:rPr>
              <a:t>In the Lord’s lovingkindness, He made clear to His people through His prophets that He would save His people from the effects of apostasy and bless His people. The Lord prophesied through Amos that He will gather His people again in a future day and He will bless them in many ways</a:t>
            </a:r>
            <a:endParaRPr lang="en-US" sz="2000" dirty="0">
              <a:solidFill>
                <a:schemeClr val="bg1"/>
              </a:solidFill>
            </a:endParaRPr>
          </a:p>
        </p:txBody>
      </p:sp>
      <p:sp>
        <p:nvSpPr>
          <p:cNvPr id="4" name="TextBox 3">
            <a:extLst>
              <a:ext uri="{FF2B5EF4-FFF2-40B4-BE49-F238E27FC236}">
                <a16:creationId xmlns:a16="http://schemas.microsoft.com/office/drawing/2014/main" id="{6D86B265-2705-C18E-6CC6-DF1A1D2EE206}"/>
              </a:ext>
            </a:extLst>
          </p:cNvPr>
          <p:cNvSpPr txBox="1"/>
          <p:nvPr/>
        </p:nvSpPr>
        <p:spPr>
          <a:xfrm>
            <a:off x="1" y="0"/>
            <a:ext cx="12191998" cy="923330"/>
          </a:xfrm>
          <a:prstGeom prst="rect">
            <a:avLst/>
          </a:prstGeom>
          <a:noFill/>
        </p:spPr>
        <p:txBody>
          <a:bodyPr wrap="square" rtlCol="0">
            <a:spAutoFit/>
          </a:bodyPr>
          <a:lstStyle/>
          <a:p>
            <a:pPr algn="ctr"/>
            <a:r>
              <a:rPr lang="en-US" sz="5400" dirty="0">
                <a:solidFill>
                  <a:schemeClr val="bg1"/>
                </a:solidFill>
                <a:latin typeface="Bodoni MT Black" panose="02070A03080606020203" pitchFamily="18" charset="0"/>
              </a:rPr>
              <a:t>Gather in the Future</a:t>
            </a:r>
          </a:p>
        </p:txBody>
      </p:sp>
      <p:sp>
        <p:nvSpPr>
          <p:cNvPr id="10" name="TextBox 9">
            <a:extLst>
              <a:ext uri="{FF2B5EF4-FFF2-40B4-BE49-F238E27FC236}">
                <a16:creationId xmlns:a16="http://schemas.microsoft.com/office/drawing/2014/main" id="{5F73DB42-7DB3-4CD3-DAC8-C514AD158FE2}"/>
              </a:ext>
            </a:extLst>
          </p:cNvPr>
          <p:cNvSpPr txBox="1"/>
          <p:nvPr/>
        </p:nvSpPr>
        <p:spPr>
          <a:xfrm>
            <a:off x="0" y="6488668"/>
            <a:ext cx="6130412" cy="369332"/>
          </a:xfrm>
          <a:prstGeom prst="rect">
            <a:avLst/>
          </a:prstGeom>
          <a:noFill/>
        </p:spPr>
        <p:txBody>
          <a:bodyPr wrap="square">
            <a:spAutoFit/>
          </a:bodyPr>
          <a:lstStyle/>
          <a:p>
            <a:r>
              <a:rPr lang="en-US" b="0" i="0" u="none" strike="noStrike" dirty="0">
                <a:solidFill>
                  <a:schemeClr val="bg1"/>
                </a:solidFill>
                <a:effectLst/>
              </a:rPr>
              <a:t>Amos 9:14-15</a:t>
            </a:r>
            <a:endParaRPr lang="en-US" dirty="0">
              <a:solidFill>
                <a:schemeClr val="bg1"/>
              </a:solidFill>
            </a:endParaRPr>
          </a:p>
        </p:txBody>
      </p:sp>
      <p:grpSp>
        <p:nvGrpSpPr>
          <p:cNvPr id="23" name="Group 22">
            <a:extLst>
              <a:ext uri="{FF2B5EF4-FFF2-40B4-BE49-F238E27FC236}">
                <a16:creationId xmlns:a16="http://schemas.microsoft.com/office/drawing/2014/main" id="{1E0BE518-B5F8-723D-72BC-B3CF98274BA0}"/>
              </a:ext>
            </a:extLst>
          </p:cNvPr>
          <p:cNvGrpSpPr/>
          <p:nvPr/>
        </p:nvGrpSpPr>
        <p:grpSpPr>
          <a:xfrm>
            <a:off x="172720" y="2381666"/>
            <a:ext cx="1717040" cy="3508438"/>
            <a:chOff x="172720" y="2381666"/>
            <a:chExt cx="1717040" cy="3508438"/>
          </a:xfrm>
        </p:grpSpPr>
        <p:sp>
          <p:nvSpPr>
            <p:cNvPr id="7" name="TextBox 6">
              <a:extLst>
                <a:ext uri="{FF2B5EF4-FFF2-40B4-BE49-F238E27FC236}">
                  <a16:creationId xmlns:a16="http://schemas.microsoft.com/office/drawing/2014/main" id="{F1F491D8-EB54-9120-12EB-3A1AC3B149FC}"/>
                </a:ext>
              </a:extLst>
            </p:cNvPr>
            <p:cNvSpPr txBox="1"/>
            <p:nvPr/>
          </p:nvSpPr>
          <p:spPr>
            <a:xfrm>
              <a:off x="172720" y="2381666"/>
              <a:ext cx="1717040" cy="369332"/>
            </a:xfrm>
            <a:prstGeom prst="rect">
              <a:avLst/>
            </a:prstGeom>
            <a:solidFill>
              <a:srgbClr val="C00000"/>
            </a:solidFill>
          </p:spPr>
          <p:txBody>
            <a:bodyPr wrap="square">
              <a:spAutoFit/>
            </a:bodyPr>
            <a:lstStyle/>
            <a:p>
              <a:pPr algn="ctr"/>
              <a:r>
                <a:rPr lang="en-US" b="0" i="0" u="none" strike="noStrike" dirty="0">
                  <a:solidFill>
                    <a:schemeClr val="bg1"/>
                  </a:solidFill>
                  <a:effectLst/>
                </a:rPr>
                <a:t>Daniel 2:44-45</a:t>
              </a:r>
              <a:endParaRPr lang="en-US" dirty="0">
                <a:solidFill>
                  <a:schemeClr val="bg1"/>
                </a:solidFill>
              </a:endParaRPr>
            </a:p>
          </p:txBody>
        </p:sp>
        <p:pic>
          <p:nvPicPr>
            <p:cNvPr id="14" name="Picture 13">
              <a:extLst>
                <a:ext uri="{FF2B5EF4-FFF2-40B4-BE49-F238E27FC236}">
                  <a16:creationId xmlns:a16="http://schemas.microsoft.com/office/drawing/2014/main" id="{D5E6F472-C2E0-327D-0D6B-C7AA03A169EE}"/>
                </a:ext>
              </a:extLst>
            </p:cNvPr>
            <p:cNvPicPr>
              <a:picLocks noChangeAspect="1"/>
            </p:cNvPicPr>
            <p:nvPr/>
          </p:nvPicPr>
          <p:blipFill>
            <a:blip r:embed="rId3"/>
            <a:stretch>
              <a:fillRect/>
            </a:stretch>
          </p:blipFill>
          <p:spPr>
            <a:xfrm>
              <a:off x="288568" y="3349562"/>
              <a:ext cx="1485343" cy="2540542"/>
            </a:xfrm>
            <a:prstGeom prst="rect">
              <a:avLst/>
            </a:prstGeom>
          </p:spPr>
        </p:pic>
      </p:grpSp>
      <p:grpSp>
        <p:nvGrpSpPr>
          <p:cNvPr id="24" name="Group 23">
            <a:extLst>
              <a:ext uri="{FF2B5EF4-FFF2-40B4-BE49-F238E27FC236}">
                <a16:creationId xmlns:a16="http://schemas.microsoft.com/office/drawing/2014/main" id="{FF00D463-745E-29B9-5F41-EFAB411525F1}"/>
              </a:ext>
            </a:extLst>
          </p:cNvPr>
          <p:cNvGrpSpPr/>
          <p:nvPr/>
        </p:nvGrpSpPr>
        <p:grpSpPr>
          <a:xfrm>
            <a:off x="2420466" y="2381666"/>
            <a:ext cx="2210108" cy="3343221"/>
            <a:chOff x="2420466" y="2381666"/>
            <a:chExt cx="2210108" cy="3343221"/>
          </a:xfrm>
        </p:grpSpPr>
        <p:sp>
          <p:nvSpPr>
            <p:cNvPr id="8" name="TextBox 7">
              <a:extLst>
                <a:ext uri="{FF2B5EF4-FFF2-40B4-BE49-F238E27FC236}">
                  <a16:creationId xmlns:a16="http://schemas.microsoft.com/office/drawing/2014/main" id="{E479119D-A545-1ED7-2CA3-F916AA464F43}"/>
                </a:ext>
              </a:extLst>
            </p:cNvPr>
            <p:cNvSpPr txBox="1"/>
            <p:nvPr/>
          </p:nvSpPr>
          <p:spPr>
            <a:xfrm>
              <a:off x="2804160" y="2381666"/>
              <a:ext cx="1717040" cy="369332"/>
            </a:xfrm>
            <a:prstGeom prst="rect">
              <a:avLst/>
            </a:prstGeom>
            <a:solidFill>
              <a:srgbClr val="C00000"/>
            </a:solidFill>
          </p:spPr>
          <p:txBody>
            <a:bodyPr wrap="square">
              <a:spAutoFit/>
            </a:bodyPr>
            <a:lstStyle/>
            <a:p>
              <a:pPr algn="ctr"/>
              <a:r>
                <a:rPr lang="en-US" b="0" i="0" u="none" strike="noStrike" dirty="0">
                  <a:solidFill>
                    <a:schemeClr val="bg1"/>
                  </a:solidFill>
                  <a:effectLst/>
                </a:rPr>
                <a:t>Acts 3:19-21</a:t>
              </a:r>
              <a:endParaRPr lang="en-US" dirty="0">
                <a:solidFill>
                  <a:schemeClr val="bg1"/>
                </a:solidFill>
              </a:endParaRPr>
            </a:p>
          </p:txBody>
        </p:sp>
        <p:pic>
          <p:nvPicPr>
            <p:cNvPr id="16" name="Picture 15">
              <a:extLst>
                <a:ext uri="{FF2B5EF4-FFF2-40B4-BE49-F238E27FC236}">
                  <a16:creationId xmlns:a16="http://schemas.microsoft.com/office/drawing/2014/main" id="{A141222F-17FB-2D54-0A8D-D9CB0CAB0187}"/>
                </a:ext>
              </a:extLst>
            </p:cNvPr>
            <p:cNvPicPr>
              <a:picLocks noChangeAspect="1"/>
            </p:cNvPicPr>
            <p:nvPr/>
          </p:nvPicPr>
          <p:blipFill>
            <a:blip r:embed="rId4"/>
            <a:stretch>
              <a:fillRect/>
            </a:stretch>
          </p:blipFill>
          <p:spPr>
            <a:xfrm>
              <a:off x="2420466" y="3514779"/>
              <a:ext cx="2210108" cy="2210108"/>
            </a:xfrm>
            <a:prstGeom prst="rect">
              <a:avLst/>
            </a:prstGeom>
          </p:spPr>
        </p:pic>
      </p:grpSp>
      <p:grpSp>
        <p:nvGrpSpPr>
          <p:cNvPr id="25" name="Group 24">
            <a:extLst>
              <a:ext uri="{FF2B5EF4-FFF2-40B4-BE49-F238E27FC236}">
                <a16:creationId xmlns:a16="http://schemas.microsoft.com/office/drawing/2014/main" id="{35410BA2-75B3-50EC-D0FF-787EDB588758}"/>
              </a:ext>
            </a:extLst>
          </p:cNvPr>
          <p:cNvGrpSpPr/>
          <p:nvPr/>
        </p:nvGrpSpPr>
        <p:grpSpPr>
          <a:xfrm>
            <a:off x="5247458" y="2381666"/>
            <a:ext cx="2294081" cy="3333103"/>
            <a:chOff x="5247458" y="2381666"/>
            <a:chExt cx="2294081" cy="3333103"/>
          </a:xfrm>
        </p:grpSpPr>
        <p:sp>
          <p:nvSpPr>
            <p:cNvPr id="9" name="TextBox 8">
              <a:extLst>
                <a:ext uri="{FF2B5EF4-FFF2-40B4-BE49-F238E27FC236}">
                  <a16:creationId xmlns:a16="http://schemas.microsoft.com/office/drawing/2014/main" id="{CD232367-47AF-9220-F172-75891E3BB59D}"/>
                </a:ext>
              </a:extLst>
            </p:cNvPr>
            <p:cNvSpPr txBox="1"/>
            <p:nvPr/>
          </p:nvSpPr>
          <p:spPr>
            <a:xfrm>
              <a:off x="5435600" y="2381666"/>
              <a:ext cx="1859280" cy="369332"/>
            </a:xfrm>
            <a:prstGeom prst="rect">
              <a:avLst/>
            </a:prstGeom>
            <a:solidFill>
              <a:srgbClr val="C00000"/>
            </a:solidFill>
          </p:spPr>
          <p:txBody>
            <a:bodyPr wrap="square">
              <a:spAutoFit/>
            </a:bodyPr>
            <a:lstStyle/>
            <a:p>
              <a:pPr algn="ctr"/>
              <a:r>
                <a:rPr lang="en-US" b="0" i="0" u="none" strike="noStrike" dirty="0">
                  <a:solidFill>
                    <a:schemeClr val="bg1"/>
                  </a:solidFill>
                  <a:effectLst/>
                </a:rPr>
                <a:t>Ephesians 1:3, 10</a:t>
              </a:r>
              <a:endParaRPr lang="en-US" dirty="0">
                <a:solidFill>
                  <a:schemeClr val="bg1"/>
                </a:solidFill>
              </a:endParaRPr>
            </a:p>
          </p:txBody>
        </p:sp>
        <p:pic>
          <p:nvPicPr>
            <p:cNvPr id="20" name="Picture 19">
              <a:extLst>
                <a:ext uri="{FF2B5EF4-FFF2-40B4-BE49-F238E27FC236}">
                  <a16:creationId xmlns:a16="http://schemas.microsoft.com/office/drawing/2014/main" id="{D5B29C77-2B42-F525-59F0-1388275D8099}"/>
                </a:ext>
              </a:extLst>
            </p:cNvPr>
            <p:cNvPicPr>
              <a:picLocks noChangeAspect="1"/>
            </p:cNvPicPr>
            <p:nvPr/>
          </p:nvPicPr>
          <p:blipFill>
            <a:blip r:embed="rId5"/>
            <a:srcRect r="3370"/>
            <a:stretch>
              <a:fillRect/>
            </a:stretch>
          </p:blipFill>
          <p:spPr>
            <a:xfrm>
              <a:off x="5247458" y="3429000"/>
              <a:ext cx="2294081" cy="2285769"/>
            </a:xfrm>
            <a:prstGeom prst="rect">
              <a:avLst/>
            </a:prstGeom>
          </p:spPr>
        </p:pic>
      </p:grpSp>
      <p:grpSp>
        <p:nvGrpSpPr>
          <p:cNvPr id="26" name="Group 25">
            <a:extLst>
              <a:ext uri="{FF2B5EF4-FFF2-40B4-BE49-F238E27FC236}">
                <a16:creationId xmlns:a16="http://schemas.microsoft.com/office/drawing/2014/main" id="{D4420165-4E9B-3142-F4FE-147532754567}"/>
              </a:ext>
            </a:extLst>
          </p:cNvPr>
          <p:cNvGrpSpPr/>
          <p:nvPr/>
        </p:nvGrpSpPr>
        <p:grpSpPr>
          <a:xfrm>
            <a:off x="8209280" y="2381666"/>
            <a:ext cx="3342640" cy="3669323"/>
            <a:chOff x="8209280" y="2381666"/>
            <a:chExt cx="3342640" cy="3669323"/>
          </a:xfrm>
        </p:grpSpPr>
        <p:sp>
          <p:nvSpPr>
            <p:cNvPr id="11" name="TextBox 10">
              <a:extLst>
                <a:ext uri="{FF2B5EF4-FFF2-40B4-BE49-F238E27FC236}">
                  <a16:creationId xmlns:a16="http://schemas.microsoft.com/office/drawing/2014/main" id="{0D1D53B1-9A7F-0B65-E4D4-4E6C8E141349}"/>
                </a:ext>
              </a:extLst>
            </p:cNvPr>
            <p:cNvSpPr txBox="1"/>
            <p:nvPr/>
          </p:nvSpPr>
          <p:spPr>
            <a:xfrm>
              <a:off x="8209280" y="2381666"/>
              <a:ext cx="3342640" cy="369332"/>
            </a:xfrm>
            <a:prstGeom prst="rect">
              <a:avLst/>
            </a:prstGeom>
            <a:solidFill>
              <a:srgbClr val="C00000"/>
            </a:solidFill>
          </p:spPr>
          <p:txBody>
            <a:bodyPr wrap="square">
              <a:spAutoFit/>
            </a:bodyPr>
            <a:lstStyle/>
            <a:p>
              <a:pPr algn="ctr"/>
              <a:r>
                <a:rPr lang="en-US" b="0" i="0" u="none" strike="noStrike" dirty="0">
                  <a:solidFill>
                    <a:schemeClr val="bg1"/>
                  </a:solidFill>
                  <a:effectLst/>
                </a:rPr>
                <a:t>D&amp;C 27:13; 112:30; 128:18</a:t>
              </a:r>
              <a:endParaRPr lang="en-US" dirty="0">
                <a:solidFill>
                  <a:schemeClr val="bg1"/>
                </a:solidFill>
              </a:endParaRPr>
            </a:p>
          </p:txBody>
        </p:sp>
        <p:pic>
          <p:nvPicPr>
            <p:cNvPr id="22" name="Picture 21">
              <a:extLst>
                <a:ext uri="{FF2B5EF4-FFF2-40B4-BE49-F238E27FC236}">
                  <a16:creationId xmlns:a16="http://schemas.microsoft.com/office/drawing/2014/main" id="{FB93EAD9-287E-78D4-BE58-DF10791E3997}"/>
                </a:ext>
              </a:extLst>
            </p:cNvPr>
            <p:cNvPicPr>
              <a:picLocks noChangeAspect="1"/>
            </p:cNvPicPr>
            <p:nvPr/>
          </p:nvPicPr>
          <p:blipFill>
            <a:blip r:embed="rId6"/>
            <a:stretch>
              <a:fillRect/>
            </a:stretch>
          </p:blipFill>
          <p:spPr>
            <a:xfrm>
              <a:off x="8780309" y="3031143"/>
              <a:ext cx="2200582" cy="3019846"/>
            </a:xfrm>
            <a:prstGeom prst="rect">
              <a:avLst/>
            </a:prstGeom>
          </p:spPr>
        </p:pic>
      </p:grpSp>
    </p:spTree>
    <p:extLst>
      <p:ext uri="{BB962C8B-B14F-4D97-AF65-F5344CB8AC3E}">
        <p14:creationId xmlns:p14="http://schemas.microsoft.com/office/powerpoint/2010/main" val="68387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3C1E04-1DC3-20F7-089B-BC88E7F4FA1D}"/>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0" y="0"/>
            <a:ext cx="12192000" cy="3693319"/>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Video:</a:t>
            </a:r>
          </a:p>
          <a:p>
            <a:r>
              <a:rPr lang="en-US" dirty="0">
                <a:solidFill>
                  <a:schemeClr val="bg1"/>
                </a:solidFill>
              </a:rPr>
              <a:t>“Daily Bread: Pattern” (252)</a:t>
            </a:r>
          </a:p>
          <a:p>
            <a:r>
              <a:rPr lang="en-US" dirty="0">
                <a:solidFill>
                  <a:schemeClr val="bg1"/>
                </a:solidFill>
              </a:rPr>
              <a:t>“The Great Apostasy” (16:36)</a:t>
            </a:r>
          </a:p>
          <a:p>
            <a:r>
              <a:rPr lang="en-US" dirty="0">
                <a:solidFill>
                  <a:schemeClr val="bg1"/>
                </a:solidFill>
              </a:rPr>
              <a:t>“Dispensations: The Pattern of Apostasy and Restoration”</a:t>
            </a:r>
          </a:p>
          <a:p>
            <a:endParaRPr lang="en-US" dirty="0">
              <a:solidFill>
                <a:schemeClr val="bg1"/>
              </a:solidFill>
            </a:endParaRPr>
          </a:p>
          <a:p>
            <a:pPr marL="342900" indent="-342900">
              <a:buAutoNum type="arabicPeriod"/>
            </a:pPr>
            <a:r>
              <a:rPr lang="en-US" dirty="0">
                <a:solidFill>
                  <a:schemeClr val="bg1"/>
                </a:solidFill>
              </a:rPr>
              <a:t>Old Testament Teacher Manual 2018</a:t>
            </a:r>
          </a:p>
          <a:p>
            <a:pPr marL="342900" indent="-342900">
              <a:buAutoNum type="arabicPeriod"/>
            </a:pPr>
            <a:r>
              <a:rPr lang="en-US" dirty="0">
                <a:solidFill>
                  <a:schemeClr val="bg1"/>
                </a:solidFill>
              </a:rPr>
              <a:t>President Jeffrey R. Holland (“He Hath Filled the Hungry with Good Things,” </a:t>
            </a:r>
            <a:r>
              <a:rPr lang="en-US" i="1" dirty="0">
                <a:solidFill>
                  <a:schemeClr val="bg1"/>
                </a:solidFill>
              </a:rPr>
              <a:t>Ensign</a:t>
            </a:r>
            <a:r>
              <a:rPr lang="en-US" dirty="0">
                <a:solidFill>
                  <a:schemeClr val="bg1"/>
                </a:solidFill>
              </a:rPr>
              <a:t>, Nov. 1997, 66)</a:t>
            </a:r>
          </a:p>
          <a:p>
            <a:pPr marL="342900" indent="-342900">
              <a:buAutoNum type="arabicPeriod"/>
            </a:pPr>
            <a:r>
              <a:rPr lang="en-US" dirty="0">
                <a:solidFill>
                  <a:schemeClr val="bg1"/>
                </a:solidFill>
              </a:rPr>
              <a:t>President Spencer W. Kimball (in Conference Report, Apr. 1964, 93–94; see also </a:t>
            </a:r>
            <a:r>
              <a:rPr lang="en-US" i="1" dirty="0">
                <a:solidFill>
                  <a:schemeClr val="bg1"/>
                </a:solidFill>
              </a:rPr>
              <a:t>Old Testament Student Manual</a:t>
            </a:r>
            <a:r>
              <a:rPr lang="en-US" dirty="0">
                <a:solidFill>
                  <a:schemeClr val="bg1"/>
                </a:solidFill>
              </a:rPr>
              <a:t>, 3rd ed. [2003], 94)</a:t>
            </a:r>
          </a:p>
          <a:p>
            <a:pPr fontAlgn="base"/>
            <a:r>
              <a:rPr lang="en-US" dirty="0">
                <a:solidFill>
                  <a:schemeClr val="bg1"/>
                </a:solidFill>
              </a:rPr>
              <a:t>4. Elder Claudio D. Zivic “Avoiding Personal Apostasy” June 2009</a:t>
            </a:r>
          </a:p>
          <a:p>
            <a:pPr marL="342900" indent="-342900">
              <a:buFont typeface="+mj-lt"/>
              <a:buAutoNum type="arabicPeriod" startAt="4"/>
            </a:pPr>
            <a:endParaRPr lang="en-US" dirty="0">
              <a:solidFill>
                <a:schemeClr val="bg1"/>
              </a:solidFill>
            </a:endParaRPr>
          </a:p>
        </p:txBody>
      </p:sp>
      <p:grpSp>
        <p:nvGrpSpPr>
          <p:cNvPr id="6" name="Group 5">
            <a:extLst>
              <a:ext uri="{FF2B5EF4-FFF2-40B4-BE49-F238E27FC236}">
                <a16:creationId xmlns:a16="http://schemas.microsoft.com/office/drawing/2014/main" id="{8D1C5615-DDA7-4A00-A780-2436F9683C19}"/>
              </a:ext>
            </a:extLst>
          </p:cNvPr>
          <p:cNvGrpSpPr/>
          <p:nvPr/>
        </p:nvGrpSpPr>
        <p:grpSpPr>
          <a:xfrm>
            <a:off x="5669438" y="478602"/>
            <a:ext cx="788468" cy="998726"/>
            <a:chOff x="7543800" y="3810000"/>
            <a:chExt cx="1143000" cy="1447800"/>
          </a:xfrm>
        </p:grpSpPr>
        <p:sp>
          <p:nvSpPr>
            <p:cNvPr id="7" name="Trapezoid 6">
              <a:extLst>
                <a:ext uri="{FF2B5EF4-FFF2-40B4-BE49-F238E27FC236}">
                  <a16:creationId xmlns:a16="http://schemas.microsoft.com/office/drawing/2014/main" id="{3AF54716-1902-4E10-88C4-AC007E0B3562}"/>
                </a:ext>
              </a:extLst>
            </p:cNvPr>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ounded Rectangle 79">
              <a:extLst>
                <a:ext uri="{FF2B5EF4-FFF2-40B4-BE49-F238E27FC236}">
                  <a16:creationId xmlns:a16="http://schemas.microsoft.com/office/drawing/2014/main" id="{A4C5F6B2-7D07-4E57-944B-B8D52398DD61}"/>
                </a:ext>
              </a:extLst>
            </p:cNvPr>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0">
              <a:extLst>
                <a:ext uri="{FF2B5EF4-FFF2-40B4-BE49-F238E27FC236}">
                  <a16:creationId xmlns:a16="http://schemas.microsoft.com/office/drawing/2014/main" id="{0BB56D14-6467-4532-AE78-56115E0EB26F}"/>
                </a:ext>
              </a:extLst>
            </p:cNvPr>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81">
              <a:extLst>
                <a:ext uri="{FF2B5EF4-FFF2-40B4-BE49-F238E27FC236}">
                  <a16:creationId xmlns:a16="http://schemas.microsoft.com/office/drawing/2014/main" id="{6E9B6DB1-9AC0-4A24-8F26-C73AC742D083}"/>
                </a:ext>
              </a:extLst>
            </p:cNvPr>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1" name="Group 10">
              <a:extLst>
                <a:ext uri="{FF2B5EF4-FFF2-40B4-BE49-F238E27FC236}">
                  <a16:creationId xmlns:a16="http://schemas.microsoft.com/office/drawing/2014/main" id="{50EBA80F-6B62-4D66-B3D5-C661D1740E6E}"/>
                </a:ext>
              </a:extLst>
            </p:cNvPr>
            <p:cNvGrpSpPr/>
            <p:nvPr/>
          </p:nvGrpSpPr>
          <p:grpSpPr>
            <a:xfrm>
              <a:off x="7924800" y="3810000"/>
              <a:ext cx="645353" cy="610017"/>
              <a:chOff x="7924800" y="5867400"/>
              <a:chExt cx="645353" cy="610017"/>
            </a:xfrm>
          </p:grpSpPr>
          <p:grpSp>
            <p:nvGrpSpPr>
              <p:cNvPr id="19" name="Group 18">
                <a:extLst>
                  <a:ext uri="{FF2B5EF4-FFF2-40B4-BE49-F238E27FC236}">
                    <a16:creationId xmlns:a16="http://schemas.microsoft.com/office/drawing/2014/main" id="{5DDEA7F6-5364-4E46-9977-8AC70EA41D68}"/>
                  </a:ext>
                </a:extLst>
              </p:cNvPr>
              <p:cNvGrpSpPr/>
              <p:nvPr/>
            </p:nvGrpSpPr>
            <p:grpSpPr>
              <a:xfrm>
                <a:off x="7924800" y="5867400"/>
                <a:ext cx="645353" cy="610017"/>
                <a:chOff x="3037563" y="3121795"/>
                <a:chExt cx="1250371" cy="1224010"/>
              </a:xfrm>
            </p:grpSpPr>
            <p:sp>
              <p:nvSpPr>
                <p:cNvPr id="21" name="Oval 20">
                  <a:extLst>
                    <a:ext uri="{FF2B5EF4-FFF2-40B4-BE49-F238E27FC236}">
                      <a16:creationId xmlns:a16="http://schemas.microsoft.com/office/drawing/2014/main" id="{5A5E5257-B891-4CA8-AE24-88D3B3E4C747}"/>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 name="Oval 21">
                  <a:extLst>
                    <a:ext uri="{FF2B5EF4-FFF2-40B4-BE49-F238E27FC236}">
                      <a16:creationId xmlns:a16="http://schemas.microsoft.com/office/drawing/2014/main" id="{F0D376C6-1B96-4869-81B6-DCD7DA6DBF60}"/>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Oval 22">
                  <a:extLst>
                    <a:ext uri="{FF2B5EF4-FFF2-40B4-BE49-F238E27FC236}">
                      <a16:creationId xmlns:a16="http://schemas.microsoft.com/office/drawing/2014/main" id="{824D28C9-5ADD-45B5-96C8-1213606A1495}"/>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Oval 23">
                  <a:extLst>
                    <a:ext uri="{FF2B5EF4-FFF2-40B4-BE49-F238E27FC236}">
                      <a16:creationId xmlns:a16="http://schemas.microsoft.com/office/drawing/2014/main" id="{9C65980F-E290-4300-843D-6B64CB66ECC8}"/>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0" name="Oval 19">
                <a:extLst>
                  <a:ext uri="{FF2B5EF4-FFF2-40B4-BE49-F238E27FC236}">
                    <a16:creationId xmlns:a16="http://schemas.microsoft.com/office/drawing/2014/main" id="{ECF13E33-FD5C-4386-A60F-A9715AE70F53}"/>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2" name="Group 11">
              <a:extLst>
                <a:ext uri="{FF2B5EF4-FFF2-40B4-BE49-F238E27FC236}">
                  <a16:creationId xmlns:a16="http://schemas.microsoft.com/office/drawing/2014/main" id="{FE335788-E77A-40EC-825F-1FB107FE0F0A}"/>
                </a:ext>
              </a:extLst>
            </p:cNvPr>
            <p:cNvGrpSpPr/>
            <p:nvPr/>
          </p:nvGrpSpPr>
          <p:grpSpPr>
            <a:xfrm>
              <a:off x="7543800" y="4038600"/>
              <a:ext cx="403070" cy="381000"/>
              <a:chOff x="7924800" y="5867400"/>
              <a:chExt cx="645353" cy="610017"/>
            </a:xfrm>
          </p:grpSpPr>
          <p:grpSp>
            <p:nvGrpSpPr>
              <p:cNvPr id="13" name="Group 12">
                <a:extLst>
                  <a:ext uri="{FF2B5EF4-FFF2-40B4-BE49-F238E27FC236}">
                    <a16:creationId xmlns:a16="http://schemas.microsoft.com/office/drawing/2014/main" id="{D31A6323-2146-4B1C-AC63-45C3C276CE08}"/>
                  </a:ext>
                </a:extLst>
              </p:cNvPr>
              <p:cNvGrpSpPr/>
              <p:nvPr/>
            </p:nvGrpSpPr>
            <p:grpSpPr>
              <a:xfrm>
                <a:off x="7924800" y="5867400"/>
                <a:ext cx="645353" cy="610017"/>
                <a:chOff x="3037563" y="3121795"/>
                <a:chExt cx="1250371" cy="1224010"/>
              </a:xfrm>
            </p:grpSpPr>
            <p:sp>
              <p:nvSpPr>
                <p:cNvPr id="15" name="Oval 14">
                  <a:extLst>
                    <a:ext uri="{FF2B5EF4-FFF2-40B4-BE49-F238E27FC236}">
                      <a16:creationId xmlns:a16="http://schemas.microsoft.com/office/drawing/2014/main" id="{1B444DFF-9941-4BAF-BC15-212B723FF9BD}"/>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Oval 15">
                  <a:extLst>
                    <a:ext uri="{FF2B5EF4-FFF2-40B4-BE49-F238E27FC236}">
                      <a16:creationId xmlns:a16="http://schemas.microsoft.com/office/drawing/2014/main" id="{5EA32D50-78F4-4730-995B-672EA6483265}"/>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4E0E0F5C-35FB-40B1-94E6-38E3987C6CE7}"/>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Oval 17">
                  <a:extLst>
                    <a:ext uri="{FF2B5EF4-FFF2-40B4-BE49-F238E27FC236}">
                      <a16:creationId xmlns:a16="http://schemas.microsoft.com/office/drawing/2014/main" id="{F8797B65-7684-4264-8E26-61CDECDBE735}"/>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4" name="Oval 13">
                <a:extLst>
                  <a:ext uri="{FF2B5EF4-FFF2-40B4-BE49-F238E27FC236}">
                    <a16:creationId xmlns:a16="http://schemas.microsoft.com/office/drawing/2014/main" id="{998A83E5-876C-49CB-BBCD-DEB7062991C8}"/>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spTree>
    <p:extLst>
      <p:ext uri="{BB962C8B-B14F-4D97-AF65-F5344CB8AC3E}">
        <p14:creationId xmlns:p14="http://schemas.microsoft.com/office/powerpoint/2010/main" val="3720455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30094" y="733113"/>
          <a:ext cx="11778131" cy="4714240"/>
        </p:xfrm>
        <a:graphic>
          <a:graphicData uri="http://schemas.openxmlformats.org/drawingml/2006/table">
            <a:tbl>
              <a:tblPr firstRow="1" bandRow="1">
                <a:tableStyleId>{5940675A-B579-460E-94D1-54222C63F5DA}</a:tableStyleId>
              </a:tblPr>
              <a:tblGrid>
                <a:gridCol w="1618778">
                  <a:extLst>
                    <a:ext uri="{9D8B030D-6E8A-4147-A177-3AD203B41FA5}">
                      <a16:colId xmlns:a16="http://schemas.microsoft.com/office/drawing/2014/main" val="20000"/>
                    </a:ext>
                  </a:extLst>
                </a:gridCol>
                <a:gridCol w="3131948">
                  <a:extLst>
                    <a:ext uri="{9D8B030D-6E8A-4147-A177-3AD203B41FA5}">
                      <a16:colId xmlns:a16="http://schemas.microsoft.com/office/drawing/2014/main" val="20001"/>
                    </a:ext>
                  </a:extLst>
                </a:gridCol>
                <a:gridCol w="7027405">
                  <a:extLst>
                    <a:ext uri="{9D8B030D-6E8A-4147-A177-3AD203B41FA5}">
                      <a16:colId xmlns:a16="http://schemas.microsoft.com/office/drawing/2014/main" val="20002"/>
                    </a:ext>
                  </a:extLst>
                </a:gridCol>
              </a:tblGrid>
              <a:tr h="370840">
                <a:tc>
                  <a:txBody>
                    <a:bodyPr/>
                    <a:lstStyle/>
                    <a:p>
                      <a:pPr algn="ctr"/>
                      <a:r>
                        <a:rPr lang="en-US" sz="1400" dirty="0"/>
                        <a:t>Scripture</a:t>
                      </a:r>
                    </a:p>
                  </a:txBody>
                  <a:tcPr/>
                </a:tc>
                <a:tc>
                  <a:txBody>
                    <a:bodyPr/>
                    <a:lstStyle/>
                    <a:p>
                      <a:pPr algn="ctr"/>
                      <a:r>
                        <a:rPr lang="en-US" sz="1400" dirty="0"/>
                        <a:t>Phrase </a:t>
                      </a:r>
                    </a:p>
                  </a:txBody>
                  <a:tcPr/>
                </a:tc>
                <a:tc>
                  <a:txBody>
                    <a:bodyPr/>
                    <a:lstStyle/>
                    <a:p>
                      <a:pPr algn="ctr"/>
                      <a:r>
                        <a:rPr lang="en-US" sz="1400" dirty="0"/>
                        <a:t>Meaning</a:t>
                      </a:r>
                    </a:p>
                  </a:txBody>
                  <a:tcPr/>
                </a:tc>
                <a:extLst>
                  <a:ext uri="{0D108BD9-81ED-4DB2-BD59-A6C34878D82A}">
                    <a16:rowId xmlns:a16="http://schemas.microsoft.com/office/drawing/2014/main" val="10000"/>
                  </a:ext>
                </a:extLst>
              </a:tr>
              <a:tr h="370840">
                <a:tc>
                  <a:txBody>
                    <a:bodyPr/>
                    <a:lstStyle/>
                    <a:p>
                      <a:r>
                        <a:rPr lang="en-US" sz="1200" dirty="0"/>
                        <a:t>Amos 7:1-3</a:t>
                      </a:r>
                    </a:p>
                  </a:txBody>
                  <a:tcPr/>
                </a:tc>
                <a:tc>
                  <a:txBody>
                    <a:bodyPr/>
                    <a:lstStyle/>
                    <a:p>
                      <a:r>
                        <a:rPr lang="en-US" sz="1200" b="0" i="1" kern="1200" dirty="0">
                          <a:solidFill>
                            <a:schemeClr val="tx1"/>
                          </a:solidFill>
                          <a:effectLst/>
                          <a:latin typeface="+mn-lt"/>
                          <a:ea typeface="+mn-ea"/>
                          <a:cs typeface="+mn-cs"/>
                        </a:rPr>
                        <a:t>A swarm of locusts</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king, who has had the early grass mown, is Jehovah; and the mowing of the grass denotes the judgments which Jehovah has already executed upon Israel. The growing of the second crop is a figurative representation of the prosperity which flourished again after those judgments; in actual fact, therefore, it denotes the time when the dawn had risen again for Israel (</a:t>
                      </a:r>
                      <a:r>
                        <a:rPr lang="en-US" sz="1200" b="0" i="0" kern="1200" dirty="0" err="1">
                          <a:solidFill>
                            <a:schemeClr val="tx1"/>
                          </a:solidFill>
                          <a:effectLst/>
                          <a:latin typeface="+mn-lt"/>
                          <a:ea typeface="+mn-ea"/>
                          <a:cs typeface="+mn-cs"/>
                        </a:rPr>
                        <a:t>ch.</a:t>
                      </a:r>
                      <a:r>
                        <a:rPr lang="en-US" sz="1200" b="0" i="0" kern="1200" dirty="0">
                          <a:solidFill>
                            <a:schemeClr val="tx1"/>
                          </a:solidFill>
                          <a:effectLst/>
                          <a:latin typeface="+mn-lt"/>
                          <a:ea typeface="+mn-ea"/>
                          <a:cs typeface="+mn-cs"/>
                        </a:rPr>
                        <a:t> iv. 13).” </a:t>
                      </a:r>
                      <a:r>
                        <a:rPr lang="en-US" sz="900" b="0" i="0" kern="1200" dirty="0">
                          <a:solidFill>
                            <a:schemeClr val="tx1"/>
                          </a:solidFill>
                          <a:effectLst/>
                          <a:latin typeface="+mn-lt"/>
                          <a:ea typeface="+mn-ea"/>
                          <a:cs typeface="+mn-cs"/>
                        </a:rPr>
                        <a:t>(</a:t>
                      </a:r>
                      <a:r>
                        <a:rPr lang="en-US" sz="900" b="0" i="0" kern="1200" dirty="0" err="1">
                          <a:solidFill>
                            <a:schemeClr val="tx1"/>
                          </a:solidFill>
                          <a:effectLst/>
                          <a:latin typeface="+mn-lt"/>
                          <a:ea typeface="+mn-ea"/>
                          <a:cs typeface="+mn-cs"/>
                        </a:rPr>
                        <a:t>Keil</a:t>
                      </a:r>
                      <a:r>
                        <a:rPr lang="en-US" sz="900" b="0" i="0" kern="1200" dirty="0">
                          <a:solidFill>
                            <a:schemeClr val="tx1"/>
                          </a:solidFill>
                          <a:effectLst/>
                          <a:latin typeface="+mn-lt"/>
                          <a:ea typeface="+mn-ea"/>
                          <a:cs typeface="+mn-cs"/>
                        </a:rPr>
                        <a:t> and </a:t>
                      </a:r>
                      <a:r>
                        <a:rPr lang="en-US" sz="900" b="0" i="0" kern="1200" dirty="0" err="1">
                          <a:solidFill>
                            <a:schemeClr val="tx1"/>
                          </a:solidFill>
                          <a:effectLst/>
                          <a:latin typeface="+mn-lt"/>
                          <a:ea typeface="+mn-ea"/>
                          <a:cs typeface="+mn-cs"/>
                        </a:rPr>
                        <a:t>Delitzsch</a:t>
                      </a:r>
                      <a:r>
                        <a:rPr lang="en-US" sz="900" b="0" i="0" kern="1200" dirty="0">
                          <a:solidFill>
                            <a:schemeClr val="tx1"/>
                          </a:solidFill>
                          <a:effectLst/>
                          <a:latin typeface="+mn-lt"/>
                          <a:ea typeface="+mn-ea"/>
                          <a:cs typeface="+mn-cs"/>
                        </a:rPr>
                        <a:t>, </a:t>
                      </a:r>
                      <a:r>
                        <a:rPr lang="en-US" sz="900" b="0" i="1" kern="1200" dirty="0">
                          <a:solidFill>
                            <a:schemeClr val="tx1"/>
                          </a:solidFill>
                          <a:effectLst/>
                          <a:latin typeface="+mn-lt"/>
                          <a:ea typeface="+mn-ea"/>
                          <a:cs typeface="+mn-cs"/>
                        </a:rPr>
                        <a:t>Commentary,</a:t>
                      </a:r>
                      <a:r>
                        <a:rPr lang="en-US" sz="900" b="0" i="0" kern="1200" dirty="0">
                          <a:solidFill>
                            <a:schemeClr val="tx1"/>
                          </a:solidFill>
                          <a:effectLst/>
                          <a:latin typeface="+mn-lt"/>
                          <a:ea typeface="+mn-ea"/>
                          <a:cs typeface="+mn-cs"/>
                        </a:rPr>
                        <a:t> 10:1:306–7.)</a:t>
                      </a:r>
                      <a:endParaRPr lang="en-US" sz="900" dirty="0"/>
                    </a:p>
                  </a:txBody>
                  <a:tcPr/>
                </a:tc>
                <a:extLst>
                  <a:ext uri="{0D108BD9-81ED-4DB2-BD59-A6C34878D82A}">
                    <a16:rowId xmlns:a16="http://schemas.microsoft.com/office/drawing/2014/main" val="10001"/>
                  </a:ext>
                </a:extLst>
              </a:tr>
              <a:tr h="370840">
                <a:tc>
                  <a:txBody>
                    <a:bodyPr/>
                    <a:lstStyle/>
                    <a:p>
                      <a:r>
                        <a:rPr lang="en-US" sz="1200" dirty="0"/>
                        <a:t>Amos 7:4-6</a:t>
                      </a:r>
                    </a:p>
                  </a:txBody>
                  <a:tcPr/>
                </a:tc>
                <a:tc>
                  <a:txBody>
                    <a:bodyPr/>
                    <a:lstStyle/>
                    <a:p>
                      <a:r>
                        <a:rPr lang="en-US" sz="1200" b="0" i="1" kern="1200" dirty="0">
                          <a:solidFill>
                            <a:schemeClr val="tx1"/>
                          </a:solidFill>
                          <a:effectLst/>
                          <a:latin typeface="+mn-lt"/>
                          <a:ea typeface="+mn-ea"/>
                          <a:cs typeface="+mn-cs"/>
                        </a:rPr>
                        <a:t>Devouring fire</a:t>
                      </a:r>
                      <a:endParaRPr lang="en-US" sz="1200" dirty="0"/>
                    </a:p>
                  </a:txBody>
                  <a:tcPr/>
                </a:tc>
                <a:tc>
                  <a:txBody>
                    <a:bodyPr/>
                    <a:lstStyle/>
                    <a:p>
                      <a:r>
                        <a:rPr lang="en-US" sz="1200" b="0" i="0" kern="1200" dirty="0">
                          <a:solidFill>
                            <a:schemeClr val="tx1"/>
                          </a:solidFill>
                          <a:effectLst/>
                          <a:latin typeface="+mn-lt"/>
                          <a:ea typeface="+mn-ea"/>
                          <a:cs typeface="+mn-cs"/>
                        </a:rPr>
                        <a:t>The fire that devoured the great deep (presumably the ocean) is symbolic of the partially destructive wars that Israel was later involved in. Like the fire which “did eat up a part” of the great deep, Israel’s land was partly despoiled and many of its people led away.</a:t>
                      </a:r>
                      <a:endParaRPr lang="en-US" sz="1200" dirty="0"/>
                    </a:p>
                  </a:txBody>
                  <a:tcPr/>
                </a:tc>
                <a:extLst>
                  <a:ext uri="{0D108BD9-81ED-4DB2-BD59-A6C34878D82A}">
                    <a16:rowId xmlns:a16="http://schemas.microsoft.com/office/drawing/2014/main" val="10002"/>
                  </a:ext>
                </a:extLst>
              </a:tr>
              <a:tr h="370840">
                <a:tc>
                  <a:txBody>
                    <a:bodyPr/>
                    <a:lstStyle/>
                    <a:p>
                      <a:pPr fontAlgn="base"/>
                      <a:r>
                        <a:rPr lang="en-US" sz="1200" b="0" i="0" kern="1200" dirty="0">
                          <a:solidFill>
                            <a:schemeClr val="tx1"/>
                          </a:solidFill>
                          <a:effectLst/>
                          <a:latin typeface="+mn-lt"/>
                          <a:ea typeface="+mn-ea"/>
                          <a:cs typeface="+mn-cs"/>
                        </a:rPr>
                        <a:t>Amos 7:7-9</a:t>
                      </a:r>
                    </a:p>
                    <a:p>
                      <a:endParaRPr lang="en-US" sz="1200" dirty="0"/>
                    </a:p>
                  </a:txBody>
                  <a:tcPr/>
                </a:tc>
                <a:tc>
                  <a:txBody>
                    <a:bodyPr/>
                    <a:lstStyle/>
                    <a:p>
                      <a:r>
                        <a:rPr lang="en-US" sz="1200" b="0" i="1" kern="1200" dirty="0">
                          <a:solidFill>
                            <a:schemeClr val="tx1"/>
                          </a:solidFill>
                          <a:effectLst/>
                          <a:latin typeface="+mn-lt"/>
                          <a:ea typeface="+mn-ea"/>
                          <a:cs typeface="+mn-cs"/>
                        </a:rPr>
                        <a:t>The master builder with the </a:t>
                      </a:r>
                      <a:r>
                        <a:rPr lang="en-US" sz="1200" b="0" i="1" kern="1200" dirty="0" err="1">
                          <a:solidFill>
                            <a:schemeClr val="tx1"/>
                          </a:solidFill>
                          <a:effectLst/>
                          <a:latin typeface="+mn-lt"/>
                          <a:ea typeface="+mn-ea"/>
                          <a:cs typeface="+mn-cs"/>
                        </a:rPr>
                        <a:t>plumbline</a:t>
                      </a:r>
                      <a:r>
                        <a:rPr lang="en-US" sz="1200" b="0" i="1" kern="1200" dirty="0">
                          <a:solidFill>
                            <a:schemeClr val="tx1"/>
                          </a:solidFill>
                          <a:effectLst/>
                          <a:latin typeface="+mn-lt"/>
                          <a:ea typeface="+mn-ea"/>
                          <a:cs typeface="+mn-cs"/>
                        </a:rPr>
                        <a:t> </a:t>
                      </a:r>
                      <a:endParaRPr lang="en-US" sz="1200" dirty="0"/>
                    </a:p>
                  </a:txBody>
                  <a:tcPr/>
                </a:tc>
                <a:tc>
                  <a:txBody>
                    <a:bodyPr/>
                    <a:lstStyle/>
                    <a:p>
                      <a:r>
                        <a:rPr lang="en-US" sz="1200" b="0" i="0" kern="1200" dirty="0">
                          <a:solidFill>
                            <a:schemeClr val="tx1"/>
                          </a:solidFill>
                          <a:effectLst/>
                          <a:latin typeface="+mn-lt"/>
                          <a:ea typeface="+mn-ea"/>
                          <a:cs typeface="+mn-cs"/>
                        </a:rPr>
                        <a:t>A </a:t>
                      </a:r>
                      <a:r>
                        <a:rPr lang="en-US" sz="1200" b="0" i="0" kern="1200" dirty="0" err="1">
                          <a:solidFill>
                            <a:schemeClr val="tx1"/>
                          </a:solidFill>
                          <a:effectLst/>
                          <a:latin typeface="+mn-lt"/>
                          <a:ea typeface="+mn-ea"/>
                          <a:cs typeface="+mn-cs"/>
                        </a:rPr>
                        <a:t>plumbline</a:t>
                      </a:r>
                      <a:r>
                        <a:rPr lang="en-US" sz="1200" b="0" i="0" kern="1200" dirty="0">
                          <a:solidFill>
                            <a:schemeClr val="tx1"/>
                          </a:solidFill>
                          <a:effectLst/>
                          <a:latin typeface="+mn-lt"/>
                          <a:ea typeface="+mn-ea"/>
                          <a:cs typeface="+mn-cs"/>
                        </a:rPr>
                        <a:t> is used to obtain exactness and accuracy in construction work. Here it seems to symbolize that God’s strict justice will prevail in judging Israel for her evil ways. All wickedness will be sought out, measured (judged), and destroyed.</a:t>
                      </a:r>
                      <a:endParaRPr lang="en-US" sz="1200" dirty="0"/>
                    </a:p>
                  </a:txBody>
                  <a:tcPr/>
                </a:tc>
                <a:extLst>
                  <a:ext uri="{0D108BD9-81ED-4DB2-BD59-A6C34878D82A}">
                    <a16:rowId xmlns:a16="http://schemas.microsoft.com/office/drawing/2014/main" val="10003"/>
                  </a:ext>
                </a:extLst>
              </a:tr>
              <a:tr h="370840">
                <a:tc>
                  <a:txBody>
                    <a:bodyPr/>
                    <a:lstStyle/>
                    <a:p>
                      <a:pPr fontAlgn="base"/>
                      <a:r>
                        <a:rPr lang="en-US" sz="1200" b="0" i="0" kern="1200" dirty="0">
                          <a:solidFill>
                            <a:schemeClr val="tx1"/>
                          </a:solidFill>
                          <a:effectLst/>
                          <a:latin typeface="+mn-lt"/>
                          <a:ea typeface="+mn-ea"/>
                          <a:cs typeface="+mn-cs"/>
                        </a:rPr>
                        <a:t>Amos 8:1-9)</a:t>
                      </a:r>
                    </a:p>
                    <a:p>
                      <a:endParaRPr lang="en-US" sz="1200" dirty="0"/>
                    </a:p>
                  </a:txBody>
                  <a:tcPr/>
                </a:tc>
                <a:tc>
                  <a:txBody>
                    <a:bodyPr/>
                    <a:lstStyle/>
                    <a:p>
                      <a:r>
                        <a:rPr lang="en-US" sz="1200" b="0" i="1" kern="1200" dirty="0">
                          <a:solidFill>
                            <a:schemeClr val="tx1"/>
                          </a:solidFill>
                          <a:effectLst/>
                          <a:latin typeface="+mn-lt"/>
                          <a:ea typeface="+mn-ea"/>
                          <a:cs typeface="+mn-cs"/>
                        </a:rPr>
                        <a:t>The basket of summer fruit</a:t>
                      </a:r>
                      <a:endParaRPr lang="en-US" sz="1200" dirty="0"/>
                    </a:p>
                  </a:txBody>
                  <a:tcPr/>
                </a:tc>
                <a:tc>
                  <a:txBody>
                    <a:bodyPr/>
                    <a:lstStyle/>
                    <a:p>
                      <a:r>
                        <a:rPr lang="en-US" sz="1200" b="0" i="0" kern="1200" dirty="0">
                          <a:solidFill>
                            <a:schemeClr val="tx1"/>
                          </a:solidFill>
                          <a:effectLst/>
                          <a:latin typeface="+mn-lt"/>
                          <a:ea typeface="+mn-ea"/>
                          <a:cs typeface="+mn-cs"/>
                        </a:rPr>
                        <a:t>The harvest of summer fruit symbolized the ripening of Israel. Just as summer fruit must be eaten when picked or it will spoil, Israel was ripe for picking and spoiling by enemies.</a:t>
                      </a:r>
                      <a:endParaRPr lang="en-US" sz="1200" dirty="0"/>
                    </a:p>
                  </a:txBody>
                  <a:tcPr/>
                </a:tc>
                <a:extLst>
                  <a:ext uri="{0D108BD9-81ED-4DB2-BD59-A6C34878D82A}">
                    <a16:rowId xmlns:a16="http://schemas.microsoft.com/office/drawing/2014/main" val="10004"/>
                  </a:ext>
                </a:extLst>
              </a:tr>
              <a:tr h="370840">
                <a:tc>
                  <a:txBody>
                    <a:bodyPr/>
                    <a:lstStyle/>
                    <a:p>
                      <a:pPr fontAlgn="base"/>
                      <a:r>
                        <a:rPr lang="en-US" sz="1200" b="0" i="0" kern="1200" dirty="0">
                          <a:solidFill>
                            <a:schemeClr val="tx1"/>
                          </a:solidFill>
                          <a:effectLst/>
                          <a:latin typeface="+mn-lt"/>
                          <a:ea typeface="+mn-ea"/>
                          <a:cs typeface="+mn-cs"/>
                        </a:rPr>
                        <a:t>Amos 8:9-14</a:t>
                      </a:r>
                      <a:endParaRPr lang="en-US" sz="1200" dirty="0"/>
                    </a:p>
                  </a:txBody>
                  <a:tcPr/>
                </a:tc>
                <a:tc>
                  <a:txBody>
                    <a:bodyPr/>
                    <a:lstStyle/>
                    <a:p>
                      <a:r>
                        <a:rPr lang="en-US" sz="1200" b="0" i="1" kern="1200" dirty="0">
                          <a:solidFill>
                            <a:schemeClr val="tx1"/>
                          </a:solidFill>
                          <a:effectLst/>
                          <a:latin typeface="+mn-lt"/>
                          <a:ea typeface="+mn-ea"/>
                          <a:cs typeface="+mn-cs"/>
                        </a:rPr>
                        <a:t>The sun going down at noon </a:t>
                      </a:r>
                      <a:endParaRPr lang="en-US" sz="1200" dirty="0"/>
                    </a:p>
                  </a:txBody>
                  <a:tcPr/>
                </a:tc>
                <a:tc>
                  <a:txBody>
                    <a:bodyPr/>
                    <a:lstStyle/>
                    <a:p>
                      <a:r>
                        <a:rPr lang="en-US" sz="1200" b="0" i="0" kern="1200" dirty="0">
                          <a:solidFill>
                            <a:schemeClr val="tx1"/>
                          </a:solidFill>
                          <a:effectLst/>
                          <a:latin typeface="+mn-lt"/>
                          <a:ea typeface="+mn-ea"/>
                          <a:cs typeface="+mn-cs"/>
                        </a:rPr>
                        <a:t>A man’s sun can be said to set at noon if he is taken by death during the prime of his life. A nation’s sun figuratively sets at noon when the country is destroyed in the midst of prosperity. But Amos’ dual prophecy is also a reminder that before the Second Coming of the Lord, the sun will be darkened and refuse to give her light. Indeed, it will be a sign for the wicked of the latter days that their sun is about to set at noon.</a:t>
                      </a:r>
                      <a:r>
                        <a:rPr lang="en-US" sz="900" b="0" i="0" kern="1200" dirty="0">
                          <a:solidFill>
                            <a:schemeClr val="tx1"/>
                          </a:solidFill>
                          <a:effectLst/>
                          <a:latin typeface="+mn-lt"/>
                          <a:ea typeface="+mn-ea"/>
                          <a:cs typeface="+mn-cs"/>
                        </a:rPr>
                        <a:t> (See </a:t>
                      </a:r>
                      <a:r>
                        <a:rPr lang="en-US" sz="900" b="0" i="0" kern="1200" dirty="0" err="1">
                          <a:solidFill>
                            <a:schemeClr val="tx1"/>
                          </a:solidFill>
                          <a:effectLst/>
                          <a:latin typeface="+mn-lt"/>
                          <a:ea typeface="+mn-ea"/>
                          <a:cs typeface="+mn-cs"/>
                        </a:rPr>
                        <a:t>Keil</a:t>
                      </a:r>
                      <a:r>
                        <a:rPr lang="en-US" sz="900" b="0" i="0" kern="1200" dirty="0">
                          <a:solidFill>
                            <a:schemeClr val="tx1"/>
                          </a:solidFill>
                          <a:effectLst/>
                          <a:latin typeface="+mn-lt"/>
                          <a:ea typeface="+mn-ea"/>
                          <a:cs typeface="+mn-cs"/>
                        </a:rPr>
                        <a:t> and </a:t>
                      </a:r>
                      <a:r>
                        <a:rPr lang="en-US" sz="900" b="0" i="0" kern="1200" dirty="0" err="1">
                          <a:solidFill>
                            <a:schemeClr val="tx1"/>
                          </a:solidFill>
                          <a:effectLst/>
                          <a:latin typeface="+mn-lt"/>
                          <a:ea typeface="+mn-ea"/>
                          <a:cs typeface="+mn-cs"/>
                        </a:rPr>
                        <a:t>Delitzsch</a:t>
                      </a:r>
                      <a:r>
                        <a:rPr lang="en-US" sz="900" b="0" i="0" kern="1200" dirty="0">
                          <a:solidFill>
                            <a:schemeClr val="tx1"/>
                          </a:solidFill>
                          <a:effectLst/>
                          <a:latin typeface="+mn-lt"/>
                          <a:ea typeface="+mn-ea"/>
                          <a:cs typeface="+mn-cs"/>
                        </a:rPr>
                        <a:t>, </a:t>
                      </a:r>
                      <a:r>
                        <a:rPr lang="en-US" sz="900" b="0" i="1" kern="1200" dirty="0">
                          <a:solidFill>
                            <a:schemeClr val="tx1"/>
                          </a:solidFill>
                          <a:effectLst/>
                          <a:latin typeface="+mn-lt"/>
                          <a:ea typeface="+mn-ea"/>
                          <a:cs typeface="+mn-cs"/>
                        </a:rPr>
                        <a:t>Commentary,</a:t>
                      </a:r>
                      <a:r>
                        <a:rPr lang="en-US" sz="900" b="0" i="0" kern="1200" dirty="0">
                          <a:solidFill>
                            <a:schemeClr val="tx1"/>
                          </a:solidFill>
                          <a:effectLst/>
                          <a:latin typeface="+mn-lt"/>
                          <a:ea typeface="+mn-ea"/>
                          <a:cs typeface="+mn-cs"/>
                        </a:rPr>
                        <a:t> 10:1:317.)</a:t>
                      </a:r>
                      <a:endParaRPr lang="en-US" sz="900" dirty="0"/>
                    </a:p>
                  </a:txBody>
                  <a:tcPr/>
                </a:tc>
                <a:extLst>
                  <a:ext uri="{0D108BD9-81ED-4DB2-BD59-A6C34878D82A}">
                    <a16:rowId xmlns:a16="http://schemas.microsoft.com/office/drawing/2014/main" val="10005"/>
                  </a:ext>
                </a:extLst>
              </a:tr>
              <a:tr h="370840">
                <a:tc>
                  <a:txBody>
                    <a:bodyPr/>
                    <a:lstStyle/>
                    <a:p>
                      <a:pPr fontAlgn="base"/>
                      <a:r>
                        <a:rPr lang="en-US" sz="1200" b="0" i="0" kern="1200" dirty="0">
                          <a:solidFill>
                            <a:schemeClr val="tx1"/>
                          </a:solidFill>
                          <a:effectLst/>
                          <a:latin typeface="+mn-lt"/>
                          <a:ea typeface="+mn-ea"/>
                          <a:cs typeface="+mn-cs"/>
                        </a:rPr>
                        <a:t>Amos 9:1-6</a:t>
                      </a:r>
                    </a:p>
                    <a:p>
                      <a:endParaRPr lang="en-US" sz="1200" dirty="0"/>
                    </a:p>
                  </a:txBody>
                  <a:tcPr/>
                </a:tc>
                <a:tc>
                  <a:txBody>
                    <a:bodyPr/>
                    <a:lstStyle/>
                    <a:p>
                      <a:r>
                        <a:rPr lang="en-US" sz="1200" b="0" i="1" kern="1200" dirty="0">
                          <a:solidFill>
                            <a:schemeClr val="tx1"/>
                          </a:solidFill>
                          <a:effectLst/>
                          <a:latin typeface="+mn-lt"/>
                          <a:ea typeface="+mn-ea"/>
                          <a:cs typeface="+mn-cs"/>
                        </a:rPr>
                        <a:t>The smitten sanctuary</a:t>
                      </a:r>
                      <a:endParaRPr lang="en-US" sz="1200" dirty="0"/>
                    </a:p>
                  </a:txBody>
                  <a:tcPr/>
                </a:tc>
                <a:tc>
                  <a:txBody>
                    <a:bodyPr/>
                    <a:lstStyle/>
                    <a:p>
                      <a:r>
                        <a:rPr lang="en-US" sz="1200" b="0" i="0" kern="1200" dirty="0">
                          <a:solidFill>
                            <a:schemeClr val="tx1"/>
                          </a:solidFill>
                          <a:effectLst/>
                          <a:latin typeface="+mn-lt"/>
                          <a:ea typeface="+mn-ea"/>
                          <a:cs typeface="+mn-cs"/>
                        </a:rPr>
                        <a:t>From His dwelling place, the Lord will smite the wicked. There is none to escape, hide where they may. Only the Second Coming of the Lord fulfills such a description, for when the Lord comes in His glory, the rewards of justice will be met. No mountain is high enough, no sea so deep that the unrepentant sinner can hide from the judgments of a just God.</a:t>
                      </a:r>
                      <a:endParaRPr lang="en-US" sz="1200" dirty="0"/>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107333" y="6488668"/>
            <a:ext cx="3237681" cy="307777"/>
          </a:xfrm>
          <a:prstGeom prst="rect">
            <a:avLst/>
          </a:prstGeom>
        </p:spPr>
        <p:txBody>
          <a:bodyPr wrap="none">
            <a:spAutoFit/>
          </a:bodyPr>
          <a:lstStyle/>
          <a:p>
            <a:r>
              <a:rPr lang="en-US" sz="1400" i="1" dirty="0">
                <a:solidFill>
                  <a:srgbClr val="333333"/>
                </a:solidFill>
                <a:latin typeface="Calibri" panose="020F0502020204030204" pitchFamily="34" charset="0"/>
              </a:rPr>
              <a:t>Old Testament Institute Manual Chapter 8</a:t>
            </a:r>
            <a:endParaRPr lang="en-US" sz="1400" dirty="0"/>
          </a:p>
        </p:txBody>
      </p:sp>
      <p:sp>
        <p:nvSpPr>
          <p:cNvPr id="6" name="Rectangle 5"/>
          <p:cNvSpPr/>
          <p:nvPr/>
        </p:nvSpPr>
        <p:spPr>
          <a:xfrm>
            <a:off x="4522450" y="132235"/>
            <a:ext cx="1910779" cy="369332"/>
          </a:xfrm>
          <a:prstGeom prst="rect">
            <a:avLst/>
          </a:prstGeom>
        </p:spPr>
        <p:txBody>
          <a:bodyPr wrap="none">
            <a:spAutoFit/>
          </a:bodyPr>
          <a:lstStyle/>
          <a:p>
            <a:r>
              <a:rPr lang="en-US" i="1" dirty="0">
                <a:solidFill>
                  <a:srgbClr val="333333"/>
                </a:solidFill>
                <a:latin typeface="Calibri" panose="020F0502020204030204" pitchFamily="34" charset="0"/>
              </a:rPr>
              <a:t>Amos Chapter 7 -9</a:t>
            </a:r>
            <a:endParaRPr lang="en-US" dirty="0"/>
          </a:p>
        </p:txBody>
      </p:sp>
    </p:spTree>
    <p:extLst>
      <p:ext uri="{BB962C8B-B14F-4D97-AF65-F5344CB8AC3E}">
        <p14:creationId xmlns:p14="http://schemas.microsoft.com/office/powerpoint/2010/main" val="2202379941"/>
      </p:ext>
    </p:extLst>
  </p:cSld>
  <p:clrMapOvr>
    <a:masterClrMapping/>
  </p:clrMapOvr>
</p:sld>
</file>

<file path=ppt/theme/theme1.xml><?xml version="1.0" encoding="utf-8"?>
<a:theme xmlns:a="http://schemas.openxmlformats.org/drawingml/2006/main" name="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TotalTime>
  <Words>1488</Words>
  <Application>Microsoft Office PowerPoint</Application>
  <PresentationFormat>Widescreen</PresentationFormat>
  <Paragraphs>91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Bodoni MT Black</vt:lpstr>
      <vt:lpstr>Aptos Display</vt:lpstr>
      <vt:lpstr>Calibri</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Brad Blau</dc:creator>
  <cp:lastModifiedBy>Brad Blau</cp:lastModifiedBy>
  <cp:revision>6</cp:revision>
  <dcterms:created xsi:type="dcterms:W3CDTF">2025-12-30T17:18:35Z</dcterms:created>
  <dcterms:modified xsi:type="dcterms:W3CDTF">2025-12-31T17:06:10Z</dcterms:modified>
</cp:coreProperties>
</file>