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9" r:id="rId11"/>
    <p:sldId id="266" r:id="rId12"/>
    <p:sldId id="268" r:id="rId13"/>
    <p:sldId id="270" r:id="rId14"/>
    <p:sldId id="267" r:id="rId15"/>
    <p:sldId id="263" r:id="rId16"/>
  </p:sldIdLst>
  <p:sldSz cx="12192000" cy="6858000"/>
  <p:notesSz cx="6858000" cy="9144000"/>
  <p:embeddedFontLst>
    <p:embeddedFont>
      <p:font typeface="Colonna MT" panose="04020805060202030203" pitchFamily="82" charset="0"/>
      <p:regular r:id="rId17"/>
    </p:embeddedFont>
    <p:embeddedFont>
      <p:font typeface="Comic Sans MS" panose="030F0702030302020204" pitchFamily="66" charset="0"/>
      <p:regular r:id="rId18"/>
      <p:bold r:id="rId19"/>
      <p:italic r:id="rId20"/>
      <p:boldItalic r:id="rId21"/>
    </p:embeddedFont>
    <p:embeddedFont>
      <p:font typeface="Rockwell" panose="02060603020205020403" pitchFamily="18"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95BF-CEE0-91B9-93E4-3093BD4DCA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2BC98C-7D81-EE64-AC27-5F3B486B5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6484BC-4870-9003-E329-BB13A8F041EE}"/>
              </a:ext>
            </a:extLst>
          </p:cNvPr>
          <p:cNvSpPr>
            <a:spLocks noGrp="1"/>
          </p:cNvSpPr>
          <p:nvPr>
            <p:ph type="dt" sz="half" idx="10"/>
          </p:nvPr>
        </p:nvSpPr>
        <p:spPr/>
        <p:txBody>
          <a:bodyPr/>
          <a:lstStyle/>
          <a:p>
            <a:fld id="{1EB33E80-88F3-4659-B9E3-6E36EADBED22}" type="datetimeFigureOut">
              <a:rPr lang="en-US" smtClean="0"/>
              <a:t>5/28/2026</a:t>
            </a:fld>
            <a:endParaRPr lang="en-US"/>
          </a:p>
        </p:txBody>
      </p:sp>
      <p:sp>
        <p:nvSpPr>
          <p:cNvPr id="5" name="Footer Placeholder 4">
            <a:extLst>
              <a:ext uri="{FF2B5EF4-FFF2-40B4-BE49-F238E27FC236}">
                <a16:creationId xmlns:a16="http://schemas.microsoft.com/office/drawing/2014/main" id="{B92F1729-9EBE-112C-A72F-7B150B15B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2DB60-EE70-867B-DF75-9EE371D1B3B8}"/>
              </a:ext>
            </a:extLst>
          </p:cNvPr>
          <p:cNvSpPr>
            <a:spLocks noGrp="1"/>
          </p:cNvSpPr>
          <p:nvPr>
            <p:ph type="sldNum" sz="quarter" idx="12"/>
          </p:nvPr>
        </p:nvSpPr>
        <p:spPr/>
        <p:txBody>
          <a:bodyPr/>
          <a:lstStyle/>
          <a:p>
            <a:fld id="{1DF2AB8A-5F24-48F4-AD2B-8B90397C6293}" type="slidenum">
              <a:rPr lang="en-US" smtClean="0"/>
              <a:t>‹#›</a:t>
            </a:fld>
            <a:endParaRPr lang="en-US"/>
          </a:p>
        </p:txBody>
      </p:sp>
    </p:spTree>
    <p:extLst>
      <p:ext uri="{BB962C8B-B14F-4D97-AF65-F5344CB8AC3E}">
        <p14:creationId xmlns:p14="http://schemas.microsoft.com/office/powerpoint/2010/main" val="102315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258B-1195-6C72-F7AE-A09166A831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7DCA78-B1DB-247A-E42E-AB7F9D6D68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2ECE9-DD9B-3BDE-4904-948242B893DD}"/>
              </a:ext>
            </a:extLst>
          </p:cNvPr>
          <p:cNvSpPr>
            <a:spLocks noGrp="1"/>
          </p:cNvSpPr>
          <p:nvPr>
            <p:ph type="dt" sz="half" idx="10"/>
          </p:nvPr>
        </p:nvSpPr>
        <p:spPr/>
        <p:txBody>
          <a:bodyPr/>
          <a:lstStyle/>
          <a:p>
            <a:fld id="{1EB33E80-88F3-4659-B9E3-6E36EADBED22}" type="datetimeFigureOut">
              <a:rPr lang="en-US" smtClean="0"/>
              <a:t>5/28/2026</a:t>
            </a:fld>
            <a:endParaRPr lang="en-US"/>
          </a:p>
        </p:txBody>
      </p:sp>
      <p:sp>
        <p:nvSpPr>
          <p:cNvPr id="5" name="Footer Placeholder 4">
            <a:extLst>
              <a:ext uri="{FF2B5EF4-FFF2-40B4-BE49-F238E27FC236}">
                <a16:creationId xmlns:a16="http://schemas.microsoft.com/office/drawing/2014/main" id="{6016A9A0-2B1F-68BE-16A1-C8DB98D34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F20D8-0916-24B9-203C-C3F39A72F5A8}"/>
              </a:ext>
            </a:extLst>
          </p:cNvPr>
          <p:cNvSpPr>
            <a:spLocks noGrp="1"/>
          </p:cNvSpPr>
          <p:nvPr>
            <p:ph type="sldNum" sz="quarter" idx="12"/>
          </p:nvPr>
        </p:nvSpPr>
        <p:spPr/>
        <p:txBody>
          <a:bodyPr/>
          <a:lstStyle/>
          <a:p>
            <a:fld id="{1DF2AB8A-5F24-48F4-AD2B-8B90397C6293}" type="slidenum">
              <a:rPr lang="en-US" smtClean="0"/>
              <a:t>‹#›</a:t>
            </a:fld>
            <a:endParaRPr lang="en-US"/>
          </a:p>
        </p:txBody>
      </p:sp>
    </p:spTree>
    <p:extLst>
      <p:ext uri="{BB962C8B-B14F-4D97-AF65-F5344CB8AC3E}">
        <p14:creationId xmlns:p14="http://schemas.microsoft.com/office/powerpoint/2010/main" val="349547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0DA75C-8946-2CD7-FFC7-F26CF11D29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E417DA-E66E-6015-DF7A-D0AFD92784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0911F-25BE-2E1C-9D30-EB120CBD32D8}"/>
              </a:ext>
            </a:extLst>
          </p:cNvPr>
          <p:cNvSpPr>
            <a:spLocks noGrp="1"/>
          </p:cNvSpPr>
          <p:nvPr>
            <p:ph type="dt" sz="half" idx="10"/>
          </p:nvPr>
        </p:nvSpPr>
        <p:spPr/>
        <p:txBody>
          <a:bodyPr/>
          <a:lstStyle/>
          <a:p>
            <a:fld id="{1EB33E80-88F3-4659-B9E3-6E36EADBED22}" type="datetimeFigureOut">
              <a:rPr lang="en-US" smtClean="0"/>
              <a:t>5/28/2026</a:t>
            </a:fld>
            <a:endParaRPr lang="en-US"/>
          </a:p>
        </p:txBody>
      </p:sp>
      <p:sp>
        <p:nvSpPr>
          <p:cNvPr id="5" name="Footer Placeholder 4">
            <a:extLst>
              <a:ext uri="{FF2B5EF4-FFF2-40B4-BE49-F238E27FC236}">
                <a16:creationId xmlns:a16="http://schemas.microsoft.com/office/drawing/2014/main" id="{FD688A45-F191-C153-18E8-25FA2468D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860DD-5531-F5C0-36A5-58BC78168183}"/>
              </a:ext>
            </a:extLst>
          </p:cNvPr>
          <p:cNvSpPr>
            <a:spLocks noGrp="1"/>
          </p:cNvSpPr>
          <p:nvPr>
            <p:ph type="sldNum" sz="quarter" idx="12"/>
          </p:nvPr>
        </p:nvSpPr>
        <p:spPr/>
        <p:txBody>
          <a:bodyPr/>
          <a:lstStyle/>
          <a:p>
            <a:fld id="{1DF2AB8A-5F24-48F4-AD2B-8B90397C6293}" type="slidenum">
              <a:rPr lang="en-US" smtClean="0"/>
              <a:t>‹#›</a:t>
            </a:fld>
            <a:endParaRPr lang="en-US"/>
          </a:p>
        </p:txBody>
      </p:sp>
    </p:spTree>
    <p:extLst>
      <p:ext uri="{BB962C8B-B14F-4D97-AF65-F5344CB8AC3E}">
        <p14:creationId xmlns:p14="http://schemas.microsoft.com/office/powerpoint/2010/main" val="13792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C4C84-51B7-3BBA-8449-9DB4BB2F34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57CDEA-21D2-00FB-9419-49943B2D8F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1F1C7-A752-C59C-C3A8-67517FD5E0B0}"/>
              </a:ext>
            </a:extLst>
          </p:cNvPr>
          <p:cNvSpPr>
            <a:spLocks noGrp="1"/>
          </p:cNvSpPr>
          <p:nvPr>
            <p:ph type="dt" sz="half" idx="10"/>
          </p:nvPr>
        </p:nvSpPr>
        <p:spPr/>
        <p:txBody>
          <a:bodyPr/>
          <a:lstStyle/>
          <a:p>
            <a:fld id="{1EB33E80-88F3-4659-B9E3-6E36EADBED22}" type="datetimeFigureOut">
              <a:rPr lang="en-US" smtClean="0"/>
              <a:t>5/28/2026</a:t>
            </a:fld>
            <a:endParaRPr lang="en-US"/>
          </a:p>
        </p:txBody>
      </p:sp>
      <p:sp>
        <p:nvSpPr>
          <p:cNvPr id="5" name="Footer Placeholder 4">
            <a:extLst>
              <a:ext uri="{FF2B5EF4-FFF2-40B4-BE49-F238E27FC236}">
                <a16:creationId xmlns:a16="http://schemas.microsoft.com/office/drawing/2014/main" id="{B144E7EA-64A1-1566-D28C-79BD94DC2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F6274-5902-7227-A4D4-69C01866D493}"/>
              </a:ext>
            </a:extLst>
          </p:cNvPr>
          <p:cNvSpPr>
            <a:spLocks noGrp="1"/>
          </p:cNvSpPr>
          <p:nvPr>
            <p:ph type="sldNum" sz="quarter" idx="12"/>
          </p:nvPr>
        </p:nvSpPr>
        <p:spPr/>
        <p:txBody>
          <a:bodyPr/>
          <a:lstStyle/>
          <a:p>
            <a:fld id="{1DF2AB8A-5F24-48F4-AD2B-8B90397C6293}" type="slidenum">
              <a:rPr lang="en-US" smtClean="0"/>
              <a:t>‹#›</a:t>
            </a:fld>
            <a:endParaRPr lang="en-US"/>
          </a:p>
        </p:txBody>
      </p:sp>
    </p:spTree>
    <p:extLst>
      <p:ext uri="{BB962C8B-B14F-4D97-AF65-F5344CB8AC3E}">
        <p14:creationId xmlns:p14="http://schemas.microsoft.com/office/powerpoint/2010/main" val="339207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D5B17-14D0-32E5-A1FB-A6F224B3F9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4EC462-3C86-4C04-534E-5C6C7B1892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AACDB-55FD-11F3-8189-1E657D8BB2A7}"/>
              </a:ext>
            </a:extLst>
          </p:cNvPr>
          <p:cNvSpPr>
            <a:spLocks noGrp="1"/>
          </p:cNvSpPr>
          <p:nvPr>
            <p:ph type="dt" sz="half" idx="10"/>
          </p:nvPr>
        </p:nvSpPr>
        <p:spPr/>
        <p:txBody>
          <a:bodyPr/>
          <a:lstStyle/>
          <a:p>
            <a:fld id="{1EB33E80-88F3-4659-B9E3-6E36EADBED22}" type="datetimeFigureOut">
              <a:rPr lang="en-US" smtClean="0"/>
              <a:t>5/28/2026</a:t>
            </a:fld>
            <a:endParaRPr lang="en-US"/>
          </a:p>
        </p:txBody>
      </p:sp>
      <p:sp>
        <p:nvSpPr>
          <p:cNvPr id="5" name="Footer Placeholder 4">
            <a:extLst>
              <a:ext uri="{FF2B5EF4-FFF2-40B4-BE49-F238E27FC236}">
                <a16:creationId xmlns:a16="http://schemas.microsoft.com/office/drawing/2014/main" id="{4C5FFB5A-8039-33FC-B781-6454BD8C58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C59DE-E92A-B761-F66A-65C446D5D0CE}"/>
              </a:ext>
            </a:extLst>
          </p:cNvPr>
          <p:cNvSpPr>
            <a:spLocks noGrp="1"/>
          </p:cNvSpPr>
          <p:nvPr>
            <p:ph type="sldNum" sz="quarter" idx="12"/>
          </p:nvPr>
        </p:nvSpPr>
        <p:spPr/>
        <p:txBody>
          <a:bodyPr/>
          <a:lstStyle/>
          <a:p>
            <a:fld id="{1DF2AB8A-5F24-48F4-AD2B-8B90397C6293}" type="slidenum">
              <a:rPr lang="en-US" smtClean="0"/>
              <a:t>‹#›</a:t>
            </a:fld>
            <a:endParaRPr lang="en-US"/>
          </a:p>
        </p:txBody>
      </p:sp>
    </p:spTree>
    <p:extLst>
      <p:ext uri="{BB962C8B-B14F-4D97-AF65-F5344CB8AC3E}">
        <p14:creationId xmlns:p14="http://schemas.microsoft.com/office/powerpoint/2010/main" val="43663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82FF-1C5F-A9C1-BC28-296C6C7CF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0951D5-17A4-006C-5BBB-51C20EAB4E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195981-5BD5-2344-AC58-1408A08A34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EDD095-B13F-C142-60F6-99C249342D24}"/>
              </a:ext>
            </a:extLst>
          </p:cNvPr>
          <p:cNvSpPr>
            <a:spLocks noGrp="1"/>
          </p:cNvSpPr>
          <p:nvPr>
            <p:ph type="dt" sz="half" idx="10"/>
          </p:nvPr>
        </p:nvSpPr>
        <p:spPr/>
        <p:txBody>
          <a:bodyPr/>
          <a:lstStyle/>
          <a:p>
            <a:fld id="{1EB33E80-88F3-4659-B9E3-6E36EADBED22}" type="datetimeFigureOut">
              <a:rPr lang="en-US" smtClean="0"/>
              <a:t>5/28/2026</a:t>
            </a:fld>
            <a:endParaRPr lang="en-US"/>
          </a:p>
        </p:txBody>
      </p:sp>
      <p:sp>
        <p:nvSpPr>
          <p:cNvPr id="6" name="Footer Placeholder 5">
            <a:extLst>
              <a:ext uri="{FF2B5EF4-FFF2-40B4-BE49-F238E27FC236}">
                <a16:creationId xmlns:a16="http://schemas.microsoft.com/office/drawing/2014/main" id="{7F4C8CAD-1606-944D-72C3-1F8E1B6168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66F1C9-BC9C-FC94-65F0-89ECB6B7B164}"/>
              </a:ext>
            </a:extLst>
          </p:cNvPr>
          <p:cNvSpPr>
            <a:spLocks noGrp="1"/>
          </p:cNvSpPr>
          <p:nvPr>
            <p:ph type="sldNum" sz="quarter" idx="12"/>
          </p:nvPr>
        </p:nvSpPr>
        <p:spPr/>
        <p:txBody>
          <a:bodyPr/>
          <a:lstStyle/>
          <a:p>
            <a:fld id="{1DF2AB8A-5F24-48F4-AD2B-8B90397C6293}" type="slidenum">
              <a:rPr lang="en-US" smtClean="0"/>
              <a:t>‹#›</a:t>
            </a:fld>
            <a:endParaRPr lang="en-US"/>
          </a:p>
        </p:txBody>
      </p:sp>
    </p:spTree>
    <p:extLst>
      <p:ext uri="{BB962C8B-B14F-4D97-AF65-F5344CB8AC3E}">
        <p14:creationId xmlns:p14="http://schemas.microsoft.com/office/powerpoint/2010/main" val="399745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0C0A-87A7-DC9C-083F-D96552D9EE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3976E2-313F-FF10-5757-01425B081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8B6F80-F1F2-AA0D-7C83-82D3842D1A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906C9D-3EF4-838E-A565-FE7F3DB847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14E915-C47D-E333-2A1B-EE6E5910A0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680D4E-175A-F892-2CF2-B3312D0D392A}"/>
              </a:ext>
            </a:extLst>
          </p:cNvPr>
          <p:cNvSpPr>
            <a:spLocks noGrp="1"/>
          </p:cNvSpPr>
          <p:nvPr>
            <p:ph type="dt" sz="half" idx="10"/>
          </p:nvPr>
        </p:nvSpPr>
        <p:spPr/>
        <p:txBody>
          <a:bodyPr/>
          <a:lstStyle/>
          <a:p>
            <a:fld id="{1EB33E80-88F3-4659-B9E3-6E36EADBED22}" type="datetimeFigureOut">
              <a:rPr lang="en-US" smtClean="0"/>
              <a:t>5/28/2026</a:t>
            </a:fld>
            <a:endParaRPr lang="en-US"/>
          </a:p>
        </p:txBody>
      </p:sp>
      <p:sp>
        <p:nvSpPr>
          <p:cNvPr id="8" name="Footer Placeholder 7">
            <a:extLst>
              <a:ext uri="{FF2B5EF4-FFF2-40B4-BE49-F238E27FC236}">
                <a16:creationId xmlns:a16="http://schemas.microsoft.com/office/drawing/2014/main" id="{224ED945-4199-16E5-D1D5-43987A103C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F4C5E2-4127-1AE3-7288-3FEEF4C8ED58}"/>
              </a:ext>
            </a:extLst>
          </p:cNvPr>
          <p:cNvSpPr>
            <a:spLocks noGrp="1"/>
          </p:cNvSpPr>
          <p:nvPr>
            <p:ph type="sldNum" sz="quarter" idx="12"/>
          </p:nvPr>
        </p:nvSpPr>
        <p:spPr/>
        <p:txBody>
          <a:bodyPr/>
          <a:lstStyle/>
          <a:p>
            <a:fld id="{1DF2AB8A-5F24-48F4-AD2B-8B90397C6293}" type="slidenum">
              <a:rPr lang="en-US" smtClean="0"/>
              <a:t>‹#›</a:t>
            </a:fld>
            <a:endParaRPr lang="en-US"/>
          </a:p>
        </p:txBody>
      </p:sp>
    </p:spTree>
    <p:extLst>
      <p:ext uri="{BB962C8B-B14F-4D97-AF65-F5344CB8AC3E}">
        <p14:creationId xmlns:p14="http://schemas.microsoft.com/office/powerpoint/2010/main" val="1370701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F853C-C294-DA1B-2A6B-C3482C5F46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271432-6EC0-75FF-EA2C-1CF0BB9A76D7}"/>
              </a:ext>
            </a:extLst>
          </p:cNvPr>
          <p:cNvSpPr>
            <a:spLocks noGrp="1"/>
          </p:cNvSpPr>
          <p:nvPr>
            <p:ph type="dt" sz="half" idx="10"/>
          </p:nvPr>
        </p:nvSpPr>
        <p:spPr/>
        <p:txBody>
          <a:bodyPr/>
          <a:lstStyle/>
          <a:p>
            <a:fld id="{1EB33E80-88F3-4659-B9E3-6E36EADBED22}" type="datetimeFigureOut">
              <a:rPr lang="en-US" smtClean="0"/>
              <a:t>5/28/2026</a:t>
            </a:fld>
            <a:endParaRPr lang="en-US"/>
          </a:p>
        </p:txBody>
      </p:sp>
      <p:sp>
        <p:nvSpPr>
          <p:cNvPr id="4" name="Footer Placeholder 3">
            <a:extLst>
              <a:ext uri="{FF2B5EF4-FFF2-40B4-BE49-F238E27FC236}">
                <a16:creationId xmlns:a16="http://schemas.microsoft.com/office/drawing/2014/main" id="{65C3CB16-1A5E-E3A4-643B-D5257A6097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EEB03-FDEE-6BA9-E93C-875D1956D820}"/>
              </a:ext>
            </a:extLst>
          </p:cNvPr>
          <p:cNvSpPr>
            <a:spLocks noGrp="1"/>
          </p:cNvSpPr>
          <p:nvPr>
            <p:ph type="sldNum" sz="quarter" idx="12"/>
          </p:nvPr>
        </p:nvSpPr>
        <p:spPr/>
        <p:txBody>
          <a:bodyPr/>
          <a:lstStyle/>
          <a:p>
            <a:fld id="{1DF2AB8A-5F24-48F4-AD2B-8B90397C6293}" type="slidenum">
              <a:rPr lang="en-US" smtClean="0"/>
              <a:t>‹#›</a:t>
            </a:fld>
            <a:endParaRPr lang="en-US"/>
          </a:p>
        </p:txBody>
      </p:sp>
    </p:spTree>
    <p:extLst>
      <p:ext uri="{BB962C8B-B14F-4D97-AF65-F5344CB8AC3E}">
        <p14:creationId xmlns:p14="http://schemas.microsoft.com/office/powerpoint/2010/main" val="310285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74FE9E-633E-DBD2-E310-82101175275F}"/>
              </a:ext>
            </a:extLst>
          </p:cNvPr>
          <p:cNvSpPr>
            <a:spLocks noGrp="1"/>
          </p:cNvSpPr>
          <p:nvPr>
            <p:ph type="dt" sz="half" idx="10"/>
          </p:nvPr>
        </p:nvSpPr>
        <p:spPr/>
        <p:txBody>
          <a:bodyPr/>
          <a:lstStyle/>
          <a:p>
            <a:fld id="{1EB33E80-88F3-4659-B9E3-6E36EADBED22}" type="datetimeFigureOut">
              <a:rPr lang="en-US" smtClean="0"/>
              <a:t>5/28/2026</a:t>
            </a:fld>
            <a:endParaRPr lang="en-US"/>
          </a:p>
        </p:txBody>
      </p:sp>
      <p:sp>
        <p:nvSpPr>
          <p:cNvPr id="3" name="Footer Placeholder 2">
            <a:extLst>
              <a:ext uri="{FF2B5EF4-FFF2-40B4-BE49-F238E27FC236}">
                <a16:creationId xmlns:a16="http://schemas.microsoft.com/office/drawing/2014/main" id="{0FDA3DFE-0F4E-4FCC-063A-44253EE23E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05EF78-8C50-0759-E131-E9812AAD2CC4}"/>
              </a:ext>
            </a:extLst>
          </p:cNvPr>
          <p:cNvSpPr>
            <a:spLocks noGrp="1"/>
          </p:cNvSpPr>
          <p:nvPr>
            <p:ph type="sldNum" sz="quarter" idx="12"/>
          </p:nvPr>
        </p:nvSpPr>
        <p:spPr/>
        <p:txBody>
          <a:bodyPr/>
          <a:lstStyle/>
          <a:p>
            <a:fld id="{1DF2AB8A-5F24-48F4-AD2B-8B90397C6293}" type="slidenum">
              <a:rPr lang="en-US" smtClean="0"/>
              <a:t>‹#›</a:t>
            </a:fld>
            <a:endParaRPr lang="en-US"/>
          </a:p>
        </p:txBody>
      </p:sp>
    </p:spTree>
    <p:extLst>
      <p:ext uri="{BB962C8B-B14F-4D97-AF65-F5344CB8AC3E}">
        <p14:creationId xmlns:p14="http://schemas.microsoft.com/office/powerpoint/2010/main" val="3224003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28A5-ACD2-BE9D-BA9B-2F578C513B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B9588A-5F5B-1805-FED8-92CC532A53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B66433-1030-2CB4-87A3-BA8B88430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E2EA75-93F8-CB1E-C2BE-FD811D77913B}"/>
              </a:ext>
            </a:extLst>
          </p:cNvPr>
          <p:cNvSpPr>
            <a:spLocks noGrp="1"/>
          </p:cNvSpPr>
          <p:nvPr>
            <p:ph type="dt" sz="half" idx="10"/>
          </p:nvPr>
        </p:nvSpPr>
        <p:spPr/>
        <p:txBody>
          <a:bodyPr/>
          <a:lstStyle/>
          <a:p>
            <a:fld id="{1EB33E80-88F3-4659-B9E3-6E36EADBED22}" type="datetimeFigureOut">
              <a:rPr lang="en-US" smtClean="0"/>
              <a:t>5/28/2026</a:t>
            </a:fld>
            <a:endParaRPr lang="en-US"/>
          </a:p>
        </p:txBody>
      </p:sp>
      <p:sp>
        <p:nvSpPr>
          <p:cNvPr id="6" name="Footer Placeholder 5">
            <a:extLst>
              <a:ext uri="{FF2B5EF4-FFF2-40B4-BE49-F238E27FC236}">
                <a16:creationId xmlns:a16="http://schemas.microsoft.com/office/drawing/2014/main" id="{4ED03B17-9005-5A90-710A-E08108C05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976315-7DE0-9296-EE03-B4B5DE90A175}"/>
              </a:ext>
            </a:extLst>
          </p:cNvPr>
          <p:cNvSpPr>
            <a:spLocks noGrp="1"/>
          </p:cNvSpPr>
          <p:nvPr>
            <p:ph type="sldNum" sz="quarter" idx="12"/>
          </p:nvPr>
        </p:nvSpPr>
        <p:spPr/>
        <p:txBody>
          <a:bodyPr/>
          <a:lstStyle/>
          <a:p>
            <a:fld id="{1DF2AB8A-5F24-48F4-AD2B-8B90397C6293}" type="slidenum">
              <a:rPr lang="en-US" smtClean="0"/>
              <a:t>‹#›</a:t>
            </a:fld>
            <a:endParaRPr lang="en-US"/>
          </a:p>
        </p:txBody>
      </p:sp>
    </p:spTree>
    <p:extLst>
      <p:ext uri="{BB962C8B-B14F-4D97-AF65-F5344CB8AC3E}">
        <p14:creationId xmlns:p14="http://schemas.microsoft.com/office/powerpoint/2010/main" val="151908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C0E8-837A-6B0E-20A7-E3564FDDB6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781A3B-0CEF-8FB2-0348-9804AF76D7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EE795F-DC03-5410-55FE-A8C258D1E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8D8E2-A3B5-82AA-1AAA-077BD97D501F}"/>
              </a:ext>
            </a:extLst>
          </p:cNvPr>
          <p:cNvSpPr>
            <a:spLocks noGrp="1"/>
          </p:cNvSpPr>
          <p:nvPr>
            <p:ph type="dt" sz="half" idx="10"/>
          </p:nvPr>
        </p:nvSpPr>
        <p:spPr/>
        <p:txBody>
          <a:bodyPr/>
          <a:lstStyle/>
          <a:p>
            <a:fld id="{1EB33E80-88F3-4659-B9E3-6E36EADBED22}" type="datetimeFigureOut">
              <a:rPr lang="en-US" smtClean="0"/>
              <a:t>5/28/2026</a:t>
            </a:fld>
            <a:endParaRPr lang="en-US"/>
          </a:p>
        </p:txBody>
      </p:sp>
      <p:sp>
        <p:nvSpPr>
          <p:cNvPr id="6" name="Footer Placeholder 5">
            <a:extLst>
              <a:ext uri="{FF2B5EF4-FFF2-40B4-BE49-F238E27FC236}">
                <a16:creationId xmlns:a16="http://schemas.microsoft.com/office/drawing/2014/main" id="{F1A41CE7-5232-3ADE-A6A0-A60016FD99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26CFF6-1D63-E019-1115-FB49D6828918}"/>
              </a:ext>
            </a:extLst>
          </p:cNvPr>
          <p:cNvSpPr>
            <a:spLocks noGrp="1"/>
          </p:cNvSpPr>
          <p:nvPr>
            <p:ph type="sldNum" sz="quarter" idx="12"/>
          </p:nvPr>
        </p:nvSpPr>
        <p:spPr/>
        <p:txBody>
          <a:bodyPr/>
          <a:lstStyle/>
          <a:p>
            <a:fld id="{1DF2AB8A-5F24-48F4-AD2B-8B90397C6293}" type="slidenum">
              <a:rPr lang="en-US" smtClean="0"/>
              <a:t>‹#›</a:t>
            </a:fld>
            <a:endParaRPr lang="en-US"/>
          </a:p>
        </p:txBody>
      </p:sp>
    </p:spTree>
    <p:extLst>
      <p:ext uri="{BB962C8B-B14F-4D97-AF65-F5344CB8AC3E}">
        <p14:creationId xmlns:p14="http://schemas.microsoft.com/office/powerpoint/2010/main" val="82758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D2AEE8-4325-EB58-2ACC-D058DAC77A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AF55FC-E45B-8B7A-1203-58A91518A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D1C178F-DE41-AD93-1B29-12AB19A085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1EB33E80-88F3-4659-B9E3-6E36EADBED22}" type="datetimeFigureOut">
              <a:rPr lang="en-US" smtClean="0"/>
              <a:pPr/>
              <a:t>5/28/2026</a:t>
            </a:fld>
            <a:endParaRPr lang="en-US" dirty="0"/>
          </a:p>
        </p:txBody>
      </p:sp>
      <p:sp>
        <p:nvSpPr>
          <p:cNvPr id="5" name="Footer Placeholder 4">
            <a:extLst>
              <a:ext uri="{FF2B5EF4-FFF2-40B4-BE49-F238E27FC236}">
                <a16:creationId xmlns:a16="http://schemas.microsoft.com/office/drawing/2014/main" id="{7678A937-8802-E427-E0F4-DA119BC9CB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828E55D3-61D7-C939-545A-FCFE7626CB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1DF2AB8A-5F24-48F4-AD2B-8B90397C6293}" type="slidenum">
              <a:rPr lang="en-US" smtClean="0"/>
              <a:pPr/>
              <a:t>‹#›</a:t>
            </a:fld>
            <a:endParaRPr lang="en-US" dirty="0"/>
          </a:p>
        </p:txBody>
      </p:sp>
    </p:spTree>
    <p:extLst>
      <p:ext uri="{BB962C8B-B14F-4D97-AF65-F5344CB8AC3E}">
        <p14:creationId xmlns:p14="http://schemas.microsoft.com/office/powerpoint/2010/main" val="3067519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0E9102-AA26-3099-284C-3FE68566C167}"/>
              </a:ext>
            </a:extLst>
          </p:cNvPr>
          <p:cNvPicPr>
            <a:picLocks noChangeAspect="1"/>
          </p:cNvPicPr>
          <p:nvPr/>
        </p:nvPicPr>
        <p:blipFill>
          <a:blip r:embed="rId2"/>
          <a:stretch>
            <a:fillRect/>
          </a:stretch>
        </p:blipFill>
        <p:spPr>
          <a:xfrm>
            <a:off x="-1" y="0"/>
            <a:ext cx="12192001" cy="6896060"/>
          </a:xfrm>
          <a:prstGeom prst="rect">
            <a:avLst/>
          </a:prstGeom>
        </p:spPr>
      </p:pic>
      <p:sp>
        <p:nvSpPr>
          <p:cNvPr id="8" name="TextBox 7">
            <a:extLst>
              <a:ext uri="{FF2B5EF4-FFF2-40B4-BE49-F238E27FC236}">
                <a16:creationId xmlns:a16="http://schemas.microsoft.com/office/drawing/2014/main" id="{811C9F7E-96D6-8DED-E015-E83B088139B4}"/>
              </a:ext>
            </a:extLst>
          </p:cNvPr>
          <p:cNvSpPr txBox="1"/>
          <p:nvPr/>
        </p:nvSpPr>
        <p:spPr>
          <a:xfrm>
            <a:off x="2880987" y="400833"/>
            <a:ext cx="6100175" cy="2800767"/>
          </a:xfrm>
          <a:prstGeom prst="rect">
            <a:avLst/>
          </a:prstGeom>
          <a:noFill/>
        </p:spPr>
        <p:txBody>
          <a:bodyPr wrap="square" rtlCol="0">
            <a:spAutoFit/>
          </a:bodyPr>
          <a:lstStyle/>
          <a:p>
            <a:pPr algn="ctr"/>
            <a:r>
              <a:rPr lang="en-US" sz="4400" dirty="0">
                <a:latin typeface="Rockwell" panose="02060603020205020403" pitchFamily="18" charset="0"/>
              </a:rPr>
              <a:t>Who Shall Ascend into the Hill of the Lord?</a:t>
            </a:r>
          </a:p>
          <a:p>
            <a:pPr algn="ctr"/>
            <a:endParaRPr lang="en-US" sz="4400" dirty="0">
              <a:latin typeface="Rockwell" panose="02060603020205020403" pitchFamily="18" charset="0"/>
            </a:endParaRPr>
          </a:p>
          <a:p>
            <a:pPr algn="ctr"/>
            <a:r>
              <a:rPr lang="en-US" sz="4400" dirty="0">
                <a:latin typeface="Rockwell" panose="02060603020205020403" pitchFamily="18" charset="0"/>
              </a:rPr>
              <a:t>Psalm 24</a:t>
            </a:r>
          </a:p>
        </p:txBody>
      </p:sp>
    </p:spTree>
    <p:extLst>
      <p:ext uri="{BB962C8B-B14F-4D97-AF65-F5344CB8AC3E}">
        <p14:creationId xmlns:p14="http://schemas.microsoft.com/office/powerpoint/2010/main" val="666349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674F1-0EE3-3722-1473-E69443D0EE1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73F86176-0976-39ED-303B-1BF45E7E241A}"/>
              </a:ext>
            </a:extLst>
          </p:cNvPr>
          <p:cNvPicPr>
            <a:picLocks noChangeAspect="1"/>
          </p:cNvPicPr>
          <p:nvPr/>
        </p:nvPicPr>
        <p:blipFill>
          <a:blip r:embed="rId2"/>
          <a:srcRect b="55680"/>
          <a:stretch>
            <a:fillRect/>
          </a:stretch>
        </p:blipFill>
        <p:spPr>
          <a:xfrm>
            <a:off x="-1" y="0"/>
            <a:ext cx="12192001" cy="6858000"/>
          </a:xfrm>
          <a:prstGeom prst="rect">
            <a:avLst/>
          </a:prstGeom>
        </p:spPr>
      </p:pic>
      <p:sp>
        <p:nvSpPr>
          <p:cNvPr id="2" name="TextBox 1">
            <a:extLst>
              <a:ext uri="{FF2B5EF4-FFF2-40B4-BE49-F238E27FC236}">
                <a16:creationId xmlns:a16="http://schemas.microsoft.com/office/drawing/2014/main" id="{E0A5039E-0012-B7AA-0462-86501B799FE9}"/>
              </a:ext>
            </a:extLst>
          </p:cNvPr>
          <p:cNvSpPr txBox="1"/>
          <p:nvPr/>
        </p:nvSpPr>
        <p:spPr>
          <a:xfrm>
            <a:off x="0" y="0"/>
            <a:ext cx="12192001" cy="923330"/>
          </a:xfrm>
          <a:prstGeom prst="rect">
            <a:avLst/>
          </a:prstGeom>
          <a:noFill/>
        </p:spPr>
        <p:txBody>
          <a:bodyPr wrap="square" rtlCol="0">
            <a:spAutoFit/>
          </a:bodyPr>
          <a:lstStyle/>
          <a:p>
            <a:pPr algn="ctr"/>
            <a:r>
              <a:rPr lang="en-US" sz="5400" dirty="0">
                <a:latin typeface="Rockwell" panose="02060603020205020403" pitchFamily="18" charset="0"/>
              </a:rPr>
              <a:t>Clean Hands and Pure Hearts</a:t>
            </a:r>
          </a:p>
        </p:txBody>
      </p:sp>
      <p:sp>
        <p:nvSpPr>
          <p:cNvPr id="3" name="Rectangle 2">
            <a:extLst>
              <a:ext uri="{FF2B5EF4-FFF2-40B4-BE49-F238E27FC236}">
                <a16:creationId xmlns:a16="http://schemas.microsoft.com/office/drawing/2014/main" id="{8F228C8B-37E3-C299-0214-03E1D1DDA627}"/>
              </a:ext>
            </a:extLst>
          </p:cNvPr>
          <p:cNvSpPr/>
          <p:nvPr/>
        </p:nvSpPr>
        <p:spPr>
          <a:xfrm>
            <a:off x="473119" y="1301253"/>
            <a:ext cx="5622882" cy="1938992"/>
          </a:xfrm>
          <a:prstGeom prst="rect">
            <a:avLst/>
          </a:prstGeom>
        </p:spPr>
        <p:txBody>
          <a:bodyPr wrap="square">
            <a:spAutoFit/>
          </a:bodyPr>
          <a:lstStyle/>
          <a:p>
            <a:pPr fontAlgn="base"/>
            <a:r>
              <a:rPr lang="en-US" sz="2000" b="1" dirty="0">
                <a:latin typeface="Calibri" panose="020F0502020204030204" pitchFamily="34" charset="0"/>
                <a:ea typeface="Calibri" panose="020F0502020204030204" pitchFamily="34" charset="0"/>
                <a:cs typeface="Calibri" panose="020F0502020204030204" pitchFamily="34" charset="0"/>
              </a:rPr>
              <a:t>…it is possible for us to have clean hands but not have a pure heart. </a:t>
            </a:r>
          </a:p>
          <a:p>
            <a:pPr fontAlgn="base"/>
            <a:endParaRPr lang="en-US" sz="2000" b="1" dirty="0">
              <a:latin typeface="Calibri" panose="020F0502020204030204" pitchFamily="34" charset="0"/>
              <a:ea typeface="Calibri" panose="020F0502020204030204" pitchFamily="34" charset="0"/>
              <a:cs typeface="Calibri" panose="020F0502020204030204" pitchFamily="34" charset="0"/>
            </a:endParaRPr>
          </a:p>
          <a:p>
            <a:pPr fontAlgn="base"/>
            <a:r>
              <a:rPr lang="en-US" sz="2000" b="1" dirty="0">
                <a:latin typeface="Calibri" panose="020F0502020204030204" pitchFamily="34" charset="0"/>
                <a:ea typeface="Calibri" panose="020F0502020204030204" pitchFamily="34" charset="0"/>
                <a:cs typeface="Calibri" panose="020F0502020204030204" pitchFamily="34" charset="0"/>
              </a:rPr>
              <a:t>Please notice that both clean hands and a pure heart are required to ascend into the hill of the Lord and to stand in His holy place.</a:t>
            </a:r>
          </a:p>
        </p:txBody>
      </p:sp>
      <p:sp>
        <p:nvSpPr>
          <p:cNvPr id="13" name="TextBox 12">
            <a:extLst>
              <a:ext uri="{FF2B5EF4-FFF2-40B4-BE49-F238E27FC236}">
                <a16:creationId xmlns:a16="http://schemas.microsoft.com/office/drawing/2014/main" id="{249B5C62-E4B3-B9E6-A063-BB0AED77313C}"/>
              </a:ext>
            </a:extLst>
          </p:cNvPr>
          <p:cNvSpPr txBox="1"/>
          <p:nvPr/>
        </p:nvSpPr>
        <p:spPr>
          <a:xfrm>
            <a:off x="5188907" y="4414205"/>
            <a:ext cx="6093912" cy="1631216"/>
          </a:xfrm>
          <a:prstGeom prst="rect">
            <a:avLst/>
          </a:prstGeom>
          <a:noFill/>
        </p:spPr>
        <p:txBody>
          <a:bodyPr wrap="square">
            <a:spAutoFit/>
          </a:bodyPr>
          <a:lstStyle/>
          <a:p>
            <a:r>
              <a:rPr lang="en-US" sz="2000" b="1" dirty="0">
                <a:solidFill>
                  <a:srgbClr val="212225"/>
                </a:solidFill>
                <a:latin typeface="Calibri" panose="020F0502020204030204" pitchFamily="34" charset="0"/>
                <a:ea typeface="Calibri" panose="020F0502020204030204" pitchFamily="34" charset="0"/>
                <a:cs typeface="Calibri" panose="020F0502020204030204" pitchFamily="34" charset="0"/>
              </a:rPr>
              <a:t>…that</a:t>
            </a:r>
            <a:r>
              <a:rPr lang="en-US" sz="2000" b="1" i="0" dirty="0">
                <a:solidFill>
                  <a:srgbClr val="212225"/>
                </a:solidFill>
                <a:effectLst/>
                <a:latin typeface="Calibri" panose="020F0502020204030204" pitchFamily="34" charset="0"/>
                <a:ea typeface="Calibri" panose="020F0502020204030204" pitchFamily="34" charset="0"/>
                <a:cs typeface="Calibri" panose="020F0502020204030204" pitchFamily="34" charset="0"/>
              </a:rPr>
              <a:t> hands are made clean through the process of putting off the natural man and by overcoming sin and the evil influences in our lives through the Savior’s Atonement. Hearts are purified as we receive His strengthening power to do good and become better.</a:t>
            </a:r>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E869E499-EDF1-3B23-125C-841662B3A543}"/>
              </a:ext>
            </a:extLst>
          </p:cNvPr>
          <p:cNvSpPr txBox="1"/>
          <p:nvPr/>
        </p:nvSpPr>
        <p:spPr>
          <a:xfrm>
            <a:off x="153443" y="6410319"/>
            <a:ext cx="6093912" cy="369332"/>
          </a:xfrm>
          <a:prstGeom prst="rect">
            <a:avLst/>
          </a:prstGeom>
          <a:noFill/>
        </p:spPr>
        <p:txBody>
          <a:bodyPr wrap="square">
            <a:spAutoFit/>
          </a:bodyPr>
          <a:lstStyle/>
          <a:p>
            <a:r>
              <a:rPr lang="en-US" sz="1800" b="1" dirty="0">
                <a:latin typeface="Calibri" panose="020F0502020204030204" pitchFamily="34" charset="0"/>
              </a:rPr>
              <a:t>Psalm 24:4</a:t>
            </a:r>
            <a:endParaRPr lang="en-US" dirty="0">
              <a:latin typeface="Calibri" panose="020F0502020204030204" pitchFamily="34" charset="0"/>
            </a:endParaRPr>
          </a:p>
        </p:txBody>
      </p:sp>
      <p:pic>
        <p:nvPicPr>
          <p:cNvPr id="16" name="Picture 15">
            <a:extLst>
              <a:ext uri="{FF2B5EF4-FFF2-40B4-BE49-F238E27FC236}">
                <a16:creationId xmlns:a16="http://schemas.microsoft.com/office/drawing/2014/main" id="{77B0E05A-4ED5-B5E9-75C3-3A9DCEC30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3906" y="812579"/>
            <a:ext cx="1277826" cy="1606771"/>
          </a:xfrm>
          <a:prstGeom prst="rect">
            <a:avLst/>
          </a:prstGeom>
        </p:spPr>
      </p:pic>
      <p:pic>
        <p:nvPicPr>
          <p:cNvPr id="22" name="Picture 21">
            <a:extLst>
              <a:ext uri="{FF2B5EF4-FFF2-40B4-BE49-F238E27FC236}">
                <a16:creationId xmlns:a16="http://schemas.microsoft.com/office/drawing/2014/main" id="{9B79A93B-573A-D7A6-8C7E-2C1C804B05B2}"/>
              </a:ext>
            </a:extLst>
          </p:cNvPr>
          <p:cNvPicPr>
            <a:picLocks noChangeAspect="1"/>
          </p:cNvPicPr>
          <p:nvPr/>
        </p:nvPicPr>
        <p:blipFill>
          <a:blip r:embed="rId4"/>
          <a:stretch>
            <a:fillRect/>
          </a:stretch>
        </p:blipFill>
        <p:spPr>
          <a:xfrm>
            <a:off x="6103880" y="1027964"/>
            <a:ext cx="4058747" cy="3021343"/>
          </a:xfrm>
          <a:prstGeom prst="rect">
            <a:avLst/>
          </a:prstGeom>
        </p:spPr>
      </p:pic>
      <p:pic>
        <p:nvPicPr>
          <p:cNvPr id="24" name="Picture 23">
            <a:extLst>
              <a:ext uri="{FF2B5EF4-FFF2-40B4-BE49-F238E27FC236}">
                <a16:creationId xmlns:a16="http://schemas.microsoft.com/office/drawing/2014/main" id="{8660EBF5-352F-3308-F569-B2E48DD976F7}"/>
              </a:ext>
            </a:extLst>
          </p:cNvPr>
          <p:cNvPicPr>
            <a:picLocks noChangeAspect="1"/>
          </p:cNvPicPr>
          <p:nvPr/>
        </p:nvPicPr>
        <p:blipFill>
          <a:blip r:embed="rId5"/>
          <a:stretch>
            <a:fillRect/>
          </a:stretch>
        </p:blipFill>
        <p:spPr>
          <a:xfrm>
            <a:off x="909181" y="3523816"/>
            <a:ext cx="3883969" cy="2497285"/>
          </a:xfrm>
          <a:prstGeom prst="rect">
            <a:avLst/>
          </a:prstGeom>
        </p:spPr>
      </p:pic>
      <p:sp>
        <p:nvSpPr>
          <p:cNvPr id="26" name="TextBox 25">
            <a:extLst>
              <a:ext uri="{FF2B5EF4-FFF2-40B4-BE49-F238E27FC236}">
                <a16:creationId xmlns:a16="http://schemas.microsoft.com/office/drawing/2014/main" id="{84FBF7A0-531D-1995-BD95-E6DF11D91759}"/>
              </a:ext>
            </a:extLst>
          </p:cNvPr>
          <p:cNvSpPr txBox="1"/>
          <p:nvPr/>
        </p:nvSpPr>
        <p:spPr>
          <a:xfrm>
            <a:off x="5944645" y="6410319"/>
            <a:ext cx="6093912" cy="369332"/>
          </a:xfrm>
          <a:prstGeom prst="rect">
            <a:avLst/>
          </a:prstGeom>
          <a:noFill/>
        </p:spPr>
        <p:txBody>
          <a:bodyPr wrap="square">
            <a:spAutoFit/>
          </a:bodyPr>
          <a:lstStyle/>
          <a:p>
            <a:pPr algn="r"/>
            <a:r>
              <a:rPr lang="en-US" sz="1800" b="1" dirty="0">
                <a:latin typeface="Calibri" panose="020F0502020204030204" pitchFamily="34" charset="0"/>
              </a:rPr>
              <a:t>(3)</a:t>
            </a:r>
            <a:endParaRPr lang="en-US" dirty="0"/>
          </a:p>
        </p:txBody>
      </p:sp>
    </p:spTree>
    <p:extLst>
      <p:ext uri="{BB962C8B-B14F-4D97-AF65-F5344CB8AC3E}">
        <p14:creationId xmlns:p14="http://schemas.microsoft.com/office/powerpoint/2010/main" val="313184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0FBE5-586E-690C-C676-1B35B3857C1D}"/>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046518-50EF-F0B4-C52E-63B7DFEAF726}"/>
              </a:ext>
            </a:extLst>
          </p:cNvPr>
          <p:cNvPicPr>
            <a:picLocks noChangeAspect="1"/>
          </p:cNvPicPr>
          <p:nvPr/>
        </p:nvPicPr>
        <p:blipFill>
          <a:blip r:embed="rId2"/>
          <a:srcRect b="55680"/>
          <a:stretch>
            <a:fillRect/>
          </a:stretch>
        </p:blipFill>
        <p:spPr>
          <a:xfrm>
            <a:off x="-1" y="0"/>
            <a:ext cx="12192001" cy="6858000"/>
          </a:xfrm>
          <a:prstGeom prst="rect">
            <a:avLst/>
          </a:prstGeom>
        </p:spPr>
      </p:pic>
      <p:sp>
        <p:nvSpPr>
          <p:cNvPr id="2" name="TextBox 1">
            <a:extLst>
              <a:ext uri="{FF2B5EF4-FFF2-40B4-BE49-F238E27FC236}">
                <a16:creationId xmlns:a16="http://schemas.microsoft.com/office/drawing/2014/main" id="{7AD4C948-10DB-9505-C724-185F1CB45AF2}"/>
              </a:ext>
            </a:extLst>
          </p:cNvPr>
          <p:cNvSpPr txBox="1"/>
          <p:nvPr/>
        </p:nvSpPr>
        <p:spPr>
          <a:xfrm>
            <a:off x="0" y="0"/>
            <a:ext cx="12192001" cy="923330"/>
          </a:xfrm>
          <a:prstGeom prst="rect">
            <a:avLst/>
          </a:prstGeom>
          <a:noFill/>
        </p:spPr>
        <p:txBody>
          <a:bodyPr wrap="square" rtlCol="0">
            <a:spAutoFit/>
          </a:bodyPr>
          <a:lstStyle/>
          <a:p>
            <a:pPr algn="ctr"/>
            <a:r>
              <a:rPr lang="en-US" sz="5400" dirty="0">
                <a:latin typeface="Rockwell" panose="02060603020205020403" pitchFamily="18" charset="0"/>
              </a:rPr>
              <a:t>Vanity</a:t>
            </a:r>
          </a:p>
        </p:txBody>
      </p:sp>
      <p:sp>
        <p:nvSpPr>
          <p:cNvPr id="13" name="TextBox 12">
            <a:extLst>
              <a:ext uri="{FF2B5EF4-FFF2-40B4-BE49-F238E27FC236}">
                <a16:creationId xmlns:a16="http://schemas.microsoft.com/office/drawing/2014/main" id="{C2776AAD-F822-67B4-D6D4-826C40AFE20E}"/>
              </a:ext>
            </a:extLst>
          </p:cNvPr>
          <p:cNvSpPr txBox="1"/>
          <p:nvPr/>
        </p:nvSpPr>
        <p:spPr>
          <a:xfrm>
            <a:off x="3049043" y="923330"/>
            <a:ext cx="6093912" cy="400110"/>
          </a:xfrm>
          <a:prstGeom prst="rect">
            <a:avLst/>
          </a:prstGeom>
          <a:noFill/>
        </p:spPr>
        <p:txBody>
          <a:bodyPr wrap="square">
            <a:spAutoFit/>
          </a:bodyPr>
          <a:lstStyle/>
          <a:p>
            <a:pPr algn="ctr"/>
            <a:r>
              <a:rPr lang="en-US" sz="2000" b="1" i="0" dirty="0">
                <a:solidFill>
                  <a:srgbClr val="53575B"/>
                </a:solidFill>
                <a:effectLst/>
                <a:latin typeface="Calibri" panose="020F0502020204030204" pitchFamily="34" charset="0"/>
                <a:ea typeface="Calibri" panose="020F0502020204030204" pitchFamily="34" charset="0"/>
                <a:cs typeface="Calibri" panose="020F0502020204030204" pitchFamily="34" charset="0"/>
              </a:rPr>
              <a:t>pride or arrogance.</a:t>
            </a:r>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1B59984-7E32-9CC6-4F96-742048CBBF5B}"/>
              </a:ext>
            </a:extLst>
          </p:cNvPr>
          <p:cNvSpPr txBox="1"/>
          <p:nvPr/>
        </p:nvSpPr>
        <p:spPr>
          <a:xfrm>
            <a:off x="130621" y="1399735"/>
            <a:ext cx="6819970" cy="2246769"/>
          </a:xfrm>
          <a:prstGeom prst="rect">
            <a:avLst/>
          </a:prstGeom>
          <a:noFill/>
        </p:spPr>
        <p:txBody>
          <a:bodyPr wrap="square">
            <a:spAutoFit/>
          </a:bodyPr>
          <a:lstStyle/>
          <a:p>
            <a:r>
              <a:rPr lang="en-US" sz="2000" b="1" i="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Isaiah warned us against drawing "iniquity with cords of vanity." (Isa. 5:18.) </a:t>
            </a:r>
            <a:endParaRPr lang="en-US" sz="2000" b="1" dirty="0">
              <a:solidFill>
                <a:srgbClr val="212529"/>
              </a:solidFill>
              <a:latin typeface="Calibri" panose="020F0502020204030204" pitchFamily="34" charset="0"/>
              <a:ea typeface="Calibri" panose="020F0502020204030204" pitchFamily="34" charset="0"/>
              <a:cs typeface="Calibri" panose="020F0502020204030204" pitchFamily="34" charset="0"/>
            </a:endParaRPr>
          </a:p>
          <a:p>
            <a:r>
              <a:rPr lang="en-US" sz="2000" b="1" i="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Yes, vanity is a sin. </a:t>
            </a:r>
            <a:endParaRPr lang="en-US" sz="2000" b="1" dirty="0">
              <a:solidFill>
                <a:srgbClr val="212529"/>
              </a:solidFill>
              <a:latin typeface="Calibri" panose="020F0502020204030204" pitchFamily="34" charset="0"/>
              <a:ea typeface="Calibri" panose="020F0502020204030204" pitchFamily="34" charset="0"/>
              <a:cs typeface="Calibri" panose="020F0502020204030204" pitchFamily="34" charset="0"/>
            </a:endParaRPr>
          </a:p>
          <a:p>
            <a:r>
              <a:rPr lang="en-US" sz="2000" b="1" i="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And if we don't carefully watch our steps, we can find ourselves easily slipping into the arena of puffed-up egos, self-righteousness or some other prideful attitude that will turn our otherwise good intentions into boastful and vain behavior.</a:t>
            </a:r>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F05C642B-D858-2013-F785-6D6E06247B2B}"/>
              </a:ext>
            </a:extLst>
          </p:cNvPr>
          <p:cNvSpPr txBox="1"/>
          <p:nvPr/>
        </p:nvSpPr>
        <p:spPr>
          <a:xfrm>
            <a:off x="5180136" y="5372653"/>
            <a:ext cx="6635662" cy="1015663"/>
          </a:xfrm>
          <a:prstGeom prst="rect">
            <a:avLst/>
          </a:prstGeom>
          <a:noFill/>
        </p:spPr>
        <p:txBody>
          <a:bodyPr wrap="square">
            <a:spAutoFit/>
          </a:bodyPr>
          <a:lstStyle/>
          <a:p>
            <a:r>
              <a:rPr lang="en-US" sz="2000" b="1" dirty="0">
                <a:solidFill>
                  <a:srgbClr val="212529"/>
                </a:solidFill>
                <a:latin typeface="Calibri" panose="020F0502020204030204" pitchFamily="34" charset="0"/>
                <a:ea typeface="Calibri" panose="020F0502020204030204" pitchFamily="34" charset="0"/>
                <a:cs typeface="Calibri" panose="020F0502020204030204" pitchFamily="34" charset="0"/>
              </a:rPr>
              <a:t>…</a:t>
            </a:r>
            <a:r>
              <a:rPr lang="en-US" sz="2000" b="1" i="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 vanity is not limited to the wearing of costly apparel or tied into possessions or social status. Vanity has as much to do with our attitude as our appearance or possessions. (2) </a:t>
            </a:r>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8D574484-1A47-AD3A-E6CE-CE393CC3F274}"/>
              </a:ext>
            </a:extLst>
          </p:cNvPr>
          <p:cNvPicPr>
            <a:picLocks noChangeAspect="1"/>
          </p:cNvPicPr>
          <p:nvPr/>
        </p:nvPicPr>
        <p:blipFill>
          <a:blip r:embed="rId3"/>
          <a:stretch>
            <a:fillRect/>
          </a:stretch>
        </p:blipFill>
        <p:spPr>
          <a:xfrm>
            <a:off x="7081212" y="1399735"/>
            <a:ext cx="4734586" cy="3620005"/>
          </a:xfrm>
          <a:prstGeom prst="rect">
            <a:avLst/>
          </a:prstGeom>
        </p:spPr>
      </p:pic>
      <p:pic>
        <p:nvPicPr>
          <p:cNvPr id="29" name="Picture 28">
            <a:extLst>
              <a:ext uri="{FF2B5EF4-FFF2-40B4-BE49-F238E27FC236}">
                <a16:creationId xmlns:a16="http://schemas.microsoft.com/office/drawing/2014/main" id="{514F32CA-A91A-37BD-5D4D-9361A7F9890C}"/>
              </a:ext>
            </a:extLst>
          </p:cNvPr>
          <p:cNvPicPr>
            <a:picLocks noChangeAspect="1"/>
          </p:cNvPicPr>
          <p:nvPr/>
        </p:nvPicPr>
        <p:blipFill>
          <a:blip r:embed="rId4"/>
          <a:stretch>
            <a:fillRect/>
          </a:stretch>
        </p:blipFill>
        <p:spPr>
          <a:xfrm>
            <a:off x="991423" y="3646504"/>
            <a:ext cx="3912011" cy="2845099"/>
          </a:xfrm>
          <a:prstGeom prst="rect">
            <a:avLst/>
          </a:prstGeom>
        </p:spPr>
      </p:pic>
      <p:sp>
        <p:nvSpPr>
          <p:cNvPr id="31" name="TextBox 30">
            <a:extLst>
              <a:ext uri="{FF2B5EF4-FFF2-40B4-BE49-F238E27FC236}">
                <a16:creationId xmlns:a16="http://schemas.microsoft.com/office/drawing/2014/main" id="{8F075CF0-3011-8CCF-E8BD-B213F635F4F2}"/>
              </a:ext>
            </a:extLst>
          </p:cNvPr>
          <p:cNvSpPr txBox="1"/>
          <p:nvPr/>
        </p:nvSpPr>
        <p:spPr>
          <a:xfrm>
            <a:off x="2087" y="6488668"/>
            <a:ext cx="6093912" cy="369332"/>
          </a:xfrm>
          <a:prstGeom prst="rect">
            <a:avLst/>
          </a:prstGeom>
          <a:noFill/>
        </p:spPr>
        <p:txBody>
          <a:bodyPr wrap="square">
            <a:spAutoFit/>
          </a:bodyPr>
          <a:lstStyle/>
          <a:p>
            <a:r>
              <a:rPr lang="en-US" sz="1800" b="1" i="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Psalm 24:4</a:t>
            </a:r>
            <a:endParaRPr lang="en-US" dirty="0"/>
          </a:p>
        </p:txBody>
      </p:sp>
    </p:spTree>
    <p:extLst>
      <p:ext uri="{BB962C8B-B14F-4D97-AF65-F5344CB8AC3E}">
        <p14:creationId xmlns:p14="http://schemas.microsoft.com/office/powerpoint/2010/main" val="145108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BE29D-507C-3FA3-22F9-07B44AB136A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1544C8E-83B6-4B6F-D201-BC2E410D0BED}"/>
              </a:ext>
            </a:extLst>
          </p:cNvPr>
          <p:cNvPicPr>
            <a:picLocks noChangeAspect="1"/>
          </p:cNvPicPr>
          <p:nvPr/>
        </p:nvPicPr>
        <p:blipFill>
          <a:blip r:embed="rId2"/>
          <a:srcRect b="55680"/>
          <a:stretch>
            <a:fillRect/>
          </a:stretch>
        </p:blipFill>
        <p:spPr>
          <a:xfrm>
            <a:off x="-1" y="0"/>
            <a:ext cx="12192001" cy="6858000"/>
          </a:xfrm>
          <a:prstGeom prst="rect">
            <a:avLst/>
          </a:prstGeom>
        </p:spPr>
      </p:pic>
      <p:sp>
        <p:nvSpPr>
          <p:cNvPr id="2" name="TextBox 1">
            <a:extLst>
              <a:ext uri="{FF2B5EF4-FFF2-40B4-BE49-F238E27FC236}">
                <a16:creationId xmlns:a16="http://schemas.microsoft.com/office/drawing/2014/main" id="{7461D840-75A6-6C0C-C259-D12058E66BAD}"/>
              </a:ext>
            </a:extLst>
          </p:cNvPr>
          <p:cNvSpPr txBox="1"/>
          <p:nvPr/>
        </p:nvSpPr>
        <p:spPr>
          <a:xfrm>
            <a:off x="0" y="0"/>
            <a:ext cx="12192001" cy="923330"/>
          </a:xfrm>
          <a:prstGeom prst="rect">
            <a:avLst/>
          </a:prstGeom>
          <a:noFill/>
        </p:spPr>
        <p:txBody>
          <a:bodyPr wrap="square" rtlCol="0">
            <a:spAutoFit/>
          </a:bodyPr>
          <a:lstStyle/>
          <a:p>
            <a:pPr algn="ctr"/>
            <a:r>
              <a:rPr lang="en-US" sz="5400" dirty="0">
                <a:latin typeface="Rockwell" panose="02060603020205020403" pitchFamily="18" charset="0"/>
              </a:rPr>
              <a:t>Sworn Deceitfully</a:t>
            </a:r>
          </a:p>
        </p:txBody>
      </p:sp>
      <p:sp>
        <p:nvSpPr>
          <p:cNvPr id="13" name="TextBox 12">
            <a:extLst>
              <a:ext uri="{FF2B5EF4-FFF2-40B4-BE49-F238E27FC236}">
                <a16:creationId xmlns:a16="http://schemas.microsoft.com/office/drawing/2014/main" id="{F7E55FE7-B003-E2F2-9003-E7F9A726C838}"/>
              </a:ext>
            </a:extLst>
          </p:cNvPr>
          <p:cNvSpPr txBox="1"/>
          <p:nvPr/>
        </p:nvSpPr>
        <p:spPr>
          <a:xfrm>
            <a:off x="3049043" y="923330"/>
            <a:ext cx="6093912" cy="707886"/>
          </a:xfrm>
          <a:prstGeom prst="rect">
            <a:avLst/>
          </a:prstGeom>
          <a:noFill/>
        </p:spPr>
        <p:txBody>
          <a:bodyPr wrap="square">
            <a:spAutoFit/>
          </a:bodyPr>
          <a:lstStyle/>
          <a:p>
            <a:pPr algn="ctr"/>
            <a:r>
              <a:rPr lang="en-US" sz="2000" b="1" dirty="0">
                <a:latin typeface="Calibri" panose="020F0502020204030204" pitchFamily="34" charset="0"/>
                <a:ea typeface="Calibri" panose="020F0502020204030204" pitchFamily="34" charset="0"/>
                <a:cs typeface="Calibri" panose="020F0502020204030204" pitchFamily="34" charset="0"/>
              </a:rPr>
              <a:t>to swear an oath falsely, making a promise that is not genuine with the intent to deceive</a:t>
            </a:r>
            <a:r>
              <a:rPr lang="en-US" sz="2000" b="1" i="0" dirty="0">
                <a:solidFill>
                  <a:srgbClr val="53575B"/>
                </a:solidFill>
                <a:effectLst/>
                <a:latin typeface="Calibri" panose="020F0502020204030204" pitchFamily="34" charset="0"/>
                <a:ea typeface="Calibri" panose="020F0502020204030204" pitchFamily="34" charset="0"/>
                <a:cs typeface="Calibri" panose="020F0502020204030204" pitchFamily="34" charset="0"/>
              </a:rPr>
              <a:t>.</a:t>
            </a:r>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814D509-E8E5-1022-01C8-0FBD8A13E69D}"/>
              </a:ext>
            </a:extLst>
          </p:cNvPr>
          <p:cNvSpPr txBox="1"/>
          <p:nvPr/>
        </p:nvSpPr>
        <p:spPr>
          <a:xfrm>
            <a:off x="482801" y="1700478"/>
            <a:ext cx="4723839" cy="1938992"/>
          </a:xfrm>
          <a:prstGeom prst="rect">
            <a:avLst/>
          </a:prstGeom>
          <a:noFill/>
        </p:spPr>
        <p:txBody>
          <a:bodyPr wrap="square">
            <a:spAutoFit/>
          </a:bodyPr>
          <a:lstStyle/>
          <a:p>
            <a:r>
              <a:rPr lang="en-US" sz="2000" b="1" i="1" dirty="0">
                <a:solidFill>
                  <a:srgbClr val="FF0000"/>
                </a:solidFill>
                <a:latin typeface="Calibri" panose="020F0502020204030204" pitchFamily="34" charset="0"/>
                <a:ea typeface="Calibri" panose="020F0502020204030204" pitchFamily="34" charset="0"/>
                <a:cs typeface="Calibri" panose="020F0502020204030204" pitchFamily="34" charset="0"/>
              </a:rPr>
              <a:t>The People of Nephi</a:t>
            </a:r>
          </a:p>
          <a:p>
            <a:endParaRPr lang="en-US" sz="20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r>
              <a:rPr lang="en-US" sz="2000" b="1" i="1" dirty="0">
                <a:solidFill>
                  <a:srgbClr val="FF0000"/>
                </a:solidFill>
                <a:latin typeface="Calibri" panose="020F0502020204030204" pitchFamily="34" charset="0"/>
                <a:ea typeface="Calibri" panose="020F0502020204030204" pitchFamily="34" charset="0"/>
                <a:cs typeface="Calibri" panose="020F0502020204030204" pitchFamily="34" charset="0"/>
              </a:rPr>
              <a:t>… for they were perfectly honest and upright in all things; and they were firm in the faith of Christ, even unto the end.</a:t>
            </a:r>
          </a:p>
          <a:p>
            <a:r>
              <a:rPr lang="en-US" sz="2000" b="1" i="1" dirty="0">
                <a:solidFill>
                  <a:srgbClr val="FF0000"/>
                </a:solidFill>
                <a:latin typeface="Calibri" panose="020F0502020204030204" pitchFamily="34" charset="0"/>
                <a:ea typeface="Calibri" panose="020F0502020204030204" pitchFamily="34" charset="0"/>
                <a:cs typeface="Calibri" panose="020F0502020204030204" pitchFamily="34" charset="0"/>
              </a:rPr>
              <a:t>Alma 27:27</a:t>
            </a:r>
          </a:p>
        </p:txBody>
      </p:sp>
      <p:sp>
        <p:nvSpPr>
          <p:cNvPr id="17" name="TextBox 16">
            <a:extLst>
              <a:ext uri="{FF2B5EF4-FFF2-40B4-BE49-F238E27FC236}">
                <a16:creationId xmlns:a16="http://schemas.microsoft.com/office/drawing/2014/main" id="{20E47925-710A-1FBE-6804-ADBF42615CC9}"/>
              </a:ext>
            </a:extLst>
          </p:cNvPr>
          <p:cNvSpPr txBox="1"/>
          <p:nvPr/>
        </p:nvSpPr>
        <p:spPr>
          <a:xfrm>
            <a:off x="4278988" y="4684816"/>
            <a:ext cx="6635662" cy="1631216"/>
          </a:xfrm>
          <a:prstGeom prst="rect">
            <a:avLst/>
          </a:prstGeom>
          <a:noFill/>
        </p:spPr>
        <p:txBody>
          <a:bodyPr wrap="square">
            <a:spAutoFit/>
          </a:bodyPr>
          <a:lstStyle/>
          <a:p>
            <a:pPr fontAlgn="base"/>
            <a:r>
              <a:rPr lang="en-US" sz="2000" b="1" dirty="0">
                <a:latin typeface="Calibri" panose="020F0502020204030204" pitchFamily="34" charset="0"/>
                <a:ea typeface="Calibri" panose="020F0502020204030204" pitchFamily="34" charset="0"/>
                <a:cs typeface="Calibri" panose="020F0502020204030204" pitchFamily="34" charset="0"/>
              </a:rPr>
              <a:t>A little lying, a little cheating, or taking a little unfair advantage is not acceptable to the Lord.</a:t>
            </a:r>
          </a:p>
          <a:p>
            <a:pPr fontAlgn="base"/>
            <a:endParaRPr lang="en-US" sz="2000" b="1" dirty="0">
              <a:latin typeface="Calibri" panose="020F0502020204030204" pitchFamily="34" charset="0"/>
              <a:ea typeface="Calibri" panose="020F0502020204030204" pitchFamily="34" charset="0"/>
              <a:cs typeface="Calibri" panose="020F0502020204030204" pitchFamily="34" charset="0"/>
            </a:endParaRPr>
          </a:p>
          <a:p>
            <a:pPr fontAlgn="base"/>
            <a:r>
              <a:rPr lang="en-US" sz="2000" b="1" dirty="0">
                <a:latin typeface="Calibri" panose="020F0502020204030204" pitchFamily="34" charset="0"/>
                <a:ea typeface="Calibri" panose="020F0502020204030204" pitchFamily="34" charset="0"/>
                <a:cs typeface="Calibri" panose="020F0502020204030204" pitchFamily="34" charset="0"/>
              </a:rPr>
              <a:t>The scriptures warn that these are Satan’s ways to lead us “carefully down to [destruction]”. </a:t>
            </a:r>
          </a:p>
        </p:txBody>
      </p:sp>
      <p:sp>
        <p:nvSpPr>
          <p:cNvPr id="3" name="TextBox 2">
            <a:extLst>
              <a:ext uri="{FF2B5EF4-FFF2-40B4-BE49-F238E27FC236}">
                <a16:creationId xmlns:a16="http://schemas.microsoft.com/office/drawing/2014/main" id="{ABAF4AB7-012B-9B1B-3167-31C60F8F08A3}"/>
              </a:ext>
            </a:extLst>
          </p:cNvPr>
          <p:cNvSpPr txBox="1"/>
          <p:nvPr/>
        </p:nvSpPr>
        <p:spPr>
          <a:xfrm>
            <a:off x="2087" y="6488668"/>
            <a:ext cx="6093912" cy="369332"/>
          </a:xfrm>
          <a:prstGeom prst="rect">
            <a:avLst/>
          </a:prstGeom>
          <a:noFill/>
        </p:spPr>
        <p:txBody>
          <a:bodyPr wrap="square">
            <a:spAutoFit/>
          </a:bodyPr>
          <a:lstStyle/>
          <a:p>
            <a:r>
              <a:rPr lang="en-US" sz="1800" b="1" i="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Psalm 24:4; 2 Nephi 28:8-9, 21</a:t>
            </a:r>
            <a:endParaRPr lang="en-US" dirty="0"/>
          </a:p>
        </p:txBody>
      </p:sp>
      <p:sp>
        <p:nvSpPr>
          <p:cNvPr id="5" name="TextBox 4">
            <a:extLst>
              <a:ext uri="{FF2B5EF4-FFF2-40B4-BE49-F238E27FC236}">
                <a16:creationId xmlns:a16="http://schemas.microsoft.com/office/drawing/2014/main" id="{1F7E6A44-3131-5214-CD6D-8D3985C76BDA}"/>
              </a:ext>
            </a:extLst>
          </p:cNvPr>
          <p:cNvSpPr txBox="1"/>
          <p:nvPr/>
        </p:nvSpPr>
        <p:spPr>
          <a:xfrm>
            <a:off x="5950225" y="6438492"/>
            <a:ext cx="6122504" cy="369332"/>
          </a:xfrm>
          <a:prstGeom prst="rect">
            <a:avLst/>
          </a:prstGeom>
          <a:noFill/>
        </p:spPr>
        <p:txBody>
          <a:bodyPr wrap="square">
            <a:spAutoFit/>
          </a:bodyPr>
          <a:lstStyle/>
          <a:p>
            <a:pPr algn="r"/>
            <a:r>
              <a:rPr lang="en-US" sz="1800" b="1" dirty="0">
                <a:latin typeface="Calibri" panose="020F0502020204030204" pitchFamily="34" charset="0"/>
              </a:rPr>
              <a:t>(2)</a:t>
            </a:r>
            <a:endParaRPr lang="en-US" dirty="0"/>
          </a:p>
        </p:txBody>
      </p:sp>
      <p:pic>
        <p:nvPicPr>
          <p:cNvPr id="9" name="Picture 8">
            <a:extLst>
              <a:ext uri="{FF2B5EF4-FFF2-40B4-BE49-F238E27FC236}">
                <a16:creationId xmlns:a16="http://schemas.microsoft.com/office/drawing/2014/main" id="{33605884-64B2-D778-A072-60229FDF2D44}"/>
              </a:ext>
            </a:extLst>
          </p:cNvPr>
          <p:cNvPicPr>
            <a:picLocks noChangeAspect="1"/>
          </p:cNvPicPr>
          <p:nvPr/>
        </p:nvPicPr>
        <p:blipFill>
          <a:blip r:embed="rId3"/>
          <a:stretch>
            <a:fillRect/>
          </a:stretch>
        </p:blipFill>
        <p:spPr>
          <a:xfrm>
            <a:off x="5689442" y="1668712"/>
            <a:ext cx="4326816" cy="2811702"/>
          </a:xfrm>
          <a:prstGeom prst="rect">
            <a:avLst/>
          </a:prstGeom>
        </p:spPr>
      </p:pic>
    </p:spTree>
    <p:extLst>
      <p:ext uri="{BB962C8B-B14F-4D97-AF65-F5344CB8AC3E}">
        <p14:creationId xmlns:p14="http://schemas.microsoft.com/office/powerpoint/2010/main" val="320629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E4A28-BB7A-A0DF-A62D-9D94F2A4FD0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07680F4-A020-FAD4-A524-887AFD0B9315}"/>
              </a:ext>
            </a:extLst>
          </p:cNvPr>
          <p:cNvPicPr>
            <a:picLocks noChangeAspect="1"/>
          </p:cNvPicPr>
          <p:nvPr/>
        </p:nvPicPr>
        <p:blipFill>
          <a:blip r:embed="rId2"/>
          <a:stretch>
            <a:fillRect/>
          </a:stretch>
        </p:blipFill>
        <p:spPr>
          <a:xfrm>
            <a:off x="-1" y="0"/>
            <a:ext cx="12192001" cy="6896060"/>
          </a:xfrm>
          <a:prstGeom prst="rect">
            <a:avLst/>
          </a:prstGeom>
        </p:spPr>
      </p:pic>
      <p:pic>
        <p:nvPicPr>
          <p:cNvPr id="1026" name="Picture 2" descr="LDS temple - Free vector clipart images on creazilla.com">
            <a:extLst>
              <a:ext uri="{FF2B5EF4-FFF2-40B4-BE49-F238E27FC236}">
                <a16:creationId xmlns:a16="http://schemas.microsoft.com/office/drawing/2014/main" id="{6C422D44-2241-92CF-08EA-651FDC83E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6372" y="450959"/>
            <a:ext cx="2081541" cy="31910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363180-9CEA-F0B3-F825-2A883E487B3F}"/>
              </a:ext>
            </a:extLst>
          </p:cNvPr>
          <p:cNvSpPr txBox="1"/>
          <p:nvPr/>
        </p:nvSpPr>
        <p:spPr>
          <a:xfrm>
            <a:off x="1066798" y="5091840"/>
            <a:ext cx="1866379" cy="375782"/>
          </a:xfrm>
          <a:prstGeom prst="rect">
            <a:avLst/>
          </a:prstGeom>
          <a:solidFill>
            <a:srgbClr val="FFFFCC"/>
          </a:solidFill>
        </p:spPr>
        <p:txBody>
          <a:bodyPr wrap="square" rtlCol="0">
            <a:sp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Clean Hands</a:t>
            </a:r>
          </a:p>
        </p:txBody>
      </p:sp>
      <p:sp>
        <p:nvSpPr>
          <p:cNvPr id="7" name="TextBox 6">
            <a:extLst>
              <a:ext uri="{FF2B5EF4-FFF2-40B4-BE49-F238E27FC236}">
                <a16:creationId xmlns:a16="http://schemas.microsoft.com/office/drawing/2014/main" id="{2D030E5A-32EB-559C-5070-1D4011D13F5F}"/>
              </a:ext>
            </a:extLst>
          </p:cNvPr>
          <p:cNvSpPr txBox="1"/>
          <p:nvPr/>
        </p:nvSpPr>
        <p:spPr>
          <a:xfrm>
            <a:off x="2933177" y="4665931"/>
            <a:ext cx="1866379" cy="375782"/>
          </a:xfrm>
          <a:prstGeom prst="rect">
            <a:avLst/>
          </a:prstGeom>
          <a:solidFill>
            <a:srgbClr val="FFFFCC"/>
          </a:solidFill>
        </p:spPr>
        <p:txBody>
          <a:bodyPr wrap="square" rtlCol="0">
            <a:sp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Pure Heart</a:t>
            </a:r>
          </a:p>
        </p:txBody>
      </p:sp>
      <p:sp>
        <p:nvSpPr>
          <p:cNvPr id="8" name="TextBox 7">
            <a:extLst>
              <a:ext uri="{FF2B5EF4-FFF2-40B4-BE49-F238E27FC236}">
                <a16:creationId xmlns:a16="http://schemas.microsoft.com/office/drawing/2014/main" id="{46362F51-9BC8-B4E9-0E16-B2B1B33EAED3}"/>
              </a:ext>
            </a:extLst>
          </p:cNvPr>
          <p:cNvSpPr txBox="1"/>
          <p:nvPr/>
        </p:nvSpPr>
        <p:spPr>
          <a:xfrm>
            <a:off x="5215001" y="4123809"/>
            <a:ext cx="1866379" cy="646331"/>
          </a:xfrm>
          <a:prstGeom prst="rect">
            <a:avLst/>
          </a:prstGeom>
          <a:solidFill>
            <a:srgbClr val="FFFFCC"/>
          </a:solidFill>
        </p:spPr>
        <p:txBody>
          <a:bodyPr wrap="square" rtlCol="0">
            <a:sp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Not lifted up his soul into vanity</a:t>
            </a:r>
          </a:p>
        </p:txBody>
      </p:sp>
      <p:sp>
        <p:nvSpPr>
          <p:cNvPr id="9" name="TextBox 8">
            <a:extLst>
              <a:ext uri="{FF2B5EF4-FFF2-40B4-BE49-F238E27FC236}">
                <a16:creationId xmlns:a16="http://schemas.microsoft.com/office/drawing/2014/main" id="{79FE76B0-B1F5-ED6F-D086-375CB6184795}"/>
              </a:ext>
            </a:extLst>
          </p:cNvPr>
          <p:cNvSpPr txBox="1"/>
          <p:nvPr/>
        </p:nvSpPr>
        <p:spPr>
          <a:xfrm>
            <a:off x="7336449" y="3448030"/>
            <a:ext cx="1866379" cy="646331"/>
          </a:xfrm>
          <a:prstGeom prst="rect">
            <a:avLst/>
          </a:prstGeom>
          <a:solidFill>
            <a:srgbClr val="FFFFCC"/>
          </a:solidFill>
        </p:spPr>
        <p:txBody>
          <a:bodyPr wrap="square" rtlCol="0">
            <a:sp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Nor sworn </a:t>
            </a:r>
            <a:r>
              <a:rPr lang="en-US" b="1" dirty="0" err="1">
                <a:latin typeface="Calibri" panose="020F0502020204030204" pitchFamily="34" charset="0"/>
                <a:ea typeface="Calibri" panose="020F0502020204030204" pitchFamily="34" charset="0"/>
                <a:cs typeface="Calibri" panose="020F0502020204030204" pitchFamily="34" charset="0"/>
              </a:rPr>
              <a:t>deceitfull</a:t>
            </a:r>
            <a:endParaRPr lang="en-US" b="1" dirty="0">
              <a:latin typeface="Calibri" panose="020F050202020403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38D63292-A678-D6D0-5864-31ECF79CBD7B}"/>
              </a:ext>
            </a:extLst>
          </p:cNvPr>
          <p:cNvGrpSpPr/>
          <p:nvPr/>
        </p:nvGrpSpPr>
        <p:grpSpPr>
          <a:xfrm>
            <a:off x="58442" y="4123809"/>
            <a:ext cx="1008356" cy="2062119"/>
            <a:chOff x="1306143" y="1371307"/>
            <a:chExt cx="1777090" cy="3634204"/>
          </a:xfrm>
        </p:grpSpPr>
        <p:sp>
          <p:nvSpPr>
            <p:cNvPr id="11" name="Rectangle: Rounded Corners 10">
              <a:extLst>
                <a:ext uri="{FF2B5EF4-FFF2-40B4-BE49-F238E27FC236}">
                  <a16:creationId xmlns:a16="http://schemas.microsoft.com/office/drawing/2014/main" id="{18095A79-B929-D978-0D42-DDE1FE00D2FD}"/>
                </a:ext>
              </a:extLst>
            </p:cNvPr>
            <p:cNvSpPr/>
            <p:nvPr/>
          </p:nvSpPr>
          <p:spPr>
            <a:xfrm>
              <a:off x="1839432" y="2126511"/>
              <a:ext cx="420114" cy="1414131"/>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5102570-58D7-3D0B-22EE-935BFD058D69}"/>
                </a:ext>
              </a:extLst>
            </p:cNvPr>
            <p:cNvSpPr/>
            <p:nvPr/>
          </p:nvSpPr>
          <p:spPr>
            <a:xfrm>
              <a:off x="1911684" y="1371307"/>
              <a:ext cx="680483" cy="7230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B2FB3145-3761-2442-8E19-3B0354C0824B}"/>
                </a:ext>
              </a:extLst>
            </p:cNvPr>
            <p:cNvSpPr/>
            <p:nvPr/>
          </p:nvSpPr>
          <p:spPr>
            <a:xfrm rot="3319452">
              <a:off x="1605533" y="2038550"/>
              <a:ext cx="318725" cy="917505"/>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9B70C994-FE6E-50C1-9A30-7D6E1D8ADE34}"/>
                </a:ext>
              </a:extLst>
            </p:cNvPr>
            <p:cNvSpPr/>
            <p:nvPr/>
          </p:nvSpPr>
          <p:spPr>
            <a:xfrm rot="461909">
              <a:off x="1308210" y="2580052"/>
              <a:ext cx="244074" cy="89840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CB5E270-9D87-462C-3181-2D8FDD391FD9}"/>
                </a:ext>
              </a:extLst>
            </p:cNvPr>
            <p:cNvSpPr/>
            <p:nvPr/>
          </p:nvSpPr>
          <p:spPr>
            <a:xfrm rot="19169955">
              <a:off x="2189937" y="2161646"/>
              <a:ext cx="289163" cy="89840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50015F75-1401-2B51-130F-074A846CB928}"/>
                </a:ext>
              </a:extLst>
            </p:cNvPr>
            <p:cNvSpPr/>
            <p:nvPr/>
          </p:nvSpPr>
          <p:spPr>
            <a:xfrm rot="5841402">
              <a:off x="2649222" y="2635904"/>
              <a:ext cx="259411" cy="60861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A1D97DE-6913-112C-5A71-22406AD5BA5C}"/>
                </a:ext>
              </a:extLst>
            </p:cNvPr>
            <p:cNvSpPr/>
            <p:nvPr/>
          </p:nvSpPr>
          <p:spPr>
            <a:xfrm rot="702690">
              <a:off x="1689867" y="3276562"/>
              <a:ext cx="290389" cy="1728949"/>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809F46F3-64A1-A0A0-EEFF-4010EC13A6CE}"/>
                </a:ext>
              </a:extLst>
            </p:cNvPr>
            <p:cNvSpPr/>
            <p:nvPr/>
          </p:nvSpPr>
          <p:spPr>
            <a:xfrm rot="17923981">
              <a:off x="2264444" y="3100958"/>
              <a:ext cx="250576" cy="95297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CD7F1506-A0B1-2E0F-FFE8-3223AB126467}"/>
                </a:ext>
              </a:extLst>
            </p:cNvPr>
            <p:cNvSpPr/>
            <p:nvPr/>
          </p:nvSpPr>
          <p:spPr>
            <a:xfrm rot="206389">
              <a:off x="2521864" y="3663677"/>
              <a:ext cx="258503" cy="80261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3660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118498-E4F5-589A-6E82-A924DF810164}"/>
              </a:ext>
            </a:extLst>
          </p:cNvPr>
          <p:cNvPicPr>
            <a:picLocks noChangeAspect="1"/>
          </p:cNvPicPr>
          <p:nvPr/>
        </p:nvPicPr>
        <p:blipFill>
          <a:blip r:embed="rId2"/>
          <a:stretch>
            <a:fillRect/>
          </a:stretch>
        </p:blipFill>
        <p:spPr>
          <a:xfrm>
            <a:off x="-53231" y="-15557"/>
            <a:ext cx="12245231" cy="6896060"/>
          </a:xfrm>
          <a:prstGeom prst="rect">
            <a:avLst/>
          </a:prstGeom>
        </p:spPr>
      </p:pic>
      <p:sp>
        <p:nvSpPr>
          <p:cNvPr id="6" name="TextBox 5">
            <a:extLst>
              <a:ext uri="{FF2B5EF4-FFF2-40B4-BE49-F238E27FC236}">
                <a16:creationId xmlns:a16="http://schemas.microsoft.com/office/drawing/2014/main" id="{B9E57FB2-8F7B-152D-8A7A-EC42A158E652}"/>
              </a:ext>
            </a:extLst>
          </p:cNvPr>
          <p:cNvSpPr txBox="1"/>
          <p:nvPr/>
        </p:nvSpPr>
        <p:spPr>
          <a:xfrm>
            <a:off x="3439989" y="3122432"/>
            <a:ext cx="1866379" cy="2031325"/>
          </a:xfrm>
          <a:prstGeom prst="rect">
            <a:avLst/>
          </a:prstGeom>
          <a:solidFill>
            <a:srgbClr val="FFFFCC"/>
          </a:solidFill>
        </p:spPr>
        <p:txBody>
          <a:bodyPr wrap="square" rtlCol="0">
            <a:sp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 Lift up your heads, O ye </a:t>
            </a:r>
            <a:r>
              <a:rPr lang="en-US" b="1" i="1" dirty="0">
                <a:latin typeface="Calibri" panose="020F0502020204030204" pitchFamily="34" charset="0"/>
                <a:ea typeface="Calibri" panose="020F0502020204030204" pitchFamily="34" charset="0"/>
                <a:cs typeface="Calibri" panose="020F0502020204030204" pitchFamily="34" charset="0"/>
              </a:rPr>
              <a:t>generations of Jacob;</a:t>
            </a:r>
            <a:r>
              <a:rPr lang="en-US" b="1" dirty="0">
                <a:latin typeface="Calibri" panose="020F0502020204030204" pitchFamily="34" charset="0"/>
                <a:ea typeface="Calibri" panose="020F0502020204030204" pitchFamily="34" charset="0"/>
                <a:cs typeface="Calibri" panose="020F0502020204030204" pitchFamily="34" charset="0"/>
              </a:rPr>
              <a:t> and be ye lifted up; </a:t>
            </a:r>
            <a:r>
              <a:rPr lang="en-US" b="1" i="1" dirty="0">
                <a:latin typeface="Calibri" panose="020F0502020204030204" pitchFamily="34" charset="0"/>
                <a:ea typeface="Calibri" panose="020F0502020204030204" pitchFamily="34" charset="0"/>
                <a:cs typeface="Calibri" panose="020F0502020204030204" pitchFamily="34" charset="0"/>
              </a:rPr>
              <a:t>and</a:t>
            </a:r>
            <a:r>
              <a:rPr lang="en-US" b="1" dirty="0">
                <a:latin typeface="Calibri" panose="020F0502020204030204" pitchFamily="34" charset="0"/>
                <a:ea typeface="Calibri" panose="020F0502020204030204" pitchFamily="34" charset="0"/>
                <a:cs typeface="Calibri" panose="020F0502020204030204" pitchFamily="34" charset="0"/>
              </a:rPr>
              <a:t> the Lord strong and mighty</a:t>
            </a:r>
          </a:p>
        </p:txBody>
      </p:sp>
      <p:sp>
        <p:nvSpPr>
          <p:cNvPr id="7" name="TextBox 6">
            <a:extLst>
              <a:ext uri="{FF2B5EF4-FFF2-40B4-BE49-F238E27FC236}">
                <a16:creationId xmlns:a16="http://schemas.microsoft.com/office/drawing/2014/main" id="{B6E89161-2F64-C958-AFF8-826EF14C36D1}"/>
              </a:ext>
            </a:extLst>
          </p:cNvPr>
          <p:cNvSpPr txBox="1"/>
          <p:nvPr/>
        </p:nvSpPr>
        <p:spPr>
          <a:xfrm>
            <a:off x="6849921" y="2021483"/>
            <a:ext cx="1866379" cy="2308324"/>
          </a:xfrm>
          <a:prstGeom prst="rect">
            <a:avLst/>
          </a:prstGeom>
          <a:solidFill>
            <a:srgbClr val="FFFFCC"/>
          </a:solidFill>
        </p:spPr>
        <p:txBody>
          <a:bodyPr wrap="square" rtlCol="0">
            <a:spAutoFit/>
          </a:bodyPr>
          <a:lstStyle/>
          <a:p>
            <a:pPr algn="ctr"/>
            <a:r>
              <a:rPr lang="en-US" b="1" i="1" dirty="0">
                <a:latin typeface="Calibri" panose="020F0502020204030204" pitchFamily="34" charset="0"/>
                <a:ea typeface="Calibri" panose="020F0502020204030204" pitchFamily="34" charset="0"/>
                <a:cs typeface="Calibri" panose="020F0502020204030204" pitchFamily="34" charset="0"/>
              </a:rPr>
              <a:t>Even</a:t>
            </a:r>
            <a:r>
              <a:rPr lang="en-US" b="1" dirty="0">
                <a:latin typeface="Calibri" panose="020F0502020204030204" pitchFamily="34" charset="0"/>
                <a:ea typeface="Calibri" panose="020F0502020204030204" pitchFamily="34" charset="0"/>
                <a:cs typeface="Calibri" panose="020F0502020204030204" pitchFamily="34" charset="0"/>
              </a:rPr>
              <a:t> the king of glory shall come </a:t>
            </a:r>
            <a:r>
              <a:rPr lang="en-US" b="1" i="1" dirty="0">
                <a:latin typeface="Calibri" panose="020F0502020204030204" pitchFamily="34" charset="0"/>
                <a:ea typeface="Calibri" panose="020F0502020204030204" pitchFamily="34" charset="0"/>
                <a:cs typeface="Calibri" panose="020F0502020204030204" pitchFamily="34" charset="0"/>
              </a:rPr>
              <a:t>unto you; and shall redeem his people, and shall establish them in righteousness.</a:t>
            </a:r>
            <a:endParaRPr lang="en-US" b="1" dirty="0">
              <a:latin typeface="Calibri" panose="020F050202020403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EBBC2D0C-11B0-2243-3E8F-665B31F9B1AD}"/>
              </a:ext>
            </a:extLst>
          </p:cNvPr>
          <p:cNvGrpSpPr/>
          <p:nvPr/>
        </p:nvGrpSpPr>
        <p:grpSpPr>
          <a:xfrm>
            <a:off x="1155679" y="3545155"/>
            <a:ext cx="1008356" cy="2086497"/>
            <a:chOff x="1306143" y="1328344"/>
            <a:chExt cx="1777090" cy="3677167"/>
          </a:xfrm>
        </p:grpSpPr>
        <p:sp>
          <p:nvSpPr>
            <p:cNvPr id="11" name="Rectangle: Rounded Corners 10">
              <a:extLst>
                <a:ext uri="{FF2B5EF4-FFF2-40B4-BE49-F238E27FC236}">
                  <a16:creationId xmlns:a16="http://schemas.microsoft.com/office/drawing/2014/main" id="{49DCF47F-697F-203A-ACA0-A22236DA71AC}"/>
                </a:ext>
              </a:extLst>
            </p:cNvPr>
            <p:cNvSpPr/>
            <p:nvPr/>
          </p:nvSpPr>
          <p:spPr>
            <a:xfrm>
              <a:off x="1839432" y="2126511"/>
              <a:ext cx="420114" cy="1414131"/>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94C52DD-7BD3-C5DC-9599-CF4A20448BAF}"/>
                </a:ext>
              </a:extLst>
            </p:cNvPr>
            <p:cNvSpPr/>
            <p:nvPr/>
          </p:nvSpPr>
          <p:spPr>
            <a:xfrm>
              <a:off x="1494820" y="1328344"/>
              <a:ext cx="680484" cy="7230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12E8D85-1784-FA80-9106-9CDF12DBFD6F}"/>
                </a:ext>
              </a:extLst>
            </p:cNvPr>
            <p:cNvSpPr/>
            <p:nvPr/>
          </p:nvSpPr>
          <p:spPr>
            <a:xfrm rot="3319452">
              <a:off x="1605533" y="2038550"/>
              <a:ext cx="318725" cy="917505"/>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662AE92-ADD8-0DCC-4A9F-85B8A523FD79}"/>
                </a:ext>
              </a:extLst>
            </p:cNvPr>
            <p:cNvSpPr/>
            <p:nvPr/>
          </p:nvSpPr>
          <p:spPr>
            <a:xfrm rot="461909">
              <a:off x="1308210" y="2580052"/>
              <a:ext cx="244074" cy="89840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016B8D9-440A-C414-FCCD-B311AEE437D2}"/>
                </a:ext>
              </a:extLst>
            </p:cNvPr>
            <p:cNvSpPr/>
            <p:nvPr/>
          </p:nvSpPr>
          <p:spPr>
            <a:xfrm rot="19169955">
              <a:off x="2189937" y="2161646"/>
              <a:ext cx="289163" cy="89840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1A86B6C-D7D5-B0DC-058F-C33AE0C0A905}"/>
                </a:ext>
              </a:extLst>
            </p:cNvPr>
            <p:cNvSpPr/>
            <p:nvPr/>
          </p:nvSpPr>
          <p:spPr>
            <a:xfrm rot="5841402">
              <a:off x="2649222" y="2635904"/>
              <a:ext cx="259411" cy="60861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EBE246D-9634-70A4-39CA-F93CE38556A6}"/>
                </a:ext>
              </a:extLst>
            </p:cNvPr>
            <p:cNvSpPr/>
            <p:nvPr/>
          </p:nvSpPr>
          <p:spPr>
            <a:xfrm rot="702690">
              <a:off x="1689867" y="3276562"/>
              <a:ext cx="290389" cy="1728949"/>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ABC7469B-50AD-36B6-ACA4-AA0B3AD43ED0}"/>
                </a:ext>
              </a:extLst>
            </p:cNvPr>
            <p:cNvSpPr/>
            <p:nvPr/>
          </p:nvSpPr>
          <p:spPr>
            <a:xfrm rot="17923981">
              <a:off x="2264444" y="3100958"/>
              <a:ext cx="250576" cy="95297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90BA840-D5E7-F5A0-3CDB-A9FDFA1B1F54}"/>
                </a:ext>
              </a:extLst>
            </p:cNvPr>
            <p:cNvSpPr/>
            <p:nvPr/>
          </p:nvSpPr>
          <p:spPr>
            <a:xfrm rot="206389">
              <a:off x="2521864" y="3663677"/>
              <a:ext cx="258503" cy="80261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C43F7B2B-3E3E-4099-977F-D40D9172CB94}"/>
              </a:ext>
            </a:extLst>
          </p:cNvPr>
          <p:cNvSpPr txBox="1"/>
          <p:nvPr/>
        </p:nvSpPr>
        <p:spPr>
          <a:xfrm>
            <a:off x="0" y="0"/>
            <a:ext cx="12192001" cy="923330"/>
          </a:xfrm>
          <a:prstGeom prst="rect">
            <a:avLst/>
          </a:prstGeom>
          <a:noFill/>
        </p:spPr>
        <p:txBody>
          <a:bodyPr wrap="square" rtlCol="0">
            <a:spAutoFit/>
          </a:bodyPr>
          <a:lstStyle/>
          <a:p>
            <a:pPr algn="ctr"/>
            <a:r>
              <a:rPr lang="en-US" sz="5400" dirty="0">
                <a:latin typeface="Rockwell" panose="02060603020205020403" pitchFamily="18" charset="0"/>
              </a:rPr>
              <a:t>Hope for the Last Days</a:t>
            </a:r>
          </a:p>
        </p:txBody>
      </p:sp>
      <p:sp>
        <p:nvSpPr>
          <p:cNvPr id="27" name="TextBox 26">
            <a:extLst>
              <a:ext uri="{FF2B5EF4-FFF2-40B4-BE49-F238E27FC236}">
                <a16:creationId xmlns:a16="http://schemas.microsoft.com/office/drawing/2014/main" id="{2ECD886F-BF35-511B-9DAE-6A4138886F74}"/>
              </a:ext>
            </a:extLst>
          </p:cNvPr>
          <p:cNvSpPr txBox="1"/>
          <p:nvPr/>
        </p:nvSpPr>
        <p:spPr>
          <a:xfrm>
            <a:off x="2087" y="6488668"/>
            <a:ext cx="6093912" cy="369332"/>
          </a:xfrm>
          <a:prstGeom prst="rect">
            <a:avLst/>
          </a:prstGeom>
          <a:noFill/>
        </p:spPr>
        <p:txBody>
          <a:bodyPr wrap="square">
            <a:spAutoFit/>
          </a:bodyPr>
          <a:lstStyle/>
          <a:p>
            <a:r>
              <a:rPr lang="en-US" sz="18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Psalm 24:7-10</a:t>
            </a:r>
            <a:endParaRPr lang="en-US" dirty="0">
              <a:solidFill>
                <a:schemeClr val="bg1"/>
              </a:solidFill>
            </a:endParaRPr>
          </a:p>
        </p:txBody>
      </p:sp>
      <p:grpSp>
        <p:nvGrpSpPr>
          <p:cNvPr id="28" name="Group 27">
            <a:extLst>
              <a:ext uri="{FF2B5EF4-FFF2-40B4-BE49-F238E27FC236}">
                <a16:creationId xmlns:a16="http://schemas.microsoft.com/office/drawing/2014/main" id="{5D7977AE-9BD1-A3BA-1138-F492C803A2A3}"/>
              </a:ext>
            </a:extLst>
          </p:cNvPr>
          <p:cNvGrpSpPr/>
          <p:nvPr/>
        </p:nvGrpSpPr>
        <p:grpSpPr>
          <a:xfrm>
            <a:off x="10259853" y="1073426"/>
            <a:ext cx="1243034" cy="2736635"/>
            <a:chOff x="1519855" y="349452"/>
            <a:chExt cx="2655905" cy="6159097"/>
          </a:xfrm>
        </p:grpSpPr>
        <p:sp>
          <p:nvSpPr>
            <p:cNvPr id="29" name="Freeform: Shape 28">
              <a:extLst>
                <a:ext uri="{FF2B5EF4-FFF2-40B4-BE49-F238E27FC236}">
                  <a16:creationId xmlns:a16="http://schemas.microsoft.com/office/drawing/2014/main" id="{BBD34557-9F3E-8F50-8F3C-E03873F81947}"/>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0" name="Oval 29">
              <a:extLst>
                <a:ext uri="{FF2B5EF4-FFF2-40B4-BE49-F238E27FC236}">
                  <a16:creationId xmlns:a16="http://schemas.microsoft.com/office/drawing/2014/main" id="{AAE347DB-C580-98DD-DB5B-ED646511E76B}"/>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4E5BEC60-3BCF-987A-C9FC-11E875C429C7}"/>
                </a:ext>
              </a:extLst>
            </p:cNvPr>
            <p:cNvSpPr/>
            <p:nvPr/>
          </p:nvSpPr>
          <p:spPr>
            <a:xfrm rot="808127">
              <a:off x="1559473" y="2126026"/>
              <a:ext cx="1407395" cy="2188537"/>
            </a:xfrm>
            <a:prstGeom prst="trapezoid">
              <a:avLst>
                <a:gd name="adj" fmla="val 5000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6A959F3E-F9ED-A584-650E-62628ABF52F0}"/>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7852BAA-9974-D34C-CED2-7ABFDA7599E5}"/>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0E6E29C2-549E-72DC-0ECC-086A6416F175}"/>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3F14DF3C-5377-D561-63D2-9A0A7558A0D3}"/>
                </a:ext>
              </a:extLst>
            </p:cNvPr>
            <p:cNvSpPr/>
            <p:nvPr/>
          </p:nvSpPr>
          <p:spPr>
            <a:xfrm>
              <a:off x="1519855" y="2137830"/>
              <a:ext cx="2655905" cy="4044699"/>
            </a:xfrm>
            <a:prstGeom prst="trapezoid">
              <a:avLst>
                <a:gd name="adj" fmla="val 3494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E084729-DE3A-58C8-879C-8D98046DD608}"/>
                </a:ext>
              </a:extLst>
            </p:cNvPr>
            <p:cNvSpPr/>
            <p:nvPr/>
          </p:nvSpPr>
          <p:spPr>
            <a:xfrm>
              <a:off x="2117131" y="3491848"/>
              <a:ext cx="1430103" cy="24268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10">
              <a:extLst>
                <a:ext uri="{FF2B5EF4-FFF2-40B4-BE49-F238E27FC236}">
                  <a16:creationId xmlns:a16="http://schemas.microsoft.com/office/drawing/2014/main" id="{61F6205E-06F7-A97B-8D09-A1C5DF755F20}"/>
                </a:ext>
              </a:extLst>
            </p:cNvPr>
            <p:cNvSpPr/>
            <p:nvPr/>
          </p:nvSpPr>
          <p:spPr>
            <a:xfrm>
              <a:off x="2268956" y="3593919"/>
              <a:ext cx="204301" cy="1132517"/>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11">
              <a:extLst>
                <a:ext uri="{FF2B5EF4-FFF2-40B4-BE49-F238E27FC236}">
                  <a16:creationId xmlns:a16="http://schemas.microsoft.com/office/drawing/2014/main" id="{08F16F7F-2387-3867-D39B-C1457006C456}"/>
                </a:ext>
              </a:extLst>
            </p:cNvPr>
            <p:cNvSpPr/>
            <p:nvPr/>
          </p:nvSpPr>
          <p:spPr>
            <a:xfrm rot="20563410">
              <a:off x="2411039" y="3478127"/>
              <a:ext cx="215948" cy="137519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12">
              <a:extLst>
                <a:ext uri="{FF2B5EF4-FFF2-40B4-BE49-F238E27FC236}">
                  <a16:creationId xmlns:a16="http://schemas.microsoft.com/office/drawing/2014/main" id="{31072A0A-CF39-3398-70C4-1643CA07D3FE}"/>
                </a:ext>
              </a:extLst>
            </p:cNvPr>
            <p:cNvSpPr/>
            <p:nvPr/>
          </p:nvSpPr>
          <p:spPr>
            <a:xfrm>
              <a:off x="2200857" y="3432133"/>
              <a:ext cx="272401" cy="24268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E45DEFC-7DAE-9350-F88F-C944B47ADBA1}"/>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5">
              <a:extLst>
                <a:ext uri="{FF2B5EF4-FFF2-40B4-BE49-F238E27FC236}">
                  <a16:creationId xmlns:a16="http://schemas.microsoft.com/office/drawing/2014/main" id="{A1FC1099-B5AE-198D-0E0F-0C157EA9E218}"/>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9B54EA8B-87CC-ACB1-8054-212BC7655A90}"/>
                </a:ext>
              </a:extLst>
            </p:cNvPr>
            <p:cNvSpPr/>
            <p:nvPr/>
          </p:nvSpPr>
          <p:spPr>
            <a:xfrm rot="21242778" flipH="1">
              <a:off x="2826246" y="2204024"/>
              <a:ext cx="1216602" cy="2214230"/>
            </a:xfrm>
            <a:prstGeom prst="trapezoid">
              <a:avLst>
                <a:gd name="adj" fmla="val 4520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5FF5DC0-401E-5443-30AB-098E8F397E5D}"/>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5635AD4-7174-266E-E9A3-0AC79ADFC8B8}"/>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A28AFB07-F80C-A111-1D8B-C715AC0BF16E}"/>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6" name="Oval 45">
              <a:extLst>
                <a:ext uri="{FF2B5EF4-FFF2-40B4-BE49-F238E27FC236}">
                  <a16:creationId xmlns:a16="http://schemas.microsoft.com/office/drawing/2014/main" id="{840D3825-4562-30E1-7E3C-EACA980A0224}"/>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55EB3884-2776-F09F-E59A-1EB30644220E}"/>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8" name="Oval 47">
              <a:extLst>
                <a:ext uri="{FF2B5EF4-FFF2-40B4-BE49-F238E27FC236}">
                  <a16:creationId xmlns:a16="http://schemas.microsoft.com/office/drawing/2014/main" id="{5B877DA9-CA54-F44B-FD99-657F5CCFD73E}"/>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412F974-1C83-D8C7-BE90-06966490B811}"/>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6215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42EE8-CF75-81AF-A8E8-92FA49743E6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0B748C5-4CFB-1491-1001-2C6A55971DF7}"/>
              </a:ext>
            </a:extLst>
          </p:cNvPr>
          <p:cNvPicPr>
            <a:picLocks noChangeAspect="1"/>
          </p:cNvPicPr>
          <p:nvPr/>
        </p:nvPicPr>
        <p:blipFill>
          <a:blip r:embed="rId2"/>
          <a:srcRect b="55680"/>
          <a:stretch>
            <a:fillRect/>
          </a:stretch>
        </p:blipFill>
        <p:spPr>
          <a:xfrm>
            <a:off x="-1" y="0"/>
            <a:ext cx="12192001" cy="6858000"/>
          </a:xfrm>
          <a:prstGeom prst="rect">
            <a:avLst/>
          </a:prstGeom>
        </p:spPr>
      </p:pic>
      <p:sp>
        <p:nvSpPr>
          <p:cNvPr id="3" name="TextBox 2">
            <a:extLst>
              <a:ext uri="{FF2B5EF4-FFF2-40B4-BE49-F238E27FC236}">
                <a16:creationId xmlns:a16="http://schemas.microsoft.com/office/drawing/2014/main" id="{FF4390BA-0735-AFF3-4D21-D68DA7DC01DC}"/>
              </a:ext>
            </a:extLst>
          </p:cNvPr>
          <p:cNvSpPr txBox="1"/>
          <p:nvPr/>
        </p:nvSpPr>
        <p:spPr>
          <a:xfrm>
            <a:off x="153443" y="206473"/>
            <a:ext cx="8451937" cy="2554545"/>
          </a:xfrm>
          <a:prstGeom prst="rect">
            <a:avLst/>
          </a:prstGeom>
          <a:noFill/>
        </p:spPr>
        <p:txBody>
          <a:bodyPr wrap="square">
            <a:spAutoFit/>
          </a:bodyPr>
          <a:lstStyle/>
          <a:p>
            <a:pPr fontAlgn="base"/>
            <a:r>
              <a:rPr lang="en-US" sz="2000" b="1" dirty="0">
                <a:latin typeface="Calibri" panose="020F0502020204030204" pitchFamily="34" charset="0"/>
                <a:ea typeface="Calibri" panose="020F0502020204030204" pitchFamily="34" charset="0"/>
                <a:cs typeface="Calibri" panose="020F0502020204030204" pitchFamily="34" charset="0"/>
              </a:rPr>
              <a:t>Sources: </a:t>
            </a:r>
          </a:p>
          <a:p>
            <a:pPr fontAlgn="base"/>
            <a:r>
              <a:rPr lang="en-US" sz="2000" b="1" dirty="0">
                <a:latin typeface="Calibri" panose="020F0502020204030204" pitchFamily="34" charset="0"/>
                <a:ea typeface="Calibri" panose="020F0502020204030204" pitchFamily="34" charset="0"/>
                <a:cs typeface="Calibri" panose="020F0502020204030204" pitchFamily="34" charset="0"/>
              </a:rPr>
              <a:t>Video: </a:t>
            </a:r>
            <a:r>
              <a:rPr lang="en-US" b="1" dirty="0">
                <a:latin typeface="Calibri" panose="020F0502020204030204" pitchFamily="34" charset="0"/>
                <a:ea typeface="Calibri" panose="020F0502020204030204" pitchFamily="34" charset="0"/>
                <a:cs typeface="Calibri" panose="020F0502020204030204" pitchFamily="34" charset="0"/>
              </a:rPr>
              <a:t>“Standing in Holy Places” (5:36),</a:t>
            </a:r>
            <a:endParaRPr lang="en-US" sz="2000" b="1" dirty="0">
              <a:latin typeface="Calibri" panose="020F0502020204030204" pitchFamily="34" charset="0"/>
              <a:ea typeface="Calibri" panose="020F0502020204030204" pitchFamily="34" charset="0"/>
              <a:cs typeface="Calibri" panose="020F0502020204030204" pitchFamily="34" charset="0"/>
            </a:endParaRPr>
          </a:p>
          <a:p>
            <a:pPr fontAlgn="base"/>
            <a:endParaRPr lang="en-US" sz="2000" b="1" dirty="0">
              <a:latin typeface="Calibri" panose="020F0502020204030204" pitchFamily="34" charset="0"/>
              <a:ea typeface="Calibri" panose="020F0502020204030204" pitchFamily="34" charset="0"/>
              <a:cs typeface="Calibri" panose="020F0502020204030204" pitchFamily="34" charset="0"/>
            </a:endParaRPr>
          </a:p>
          <a:p>
            <a:pPr fontAlgn="base"/>
            <a:endParaRPr lang="en-US" sz="2000" b="1" dirty="0">
              <a:latin typeface="Calibri" panose="020F0502020204030204" pitchFamily="34" charset="0"/>
              <a:ea typeface="Calibri" panose="020F0502020204030204" pitchFamily="34" charset="0"/>
              <a:cs typeface="Calibri" panose="020F0502020204030204" pitchFamily="34" charset="0"/>
            </a:endParaRPr>
          </a:p>
          <a:p>
            <a:pPr marL="457200" indent="-457200" fontAlgn="base">
              <a:buAutoNum type="arabicPeriod"/>
            </a:pPr>
            <a:r>
              <a:rPr lang="en-US" sz="2000" b="1" dirty="0">
                <a:latin typeface="Calibri" panose="020F0502020204030204" pitchFamily="34" charset="0"/>
                <a:ea typeface="Calibri" panose="020F0502020204030204" pitchFamily="34" charset="0"/>
                <a:cs typeface="Calibri" panose="020F0502020204030204" pitchFamily="34" charset="0"/>
              </a:rPr>
              <a:t>Being Worthy to Enter the Temple Aug. 2010 (Ensign)</a:t>
            </a:r>
          </a:p>
          <a:p>
            <a:pPr marL="457200" indent="-457200" fontAlgn="base">
              <a:buAutoNum type="arabicPeriod"/>
            </a:pPr>
            <a:r>
              <a:rPr lang="en-US" sz="2000" b="1" dirty="0">
                <a:latin typeface="Calibri" panose="020F0502020204030204" pitchFamily="34" charset="0"/>
                <a:ea typeface="Calibri" panose="020F0502020204030204" pitchFamily="34" charset="0"/>
                <a:cs typeface="Calibri" panose="020F0502020204030204" pitchFamily="34" charset="0"/>
              </a:rPr>
              <a:t>Beware of Vanity. Church News Article 25 Feb. 1995</a:t>
            </a:r>
          </a:p>
          <a:p>
            <a:pPr fontAlgn="base"/>
            <a:r>
              <a:rPr lang="en-US" sz="2000" dirty="0">
                <a:latin typeface="Calibri" panose="020F0502020204030204" pitchFamily="34" charset="0"/>
                <a:ea typeface="Calibri" panose="020F0502020204030204" pitchFamily="34" charset="0"/>
                <a:cs typeface="Calibri" panose="020F0502020204030204" pitchFamily="34" charset="0"/>
              </a:rPr>
              <a:t>Presentation by http://fashionsbylynda.com/blog/</a:t>
            </a:r>
          </a:p>
          <a:p>
            <a:pPr fontAlgn="base"/>
            <a:r>
              <a:rPr lang="en-US" sz="2000" b="1" dirty="0">
                <a:latin typeface="Calibri" panose="020F0502020204030204" pitchFamily="34" charset="0"/>
                <a:ea typeface="Calibri" panose="020F0502020204030204" pitchFamily="34" charset="0"/>
                <a:cs typeface="Calibri" panose="020F0502020204030204" pitchFamily="34" charset="0"/>
              </a:rPr>
              <a:t>3. Elder David A. Bednar Clean Hands and Pure Heart Oct. 2007 Ensign</a:t>
            </a:r>
          </a:p>
        </p:txBody>
      </p:sp>
    </p:spTree>
    <p:extLst>
      <p:ext uri="{BB962C8B-B14F-4D97-AF65-F5344CB8AC3E}">
        <p14:creationId xmlns:p14="http://schemas.microsoft.com/office/powerpoint/2010/main" val="115399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37679-A8E9-35EA-9E85-6BF4F586204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DF17926-762E-24E0-E6F3-A5000430977A}"/>
              </a:ext>
            </a:extLst>
          </p:cNvPr>
          <p:cNvPicPr>
            <a:picLocks noChangeAspect="1"/>
          </p:cNvPicPr>
          <p:nvPr/>
        </p:nvPicPr>
        <p:blipFill>
          <a:blip r:embed="rId2"/>
          <a:srcRect b="55680"/>
          <a:stretch>
            <a:fillRect/>
          </a:stretch>
        </p:blipFill>
        <p:spPr>
          <a:xfrm>
            <a:off x="-1" y="0"/>
            <a:ext cx="12192001" cy="6858000"/>
          </a:xfrm>
          <a:prstGeom prst="rect">
            <a:avLst/>
          </a:prstGeom>
        </p:spPr>
      </p:pic>
      <p:sp>
        <p:nvSpPr>
          <p:cNvPr id="8" name="TextBox 7">
            <a:extLst>
              <a:ext uri="{FF2B5EF4-FFF2-40B4-BE49-F238E27FC236}">
                <a16:creationId xmlns:a16="http://schemas.microsoft.com/office/drawing/2014/main" id="{07E37D26-5E89-D0AE-0A25-83907110CD16}"/>
              </a:ext>
            </a:extLst>
          </p:cNvPr>
          <p:cNvSpPr txBox="1"/>
          <p:nvPr/>
        </p:nvSpPr>
        <p:spPr>
          <a:xfrm>
            <a:off x="2705623" y="0"/>
            <a:ext cx="6100175" cy="769441"/>
          </a:xfrm>
          <a:prstGeom prst="rect">
            <a:avLst/>
          </a:prstGeom>
          <a:noFill/>
        </p:spPr>
        <p:txBody>
          <a:bodyPr wrap="square" rtlCol="0">
            <a:spAutoFit/>
          </a:bodyPr>
          <a:lstStyle/>
          <a:p>
            <a:pPr algn="ctr"/>
            <a:r>
              <a:rPr lang="en-US" sz="4400" dirty="0">
                <a:latin typeface="Rockwell" panose="02060603020205020403" pitchFamily="18" charset="0"/>
              </a:rPr>
              <a:t>Temples</a:t>
            </a:r>
          </a:p>
        </p:txBody>
      </p:sp>
      <p:sp>
        <p:nvSpPr>
          <p:cNvPr id="3" name="TextBox 2">
            <a:extLst>
              <a:ext uri="{FF2B5EF4-FFF2-40B4-BE49-F238E27FC236}">
                <a16:creationId xmlns:a16="http://schemas.microsoft.com/office/drawing/2014/main" id="{9D5F6D92-BE2B-81E7-9718-0F79426B2332}"/>
              </a:ext>
            </a:extLst>
          </p:cNvPr>
          <p:cNvSpPr txBox="1"/>
          <p:nvPr/>
        </p:nvSpPr>
        <p:spPr>
          <a:xfrm>
            <a:off x="1932660" y="769441"/>
            <a:ext cx="8326678" cy="461665"/>
          </a:xfrm>
          <a:prstGeom prst="rect">
            <a:avLst/>
          </a:prstGeom>
          <a:noFill/>
        </p:spPr>
        <p:txBody>
          <a:bodyPr wrap="square">
            <a:spAutoFit/>
          </a:bodyPr>
          <a:lstStyle/>
          <a:p>
            <a:pPr algn="ctr"/>
            <a:r>
              <a:rPr lang="en-US" sz="2400" b="1" i="0" dirty="0">
                <a:solidFill>
                  <a:srgbClr val="212225"/>
                </a:solidFill>
                <a:effectLst/>
                <a:latin typeface="Calibri" panose="020F0502020204030204" pitchFamily="34" charset="0"/>
                <a:ea typeface="Calibri" panose="020F0502020204030204" pitchFamily="34" charset="0"/>
                <a:cs typeface="Calibri" panose="020F0502020204030204" pitchFamily="34" charset="0"/>
              </a:rPr>
              <a:t>Temples are holy places that are clean and pure.</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15EA2B8-301A-92FD-9A1C-B185524A6D8A}"/>
              </a:ext>
            </a:extLst>
          </p:cNvPr>
          <p:cNvSpPr txBox="1"/>
          <p:nvPr/>
        </p:nvSpPr>
        <p:spPr>
          <a:xfrm>
            <a:off x="7591686" y="2644170"/>
            <a:ext cx="4318347" cy="1569660"/>
          </a:xfrm>
          <a:prstGeom prst="rect">
            <a:avLst/>
          </a:prstGeom>
          <a:noFill/>
        </p:spPr>
        <p:txBody>
          <a:bodyPr wrap="square">
            <a:spAutoFit/>
          </a:bodyPr>
          <a:lstStyle/>
          <a:p>
            <a:r>
              <a:rPr lang="en-US" sz="2400" b="1" i="0" dirty="0">
                <a:solidFill>
                  <a:srgbClr val="212225"/>
                </a:solidFill>
                <a:effectLst/>
                <a:latin typeface="Calibri" panose="020F0502020204030204" pitchFamily="34" charset="0"/>
                <a:ea typeface="Calibri" panose="020F0502020204030204" pitchFamily="34" charset="0"/>
                <a:cs typeface="Calibri" panose="020F0502020204030204" pitchFamily="34" charset="0"/>
              </a:rPr>
              <a:t>King David invites us to strive to be spiritually clean and pure so we can enter the Lord’s temple and His presence someday.</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1271011F-F42F-4555-824A-C477C4B6B2EE}"/>
              </a:ext>
            </a:extLst>
          </p:cNvPr>
          <p:cNvPicPr>
            <a:picLocks noChangeAspect="1"/>
          </p:cNvPicPr>
          <p:nvPr/>
        </p:nvPicPr>
        <p:blipFill>
          <a:blip r:embed="rId3"/>
          <a:stretch>
            <a:fillRect/>
          </a:stretch>
        </p:blipFill>
        <p:spPr>
          <a:xfrm>
            <a:off x="702226" y="1842538"/>
            <a:ext cx="6754168" cy="4124901"/>
          </a:xfrm>
          <a:prstGeom prst="rect">
            <a:avLst/>
          </a:prstGeom>
        </p:spPr>
      </p:pic>
    </p:spTree>
    <p:extLst>
      <p:ext uri="{BB962C8B-B14F-4D97-AF65-F5344CB8AC3E}">
        <p14:creationId xmlns:p14="http://schemas.microsoft.com/office/powerpoint/2010/main" val="290728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30A8B-5461-2805-FAC7-7C18CB8150B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3FF53EA-6D9A-4C53-7CD5-35A1F1870A2C}"/>
              </a:ext>
            </a:extLst>
          </p:cNvPr>
          <p:cNvPicPr>
            <a:picLocks noChangeAspect="1"/>
          </p:cNvPicPr>
          <p:nvPr/>
        </p:nvPicPr>
        <p:blipFill>
          <a:blip r:embed="rId2"/>
          <a:srcRect b="55680"/>
          <a:stretch>
            <a:fillRect/>
          </a:stretch>
        </p:blipFill>
        <p:spPr>
          <a:xfrm>
            <a:off x="-1" y="0"/>
            <a:ext cx="12192001" cy="6858000"/>
          </a:xfrm>
          <a:prstGeom prst="rect">
            <a:avLst/>
          </a:prstGeom>
        </p:spPr>
      </p:pic>
      <p:sp>
        <p:nvSpPr>
          <p:cNvPr id="8" name="TextBox 7">
            <a:extLst>
              <a:ext uri="{FF2B5EF4-FFF2-40B4-BE49-F238E27FC236}">
                <a16:creationId xmlns:a16="http://schemas.microsoft.com/office/drawing/2014/main" id="{4F0828A3-7442-BF77-7448-0B91C16D8A71}"/>
              </a:ext>
            </a:extLst>
          </p:cNvPr>
          <p:cNvSpPr txBox="1"/>
          <p:nvPr/>
        </p:nvSpPr>
        <p:spPr>
          <a:xfrm>
            <a:off x="1" y="0"/>
            <a:ext cx="12192000" cy="769441"/>
          </a:xfrm>
          <a:prstGeom prst="rect">
            <a:avLst/>
          </a:prstGeom>
          <a:noFill/>
        </p:spPr>
        <p:txBody>
          <a:bodyPr wrap="square" rtlCol="0">
            <a:spAutoFit/>
          </a:bodyPr>
          <a:lstStyle/>
          <a:p>
            <a:pPr algn="ctr"/>
            <a:r>
              <a:rPr lang="en-US" sz="4400" dirty="0">
                <a:latin typeface="Rockwell" panose="02060603020205020403" pitchFamily="18" charset="0"/>
              </a:rPr>
              <a:t>Temple Recommend Questions for Youth</a:t>
            </a:r>
          </a:p>
        </p:txBody>
      </p:sp>
      <p:sp>
        <p:nvSpPr>
          <p:cNvPr id="3" name="TextBox 2">
            <a:extLst>
              <a:ext uri="{FF2B5EF4-FFF2-40B4-BE49-F238E27FC236}">
                <a16:creationId xmlns:a16="http://schemas.microsoft.com/office/drawing/2014/main" id="{97EC6E80-A14C-8A56-AE55-17ABDD097259}"/>
              </a:ext>
            </a:extLst>
          </p:cNvPr>
          <p:cNvSpPr txBox="1"/>
          <p:nvPr/>
        </p:nvSpPr>
        <p:spPr>
          <a:xfrm>
            <a:off x="342378" y="766733"/>
            <a:ext cx="4693609" cy="6093976"/>
          </a:xfrm>
          <a:prstGeom prst="rect">
            <a:avLst/>
          </a:prstGeom>
          <a:noFill/>
        </p:spPr>
        <p:txBody>
          <a:bodyPr wrap="square">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Do you have faith in and a testimony of God, the Eternal Father; His Son, Jesus Christ; and the Holy Ghost?</a:t>
            </a:r>
          </a:p>
          <a:p>
            <a:endParaRPr lang="en-US" b="1"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Do you have a testimony of the Atonement of Jesus Christ and of His role as your Savior and Redeemer?</a:t>
            </a:r>
          </a:p>
          <a:p>
            <a:endParaRPr lang="en-US" sz="2400" b="1" dirty="0">
              <a:latin typeface="Calibri" panose="020F0502020204030204" pitchFamily="34" charset="0"/>
              <a:ea typeface="Calibri" panose="020F0502020204030204" pitchFamily="34" charset="0"/>
              <a:cs typeface="Calibri" panose="020F0502020204030204" pitchFamily="34" charset="0"/>
            </a:endParaRPr>
          </a:p>
          <a:p>
            <a:pPr fontAlgn="base"/>
            <a:r>
              <a:rPr lang="en-US" b="1" dirty="0">
                <a:latin typeface="Calibri" panose="020F0502020204030204" pitchFamily="34" charset="0"/>
                <a:ea typeface="Calibri" panose="020F0502020204030204" pitchFamily="34" charset="0"/>
                <a:cs typeface="Calibri" panose="020F0502020204030204" pitchFamily="34" charset="0"/>
              </a:rPr>
              <a:t>Do you have a testimony of the Restoration of the gospel of Jesus Christ?</a:t>
            </a:r>
          </a:p>
          <a:p>
            <a:pPr fontAlgn="base"/>
            <a:endParaRPr lang="en-US" b="1" dirty="0">
              <a:latin typeface="Calibri" panose="020F0502020204030204" pitchFamily="34" charset="0"/>
              <a:ea typeface="Calibri" panose="020F0502020204030204" pitchFamily="34" charset="0"/>
              <a:cs typeface="Calibri" panose="020F0502020204030204" pitchFamily="34" charset="0"/>
            </a:endParaRPr>
          </a:p>
          <a:p>
            <a:pPr fontAlgn="base"/>
            <a:r>
              <a:rPr lang="en-US" b="1" dirty="0">
                <a:latin typeface="Calibri" panose="020F0502020204030204" pitchFamily="34" charset="0"/>
                <a:ea typeface="Calibri" panose="020F0502020204030204" pitchFamily="34" charset="0"/>
                <a:cs typeface="Calibri" panose="020F0502020204030204" pitchFamily="34" charset="0"/>
              </a:rPr>
              <a:t>Do you sustain the President of The Church of Jesus Christ of Latter-day Saints as the prophet, seer, and revelator and as the only person on the earth authorized to exercise all priesthood keys? Do you sustain the members of the First Presidency and the Quorum of the Twelve Apostles as prophets, seers, and revelators? Do you sustain the other General Authorities and local leaders of the Church?</a:t>
            </a:r>
          </a:p>
          <a:p>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E532E97-B6D9-71E0-C56B-CB27252FAB39}"/>
              </a:ext>
            </a:extLst>
          </p:cNvPr>
          <p:cNvSpPr txBox="1"/>
          <p:nvPr/>
        </p:nvSpPr>
        <p:spPr>
          <a:xfrm>
            <a:off x="5567037" y="1151453"/>
            <a:ext cx="6093912" cy="4555093"/>
          </a:xfrm>
          <a:prstGeom prst="rect">
            <a:avLst/>
          </a:prstGeom>
          <a:noFill/>
        </p:spPr>
        <p:txBody>
          <a:bodyPr wrap="square">
            <a:spAutoFit/>
          </a:bodyPr>
          <a:lstStyle/>
          <a:p>
            <a:pPr algn="l" fontAlgn="base">
              <a:spcAft>
                <a:spcPts val="1200"/>
              </a:spcAft>
              <a:buNone/>
            </a:pPr>
            <a:r>
              <a:rPr lang="en-US" b="1" i="0" dirty="0">
                <a:effectLst/>
                <a:latin typeface="Calibri" panose="020F0502020204030204" pitchFamily="34" charset="0"/>
                <a:ea typeface="Calibri" panose="020F0502020204030204" pitchFamily="34" charset="0"/>
                <a:cs typeface="Calibri" panose="020F0502020204030204" pitchFamily="34" charset="0"/>
              </a:rPr>
              <a:t>The Lord has said that all things are to be “done in cleanliness” before Him (</a:t>
            </a:r>
            <a:r>
              <a:rPr lang="en-US" b="1" i="0" u="none" strike="noStrike" dirty="0">
                <a:effectLst/>
                <a:latin typeface="Calibri" panose="020F0502020204030204" pitchFamily="34" charset="0"/>
                <a:ea typeface="Calibri" panose="020F0502020204030204" pitchFamily="34" charset="0"/>
                <a:cs typeface="Calibri" panose="020F0502020204030204" pitchFamily="34" charset="0"/>
              </a:rPr>
              <a:t>Doctrine and Covenants 42:41</a:t>
            </a:r>
            <a:r>
              <a:rPr lang="en-US" b="1" i="0" dirty="0">
                <a:effectLst/>
                <a:latin typeface="Calibri" panose="020F0502020204030204" pitchFamily="34" charset="0"/>
                <a:ea typeface="Calibri" panose="020F0502020204030204" pitchFamily="34" charset="0"/>
                <a:cs typeface="Calibri" panose="020F0502020204030204" pitchFamily="34" charset="0"/>
              </a:rPr>
              <a:t>). Do you strive for moral cleanliness in your thoughts and behavior? Do you obey the law of chastity?</a:t>
            </a:r>
          </a:p>
          <a:p>
            <a:pPr algn="l" fontAlgn="base">
              <a:spcAft>
                <a:spcPts val="1200"/>
              </a:spcAft>
              <a:buNone/>
            </a:pPr>
            <a:r>
              <a:rPr lang="en-US" b="1" i="0" dirty="0">
                <a:effectLst/>
                <a:latin typeface="Calibri" panose="020F0502020204030204" pitchFamily="34" charset="0"/>
                <a:ea typeface="Calibri" panose="020F0502020204030204" pitchFamily="34" charset="0"/>
                <a:cs typeface="Calibri" panose="020F0502020204030204" pitchFamily="34" charset="0"/>
              </a:rPr>
              <a:t>Do you follow the teachings of the Church of Jesus Christ in your private and public behavior with members of your family and others?</a:t>
            </a:r>
          </a:p>
          <a:p>
            <a:pPr fontAlgn="base"/>
            <a:r>
              <a:rPr lang="en-US" b="1" dirty="0">
                <a:latin typeface="Calibri" panose="020F0502020204030204" pitchFamily="34" charset="0"/>
                <a:ea typeface="Calibri" panose="020F0502020204030204" pitchFamily="34" charset="0"/>
                <a:cs typeface="Calibri" panose="020F0502020204030204" pitchFamily="34" charset="0"/>
              </a:rPr>
              <a:t>Do you support or promote any teachings, practices, or doctrine contrary to those of The Church of Jesus Christ of Latter-day Saints?</a:t>
            </a:r>
          </a:p>
          <a:p>
            <a:pPr fontAlgn="base"/>
            <a:r>
              <a:rPr lang="en-US" b="1" dirty="0">
                <a:latin typeface="Calibri" panose="020F0502020204030204" pitchFamily="34" charset="0"/>
                <a:ea typeface="Calibri" panose="020F0502020204030204" pitchFamily="34" charset="0"/>
                <a:cs typeface="Calibri" panose="020F0502020204030204" pitchFamily="34" charset="0"/>
              </a:rPr>
              <a:t>Do you strive to keep the Sabbath day holy, both at home and at church; attend your meetings; prepare for and worthily partake of the sacrament; and live your life in harmony with the laws and commandments of the gospel?</a:t>
            </a:r>
          </a:p>
          <a:p>
            <a:pPr algn="l" fontAlgn="base">
              <a:spcAft>
                <a:spcPts val="1200"/>
              </a:spcAft>
              <a:buNone/>
            </a:pPr>
            <a:endParaRPr lang="en-US" b="1" i="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541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C36AA6-5B96-8436-E626-2140372E0ABC}"/>
              </a:ext>
            </a:extLst>
          </p:cNvPr>
          <p:cNvPicPr>
            <a:picLocks noChangeAspect="1"/>
          </p:cNvPicPr>
          <p:nvPr/>
        </p:nvPicPr>
        <p:blipFill>
          <a:blip r:embed="rId2"/>
          <a:srcRect b="55680"/>
          <a:stretch>
            <a:fillRect/>
          </a:stretch>
        </p:blipFill>
        <p:spPr>
          <a:xfrm>
            <a:off x="-1" y="0"/>
            <a:ext cx="12192001" cy="6858000"/>
          </a:xfrm>
          <a:prstGeom prst="rect">
            <a:avLst/>
          </a:prstGeom>
        </p:spPr>
      </p:pic>
      <p:sp>
        <p:nvSpPr>
          <p:cNvPr id="5" name="TextBox 4">
            <a:extLst>
              <a:ext uri="{FF2B5EF4-FFF2-40B4-BE49-F238E27FC236}">
                <a16:creationId xmlns:a16="http://schemas.microsoft.com/office/drawing/2014/main" id="{86491FDC-B0A6-1E21-F4E1-3E4D62F7FAB0}"/>
              </a:ext>
            </a:extLst>
          </p:cNvPr>
          <p:cNvSpPr txBox="1"/>
          <p:nvPr/>
        </p:nvSpPr>
        <p:spPr>
          <a:xfrm>
            <a:off x="1" y="0"/>
            <a:ext cx="12192000" cy="1446550"/>
          </a:xfrm>
          <a:prstGeom prst="rect">
            <a:avLst/>
          </a:prstGeom>
          <a:noFill/>
        </p:spPr>
        <p:txBody>
          <a:bodyPr wrap="square" rtlCol="0">
            <a:spAutoFit/>
          </a:bodyPr>
          <a:lstStyle/>
          <a:p>
            <a:pPr algn="ctr"/>
            <a:r>
              <a:rPr lang="en-US" sz="4400" dirty="0">
                <a:latin typeface="Rockwell" panose="02060603020205020403" pitchFamily="18" charset="0"/>
              </a:rPr>
              <a:t>Temple Recommend Questions for the Youth Continued</a:t>
            </a:r>
          </a:p>
        </p:txBody>
      </p:sp>
      <p:sp>
        <p:nvSpPr>
          <p:cNvPr id="3" name="TextBox 2">
            <a:extLst>
              <a:ext uri="{FF2B5EF4-FFF2-40B4-BE49-F238E27FC236}">
                <a16:creationId xmlns:a16="http://schemas.microsoft.com/office/drawing/2014/main" id="{8A5585FA-F2AB-C0C4-C877-1351B19E2D35}"/>
              </a:ext>
            </a:extLst>
          </p:cNvPr>
          <p:cNvSpPr txBox="1"/>
          <p:nvPr/>
        </p:nvSpPr>
        <p:spPr>
          <a:xfrm>
            <a:off x="541750" y="1684545"/>
            <a:ext cx="6093912" cy="3170099"/>
          </a:xfrm>
          <a:prstGeom prst="rect">
            <a:avLst/>
          </a:prstGeom>
          <a:noFill/>
        </p:spPr>
        <p:txBody>
          <a:bodyPr wrap="square">
            <a:spAutoFit/>
          </a:bodyPr>
          <a:lstStyle/>
          <a:p>
            <a:pPr algn="l" fontAlgn="base">
              <a:spcAft>
                <a:spcPts val="1200"/>
              </a:spcAft>
              <a:buNone/>
            </a:pPr>
            <a:r>
              <a:rPr lang="en-US" sz="2000" b="1" i="0" dirty="0">
                <a:solidFill>
                  <a:srgbClr val="212225"/>
                </a:solidFill>
                <a:effectLst/>
                <a:latin typeface="Calibri" panose="020F0502020204030204" pitchFamily="34" charset="0"/>
                <a:ea typeface="Calibri" panose="020F0502020204030204" pitchFamily="34" charset="0"/>
                <a:cs typeface="Calibri" panose="020F0502020204030204" pitchFamily="34" charset="0"/>
              </a:rPr>
              <a:t>Do you strive to be honest in all that you do?</a:t>
            </a:r>
          </a:p>
          <a:p>
            <a:pPr algn="l" fontAlgn="base">
              <a:spcAft>
                <a:spcPts val="1200"/>
              </a:spcAft>
              <a:buNone/>
            </a:pPr>
            <a:r>
              <a:rPr lang="en-US" sz="2000" b="1" i="0" dirty="0">
                <a:solidFill>
                  <a:srgbClr val="212225"/>
                </a:solidFill>
                <a:effectLst/>
                <a:latin typeface="Calibri" panose="020F0502020204030204" pitchFamily="34" charset="0"/>
                <a:ea typeface="Calibri" panose="020F0502020204030204" pitchFamily="34" charset="0"/>
                <a:cs typeface="Calibri" panose="020F0502020204030204" pitchFamily="34" charset="0"/>
              </a:rPr>
              <a:t>Are you a full-tithe payer?</a:t>
            </a:r>
          </a:p>
          <a:p>
            <a:pPr algn="l" fontAlgn="base">
              <a:spcAft>
                <a:spcPts val="1200"/>
              </a:spcAft>
              <a:buNone/>
            </a:pPr>
            <a:r>
              <a:rPr lang="en-US" sz="2000" b="1" i="0" dirty="0">
                <a:solidFill>
                  <a:srgbClr val="212225"/>
                </a:solidFill>
                <a:effectLst/>
                <a:latin typeface="Calibri" panose="020F0502020204030204" pitchFamily="34" charset="0"/>
                <a:ea typeface="Calibri" panose="020F0502020204030204" pitchFamily="34" charset="0"/>
                <a:cs typeface="Calibri" panose="020F0502020204030204" pitchFamily="34" charset="0"/>
              </a:rPr>
              <a:t>Do you understand and obey the Word of Wisdom?</a:t>
            </a:r>
          </a:p>
          <a:p>
            <a:pPr algn="l" fontAlgn="base">
              <a:spcAft>
                <a:spcPts val="1200"/>
              </a:spcAft>
              <a:buNone/>
            </a:pPr>
            <a:r>
              <a:rPr lang="en-US" sz="2000" b="1" i="0" dirty="0">
                <a:solidFill>
                  <a:srgbClr val="212225"/>
                </a:solidFill>
                <a:effectLst/>
                <a:latin typeface="Calibri" panose="020F0502020204030204" pitchFamily="34" charset="0"/>
                <a:ea typeface="Calibri" panose="020F0502020204030204" pitchFamily="34" charset="0"/>
                <a:cs typeface="Calibri" panose="020F0502020204030204" pitchFamily="34" charset="0"/>
              </a:rPr>
              <a:t>Are there serious sins in your life that need to be resolved with priesthood authorities as part of your repentance?</a:t>
            </a:r>
          </a:p>
          <a:p>
            <a:pPr fontAlgn="base">
              <a:spcAft>
                <a:spcPts val="1200"/>
              </a:spcAft>
            </a:pPr>
            <a:r>
              <a:rPr lang="en-US" sz="2000" b="1" dirty="0">
                <a:latin typeface="Calibri" panose="020F0502020204030204" pitchFamily="34" charset="0"/>
                <a:ea typeface="Calibri" panose="020F0502020204030204" pitchFamily="34" charset="0"/>
                <a:cs typeface="Calibri" panose="020F0502020204030204" pitchFamily="34" charset="0"/>
              </a:rPr>
              <a:t>Do you consider yourself worthy to enter the Lord’s house and participate in temple ordinances?</a:t>
            </a:r>
            <a:endParaRPr lang="en-US" sz="2000" b="1" i="0" dirty="0">
              <a:solidFill>
                <a:srgbClr val="21222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2C822E3-8D37-DE87-596D-F4B3E0AA234F}"/>
              </a:ext>
            </a:extLst>
          </p:cNvPr>
          <p:cNvSpPr txBox="1"/>
          <p:nvPr/>
        </p:nvSpPr>
        <p:spPr>
          <a:xfrm>
            <a:off x="0" y="6328868"/>
            <a:ext cx="6118964" cy="369332"/>
          </a:xfrm>
          <a:prstGeom prst="rect">
            <a:avLst/>
          </a:prstGeom>
          <a:noFill/>
        </p:spPr>
        <p:txBody>
          <a:bodyPr wrap="square">
            <a:spAutoFit/>
          </a:bodyPr>
          <a:lstStyle/>
          <a:p>
            <a:r>
              <a:rPr lang="en-US" b="1" i="0" dirty="0">
                <a:effectLst/>
                <a:latin typeface="Calibri" panose="020F0502020204030204" pitchFamily="34" charset="0"/>
                <a:ea typeface="Calibri" panose="020F0502020204030204" pitchFamily="34" charset="0"/>
                <a:cs typeface="Calibri" panose="020F0502020204030204" pitchFamily="34" charset="0"/>
              </a:rPr>
              <a:t> </a:t>
            </a:r>
            <a:r>
              <a:rPr lang="en-US" b="1" i="1" u="none" strike="noStrike" dirty="0">
                <a:effectLst/>
                <a:latin typeface="Calibri" panose="020F0502020204030204" pitchFamily="34" charset="0"/>
                <a:ea typeface="Calibri" panose="020F0502020204030204" pitchFamily="34" charset="0"/>
                <a:cs typeface="Calibri" panose="020F0502020204030204" pitchFamily="34" charset="0"/>
              </a:rPr>
              <a:t>For the Strength of Youth: A Guide for Making Choices</a:t>
            </a:r>
            <a:r>
              <a:rPr lang="en-US" b="1" i="0" dirty="0">
                <a:effectLst/>
                <a:latin typeface="Calibri" panose="020F0502020204030204" pitchFamily="34" charset="0"/>
                <a:ea typeface="Calibri" panose="020F0502020204030204" pitchFamily="34" charset="0"/>
                <a:cs typeface="Calibri" panose="020F0502020204030204" pitchFamily="34" charset="0"/>
              </a:rPr>
              <a:t> [2022].</a:t>
            </a:r>
            <a:endParaRPr lang="en-US" b="1" dirty="0">
              <a:latin typeface="Calibri" panose="020F0502020204030204" pitchFamily="34" charset="0"/>
              <a:ea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D8688CF0-0E45-DA5B-1FF4-CFFDE794DB95}"/>
              </a:ext>
            </a:extLst>
          </p:cNvPr>
          <p:cNvPicPr>
            <a:picLocks noChangeAspect="1"/>
          </p:cNvPicPr>
          <p:nvPr/>
        </p:nvPicPr>
        <p:blipFill>
          <a:blip r:embed="rId3"/>
          <a:stretch>
            <a:fillRect/>
          </a:stretch>
        </p:blipFill>
        <p:spPr>
          <a:xfrm>
            <a:off x="6635662" y="1360914"/>
            <a:ext cx="4439270" cy="2600688"/>
          </a:xfrm>
          <a:prstGeom prst="rect">
            <a:avLst/>
          </a:prstGeom>
        </p:spPr>
      </p:pic>
      <p:pic>
        <p:nvPicPr>
          <p:cNvPr id="19" name="Picture 18">
            <a:extLst>
              <a:ext uri="{FF2B5EF4-FFF2-40B4-BE49-F238E27FC236}">
                <a16:creationId xmlns:a16="http://schemas.microsoft.com/office/drawing/2014/main" id="{5FE88FB9-7805-BD25-EADA-C333C0BDA890}"/>
              </a:ext>
            </a:extLst>
          </p:cNvPr>
          <p:cNvPicPr>
            <a:picLocks noChangeAspect="1"/>
          </p:cNvPicPr>
          <p:nvPr/>
        </p:nvPicPr>
        <p:blipFill>
          <a:blip r:embed="rId4"/>
          <a:stretch>
            <a:fillRect/>
          </a:stretch>
        </p:blipFill>
        <p:spPr>
          <a:xfrm>
            <a:off x="6524565" y="4196742"/>
            <a:ext cx="4745135" cy="2383175"/>
          </a:xfrm>
          <a:prstGeom prst="rect">
            <a:avLst/>
          </a:prstGeom>
        </p:spPr>
      </p:pic>
    </p:spTree>
    <p:extLst>
      <p:ext uri="{BB962C8B-B14F-4D97-AF65-F5344CB8AC3E}">
        <p14:creationId xmlns:p14="http://schemas.microsoft.com/office/powerpoint/2010/main" val="2480449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55370-2348-F9FC-2BD3-BA727DF56F5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005E5E0-4413-CE7F-D3AF-1112823DAE4D}"/>
              </a:ext>
            </a:extLst>
          </p:cNvPr>
          <p:cNvPicPr>
            <a:picLocks noChangeAspect="1"/>
          </p:cNvPicPr>
          <p:nvPr/>
        </p:nvPicPr>
        <p:blipFill>
          <a:blip r:embed="rId2"/>
          <a:srcRect b="55680"/>
          <a:stretch>
            <a:fillRect/>
          </a:stretch>
        </p:blipFill>
        <p:spPr>
          <a:xfrm>
            <a:off x="-1" y="0"/>
            <a:ext cx="12192001" cy="6858000"/>
          </a:xfrm>
          <a:prstGeom prst="rect">
            <a:avLst/>
          </a:prstGeom>
        </p:spPr>
      </p:pic>
      <p:sp>
        <p:nvSpPr>
          <p:cNvPr id="5" name="TextBox 4">
            <a:extLst>
              <a:ext uri="{FF2B5EF4-FFF2-40B4-BE49-F238E27FC236}">
                <a16:creationId xmlns:a16="http://schemas.microsoft.com/office/drawing/2014/main" id="{9BADE939-3BE8-4D10-487D-6E3A21B64908}"/>
              </a:ext>
            </a:extLst>
          </p:cNvPr>
          <p:cNvSpPr txBox="1"/>
          <p:nvPr/>
        </p:nvSpPr>
        <p:spPr>
          <a:xfrm>
            <a:off x="1" y="0"/>
            <a:ext cx="12192000" cy="769441"/>
          </a:xfrm>
          <a:prstGeom prst="rect">
            <a:avLst/>
          </a:prstGeom>
          <a:noFill/>
        </p:spPr>
        <p:txBody>
          <a:bodyPr wrap="square" rtlCol="0">
            <a:spAutoFit/>
          </a:bodyPr>
          <a:lstStyle/>
          <a:p>
            <a:pPr algn="ctr"/>
            <a:r>
              <a:rPr lang="en-US" sz="4400" dirty="0">
                <a:latin typeface="Rockwell" panose="02060603020205020403" pitchFamily="18" charset="0"/>
              </a:rPr>
              <a:t>Dirty or Clean</a:t>
            </a:r>
          </a:p>
        </p:txBody>
      </p:sp>
      <p:sp>
        <p:nvSpPr>
          <p:cNvPr id="3" name="TextBox 2">
            <a:extLst>
              <a:ext uri="{FF2B5EF4-FFF2-40B4-BE49-F238E27FC236}">
                <a16:creationId xmlns:a16="http://schemas.microsoft.com/office/drawing/2014/main" id="{E27AFBF3-6B0B-3B1A-2090-46E7598DEBCA}"/>
              </a:ext>
            </a:extLst>
          </p:cNvPr>
          <p:cNvSpPr txBox="1"/>
          <p:nvPr/>
        </p:nvSpPr>
        <p:spPr>
          <a:xfrm>
            <a:off x="541750" y="1684545"/>
            <a:ext cx="3078272" cy="2246769"/>
          </a:xfrm>
          <a:prstGeom prst="rect">
            <a:avLst/>
          </a:prstGeom>
          <a:noFill/>
        </p:spPr>
        <p:txBody>
          <a:bodyPr wrap="square">
            <a:spAutoFit/>
          </a:bodyPr>
          <a:lstStyle/>
          <a:p>
            <a:pPr fontAlgn="base"/>
            <a:r>
              <a:rPr lang="en-US" sz="2800" b="1" dirty="0">
                <a:latin typeface="Calibri" panose="020F0502020204030204" pitchFamily="34" charset="0"/>
                <a:ea typeface="Calibri" panose="020F0502020204030204" pitchFamily="34" charset="0"/>
                <a:cs typeface="Calibri" panose="020F0502020204030204" pitchFamily="34" charset="0"/>
              </a:rPr>
              <a:t>When was the last time you were very muddy or dirty?</a:t>
            </a:r>
          </a:p>
          <a:p>
            <a:pPr fontAlgn="base"/>
            <a:endParaRPr lang="en-US" sz="2800" b="1" dirty="0">
              <a:latin typeface="Calibri" panose="020F0502020204030204" pitchFamily="34" charset="0"/>
              <a:ea typeface="Calibri" panose="020F0502020204030204" pitchFamily="34" charset="0"/>
              <a:cs typeface="Calibri" panose="020F0502020204030204" pitchFamily="34" charset="0"/>
            </a:endParaRPr>
          </a:p>
          <a:p>
            <a:pPr fontAlgn="base"/>
            <a:r>
              <a:rPr lang="en-US" sz="2800" b="1" dirty="0">
                <a:latin typeface="Calibri" panose="020F0502020204030204" pitchFamily="34" charset="0"/>
                <a:ea typeface="Calibri" panose="020F0502020204030204" pitchFamily="34" charset="0"/>
                <a:cs typeface="Calibri" panose="020F0502020204030204" pitchFamily="34" charset="0"/>
              </a:rPr>
              <a:t>How did you feel?</a:t>
            </a:r>
          </a:p>
        </p:txBody>
      </p:sp>
      <p:pic>
        <p:nvPicPr>
          <p:cNvPr id="8" name="Picture 7">
            <a:extLst>
              <a:ext uri="{FF2B5EF4-FFF2-40B4-BE49-F238E27FC236}">
                <a16:creationId xmlns:a16="http://schemas.microsoft.com/office/drawing/2014/main" id="{2F89ECEF-D921-3B50-86AA-81707061A326}"/>
              </a:ext>
            </a:extLst>
          </p:cNvPr>
          <p:cNvPicPr>
            <a:picLocks noChangeAspect="1"/>
          </p:cNvPicPr>
          <p:nvPr/>
        </p:nvPicPr>
        <p:blipFill>
          <a:blip r:embed="rId3"/>
          <a:stretch>
            <a:fillRect/>
          </a:stretch>
        </p:blipFill>
        <p:spPr>
          <a:xfrm>
            <a:off x="3774686" y="1420020"/>
            <a:ext cx="7744906" cy="4258269"/>
          </a:xfrm>
          <a:prstGeom prst="rect">
            <a:avLst/>
          </a:prstGeom>
        </p:spPr>
      </p:pic>
    </p:spTree>
    <p:extLst>
      <p:ext uri="{BB962C8B-B14F-4D97-AF65-F5344CB8AC3E}">
        <p14:creationId xmlns:p14="http://schemas.microsoft.com/office/powerpoint/2010/main" val="2230456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E7BFB-CF96-A22E-893A-3483BDA71A0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60C661E-BBE8-900D-5BC5-EB957ED22139}"/>
              </a:ext>
            </a:extLst>
          </p:cNvPr>
          <p:cNvPicPr>
            <a:picLocks noChangeAspect="1"/>
          </p:cNvPicPr>
          <p:nvPr/>
        </p:nvPicPr>
        <p:blipFill>
          <a:blip r:embed="rId2"/>
          <a:srcRect b="55680"/>
          <a:stretch>
            <a:fillRect/>
          </a:stretch>
        </p:blipFill>
        <p:spPr>
          <a:xfrm>
            <a:off x="-1" y="0"/>
            <a:ext cx="12192001" cy="6858000"/>
          </a:xfrm>
          <a:prstGeom prst="rect">
            <a:avLst/>
          </a:prstGeom>
        </p:spPr>
      </p:pic>
      <p:sp>
        <p:nvSpPr>
          <p:cNvPr id="5" name="TextBox 4">
            <a:extLst>
              <a:ext uri="{FF2B5EF4-FFF2-40B4-BE49-F238E27FC236}">
                <a16:creationId xmlns:a16="http://schemas.microsoft.com/office/drawing/2014/main" id="{DD342CBA-01F8-862D-5121-B4443984AB5E}"/>
              </a:ext>
            </a:extLst>
          </p:cNvPr>
          <p:cNvSpPr txBox="1"/>
          <p:nvPr/>
        </p:nvSpPr>
        <p:spPr>
          <a:xfrm>
            <a:off x="1" y="0"/>
            <a:ext cx="12192000" cy="769441"/>
          </a:xfrm>
          <a:prstGeom prst="rect">
            <a:avLst/>
          </a:prstGeom>
          <a:noFill/>
        </p:spPr>
        <p:txBody>
          <a:bodyPr wrap="square" rtlCol="0">
            <a:spAutoFit/>
          </a:bodyPr>
          <a:lstStyle/>
          <a:p>
            <a:pPr algn="ctr"/>
            <a:r>
              <a:rPr lang="en-US" sz="4400" dirty="0">
                <a:latin typeface="Rockwell" panose="02060603020205020403" pitchFamily="18" charset="0"/>
              </a:rPr>
              <a:t>Entering Into the Temple</a:t>
            </a:r>
          </a:p>
        </p:txBody>
      </p:sp>
      <p:sp>
        <p:nvSpPr>
          <p:cNvPr id="3" name="TextBox 2">
            <a:extLst>
              <a:ext uri="{FF2B5EF4-FFF2-40B4-BE49-F238E27FC236}">
                <a16:creationId xmlns:a16="http://schemas.microsoft.com/office/drawing/2014/main" id="{1A7D1587-EEAF-2B5A-82CB-086545241D91}"/>
              </a:ext>
            </a:extLst>
          </p:cNvPr>
          <p:cNvSpPr txBox="1"/>
          <p:nvPr/>
        </p:nvSpPr>
        <p:spPr>
          <a:xfrm>
            <a:off x="541750" y="1684545"/>
            <a:ext cx="3078272" cy="1384995"/>
          </a:xfrm>
          <a:prstGeom prst="rect">
            <a:avLst/>
          </a:prstGeom>
          <a:noFill/>
        </p:spPr>
        <p:txBody>
          <a:bodyPr wrap="square">
            <a:spAutoFit/>
          </a:bodyPr>
          <a:lstStyle/>
          <a:p>
            <a:pPr fontAlgn="base"/>
            <a:r>
              <a:rPr lang="en-US" sz="2800" b="1" dirty="0">
                <a:latin typeface="Calibri" panose="020F0502020204030204" pitchFamily="34" charset="0"/>
                <a:ea typeface="Calibri" panose="020F0502020204030204" pitchFamily="34" charset="0"/>
                <a:cs typeface="Calibri" panose="020F0502020204030204" pitchFamily="34" charset="0"/>
              </a:rPr>
              <a:t>How do you feel when you enter the temple?</a:t>
            </a:r>
          </a:p>
        </p:txBody>
      </p:sp>
      <p:pic>
        <p:nvPicPr>
          <p:cNvPr id="6" name="Picture 5">
            <a:extLst>
              <a:ext uri="{FF2B5EF4-FFF2-40B4-BE49-F238E27FC236}">
                <a16:creationId xmlns:a16="http://schemas.microsoft.com/office/drawing/2014/main" id="{77618ECB-4C84-5485-4949-E9C84E182D12}"/>
              </a:ext>
            </a:extLst>
          </p:cNvPr>
          <p:cNvPicPr>
            <a:picLocks noChangeAspect="1"/>
          </p:cNvPicPr>
          <p:nvPr/>
        </p:nvPicPr>
        <p:blipFill>
          <a:blip r:embed="rId3"/>
          <a:stretch>
            <a:fillRect/>
          </a:stretch>
        </p:blipFill>
        <p:spPr>
          <a:xfrm>
            <a:off x="3951489" y="1168820"/>
            <a:ext cx="7125694" cy="3867690"/>
          </a:xfrm>
          <a:prstGeom prst="rect">
            <a:avLst/>
          </a:prstGeom>
        </p:spPr>
      </p:pic>
      <p:sp>
        <p:nvSpPr>
          <p:cNvPr id="9" name="TextBox 8">
            <a:extLst>
              <a:ext uri="{FF2B5EF4-FFF2-40B4-BE49-F238E27FC236}">
                <a16:creationId xmlns:a16="http://schemas.microsoft.com/office/drawing/2014/main" id="{07129D07-3143-3B08-37B8-04F5A5C86208}"/>
              </a:ext>
            </a:extLst>
          </p:cNvPr>
          <p:cNvSpPr txBox="1"/>
          <p:nvPr/>
        </p:nvSpPr>
        <p:spPr>
          <a:xfrm>
            <a:off x="1768828" y="5435889"/>
            <a:ext cx="10005638" cy="523220"/>
          </a:xfrm>
          <a:prstGeom prst="rect">
            <a:avLst/>
          </a:prstGeom>
          <a:noFill/>
        </p:spPr>
        <p:txBody>
          <a:bodyPr wrap="square">
            <a:spAutoFit/>
          </a:bodyPr>
          <a:lstStyle/>
          <a:p>
            <a:pPr algn="l" fontAlgn="base">
              <a:spcAft>
                <a:spcPts val="1200"/>
              </a:spcAft>
            </a:pPr>
            <a:r>
              <a:rPr lang="en-US" sz="2800" b="1" i="0" dirty="0">
                <a:solidFill>
                  <a:srgbClr val="212225"/>
                </a:solidFill>
                <a:effectLst/>
                <a:latin typeface="Calibri" panose="020F0502020204030204" pitchFamily="34" charset="0"/>
                <a:ea typeface="Calibri" panose="020F0502020204030204" pitchFamily="34" charset="0"/>
                <a:cs typeface="Calibri" panose="020F0502020204030204" pitchFamily="34" charset="0"/>
              </a:rPr>
              <a:t>How would you feel if you were very muddy inside the temple?</a:t>
            </a:r>
          </a:p>
        </p:txBody>
      </p:sp>
    </p:spTree>
    <p:extLst>
      <p:ext uri="{BB962C8B-B14F-4D97-AF65-F5344CB8AC3E}">
        <p14:creationId xmlns:p14="http://schemas.microsoft.com/office/powerpoint/2010/main" val="18721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EA05F-5536-B93A-3D25-E97157FD408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C8D9F4-3725-EE52-0A47-F7EA64923036}"/>
              </a:ext>
            </a:extLst>
          </p:cNvPr>
          <p:cNvPicPr>
            <a:picLocks noChangeAspect="1"/>
          </p:cNvPicPr>
          <p:nvPr/>
        </p:nvPicPr>
        <p:blipFill>
          <a:blip r:embed="rId2"/>
          <a:srcRect b="55680"/>
          <a:stretch>
            <a:fillRect/>
          </a:stretch>
        </p:blipFill>
        <p:spPr>
          <a:xfrm>
            <a:off x="-1" y="0"/>
            <a:ext cx="12192001" cy="6858000"/>
          </a:xfrm>
          <a:prstGeom prst="rect">
            <a:avLst/>
          </a:prstGeom>
        </p:spPr>
      </p:pic>
      <p:sp>
        <p:nvSpPr>
          <p:cNvPr id="5" name="TextBox 4">
            <a:extLst>
              <a:ext uri="{FF2B5EF4-FFF2-40B4-BE49-F238E27FC236}">
                <a16:creationId xmlns:a16="http://schemas.microsoft.com/office/drawing/2014/main" id="{40BB78DC-9786-5A9E-91C9-A8D5F6AFE9CF}"/>
              </a:ext>
            </a:extLst>
          </p:cNvPr>
          <p:cNvSpPr txBox="1"/>
          <p:nvPr/>
        </p:nvSpPr>
        <p:spPr>
          <a:xfrm>
            <a:off x="1" y="0"/>
            <a:ext cx="12192000" cy="769441"/>
          </a:xfrm>
          <a:prstGeom prst="rect">
            <a:avLst/>
          </a:prstGeom>
          <a:noFill/>
        </p:spPr>
        <p:txBody>
          <a:bodyPr wrap="square" rtlCol="0">
            <a:spAutoFit/>
          </a:bodyPr>
          <a:lstStyle/>
          <a:p>
            <a:pPr algn="ctr"/>
            <a:r>
              <a:rPr lang="en-US" sz="4400" dirty="0">
                <a:latin typeface="Rockwell" panose="02060603020205020403" pitchFamily="18" charset="0"/>
              </a:rPr>
              <a:t>Worthily Worship</a:t>
            </a:r>
          </a:p>
        </p:txBody>
      </p:sp>
      <p:sp>
        <p:nvSpPr>
          <p:cNvPr id="3" name="TextBox 2">
            <a:extLst>
              <a:ext uri="{FF2B5EF4-FFF2-40B4-BE49-F238E27FC236}">
                <a16:creationId xmlns:a16="http://schemas.microsoft.com/office/drawing/2014/main" id="{329BC584-45A2-D1FA-9903-65F7C8A48B01}"/>
              </a:ext>
            </a:extLst>
          </p:cNvPr>
          <p:cNvSpPr txBox="1"/>
          <p:nvPr/>
        </p:nvSpPr>
        <p:spPr>
          <a:xfrm>
            <a:off x="341334" y="1070769"/>
            <a:ext cx="5754666" cy="1323439"/>
          </a:xfrm>
          <a:prstGeom prst="rect">
            <a:avLst/>
          </a:prstGeom>
          <a:noFill/>
        </p:spPr>
        <p:txBody>
          <a:bodyPr wrap="square">
            <a:spAutoFit/>
          </a:bodyPr>
          <a:lstStyle/>
          <a:p>
            <a:pPr fontAlgn="base"/>
            <a:r>
              <a:rPr lang="en-US" sz="2000" b="1" dirty="0">
                <a:latin typeface="Calibri" panose="020F0502020204030204" pitchFamily="34" charset="0"/>
              </a:rPr>
              <a:t>We are not expected to be perfect to enter the temple. Rather, the purpose of the things we learn and the covenants we make in the temple is to help perfect us. We must, however, be worthy to enter.</a:t>
            </a:r>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5FED472-C7E8-6B51-26B9-F7331A3F0F71}"/>
              </a:ext>
            </a:extLst>
          </p:cNvPr>
          <p:cNvSpPr txBox="1"/>
          <p:nvPr/>
        </p:nvSpPr>
        <p:spPr>
          <a:xfrm>
            <a:off x="5677421" y="3429000"/>
            <a:ext cx="6093912" cy="1631216"/>
          </a:xfrm>
          <a:prstGeom prst="rect">
            <a:avLst/>
          </a:prstGeom>
          <a:noFill/>
        </p:spPr>
        <p:txBody>
          <a:bodyPr wrap="square">
            <a:spAutoFit/>
          </a:bodyPr>
          <a:lstStyle/>
          <a:p>
            <a:pPr fontAlgn="base"/>
            <a:r>
              <a:rPr lang="en-US" sz="2000" b="1" dirty="0">
                <a:latin typeface="Calibri" panose="020F0502020204030204" pitchFamily="34" charset="0"/>
              </a:rPr>
              <a:t>The Lord has set the standards of worthiness to enter the temple, as expressed by the Psalmist:</a:t>
            </a:r>
          </a:p>
          <a:p>
            <a:pPr fontAlgn="base"/>
            <a:r>
              <a:rPr lang="en-US" sz="2000" b="1" dirty="0">
                <a:latin typeface="Calibri" panose="020F0502020204030204" pitchFamily="34" charset="0"/>
              </a:rPr>
              <a:t>“Who shall ascend into the hill of the Lord? or who shall stand in his holy place?</a:t>
            </a:r>
          </a:p>
          <a:p>
            <a:pPr fontAlgn="base"/>
            <a:r>
              <a:rPr lang="en-US" sz="2000" b="1" dirty="0">
                <a:latin typeface="Calibri" panose="020F0502020204030204" pitchFamily="34" charset="0"/>
              </a:rPr>
              <a:t>“He that hath clean hands, and a pure heart” (1)</a:t>
            </a:r>
          </a:p>
        </p:txBody>
      </p:sp>
      <p:sp>
        <p:nvSpPr>
          <p:cNvPr id="7" name="TextBox 6">
            <a:extLst>
              <a:ext uri="{FF2B5EF4-FFF2-40B4-BE49-F238E27FC236}">
                <a16:creationId xmlns:a16="http://schemas.microsoft.com/office/drawing/2014/main" id="{C7D28D19-1AE4-9CC4-FA60-CFB76D02EB38}"/>
              </a:ext>
            </a:extLst>
          </p:cNvPr>
          <p:cNvSpPr txBox="1"/>
          <p:nvPr/>
        </p:nvSpPr>
        <p:spPr>
          <a:xfrm>
            <a:off x="153443" y="6410319"/>
            <a:ext cx="6093912" cy="369332"/>
          </a:xfrm>
          <a:prstGeom prst="rect">
            <a:avLst/>
          </a:prstGeom>
          <a:noFill/>
        </p:spPr>
        <p:txBody>
          <a:bodyPr wrap="square">
            <a:spAutoFit/>
          </a:bodyPr>
          <a:lstStyle/>
          <a:p>
            <a:r>
              <a:rPr lang="en-US" sz="1800" b="1" dirty="0">
                <a:latin typeface="Calibri" panose="020F0502020204030204" pitchFamily="34" charset="0"/>
              </a:rPr>
              <a:t>Psalm 24:3–4</a:t>
            </a:r>
            <a:endParaRPr lang="en-US" dirty="0">
              <a:latin typeface="Calibri" panose="020F0502020204030204" pitchFamily="34" charset="0"/>
            </a:endParaRPr>
          </a:p>
        </p:txBody>
      </p:sp>
      <p:pic>
        <p:nvPicPr>
          <p:cNvPr id="12" name="Picture 11">
            <a:extLst>
              <a:ext uri="{FF2B5EF4-FFF2-40B4-BE49-F238E27FC236}">
                <a16:creationId xmlns:a16="http://schemas.microsoft.com/office/drawing/2014/main" id="{B9E7F14B-743D-A6FF-F772-F5E409474318}"/>
              </a:ext>
            </a:extLst>
          </p:cNvPr>
          <p:cNvPicPr>
            <a:picLocks noChangeAspect="1"/>
          </p:cNvPicPr>
          <p:nvPr/>
        </p:nvPicPr>
        <p:blipFill>
          <a:blip r:embed="rId3"/>
          <a:stretch>
            <a:fillRect/>
          </a:stretch>
        </p:blipFill>
        <p:spPr>
          <a:xfrm>
            <a:off x="2513171" y="2593927"/>
            <a:ext cx="2743583" cy="4001058"/>
          </a:xfrm>
          <a:prstGeom prst="rect">
            <a:avLst/>
          </a:prstGeom>
        </p:spPr>
      </p:pic>
    </p:spTree>
    <p:extLst>
      <p:ext uri="{BB962C8B-B14F-4D97-AF65-F5344CB8AC3E}">
        <p14:creationId xmlns:p14="http://schemas.microsoft.com/office/powerpoint/2010/main" val="241094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DC99F-AE9C-7C7A-6F24-8DF57E8F018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57B56A3-8D70-A964-2386-4C729672B7A6}"/>
              </a:ext>
            </a:extLst>
          </p:cNvPr>
          <p:cNvPicPr>
            <a:picLocks noChangeAspect="1"/>
          </p:cNvPicPr>
          <p:nvPr/>
        </p:nvPicPr>
        <p:blipFill>
          <a:blip r:embed="rId2"/>
          <a:srcRect b="55680"/>
          <a:stretch>
            <a:fillRect/>
          </a:stretch>
        </p:blipFill>
        <p:spPr>
          <a:xfrm>
            <a:off x="-1" y="0"/>
            <a:ext cx="12192001" cy="6858000"/>
          </a:xfrm>
          <a:prstGeom prst="rect">
            <a:avLst/>
          </a:prstGeom>
        </p:spPr>
      </p:pic>
      <p:sp>
        <p:nvSpPr>
          <p:cNvPr id="5" name="TextBox 4">
            <a:extLst>
              <a:ext uri="{FF2B5EF4-FFF2-40B4-BE49-F238E27FC236}">
                <a16:creationId xmlns:a16="http://schemas.microsoft.com/office/drawing/2014/main" id="{62F0BE5F-CC8D-766D-33D8-D09D0C2EC3E2}"/>
              </a:ext>
            </a:extLst>
          </p:cNvPr>
          <p:cNvSpPr txBox="1"/>
          <p:nvPr/>
        </p:nvSpPr>
        <p:spPr>
          <a:xfrm>
            <a:off x="1" y="0"/>
            <a:ext cx="12192000" cy="769441"/>
          </a:xfrm>
          <a:prstGeom prst="rect">
            <a:avLst/>
          </a:prstGeom>
          <a:noFill/>
        </p:spPr>
        <p:txBody>
          <a:bodyPr wrap="square" rtlCol="0">
            <a:spAutoFit/>
          </a:bodyPr>
          <a:lstStyle/>
          <a:p>
            <a:pPr algn="ctr"/>
            <a:r>
              <a:rPr lang="en-US" sz="4400" dirty="0">
                <a:latin typeface="Rockwell" panose="02060603020205020403" pitchFamily="18" charset="0"/>
              </a:rPr>
              <a:t>Ascend Into the Hill of the Lord</a:t>
            </a:r>
          </a:p>
        </p:txBody>
      </p:sp>
      <p:sp>
        <p:nvSpPr>
          <p:cNvPr id="3" name="TextBox 2">
            <a:extLst>
              <a:ext uri="{FF2B5EF4-FFF2-40B4-BE49-F238E27FC236}">
                <a16:creationId xmlns:a16="http://schemas.microsoft.com/office/drawing/2014/main" id="{1DAF71EE-2B03-5E1A-ED06-91F4082DEFC6}"/>
              </a:ext>
            </a:extLst>
          </p:cNvPr>
          <p:cNvSpPr txBox="1"/>
          <p:nvPr/>
        </p:nvSpPr>
        <p:spPr>
          <a:xfrm>
            <a:off x="341334" y="1070769"/>
            <a:ext cx="5754666" cy="2308324"/>
          </a:xfrm>
          <a:prstGeom prst="rect">
            <a:avLst/>
          </a:prstGeom>
          <a:noFill/>
        </p:spPr>
        <p:txBody>
          <a:bodyPr wrap="square">
            <a:spAutoFit/>
          </a:bodyPr>
          <a:lstStyle/>
          <a:p>
            <a:pPr fontAlgn="base"/>
            <a:r>
              <a:rPr lang="en-US" sz="2400" b="1" i="1" dirty="0">
                <a:latin typeface="Calibri" panose="020F0502020204030204" pitchFamily="34" charset="0"/>
                <a:ea typeface="Calibri" panose="020F0502020204030204" pitchFamily="34" charset="0"/>
                <a:cs typeface="Calibri" panose="020F0502020204030204" pitchFamily="34" charset="0"/>
              </a:rPr>
              <a:t>And it shall come to pass in the last days, that the mountain of the </a:t>
            </a:r>
            <a:r>
              <a:rPr lang="en-US" sz="2400" b="1" i="1" cap="small" dirty="0">
                <a:latin typeface="Calibri" panose="020F0502020204030204" pitchFamily="34" charset="0"/>
                <a:ea typeface="Calibri" panose="020F0502020204030204" pitchFamily="34" charset="0"/>
                <a:cs typeface="Calibri" panose="020F0502020204030204" pitchFamily="34" charset="0"/>
              </a:rPr>
              <a:t>Lord</a:t>
            </a:r>
            <a:r>
              <a:rPr lang="en-US" sz="2400" b="1" i="1" dirty="0">
                <a:latin typeface="Calibri" panose="020F0502020204030204" pitchFamily="34" charset="0"/>
                <a:ea typeface="Calibri" panose="020F0502020204030204" pitchFamily="34" charset="0"/>
                <a:cs typeface="Calibri" panose="020F0502020204030204" pitchFamily="34" charset="0"/>
              </a:rPr>
              <a:t>’s house shall be established in the top of the mountains, and shall be exalted above the hills; and all nations shall flow unto it. </a:t>
            </a:r>
          </a:p>
        </p:txBody>
      </p:sp>
      <p:sp>
        <p:nvSpPr>
          <p:cNvPr id="9" name="TextBox 8">
            <a:extLst>
              <a:ext uri="{FF2B5EF4-FFF2-40B4-BE49-F238E27FC236}">
                <a16:creationId xmlns:a16="http://schemas.microsoft.com/office/drawing/2014/main" id="{EBF5AD8F-9930-0CE3-554B-650E7B89A2AF}"/>
              </a:ext>
            </a:extLst>
          </p:cNvPr>
          <p:cNvSpPr txBox="1"/>
          <p:nvPr/>
        </p:nvSpPr>
        <p:spPr>
          <a:xfrm>
            <a:off x="5573187" y="4831804"/>
            <a:ext cx="6093912" cy="830997"/>
          </a:xfrm>
          <a:prstGeom prst="rect">
            <a:avLst/>
          </a:prstGeom>
          <a:noFill/>
        </p:spPr>
        <p:txBody>
          <a:bodyPr wrap="square">
            <a:spAutoFit/>
          </a:bodyPr>
          <a:lstStyle/>
          <a:p>
            <a:pPr fontAlgn="base"/>
            <a:r>
              <a:rPr lang="en-US" sz="2400" b="1" i="1" dirty="0">
                <a:latin typeface="Calibri" panose="020F0502020204030204" pitchFamily="34" charset="0"/>
                <a:ea typeface="Calibri" panose="020F0502020204030204" pitchFamily="34" charset="0"/>
                <a:cs typeface="Calibri" panose="020F0502020204030204" pitchFamily="34" charset="0"/>
              </a:rPr>
              <a:t>Come ye, and let us go up to the mountain of the </a:t>
            </a:r>
            <a:r>
              <a:rPr lang="en-US" sz="2400" b="1" i="1" cap="small" dirty="0">
                <a:latin typeface="Calibri" panose="020F0502020204030204" pitchFamily="34" charset="0"/>
                <a:ea typeface="Calibri" panose="020F0502020204030204" pitchFamily="34" charset="0"/>
                <a:cs typeface="Calibri" panose="020F0502020204030204" pitchFamily="34" charset="0"/>
              </a:rPr>
              <a:t>Lord</a:t>
            </a:r>
            <a:r>
              <a:rPr lang="en-US" sz="2400" b="1" i="1" dirty="0">
                <a:latin typeface="Calibri" panose="020F0502020204030204" pitchFamily="34" charset="0"/>
                <a:ea typeface="Calibri" panose="020F0502020204030204" pitchFamily="34" charset="0"/>
                <a:cs typeface="Calibri" panose="020F0502020204030204" pitchFamily="34" charset="0"/>
              </a:rPr>
              <a:t>, to the house of the God of Jacob</a:t>
            </a:r>
          </a:p>
        </p:txBody>
      </p:sp>
      <p:sp>
        <p:nvSpPr>
          <p:cNvPr id="7" name="TextBox 6">
            <a:extLst>
              <a:ext uri="{FF2B5EF4-FFF2-40B4-BE49-F238E27FC236}">
                <a16:creationId xmlns:a16="http://schemas.microsoft.com/office/drawing/2014/main" id="{400A72D5-B516-B8D3-A3F7-81699A71F4B6}"/>
              </a:ext>
            </a:extLst>
          </p:cNvPr>
          <p:cNvSpPr txBox="1"/>
          <p:nvPr/>
        </p:nvSpPr>
        <p:spPr>
          <a:xfrm>
            <a:off x="153443" y="6410319"/>
            <a:ext cx="6093912" cy="369332"/>
          </a:xfrm>
          <a:prstGeom prst="rect">
            <a:avLst/>
          </a:prstGeom>
          <a:noFill/>
        </p:spPr>
        <p:txBody>
          <a:bodyPr wrap="square">
            <a:spAutoFit/>
          </a:bodyPr>
          <a:lstStyle/>
          <a:p>
            <a:r>
              <a:rPr lang="en-US" sz="1800" b="1" dirty="0">
                <a:latin typeface="Calibri" panose="020F0502020204030204" pitchFamily="34" charset="0"/>
              </a:rPr>
              <a:t>Isaiah 2:2-3</a:t>
            </a:r>
            <a:endParaRPr lang="en-US" dirty="0">
              <a:latin typeface="Calibri" panose="020F0502020204030204" pitchFamily="34" charset="0"/>
            </a:endParaRPr>
          </a:p>
        </p:txBody>
      </p:sp>
      <p:pic>
        <p:nvPicPr>
          <p:cNvPr id="6" name="Picture 5">
            <a:extLst>
              <a:ext uri="{FF2B5EF4-FFF2-40B4-BE49-F238E27FC236}">
                <a16:creationId xmlns:a16="http://schemas.microsoft.com/office/drawing/2014/main" id="{FAF4E5C4-E61F-F622-97D9-E46859E23D81}"/>
              </a:ext>
            </a:extLst>
          </p:cNvPr>
          <p:cNvPicPr>
            <a:picLocks noChangeAspect="1"/>
          </p:cNvPicPr>
          <p:nvPr/>
        </p:nvPicPr>
        <p:blipFill>
          <a:blip r:embed="rId3"/>
          <a:srcRect l="3911"/>
          <a:stretch>
            <a:fillRect/>
          </a:stretch>
        </p:blipFill>
        <p:spPr>
          <a:xfrm>
            <a:off x="6247355" y="1195199"/>
            <a:ext cx="5253325" cy="3092979"/>
          </a:xfrm>
          <a:prstGeom prst="rect">
            <a:avLst/>
          </a:prstGeom>
        </p:spPr>
      </p:pic>
      <p:pic>
        <p:nvPicPr>
          <p:cNvPr id="10" name="Picture 9">
            <a:extLst>
              <a:ext uri="{FF2B5EF4-FFF2-40B4-BE49-F238E27FC236}">
                <a16:creationId xmlns:a16="http://schemas.microsoft.com/office/drawing/2014/main" id="{6ECBDBC6-CD22-8D2B-7BAE-06C1AB3CE8DC}"/>
              </a:ext>
            </a:extLst>
          </p:cNvPr>
          <p:cNvPicPr>
            <a:picLocks noChangeAspect="1"/>
          </p:cNvPicPr>
          <p:nvPr/>
        </p:nvPicPr>
        <p:blipFill>
          <a:blip r:embed="rId4"/>
          <a:stretch>
            <a:fillRect/>
          </a:stretch>
        </p:blipFill>
        <p:spPr>
          <a:xfrm>
            <a:off x="780491" y="3779766"/>
            <a:ext cx="4267796" cy="2419688"/>
          </a:xfrm>
          <a:prstGeom prst="rect">
            <a:avLst/>
          </a:prstGeom>
        </p:spPr>
      </p:pic>
    </p:spTree>
    <p:extLst>
      <p:ext uri="{BB962C8B-B14F-4D97-AF65-F5344CB8AC3E}">
        <p14:creationId xmlns:p14="http://schemas.microsoft.com/office/powerpoint/2010/main" val="2358897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F061DD-B701-E995-881B-AECD71024748}"/>
              </a:ext>
            </a:extLst>
          </p:cNvPr>
          <p:cNvPicPr>
            <a:picLocks noChangeAspect="1"/>
          </p:cNvPicPr>
          <p:nvPr/>
        </p:nvPicPr>
        <p:blipFill>
          <a:blip r:embed="rId2"/>
          <a:srcRect b="55680"/>
          <a:stretch>
            <a:fillRect/>
          </a:stretch>
        </p:blipFill>
        <p:spPr>
          <a:xfrm>
            <a:off x="-1" y="0"/>
            <a:ext cx="12192001" cy="6858000"/>
          </a:xfrm>
          <a:prstGeom prst="rect">
            <a:avLst/>
          </a:prstGeom>
        </p:spPr>
      </p:pic>
      <p:sp>
        <p:nvSpPr>
          <p:cNvPr id="2" name="TextBox 1">
            <a:extLst>
              <a:ext uri="{FF2B5EF4-FFF2-40B4-BE49-F238E27FC236}">
                <a16:creationId xmlns:a16="http://schemas.microsoft.com/office/drawing/2014/main" id="{77F0FA2B-84AD-A9EB-994F-56FDC193A33D}"/>
              </a:ext>
            </a:extLst>
          </p:cNvPr>
          <p:cNvSpPr txBox="1"/>
          <p:nvPr/>
        </p:nvSpPr>
        <p:spPr>
          <a:xfrm>
            <a:off x="0" y="0"/>
            <a:ext cx="12192001" cy="923330"/>
          </a:xfrm>
          <a:prstGeom prst="rect">
            <a:avLst/>
          </a:prstGeom>
          <a:noFill/>
        </p:spPr>
        <p:txBody>
          <a:bodyPr wrap="square" rtlCol="0">
            <a:spAutoFit/>
          </a:bodyPr>
          <a:lstStyle/>
          <a:p>
            <a:pPr algn="ctr"/>
            <a:r>
              <a:rPr lang="en-US" sz="5400" dirty="0">
                <a:latin typeface="Rockwell" panose="02060603020205020403" pitchFamily="18" charset="0"/>
              </a:rPr>
              <a:t>Doctrinal Mastery</a:t>
            </a:r>
          </a:p>
        </p:txBody>
      </p:sp>
      <p:sp>
        <p:nvSpPr>
          <p:cNvPr id="3" name="Rectangle 2">
            <a:extLst>
              <a:ext uri="{FF2B5EF4-FFF2-40B4-BE49-F238E27FC236}">
                <a16:creationId xmlns:a16="http://schemas.microsoft.com/office/drawing/2014/main" id="{C1BCBA44-5298-2236-126C-55064DB25827}"/>
              </a:ext>
            </a:extLst>
          </p:cNvPr>
          <p:cNvSpPr/>
          <p:nvPr/>
        </p:nvSpPr>
        <p:spPr>
          <a:xfrm>
            <a:off x="4644286" y="2015236"/>
            <a:ext cx="6963781" cy="2677656"/>
          </a:xfrm>
          <a:prstGeom prst="rect">
            <a:avLst/>
          </a:prstGeom>
        </p:spPr>
        <p:txBody>
          <a:bodyPr wrap="square">
            <a:spAutoFit/>
          </a:bodyPr>
          <a:lstStyle/>
          <a:p>
            <a:pPr fontAlgn="base"/>
            <a:r>
              <a:rPr lang="en-US" sz="2800" dirty="0">
                <a:latin typeface="Calibri" panose="020F0502020204030204" pitchFamily="34" charset="0"/>
              </a:rPr>
              <a:t>Who shall ascend into the hill of the Lord? or who shall stand in his holy place?</a:t>
            </a:r>
          </a:p>
          <a:p>
            <a:pPr fontAlgn="base"/>
            <a:endParaRPr lang="en-US" sz="2800" dirty="0">
              <a:latin typeface="Calibri" panose="020F0502020204030204" pitchFamily="34" charset="0"/>
            </a:endParaRPr>
          </a:p>
          <a:p>
            <a:pPr fontAlgn="base"/>
            <a:r>
              <a:rPr lang="en-US" sz="2800" dirty="0">
                <a:latin typeface="Calibri" panose="020F0502020204030204" pitchFamily="34" charset="0"/>
              </a:rPr>
              <a:t>He that hath clean hands, and a pure heart; who hath not lifted up his soul unto vanity, nor sworn deceitfully.</a:t>
            </a:r>
          </a:p>
        </p:txBody>
      </p:sp>
      <p:grpSp>
        <p:nvGrpSpPr>
          <p:cNvPr id="4" name="Group 3">
            <a:extLst>
              <a:ext uri="{FF2B5EF4-FFF2-40B4-BE49-F238E27FC236}">
                <a16:creationId xmlns:a16="http://schemas.microsoft.com/office/drawing/2014/main" id="{7D75E764-4FB7-DF1E-0E6D-73FE19052759}"/>
              </a:ext>
            </a:extLst>
          </p:cNvPr>
          <p:cNvGrpSpPr/>
          <p:nvPr/>
        </p:nvGrpSpPr>
        <p:grpSpPr>
          <a:xfrm>
            <a:off x="758792" y="2015236"/>
            <a:ext cx="2523422" cy="3193335"/>
            <a:chOff x="2819400" y="3657600"/>
            <a:chExt cx="1447800" cy="2121932"/>
          </a:xfrm>
        </p:grpSpPr>
        <p:sp>
          <p:nvSpPr>
            <p:cNvPr id="5" name="TextBox 4">
              <a:extLst>
                <a:ext uri="{FF2B5EF4-FFF2-40B4-BE49-F238E27FC236}">
                  <a16:creationId xmlns:a16="http://schemas.microsoft.com/office/drawing/2014/main" id="{668563F5-30B2-D284-81A7-5C74EEB85ED8}"/>
                </a:ext>
              </a:extLst>
            </p:cNvPr>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6" name="Rectangle 5">
              <a:extLst>
                <a:ext uri="{FF2B5EF4-FFF2-40B4-BE49-F238E27FC236}">
                  <a16:creationId xmlns:a16="http://schemas.microsoft.com/office/drawing/2014/main" id="{7A10986B-BD10-FDD1-CB31-9800FD6056A3}"/>
                </a:ext>
              </a:extLst>
            </p:cNvPr>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ectangle 6">
              <a:extLst>
                <a:ext uri="{FF2B5EF4-FFF2-40B4-BE49-F238E27FC236}">
                  <a16:creationId xmlns:a16="http://schemas.microsoft.com/office/drawing/2014/main" id="{149B630B-1945-EC15-6595-5A238423624F}"/>
                </a:ext>
              </a:extLst>
            </p:cNvPr>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a:extLst>
                <a:ext uri="{FF2B5EF4-FFF2-40B4-BE49-F238E27FC236}">
                  <a16:creationId xmlns:a16="http://schemas.microsoft.com/office/drawing/2014/main" id="{0AC59E47-05D1-3A83-0703-8690C1401DE3}"/>
                </a:ext>
              </a:extLst>
            </p:cNvPr>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Psalms</a:t>
              </a:r>
            </a:p>
            <a:p>
              <a:pPr algn="ctr"/>
              <a:r>
                <a:rPr lang="en-US" sz="4000" dirty="0">
                  <a:solidFill>
                    <a:srgbClr val="FFC000"/>
                  </a:solidFill>
                  <a:latin typeface="Colonna MT" pitchFamily="82" charset="0"/>
                </a:rPr>
                <a:t>24:3-4</a:t>
              </a:r>
            </a:p>
          </p:txBody>
        </p:sp>
        <p:sp>
          <p:nvSpPr>
            <p:cNvPr id="9" name="Rectangle 8">
              <a:extLst>
                <a:ext uri="{FF2B5EF4-FFF2-40B4-BE49-F238E27FC236}">
                  <a16:creationId xmlns:a16="http://schemas.microsoft.com/office/drawing/2014/main" id="{68F25ABE-B541-7096-7D8E-EA8DBB254AB5}"/>
                </a:ext>
              </a:extLst>
            </p:cNvPr>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0" name="Arrow: Right 9">
            <a:extLst>
              <a:ext uri="{FF2B5EF4-FFF2-40B4-BE49-F238E27FC236}">
                <a16:creationId xmlns:a16="http://schemas.microsoft.com/office/drawing/2014/main" id="{CE66B71E-CF2C-77DA-DCD3-AE0B9885D320}"/>
              </a:ext>
            </a:extLst>
          </p:cNvPr>
          <p:cNvSpPr/>
          <p:nvPr/>
        </p:nvSpPr>
        <p:spPr>
          <a:xfrm>
            <a:off x="3493971" y="3041583"/>
            <a:ext cx="885524" cy="59676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185983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0-#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0-#ppt_w/2"/>
                                          </p:val>
                                        </p:tav>
                                        <p:tav tm="100000">
                                          <p:val>
                                            <p:strVal val="#ppt_x"/>
                                          </p:val>
                                        </p:tav>
                                      </p:tavLst>
                                    </p:anim>
                                    <p:anim calcmode="lin" valueType="num">
                                      <p:cBhvr additive="base">
                                        <p:cTn id="12" dur="12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250" fill="hold"/>
                                        <p:tgtEl>
                                          <p:spTgt spid="3"/>
                                        </p:tgtEl>
                                        <p:attrNameLst>
                                          <p:attrName>ppt_x</p:attrName>
                                        </p:attrNameLst>
                                      </p:cBhvr>
                                      <p:tavLst>
                                        <p:tav tm="0">
                                          <p:val>
                                            <p:strVal val="0-#ppt_w/2"/>
                                          </p:val>
                                        </p:tav>
                                        <p:tav tm="100000">
                                          <p:val>
                                            <p:strVal val="#ppt_x"/>
                                          </p:val>
                                        </p:tav>
                                      </p:tavLst>
                                    </p:anim>
                                    <p:anim calcmode="lin" valueType="num">
                                      <p:cBhvr additive="base">
                                        <p:cTn id="16"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TotalTime>
  <Words>1134</Words>
  <Application>Microsoft Office PowerPoint</Application>
  <PresentationFormat>Widescreen</PresentationFormat>
  <Paragraphs>89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Rockwell</vt:lpstr>
      <vt:lpstr>Comic Sans MS</vt:lpstr>
      <vt:lpstr>Aptos Display</vt:lpstr>
      <vt:lpstr>Calibri</vt:lpstr>
      <vt:lpstr>Colonna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lynda blau</cp:lastModifiedBy>
  <cp:revision>5</cp:revision>
  <dcterms:created xsi:type="dcterms:W3CDTF">2025-11-15T19:10:06Z</dcterms:created>
  <dcterms:modified xsi:type="dcterms:W3CDTF">2026-05-28T13:58:51Z</dcterms:modified>
</cp:coreProperties>
</file>