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0B99-7E10-B433-002A-313B5F23A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FF07BB-B46A-786F-CFF0-2C0A16A05F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ED2225-259D-74F3-7B84-3FC1B0DF1ED7}"/>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A0383F1B-2328-7DB7-527A-64D3786AB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BA7F8-A988-6F6A-9B42-EF66D61A6EB7}"/>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4276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217F-3DED-9A27-6844-65617E4F75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675F86-8517-7014-03F6-F088A7FE68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1DE602-DA43-66CB-80B6-46E0C57796CD}"/>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467A46A1-D6BA-9425-3CFC-C15074626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B4084-F235-E85A-E2AF-C7309E28F989}"/>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4038807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A5C60B-85A9-B7BB-F359-43F080C0B0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523D47-D9A0-99AB-119B-6ED86C7EFF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47D9FD-95A8-3D4A-9669-6B10DEDE0EEF}"/>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6BED0A78-9EC3-458E-7A19-5D2A01184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979BFE-2F9E-87C3-79C2-E844C1532866}"/>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200901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DCFBE-5AF7-5D16-AF73-DAC7636F5A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785D75-1D6C-07C1-DF4E-EDD990EF69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42489-96B6-260C-7E3B-31D9D480D7EA}"/>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C499404F-5E83-B8D6-80BC-B46967C7C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9A8B07-19E3-2E0D-52B3-8D16D2FB7069}"/>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997745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EC31-E546-037F-510F-CFD55130F2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85F502-7FB6-622A-2F7F-4CE848D59D9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A55C69C-FD80-CBA0-CA23-A0D11225767D}"/>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61B4E36D-6C90-A604-628B-3B19513B7C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FED88-A5A9-1C09-A403-53B1EB31B084}"/>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1955060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F0AD6-FFFC-9E43-BB5C-EF28C7B143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51A0D-3C9C-D8C7-B2F6-C37262233B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0570A5-EC5C-3927-D69D-6106E16ABB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1A89A2F-C922-EE93-ADD2-B43A1672FBA8}"/>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6" name="Footer Placeholder 5">
            <a:extLst>
              <a:ext uri="{FF2B5EF4-FFF2-40B4-BE49-F238E27FC236}">
                <a16:creationId xmlns:a16="http://schemas.microsoft.com/office/drawing/2014/main" id="{B058675B-0FF1-5B59-3D35-44BBC59EA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72195-09AF-5B1D-3FC8-7B62E2CE45CC}"/>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87935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7DFE-7E06-6DF2-017F-B467E6CB77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90315D8-9641-18A8-7157-233F63508C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5F7672-D190-CB2A-44B9-42A9C539039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2F0281A-40CE-FFEA-9238-832A73E2D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D54FD-2F6F-C97A-93E0-BA8097E97B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3D2F44C-F9F6-4D91-8F12-F9824BBBE610}"/>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8" name="Footer Placeholder 7">
            <a:extLst>
              <a:ext uri="{FF2B5EF4-FFF2-40B4-BE49-F238E27FC236}">
                <a16:creationId xmlns:a16="http://schemas.microsoft.com/office/drawing/2014/main" id="{FAE54102-81BD-04A8-9F16-E264DE81F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91558E-10BC-6DFD-3812-C481F985E9E4}"/>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2572431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C6B50-AB29-F34E-4AA8-693390BB8B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0DCCDB-596B-08BA-A53A-6F7A79EFC40B}"/>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4" name="Footer Placeholder 3">
            <a:extLst>
              <a:ext uri="{FF2B5EF4-FFF2-40B4-BE49-F238E27FC236}">
                <a16:creationId xmlns:a16="http://schemas.microsoft.com/office/drawing/2014/main" id="{FA5EC5D3-0E99-50E1-A751-9DAA72C8BC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BC6ACF-E071-AF38-9098-247194176272}"/>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1129568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8B3FC-A9D8-B231-73BC-07D40E52E98C}"/>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3" name="Footer Placeholder 2">
            <a:extLst>
              <a:ext uri="{FF2B5EF4-FFF2-40B4-BE49-F238E27FC236}">
                <a16:creationId xmlns:a16="http://schemas.microsoft.com/office/drawing/2014/main" id="{E08EAFA7-A27D-E6A8-484B-3E59D5DC113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1491FF0-1D7E-F776-CA57-F2B732003745}"/>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2125313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8F2C4-35BF-0ED1-EED3-F8532E0CB0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5C015E-6904-0BED-D7FE-26E3B301E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4B75D-8AEF-6F2B-C793-F391493764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C7C7D1-E8FB-6683-0E6E-B7B2367ED39D}"/>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6" name="Footer Placeholder 5">
            <a:extLst>
              <a:ext uri="{FF2B5EF4-FFF2-40B4-BE49-F238E27FC236}">
                <a16:creationId xmlns:a16="http://schemas.microsoft.com/office/drawing/2014/main" id="{B9F582A6-D5CA-A9D5-854E-D3A2D3247C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0EF4DC-01F0-DDB7-C25E-2E4CF0DD59D1}"/>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3178901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E43F-FAB5-4AE1-F3DD-959927A26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6FF9BC-1A7C-DBF3-E22C-EE8941CF09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100237-9885-FE68-BC63-E6AEAAC5A5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9BF7A5-FB22-EB29-C921-8976F94ABF30}"/>
              </a:ext>
            </a:extLst>
          </p:cNvPr>
          <p:cNvSpPr>
            <a:spLocks noGrp="1"/>
          </p:cNvSpPr>
          <p:nvPr>
            <p:ph type="dt" sz="half" idx="10"/>
          </p:nvPr>
        </p:nvSpPr>
        <p:spPr/>
        <p:txBody>
          <a:bodyPr/>
          <a:lstStyle/>
          <a:p>
            <a:fld id="{417B56BC-E4C4-4454-8223-3F53FCC7CEFB}" type="datetimeFigureOut">
              <a:rPr lang="en-US" smtClean="0"/>
              <a:t>5/28/2026</a:t>
            </a:fld>
            <a:endParaRPr lang="en-US"/>
          </a:p>
        </p:txBody>
      </p:sp>
      <p:sp>
        <p:nvSpPr>
          <p:cNvPr id="6" name="Footer Placeholder 5">
            <a:extLst>
              <a:ext uri="{FF2B5EF4-FFF2-40B4-BE49-F238E27FC236}">
                <a16:creationId xmlns:a16="http://schemas.microsoft.com/office/drawing/2014/main" id="{8273B439-4477-2C13-E57F-7A45709D6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CDEF1F-E8EE-464C-F13A-21A9D8A23573}"/>
              </a:ext>
            </a:extLst>
          </p:cNvPr>
          <p:cNvSpPr>
            <a:spLocks noGrp="1"/>
          </p:cNvSpPr>
          <p:nvPr>
            <p:ph type="sldNum" sz="quarter" idx="12"/>
          </p:nvPr>
        </p:nvSpPr>
        <p:spPr/>
        <p:txBody>
          <a:bodyPr/>
          <a:lstStyle/>
          <a:p>
            <a:fld id="{12104C11-0B7C-4177-937B-935B04F2A107}" type="slidenum">
              <a:rPr lang="en-US" smtClean="0"/>
              <a:t>‹#›</a:t>
            </a:fld>
            <a:endParaRPr lang="en-US"/>
          </a:p>
        </p:txBody>
      </p:sp>
    </p:spTree>
    <p:extLst>
      <p:ext uri="{BB962C8B-B14F-4D97-AF65-F5344CB8AC3E}">
        <p14:creationId xmlns:p14="http://schemas.microsoft.com/office/powerpoint/2010/main" val="1262318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D681B3-188B-6FB4-C354-19E4686203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3FBD3-AE15-1E75-BFAE-5770BF53DE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55D25D-E99B-FD55-C9EB-B18816CF43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7B56BC-E4C4-4454-8223-3F53FCC7CEFB}" type="datetimeFigureOut">
              <a:rPr lang="en-US" smtClean="0"/>
              <a:t>5/28/2026</a:t>
            </a:fld>
            <a:endParaRPr lang="en-US"/>
          </a:p>
        </p:txBody>
      </p:sp>
      <p:sp>
        <p:nvSpPr>
          <p:cNvPr id="5" name="Footer Placeholder 4">
            <a:extLst>
              <a:ext uri="{FF2B5EF4-FFF2-40B4-BE49-F238E27FC236}">
                <a16:creationId xmlns:a16="http://schemas.microsoft.com/office/drawing/2014/main" id="{69D09B98-403C-5BAD-0DA7-66E000B80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DBBB422-F1D6-4263-6342-6D42825BB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104C11-0B7C-4177-937B-935B04F2A107}" type="slidenum">
              <a:rPr lang="en-US" smtClean="0"/>
              <a:t>‹#›</a:t>
            </a:fld>
            <a:endParaRPr lang="en-US"/>
          </a:p>
        </p:txBody>
      </p:sp>
    </p:spTree>
    <p:extLst>
      <p:ext uri="{BB962C8B-B14F-4D97-AF65-F5344CB8AC3E}">
        <p14:creationId xmlns:p14="http://schemas.microsoft.com/office/powerpoint/2010/main" val="862881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FCAABA-2116-E08A-30FB-E8BBAC6F4356}"/>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9E6E64A-8EB1-0539-FA82-593F479D263C}"/>
              </a:ext>
            </a:extLst>
          </p:cNvPr>
          <p:cNvSpPr txBox="1"/>
          <p:nvPr/>
        </p:nvSpPr>
        <p:spPr>
          <a:xfrm>
            <a:off x="2116899" y="1366897"/>
            <a:ext cx="8718115" cy="2062103"/>
          </a:xfrm>
          <a:prstGeom prst="rect">
            <a:avLst/>
          </a:prstGeom>
          <a:noFill/>
        </p:spPr>
        <p:txBody>
          <a:bodyPr wrap="square" rtlCol="0">
            <a:spAutoFit/>
          </a:bodyPr>
          <a:lstStyle/>
          <a:p>
            <a:pPr algn="ctr"/>
            <a:r>
              <a:rPr lang="en-US" sz="4800" dirty="0">
                <a:solidFill>
                  <a:schemeClr val="bg1"/>
                </a:solidFill>
                <a:latin typeface="Rockwell" panose="02060603020205020403" pitchFamily="18" charset="0"/>
              </a:rPr>
              <a:t>O Give Thanks unto the Lord</a:t>
            </a:r>
          </a:p>
          <a:p>
            <a:pPr algn="ctr"/>
            <a:endParaRPr lang="en-US" sz="4000" dirty="0">
              <a:solidFill>
                <a:schemeClr val="bg1"/>
              </a:solidFill>
              <a:latin typeface="Rockwell" panose="02060603020205020403" pitchFamily="18" charset="0"/>
            </a:endParaRPr>
          </a:p>
          <a:p>
            <a:pPr algn="ctr"/>
            <a:r>
              <a:rPr lang="en-US" sz="4000" dirty="0">
                <a:solidFill>
                  <a:schemeClr val="bg1"/>
                </a:solidFill>
                <a:latin typeface="Rockwell" panose="02060603020205020403" pitchFamily="18" charset="0"/>
              </a:rPr>
              <a:t>Psalm 136</a:t>
            </a:r>
          </a:p>
        </p:txBody>
      </p:sp>
    </p:spTree>
    <p:extLst>
      <p:ext uri="{BB962C8B-B14F-4D97-AF65-F5344CB8AC3E}">
        <p14:creationId xmlns:p14="http://schemas.microsoft.com/office/powerpoint/2010/main" val="116564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B0EC9-5BF6-A156-18DB-E746B4B153E2}"/>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8BCFCBC-3BE8-3E19-751D-D0880A56CAAD}"/>
              </a:ext>
            </a:extLst>
          </p:cNvPr>
          <p:cNvPicPr>
            <a:picLocks noChangeAspect="1"/>
          </p:cNvPicPr>
          <p:nvPr/>
        </p:nvPicPr>
        <p:blipFill>
          <a:blip r:embed="rId2"/>
          <a:stretch>
            <a:fillRect/>
          </a:stretch>
        </p:blipFill>
        <p:spPr>
          <a:xfrm>
            <a:off x="0" y="-53236"/>
            <a:ext cx="12192000" cy="6964472"/>
          </a:xfrm>
          <a:prstGeom prst="rect">
            <a:avLst/>
          </a:prstGeom>
        </p:spPr>
      </p:pic>
      <p:sp>
        <p:nvSpPr>
          <p:cNvPr id="8" name="TextBox 7">
            <a:extLst>
              <a:ext uri="{FF2B5EF4-FFF2-40B4-BE49-F238E27FC236}">
                <a16:creationId xmlns:a16="http://schemas.microsoft.com/office/drawing/2014/main" id="{C9FCA627-0CBD-7C90-6D91-B9751FAFFA4C}"/>
              </a:ext>
            </a:extLst>
          </p:cNvPr>
          <p:cNvSpPr txBox="1"/>
          <p:nvPr/>
        </p:nvSpPr>
        <p:spPr>
          <a:xfrm>
            <a:off x="1929009" y="164398"/>
            <a:ext cx="8718115" cy="707886"/>
          </a:xfrm>
          <a:prstGeom prst="rect">
            <a:avLst/>
          </a:prstGeom>
          <a:noFill/>
        </p:spPr>
        <p:txBody>
          <a:bodyPr wrap="square" rtlCol="0">
            <a:spAutoFit/>
          </a:bodyPr>
          <a:lstStyle/>
          <a:p>
            <a:pPr algn="ctr"/>
            <a:r>
              <a:rPr lang="en-US" sz="4000" dirty="0">
                <a:solidFill>
                  <a:schemeClr val="bg1"/>
                </a:solidFill>
                <a:latin typeface="Rockwell" panose="02060603020205020403" pitchFamily="18" charset="0"/>
              </a:rPr>
              <a:t>Giving Thanks</a:t>
            </a:r>
          </a:p>
        </p:txBody>
      </p:sp>
      <p:sp>
        <p:nvSpPr>
          <p:cNvPr id="3" name="TextBox 2">
            <a:extLst>
              <a:ext uri="{FF2B5EF4-FFF2-40B4-BE49-F238E27FC236}">
                <a16:creationId xmlns:a16="http://schemas.microsoft.com/office/drawing/2014/main" id="{58442FD4-E366-C2F3-69C0-22BD778ACA6B}"/>
              </a:ext>
            </a:extLst>
          </p:cNvPr>
          <p:cNvSpPr txBox="1"/>
          <p:nvPr/>
        </p:nvSpPr>
        <p:spPr>
          <a:xfrm>
            <a:off x="3013552" y="880272"/>
            <a:ext cx="7136705" cy="400110"/>
          </a:xfrm>
          <a:prstGeom prst="rect">
            <a:avLst/>
          </a:prstGeom>
          <a:noFill/>
        </p:spPr>
        <p:txBody>
          <a:bodyPr wrap="square">
            <a:spAutoFit/>
          </a:bodyPr>
          <a:lstStyle/>
          <a:p>
            <a:pPr algn="ctr"/>
            <a:r>
              <a:rPr lang="en-US" sz="2000" b="1" i="0" dirty="0">
                <a:solidFill>
                  <a:srgbClr val="FFFF00"/>
                </a:solidFill>
                <a:effectLst/>
              </a:rPr>
              <a:t>Expressing gratitude for our blessings helps us feel God’s love.</a:t>
            </a:r>
            <a:endParaRPr lang="en-US" sz="2000" dirty="0">
              <a:solidFill>
                <a:srgbClr val="FFFF00"/>
              </a:solidFill>
            </a:endParaRPr>
          </a:p>
        </p:txBody>
      </p:sp>
      <p:grpSp>
        <p:nvGrpSpPr>
          <p:cNvPr id="30" name="Group 29">
            <a:extLst>
              <a:ext uri="{FF2B5EF4-FFF2-40B4-BE49-F238E27FC236}">
                <a16:creationId xmlns:a16="http://schemas.microsoft.com/office/drawing/2014/main" id="{E87D1E59-3C2B-04FB-E675-8D640B65FA01}"/>
              </a:ext>
            </a:extLst>
          </p:cNvPr>
          <p:cNvGrpSpPr/>
          <p:nvPr/>
        </p:nvGrpSpPr>
        <p:grpSpPr>
          <a:xfrm>
            <a:off x="295539" y="833531"/>
            <a:ext cx="3178479" cy="4482106"/>
            <a:chOff x="284446" y="1780909"/>
            <a:chExt cx="3178479" cy="4482106"/>
          </a:xfrm>
        </p:grpSpPr>
        <p:grpSp>
          <p:nvGrpSpPr>
            <p:cNvPr id="11" name="Group 10">
              <a:extLst>
                <a:ext uri="{FF2B5EF4-FFF2-40B4-BE49-F238E27FC236}">
                  <a16:creationId xmlns:a16="http://schemas.microsoft.com/office/drawing/2014/main" id="{22F77B9D-F0C5-A5EC-3FE8-2F057ABA00CC}"/>
                </a:ext>
              </a:extLst>
            </p:cNvPr>
            <p:cNvGrpSpPr/>
            <p:nvPr/>
          </p:nvGrpSpPr>
          <p:grpSpPr>
            <a:xfrm>
              <a:off x="284446" y="1780909"/>
              <a:ext cx="3178479" cy="1593138"/>
              <a:chOff x="955110" y="1615831"/>
              <a:chExt cx="3178479" cy="1593138"/>
            </a:xfrm>
          </p:grpSpPr>
          <p:sp>
            <p:nvSpPr>
              <p:cNvPr id="5" name="TextBox 4">
                <a:extLst>
                  <a:ext uri="{FF2B5EF4-FFF2-40B4-BE49-F238E27FC236}">
                    <a16:creationId xmlns:a16="http://schemas.microsoft.com/office/drawing/2014/main" id="{83752537-1DAC-AE31-F59E-6DA005623D91}"/>
                  </a:ext>
                </a:extLst>
              </p:cNvPr>
              <p:cNvSpPr txBox="1"/>
              <p:nvPr/>
            </p:nvSpPr>
            <p:spPr>
              <a:xfrm>
                <a:off x="955110" y="2193306"/>
                <a:ext cx="3178479" cy="1015663"/>
              </a:xfrm>
              <a:prstGeom prst="rect">
                <a:avLst/>
              </a:prstGeom>
              <a:noFill/>
            </p:spPr>
            <p:txBody>
              <a:bodyPr wrap="square">
                <a:spAutoFit/>
              </a:bodyPr>
              <a:lstStyle/>
              <a:p>
                <a:pPr algn="l" fontAlgn="base">
                  <a:buNone/>
                </a:pPr>
                <a:r>
                  <a:rPr lang="en-US" sz="2000" b="1" i="1" dirty="0">
                    <a:solidFill>
                      <a:srgbClr val="FFFF00"/>
                    </a:solidFill>
                    <a:effectLst/>
                  </a:rPr>
                  <a:t>O give thanks unto the </a:t>
                </a:r>
                <a:r>
                  <a:rPr lang="en-US" sz="2000" b="1" i="1" cap="small" dirty="0">
                    <a:solidFill>
                      <a:srgbClr val="FFFF00"/>
                    </a:solidFill>
                    <a:effectLst/>
                  </a:rPr>
                  <a:t>Lord</a:t>
                </a:r>
                <a:r>
                  <a:rPr lang="en-US" sz="2000" b="1" i="1" dirty="0">
                    <a:solidFill>
                      <a:srgbClr val="FFFF00"/>
                    </a:solidFill>
                    <a:effectLst/>
                  </a:rPr>
                  <a:t>; for he is good: for his mercy </a:t>
                </a:r>
                <a:r>
                  <a:rPr lang="en-US" sz="2000" b="1" i="1" dirty="0" err="1">
                    <a:solidFill>
                      <a:srgbClr val="FFFF00"/>
                    </a:solidFill>
                    <a:effectLst/>
                  </a:rPr>
                  <a:t>endureth</a:t>
                </a:r>
                <a:r>
                  <a:rPr lang="en-US" sz="2000" b="1" i="1" dirty="0">
                    <a:solidFill>
                      <a:srgbClr val="FFFF00"/>
                    </a:solidFill>
                    <a:effectLst/>
                  </a:rPr>
                  <a:t> for ever.</a:t>
                </a:r>
              </a:p>
            </p:txBody>
          </p:sp>
          <p:sp>
            <p:nvSpPr>
              <p:cNvPr id="10" name="TextBox 9">
                <a:extLst>
                  <a:ext uri="{FF2B5EF4-FFF2-40B4-BE49-F238E27FC236}">
                    <a16:creationId xmlns:a16="http://schemas.microsoft.com/office/drawing/2014/main" id="{C8668B88-9617-FE94-CEE6-699AB85C9ED6}"/>
                  </a:ext>
                </a:extLst>
              </p:cNvPr>
              <p:cNvSpPr txBox="1"/>
              <p:nvPr/>
            </p:nvSpPr>
            <p:spPr>
              <a:xfrm>
                <a:off x="1465546" y="1615831"/>
                <a:ext cx="1678487" cy="369332"/>
              </a:xfrm>
              <a:prstGeom prst="rect">
                <a:avLst/>
              </a:prstGeom>
              <a:solidFill>
                <a:srgbClr val="C00000"/>
              </a:solidFill>
            </p:spPr>
            <p:txBody>
              <a:bodyPr wrap="square">
                <a:spAutoFit/>
              </a:bodyPr>
              <a:lstStyle/>
              <a:p>
                <a:pPr algn="ctr"/>
                <a:r>
                  <a:rPr lang="en-US" dirty="0">
                    <a:solidFill>
                      <a:schemeClr val="bg1"/>
                    </a:solidFill>
                  </a:rPr>
                  <a:t>Psalm 136:1</a:t>
                </a:r>
              </a:p>
            </p:txBody>
          </p:sp>
        </p:grpSp>
        <p:pic>
          <p:nvPicPr>
            <p:cNvPr id="23" name="Picture 22">
              <a:extLst>
                <a:ext uri="{FF2B5EF4-FFF2-40B4-BE49-F238E27FC236}">
                  <a16:creationId xmlns:a16="http://schemas.microsoft.com/office/drawing/2014/main" id="{6A50E670-9727-C0DC-A5CF-21FF17AE22C9}"/>
                </a:ext>
              </a:extLst>
            </p:cNvPr>
            <p:cNvPicPr>
              <a:picLocks noChangeAspect="1"/>
            </p:cNvPicPr>
            <p:nvPr/>
          </p:nvPicPr>
          <p:blipFill>
            <a:blip r:embed="rId3"/>
            <a:stretch>
              <a:fillRect/>
            </a:stretch>
          </p:blipFill>
          <p:spPr>
            <a:xfrm>
              <a:off x="596031" y="3843177"/>
              <a:ext cx="2138718" cy="2419838"/>
            </a:xfrm>
            <a:prstGeom prst="rect">
              <a:avLst/>
            </a:prstGeom>
          </p:spPr>
        </p:pic>
      </p:grpSp>
      <p:grpSp>
        <p:nvGrpSpPr>
          <p:cNvPr id="31" name="Group 30">
            <a:extLst>
              <a:ext uri="{FF2B5EF4-FFF2-40B4-BE49-F238E27FC236}">
                <a16:creationId xmlns:a16="http://schemas.microsoft.com/office/drawing/2014/main" id="{9F1162F0-7B85-51A3-B793-A68B23EACA5E}"/>
              </a:ext>
            </a:extLst>
          </p:cNvPr>
          <p:cNvGrpSpPr/>
          <p:nvPr/>
        </p:nvGrpSpPr>
        <p:grpSpPr>
          <a:xfrm>
            <a:off x="3352966" y="1307537"/>
            <a:ext cx="3039500" cy="4537006"/>
            <a:chOff x="3371216" y="1440722"/>
            <a:chExt cx="3039500" cy="4537006"/>
          </a:xfrm>
        </p:grpSpPr>
        <p:grpSp>
          <p:nvGrpSpPr>
            <p:cNvPr id="16" name="Group 15">
              <a:extLst>
                <a:ext uri="{FF2B5EF4-FFF2-40B4-BE49-F238E27FC236}">
                  <a16:creationId xmlns:a16="http://schemas.microsoft.com/office/drawing/2014/main" id="{22E85F07-9E70-B277-9B64-80D4ED8C2E57}"/>
                </a:ext>
              </a:extLst>
            </p:cNvPr>
            <p:cNvGrpSpPr/>
            <p:nvPr/>
          </p:nvGrpSpPr>
          <p:grpSpPr>
            <a:xfrm>
              <a:off x="3371216" y="4456695"/>
              <a:ext cx="3039500" cy="1521033"/>
              <a:chOff x="4927053" y="1556200"/>
              <a:chExt cx="3039500" cy="1521033"/>
            </a:xfrm>
          </p:grpSpPr>
          <p:sp>
            <p:nvSpPr>
              <p:cNvPr id="6" name="TextBox 5">
                <a:extLst>
                  <a:ext uri="{FF2B5EF4-FFF2-40B4-BE49-F238E27FC236}">
                    <a16:creationId xmlns:a16="http://schemas.microsoft.com/office/drawing/2014/main" id="{79E66712-99E9-2626-EB9B-4B3A4CD2FBA5}"/>
                  </a:ext>
                </a:extLst>
              </p:cNvPr>
              <p:cNvSpPr txBox="1"/>
              <p:nvPr/>
            </p:nvSpPr>
            <p:spPr>
              <a:xfrm>
                <a:off x="4927053" y="2061570"/>
                <a:ext cx="3039500" cy="1015663"/>
              </a:xfrm>
              <a:prstGeom prst="rect">
                <a:avLst/>
              </a:prstGeom>
              <a:noFill/>
            </p:spPr>
            <p:txBody>
              <a:bodyPr wrap="square">
                <a:spAutoFit/>
              </a:bodyPr>
              <a:lstStyle/>
              <a:p>
                <a:pPr algn="l" fontAlgn="base">
                  <a:buNone/>
                </a:pPr>
                <a:r>
                  <a:rPr lang="en-US" sz="2000" b="1" i="0" dirty="0">
                    <a:solidFill>
                      <a:srgbClr val="FFFF00"/>
                    </a:solidFill>
                    <a:effectLst/>
                  </a:rPr>
                  <a:t>O give thanks unto the God of gods: for his mercy </a:t>
                </a:r>
                <a:r>
                  <a:rPr lang="en-US" sz="2000" b="1" i="1" dirty="0" err="1">
                    <a:solidFill>
                      <a:srgbClr val="FFFF00"/>
                    </a:solidFill>
                    <a:effectLst/>
                  </a:rPr>
                  <a:t>endureth</a:t>
                </a:r>
                <a:r>
                  <a:rPr lang="en-US" sz="2000" b="1" i="0" dirty="0">
                    <a:solidFill>
                      <a:srgbClr val="FFFF00"/>
                    </a:solidFill>
                    <a:effectLst/>
                  </a:rPr>
                  <a:t> for ever.</a:t>
                </a:r>
              </a:p>
            </p:txBody>
          </p:sp>
          <p:sp>
            <p:nvSpPr>
              <p:cNvPr id="15" name="TextBox 14">
                <a:extLst>
                  <a:ext uri="{FF2B5EF4-FFF2-40B4-BE49-F238E27FC236}">
                    <a16:creationId xmlns:a16="http://schemas.microsoft.com/office/drawing/2014/main" id="{495902B8-FCD2-1A61-9618-86046A039431}"/>
                  </a:ext>
                </a:extLst>
              </p:cNvPr>
              <p:cNvSpPr txBox="1"/>
              <p:nvPr/>
            </p:nvSpPr>
            <p:spPr>
              <a:xfrm>
                <a:off x="5448822" y="1556200"/>
                <a:ext cx="1678487" cy="369332"/>
              </a:xfrm>
              <a:prstGeom prst="rect">
                <a:avLst/>
              </a:prstGeom>
              <a:solidFill>
                <a:srgbClr val="C00000"/>
              </a:solidFill>
            </p:spPr>
            <p:txBody>
              <a:bodyPr wrap="square">
                <a:spAutoFit/>
              </a:bodyPr>
              <a:lstStyle/>
              <a:p>
                <a:pPr algn="ctr"/>
                <a:r>
                  <a:rPr lang="en-US" dirty="0">
                    <a:solidFill>
                      <a:schemeClr val="bg1"/>
                    </a:solidFill>
                  </a:rPr>
                  <a:t>Psalm 136:2</a:t>
                </a:r>
              </a:p>
            </p:txBody>
          </p:sp>
        </p:grpSp>
        <p:pic>
          <p:nvPicPr>
            <p:cNvPr id="25" name="Picture 24">
              <a:extLst>
                <a:ext uri="{FF2B5EF4-FFF2-40B4-BE49-F238E27FC236}">
                  <a16:creationId xmlns:a16="http://schemas.microsoft.com/office/drawing/2014/main" id="{3CD7DCDE-549A-5777-0FC6-88CF4931113D}"/>
                </a:ext>
              </a:extLst>
            </p:cNvPr>
            <p:cNvPicPr>
              <a:picLocks noChangeAspect="1"/>
            </p:cNvPicPr>
            <p:nvPr/>
          </p:nvPicPr>
          <p:blipFill>
            <a:blip r:embed="rId4"/>
            <a:stretch>
              <a:fillRect/>
            </a:stretch>
          </p:blipFill>
          <p:spPr>
            <a:xfrm>
              <a:off x="3529631" y="1440722"/>
              <a:ext cx="2252965" cy="2855633"/>
            </a:xfrm>
            <a:prstGeom prst="rect">
              <a:avLst/>
            </a:prstGeom>
          </p:spPr>
        </p:pic>
      </p:grpSp>
      <p:grpSp>
        <p:nvGrpSpPr>
          <p:cNvPr id="32" name="Group 31">
            <a:extLst>
              <a:ext uri="{FF2B5EF4-FFF2-40B4-BE49-F238E27FC236}">
                <a16:creationId xmlns:a16="http://schemas.microsoft.com/office/drawing/2014/main" id="{AE78CBB3-3DFE-F87B-0B19-421B066A1493}"/>
              </a:ext>
            </a:extLst>
          </p:cNvPr>
          <p:cNvGrpSpPr/>
          <p:nvPr/>
        </p:nvGrpSpPr>
        <p:grpSpPr>
          <a:xfrm>
            <a:off x="6392466" y="1716768"/>
            <a:ext cx="3142467" cy="4837676"/>
            <a:chOff x="5967608" y="1867149"/>
            <a:chExt cx="3142467" cy="4837676"/>
          </a:xfrm>
        </p:grpSpPr>
        <p:grpSp>
          <p:nvGrpSpPr>
            <p:cNvPr id="21" name="Group 20">
              <a:extLst>
                <a:ext uri="{FF2B5EF4-FFF2-40B4-BE49-F238E27FC236}">
                  <a16:creationId xmlns:a16="http://schemas.microsoft.com/office/drawing/2014/main" id="{1A59FE13-CCD6-5A9B-19FE-F53D3B2277E8}"/>
                </a:ext>
              </a:extLst>
            </p:cNvPr>
            <p:cNvGrpSpPr/>
            <p:nvPr/>
          </p:nvGrpSpPr>
          <p:grpSpPr>
            <a:xfrm>
              <a:off x="5967608" y="1867149"/>
              <a:ext cx="3142467" cy="1546067"/>
              <a:chOff x="7909143" y="1653467"/>
              <a:chExt cx="3142467" cy="1546067"/>
            </a:xfrm>
          </p:grpSpPr>
          <p:sp>
            <p:nvSpPr>
              <p:cNvPr id="12" name="TextBox 4">
                <a:extLst>
                  <a:ext uri="{FF2B5EF4-FFF2-40B4-BE49-F238E27FC236}">
                    <a16:creationId xmlns:a16="http://schemas.microsoft.com/office/drawing/2014/main" id="{83752537-1DAC-AE31-F59E-6DA005623D91}"/>
                  </a:ext>
                </a:extLst>
              </p:cNvPr>
              <p:cNvSpPr txBox="1"/>
              <p:nvPr/>
            </p:nvSpPr>
            <p:spPr>
              <a:xfrm>
                <a:off x="7909143" y="2183871"/>
                <a:ext cx="3142467"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buNone/>
                </a:pPr>
                <a:r>
                  <a:rPr lang="en-US" sz="2000" b="1" i="0" dirty="0">
                    <a:solidFill>
                      <a:srgbClr val="FFFF00"/>
                    </a:solidFill>
                    <a:effectLst/>
                  </a:rPr>
                  <a:t>O give thanks to the Lord </a:t>
                </a:r>
              </a:p>
              <a:p>
                <a:pPr algn="l" fontAlgn="base">
                  <a:buNone/>
                </a:pPr>
                <a:r>
                  <a:rPr lang="en-US" sz="2000" b="1" i="0" dirty="0">
                    <a:solidFill>
                      <a:srgbClr val="FFFF00"/>
                    </a:solidFill>
                    <a:effectLst/>
                  </a:rPr>
                  <a:t>of lords: for his mercy </a:t>
                </a:r>
                <a:r>
                  <a:rPr lang="en-US" sz="2000" b="1" i="1" dirty="0" err="1">
                    <a:solidFill>
                      <a:srgbClr val="FFFF00"/>
                    </a:solidFill>
                    <a:effectLst/>
                  </a:rPr>
                  <a:t>endureth</a:t>
                </a:r>
                <a:r>
                  <a:rPr lang="en-US" sz="2000" b="1" i="0" dirty="0">
                    <a:solidFill>
                      <a:srgbClr val="FFFF00"/>
                    </a:solidFill>
                    <a:effectLst/>
                  </a:rPr>
                  <a:t> for ever.</a:t>
                </a:r>
              </a:p>
            </p:txBody>
          </p:sp>
          <p:sp>
            <p:nvSpPr>
              <p:cNvPr id="17" name="TextBox 16">
                <a:extLst>
                  <a:ext uri="{FF2B5EF4-FFF2-40B4-BE49-F238E27FC236}">
                    <a16:creationId xmlns:a16="http://schemas.microsoft.com/office/drawing/2014/main" id="{AA72DA88-7551-C781-E4DB-843F45FE345C}"/>
                  </a:ext>
                </a:extLst>
              </p:cNvPr>
              <p:cNvSpPr txBox="1"/>
              <p:nvPr/>
            </p:nvSpPr>
            <p:spPr>
              <a:xfrm>
                <a:off x="8285445" y="1653467"/>
                <a:ext cx="1678487" cy="369332"/>
              </a:xfrm>
              <a:prstGeom prst="rect">
                <a:avLst/>
              </a:prstGeom>
              <a:solidFill>
                <a:srgbClr val="C00000"/>
              </a:solidFill>
            </p:spPr>
            <p:txBody>
              <a:bodyPr wrap="square">
                <a:spAutoFit/>
              </a:bodyPr>
              <a:lstStyle/>
              <a:p>
                <a:pPr algn="ctr"/>
                <a:r>
                  <a:rPr lang="en-US" dirty="0">
                    <a:solidFill>
                      <a:schemeClr val="bg1"/>
                    </a:solidFill>
                  </a:rPr>
                  <a:t>Psalm 136:3</a:t>
                </a:r>
              </a:p>
            </p:txBody>
          </p:sp>
        </p:grpSp>
        <p:pic>
          <p:nvPicPr>
            <p:cNvPr id="27" name="Picture 26">
              <a:extLst>
                <a:ext uri="{FF2B5EF4-FFF2-40B4-BE49-F238E27FC236}">
                  <a16:creationId xmlns:a16="http://schemas.microsoft.com/office/drawing/2014/main" id="{48383716-BC86-54F4-DF92-9E56BF2E955B}"/>
                </a:ext>
              </a:extLst>
            </p:cNvPr>
            <p:cNvPicPr>
              <a:picLocks noChangeAspect="1"/>
            </p:cNvPicPr>
            <p:nvPr/>
          </p:nvPicPr>
          <p:blipFill>
            <a:blip r:embed="rId5"/>
            <a:stretch>
              <a:fillRect/>
            </a:stretch>
          </p:blipFill>
          <p:spPr>
            <a:xfrm>
              <a:off x="6137181" y="3574288"/>
              <a:ext cx="2452254" cy="3130537"/>
            </a:xfrm>
            <a:prstGeom prst="rect">
              <a:avLst/>
            </a:prstGeom>
          </p:spPr>
        </p:pic>
      </p:grpSp>
      <p:grpSp>
        <p:nvGrpSpPr>
          <p:cNvPr id="33" name="Group 32">
            <a:extLst>
              <a:ext uri="{FF2B5EF4-FFF2-40B4-BE49-F238E27FC236}">
                <a16:creationId xmlns:a16="http://schemas.microsoft.com/office/drawing/2014/main" id="{C435B0E8-2FF4-762A-06E0-5D579053FEA3}"/>
              </a:ext>
            </a:extLst>
          </p:cNvPr>
          <p:cNvGrpSpPr/>
          <p:nvPr/>
        </p:nvGrpSpPr>
        <p:grpSpPr>
          <a:xfrm>
            <a:off x="9376149" y="1537652"/>
            <a:ext cx="2853214" cy="4115027"/>
            <a:chOff x="9338786" y="1658410"/>
            <a:chExt cx="2853214" cy="4115027"/>
          </a:xfrm>
        </p:grpSpPr>
        <p:grpSp>
          <p:nvGrpSpPr>
            <p:cNvPr id="20" name="Group 19">
              <a:extLst>
                <a:ext uri="{FF2B5EF4-FFF2-40B4-BE49-F238E27FC236}">
                  <a16:creationId xmlns:a16="http://schemas.microsoft.com/office/drawing/2014/main" id="{0F6ABA9A-B9BD-840F-C601-6E8DF95C30FB}"/>
                </a:ext>
              </a:extLst>
            </p:cNvPr>
            <p:cNvGrpSpPr/>
            <p:nvPr/>
          </p:nvGrpSpPr>
          <p:grpSpPr>
            <a:xfrm>
              <a:off x="9347547" y="4150693"/>
              <a:ext cx="2844453" cy="1622744"/>
              <a:chOff x="1063668" y="4690770"/>
              <a:chExt cx="2844453" cy="1622744"/>
            </a:xfrm>
          </p:grpSpPr>
          <p:sp>
            <p:nvSpPr>
              <p:cNvPr id="18" name="TextBox 17">
                <a:extLst>
                  <a:ext uri="{FF2B5EF4-FFF2-40B4-BE49-F238E27FC236}">
                    <a16:creationId xmlns:a16="http://schemas.microsoft.com/office/drawing/2014/main" id="{22865A62-6C63-576B-9153-21C540A48E4B}"/>
                  </a:ext>
                </a:extLst>
              </p:cNvPr>
              <p:cNvSpPr txBox="1"/>
              <p:nvPr/>
            </p:nvSpPr>
            <p:spPr>
              <a:xfrm>
                <a:off x="1571495" y="4690770"/>
                <a:ext cx="1678487" cy="369332"/>
              </a:xfrm>
              <a:prstGeom prst="rect">
                <a:avLst/>
              </a:prstGeom>
              <a:solidFill>
                <a:srgbClr val="C00000"/>
              </a:solidFill>
            </p:spPr>
            <p:txBody>
              <a:bodyPr wrap="square">
                <a:spAutoFit/>
              </a:bodyPr>
              <a:lstStyle/>
              <a:p>
                <a:pPr algn="ctr"/>
                <a:r>
                  <a:rPr lang="en-US" dirty="0">
                    <a:solidFill>
                      <a:schemeClr val="bg1"/>
                    </a:solidFill>
                  </a:rPr>
                  <a:t>Psalm 136:26</a:t>
                </a:r>
              </a:p>
            </p:txBody>
          </p:sp>
          <p:sp>
            <p:nvSpPr>
              <p:cNvPr id="19" name="TextBox 4">
                <a:extLst>
                  <a:ext uri="{FF2B5EF4-FFF2-40B4-BE49-F238E27FC236}">
                    <a16:creationId xmlns:a16="http://schemas.microsoft.com/office/drawing/2014/main" id="{83752537-1DAC-AE31-F59E-6DA005623D91}"/>
                  </a:ext>
                </a:extLst>
              </p:cNvPr>
              <p:cNvSpPr txBox="1"/>
              <p:nvPr/>
            </p:nvSpPr>
            <p:spPr>
              <a:xfrm>
                <a:off x="1063668" y="5297851"/>
                <a:ext cx="2844453" cy="101566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fontAlgn="base">
                  <a:buNone/>
                </a:pPr>
                <a:r>
                  <a:rPr lang="en-US" sz="2000" b="1" i="0" dirty="0">
                    <a:solidFill>
                      <a:srgbClr val="FFFF00"/>
                    </a:solidFill>
                    <a:effectLst/>
                  </a:rPr>
                  <a:t>O give thanks unto the God of heaven: for his mercy </a:t>
                </a:r>
                <a:r>
                  <a:rPr lang="en-US" sz="2000" b="1" i="1" dirty="0" err="1">
                    <a:solidFill>
                      <a:srgbClr val="FFFF00"/>
                    </a:solidFill>
                    <a:effectLst/>
                  </a:rPr>
                  <a:t>endureth</a:t>
                </a:r>
                <a:r>
                  <a:rPr lang="en-US" sz="2000" b="1" i="0" dirty="0">
                    <a:solidFill>
                      <a:srgbClr val="FFFF00"/>
                    </a:solidFill>
                    <a:effectLst/>
                  </a:rPr>
                  <a:t> for ever.</a:t>
                </a:r>
              </a:p>
            </p:txBody>
          </p:sp>
        </p:grpSp>
        <p:pic>
          <p:nvPicPr>
            <p:cNvPr id="29" name="Picture 28">
              <a:extLst>
                <a:ext uri="{FF2B5EF4-FFF2-40B4-BE49-F238E27FC236}">
                  <a16:creationId xmlns:a16="http://schemas.microsoft.com/office/drawing/2014/main" id="{D1FBAFA8-9C76-BB0C-2B06-8133ECA882F7}"/>
                </a:ext>
              </a:extLst>
            </p:cNvPr>
            <p:cNvPicPr>
              <a:picLocks noChangeAspect="1"/>
            </p:cNvPicPr>
            <p:nvPr/>
          </p:nvPicPr>
          <p:blipFill>
            <a:blip r:embed="rId6"/>
            <a:stretch>
              <a:fillRect/>
            </a:stretch>
          </p:blipFill>
          <p:spPr>
            <a:xfrm>
              <a:off x="9338786" y="1658410"/>
              <a:ext cx="2568768" cy="2012329"/>
            </a:xfrm>
            <a:prstGeom prst="rect">
              <a:avLst/>
            </a:prstGeom>
          </p:spPr>
        </p:pic>
      </p:grpSp>
      <p:sp>
        <p:nvSpPr>
          <p:cNvPr id="35" name="TextBox 34">
            <a:extLst>
              <a:ext uri="{FF2B5EF4-FFF2-40B4-BE49-F238E27FC236}">
                <a16:creationId xmlns:a16="http://schemas.microsoft.com/office/drawing/2014/main" id="{8D16C269-40AC-0D2E-5326-5855043804D1}"/>
              </a:ext>
            </a:extLst>
          </p:cNvPr>
          <p:cNvSpPr txBox="1"/>
          <p:nvPr/>
        </p:nvSpPr>
        <p:spPr>
          <a:xfrm>
            <a:off x="507823" y="5844543"/>
            <a:ext cx="6093912" cy="923330"/>
          </a:xfrm>
          <a:prstGeom prst="rect">
            <a:avLst/>
          </a:prstGeom>
          <a:noFill/>
        </p:spPr>
        <p:txBody>
          <a:bodyPr wrap="square">
            <a:spAutoFit/>
          </a:bodyPr>
          <a:lstStyle/>
          <a:p>
            <a:r>
              <a:rPr lang="en-US" b="0" i="0" dirty="0">
                <a:solidFill>
                  <a:schemeClr val="bg1"/>
                </a:solidFill>
                <a:effectLst/>
                <a:latin typeface="Aptos" panose="02110004020202020204"/>
              </a:rPr>
              <a:t>Hebrew the word for </a:t>
            </a:r>
            <a:r>
              <a:rPr lang="en-US" b="0" i="1" dirty="0">
                <a:solidFill>
                  <a:schemeClr val="bg1"/>
                </a:solidFill>
                <a:effectLst/>
                <a:latin typeface="Aptos" panose="02110004020202020204"/>
              </a:rPr>
              <a:t>mercy</a:t>
            </a:r>
            <a:r>
              <a:rPr lang="en-US" b="0" i="0" dirty="0">
                <a:solidFill>
                  <a:schemeClr val="bg1"/>
                </a:solidFill>
                <a:effectLst/>
                <a:latin typeface="Aptos" panose="02110004020202020204"/>
              </a:rPr>
              <a:t> in these verses is </a:t>
            </a:r>
            <a:r>
              <a:rPr lang="en-US" b="0" i="1" dirty="0">
                <a:solidFill>
                  <a:schemeClr val="bg1"/>
                </a:solidFill>
                <a:effectLst/>
                <a:latin typeface="Aptos" panose="02110004020202020204"/>
              </a:rPr>
              <a:t>hesed</a:t>
            </a:r>
            <a:r>
              <a:rPr lang="en-US" b="0" i="0" dirty="0">
                <a:solidFill>
                  <a:schemeClr val="bg1"/>
                </a:solidFill>
                <a:effectLst/>
                <a:latin typeface="Aptos" panose="02110004020202020204"/>
              </a:rPr>
              <a:t>, which is “a special kind of love and mercy that God feels for and extends to those who have made a covenant with Him” (1).</a:t>
            </a:r>
            <a:endParaRPr lang="en-US" dirty="0">
              <a:solidFill>
                <a:schemeClr val="bg1"/>
              </a:solidFill>
            </a:endParaRPr>
          </a:p>
        </p:txBody>
      </p:sp>
    </p:spTree>
    <p:extLst>
      <p:ext uri="{BB962C8B-B14F-4D97-AF65-F5344CB8AC3E}">
        <p14:creationId xmlns:p14="http://schemas.microsoft.com/office/powerpoint/2010/main" val="31107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par>
                                <p:cTn id="22" presetID="9" presetClass="exit" presetSubtype="0" fill="hold" nodeType="withEffect">
                                  <p:stCondLst>
                                    <p:cond delay="0"/>
                                  </p:stCondLst>
                                  <p:childTnLst>
                                    <p:animEffect transition="out" filter="dissolve">
                                      <p:cBhvr>
                                        <p:cTn id="23" dur="500"/>
                                        <p:tgtEl>
                                          <p:spTgt spid="31"/>
                                        </p:tgtEl>
                                      </p:cBhvr>
                                    </p:animEffect>
                                    <p:set>
                                      <p:cBhvr>
                                        <p:cTn id="24" dur="1" fill="hold">
                                          <p:stCondLst>
                                            <p:cond delay="499"/>
                                          </p:stCondLst>
                                        </p:cTn>
                                        <p:tgtEl>
                                          <p:spTgt spid="31"/>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32"/>
                                        </p:tgtEl>
                                      </p:cBhvr>
                                    </p:animEffect>
                                    <p:set>
                                      <p:cBhvr>
                                        <p:cTn id="27" dur="1" fill="hold">
                                          <p:stCondLst>
                                            <p:cond delay="499"/>
                                          </p:stCondLst>
                                        </p:cTn>
                                        <p:tgtEl>
                                          <p:spTgt spid="32"/>
                                        </p:tgtEl>
                                        <p:attrNameLst>
                                          <p:attrName>style.visibility</p:attrName>
                                        </p:attrNameLst>
                                      </p:cBhvr>
                                      <p:to>
                                        <p:strVal val="hidden"/>
                                      </p:to>
                                    </p:set>
                                  </p:childTnLst>
                                </p:cTn>
                              </p:par>
                              <p:par>
                                <p:cTn id="28" presetID="9" presetClass="exit" presetSubtype="0" fill="hold" nodeType="withEffect">
                                  <p:stCondLst>
                                    <p:cond delay="0"/>
                                  </p:stCondLst>
                                  <p:childTnLst>
                                    <p:animEffect transition="out" filter="dissolve">
                                      <p:cBhvr>
                                        <p:cTn id="29" dur="500"/>
                                        <p:tgtEl>
                                          <p:spTgt spid="33"/>
                                        </p:tgtEl>
                                      </p:cBhvr>
                                    </p:animEffect>
                                    <p:set>
                                      <p:cBhvr>
                                        <p:cTn id="30" dur="1" fill="hold">
                                          <p:stCondLst>
                                            <p:cond delay="499"/>
                                          </p:stCondLst>
                                        </p:cTn>
                                        <p:tgtEl>
                                          <p:spTgt spid="33"/>
                                        </p:tgtEl>
                                        <p:attrNameLst>
                                          <p:attrName>style.visibility</p:attrName>
                                        </p:attrNameLst>
                                      </p:cBhvr>
                                      <p:to>
                                        <p:strVal val="hidden"/>
                                      </p:to>
                                    </p:set>
                                  </p:childTnLst>
                                </p:cTn>
                              </p:par>
                              <p:par>
                                <p:cTn id="31" presetID="9" presetClass="exit" presetSubtype="0" fill="hold" nodeType="withEffect">
                                  <p:stCondLst>
                                    <p:cond delay="0"/>
                                  </p:stCondLst>
                                  <p:childTnLst>
                                    <p:animEffect transition="out" filter="dissolve">
                                      <p:cBhvr>
                                        <p:cTn id="32" dur="500"/>
                                        <p:tgtEl>
                                          <p:spTgt spid="30"/>
                                        </p:tgtEl>
                                      </p:cBhvr>
                                    </p:animEffect>
                                    <p:set>
                                      <p:cBhvr>
                                        <p:cTn id="33"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54FC2-A9BC-E8B5-2FDF-6D5FA66A03B7}"/>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E1AD39EE-0426-4E6E-B62E-A7092F167384}"/>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132FE1E-0C1B-993A-7837-DFBD4401BCC1}"/>
              </a:ext>
            </a:extLst>
          </p:cNvPr>
          <p:cNvSpPr txBox="1"/>
          <p:nvPr/>
        </p:nvSpPr>
        <p:spPr>
          <a:xfrm>
            <a:off x="2715080" y="2151727"/>
            <a:ext cx="8718115" cy="2554545"/>
          </a:xfrm>
          <a:prstGeom prst="rect">
            <a:avLst/>
          </a:prstGeom>
          <a:noFill/>
        </p:spPr>
        <p:txBody>
          <a:bodyPr wrap="square" rtlCol="0">
            <a:spAutoFit/>
          </a:bodyPr>
          <a:lstStyle/>
          <a:p>
            <a:pPr algn="ctr"/>
            <a:r>
              <a:rPr lang="en-US" sz="3200" dirty="0">
                <a:solidFill>
                  <a:schemeClr val="bg1"/>
                </a:solidFill>
              </a:rPr>
              <a:t>My brothers and sisters, do we remember to give thanks for the blessings we receive? Sincerely giving thanks not only helps us recognize our blessings, but it also unlocks the doors of heaven and helps us feel God’s love. (2)</a:t>
            </a:r>
            <a:endParaRPr lang="en-US" sz="3200" dirty="0">
              <a:solidFill>
                <a:schemeClr val="bg1"/>
              </a:solidFill>
              <a:latin typeface="Rockwell" panose="02060603020205020403" pitchFamily="18" charset="0"/>
            </a:endParaRPr>
          </a:p>
        </p:txBody>
      </p:sp>
      <p:pic>
        <p:nvPicPr>
          <p:cNvPr id="3" name="Picture 2">
            <a:extLst>
              <a:ext uri="{FF2B5EF4-FFF2-40B4-BE49-F238E27FC236}">
                <a16:creationId xmlns:a16="http://schemas.microsoft.com/office/drawing/2014/main" id="{137D3DF8-30F7-AB37-A8D3-FA0E622C9F82}"/>
              </a:ext>
            </a:extLst>
          </p:cNvPr>
          <p:cNvPicPr>
            <a:picLocks noChangeAspect="1"/>
          </p:cNvPicPr>
          <p:nvPr/>
        </p:nvPicPr>
        <p:blipFill>
          <a:blip r:embed="rId3"/>
          <a:stretch>
            <a:fillRect/>
          </a:stretch>
        </p:blipFill>
        <p:spPr>
          <a:xfrm>
            <a:off x="127221" y="209035"/>
            <a:ext cx="1829055" cy="2372056"/>
          </a:xfrm>
          <a:prstGeom prst="rect">
            <a:avLst/>
          </a:prstGeom>
        </p:spPr>
      </p:pic>
    </p:spTree>
    <p:extLst>
      <p:ext uri="{BB962C8B-B14F-4D97-AF65-F5344CB8AC3E}">
        <p14:creationId xmlns:p14="http://schemas.microsoft.com/office/powerpoint/2010/main" val="326783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5D3B6-09C5-7F70-9ED2-E43075FFAA6C}"/>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991254E-CAE1-F8FB-AD9C-B208366CAB2C}"/>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009FB838-9785-F5A9-4398-3A16FE93E21B}"/>
              </a:ext>
            </a:extLst>
          </p:cNvPr>
          <p:cNvSpPr txBox="1"/>
          <p:nvPr/>
        </p:nvSpPr>
        <p:spPr>
          <a:xfrm>
            <a:off x="1841327" y="151872"/>
            <a:ext cx="8718115" cy="830997"/>
          </a:xfrm>
          <a:prstGeom prst="rect">
            <a:avLst/>
          </a:prstGeom>
          <a:noFill/>
        </p:spPr>
        <p:txBody>
          <a:bodyPr wrap="square" rtlCol="0">
            <a:spAutoFit/>
          </a:bodyPr>
          <a:lstStyle/>
          <a:p>
            <a:pPr algn="ctr"/>
            <a:r>
              <a:rPr lang="en-US" sz="4800" dirty="0">
                <a:solidFill>
                  <a:schemeClr val="bg1"/>
                </a:solidFill>
                <a:latin typeface="Rockwell" panose="02060603020205020403" pitchFamily="18" charset="0"/>
              </a:rPr>
              <a:t>Recognizing God’s Blessings</a:t>
            </a:r>
            <a:endParaRPr lang="en-US" sz="4000" dirty="0">
              <a:solidFill>
                <a:schemeClr val="bg1"/>
              </a:solidFill>
              <a:latin typeface="Rockwell" panose="02060603020205020403" pitchFamily="18" charset="0"/>
            </a:endParaRPr>
          </a:p>
        </p:txBody>
      </p:sp>
      <p:sp>
        <p:nvSpPr>
          <p:cNvPr id="2" name="TextBox 1">
            <a:extLst>
              <a:ext uri="{FF2B5EF4-FFF2-40B4-BE49-F238E27FC236}">
                <a16:creationId xmlns:a16="http://schemas.microsoft.com/office/drawing/2014/main" id="{6664CE8E-F5A8-4E44-D136-252E0DC5F552}"/>
              </a:ext>
            </a:extLst>
          </p:cNvPr>
          <p:cNvSpPr txBox="1"/>
          <p:nvPr/>
        </p:nvSpPr>
        <p:spPr>
          <a:xfrm>
            <a:off x="519831" y="1134741"/>
            <a:ext cx="2824619" cy="707886"/>
          </a:xfrm>
          <a:prstGeom prst="rect">
            <a:avLst/>
          </a:prstGeom>
          <a:noFill/>
        </p:spPr>
        <p:txBody>
          <a:bodyPr wrap="square" rtlCol="0">
            <a:spAutoFit/>
          </a:bodyPr>
          <a:lstStyle/>
          <a:p>
            <a:pPr algn="ctr"/>
            <a:r>
              <a:rPr lang="en-US" sz="2000" dirty="0">
                <a:solidFill>
                  <a:schemeClr val="bg1"/>
                </a:solidFill>
              </a:rPr>
              <a:t>Writing blessings down to remember later</a:t>
            </a:r>
          </a:p>
        </p:txBody>
      </p:sp>
      <p:sp>
        <p:nvSpPr>
          <p:cNvPr id="4" name="TextBox 3">
            <a:extLst>
              <a:ext uri="{FF2B5EF4-FFF2-40B4-BE49-F238E27FC236}">
                <a16:creationId xmlns:a16="http://schemas.microsoft.com/office/drawing/2014/main" id="{A546683F-69AA-B88F-6695-844C196AC636}"/>
              </a:ext>
            </a:extLst>
          </p:cNvPr>
          <p:cNvSpPr txBox="1"/>
          <p:nvPr/>
        </p:nvSpPr>
        <p:spPr>
          <a:xfrm>
            <a:off x="4843919" y="4557544"/>
            <a:ext cx="6093912" cy="1938992"/>
          </a:xfrm>
          <a:prstGeom prst="rect">
            <a:avLst/>
          </a:prstGeom>
          <a:noFill/>
        </p:spPr>
        <p:txBody>
          <a:bodyPr wrap="square">
            <a:spAutoFit/>
          </a:bodyPr>
          <a:lstStyle/>
          <a:p>
            <a:r>
              <a:rPr lang="en-US" sz="2400" b="0" i="1" dirty="0">
                <a:solidFill>
                  <a:srgbClr val="FFFF00"/>
                </a:solidFill>
                <a:effectLst/>
                <a:latin typeface="Aptos" panose="02110004020202020204"/>
              </a:rPr>
              <a:t>Only take heed to thyself, and keep thy soul diligently, lest thou forget the things which thine eyes have seen, and lest they depart from thy heart all the days of thy life: but teach them thy sons, and thy sons’ sons; Deuteronomy 4:9</a:t>
            </a:r>
            <a:endParaRPr lang="en-US" sz="2400" i="1" dirty="0">
              <a:solidFill>
                <a:srgbClr val="FFFF00"/>
              </a:solidFill>
            </a:endParaRPr>
          </a:p>
        </p:txBody>
      </p:sp>
      <p:sp>
        <p:nvSpPr>
          <p:cNvPr id="5" name="TextBox 4">
            <a:extLst>
              <a:ext uri="{FF2B5EF4-FFF2-40B4-BE49-F238E27FC236}">
                <a16:creationId xmlns:a16="http://schemas.microsoft.com/office/drawing/2014/main" id="{2A05EA4F-5088-8228-1163-DE619CC029CE}"/>
              </a:ext>
            </a:extLst>
          </p:cNvPr>
          <p:cNvSpPr txBox="1"/>
          <p:nvPr/>
        </p:nvSpPr>
        <p:spPr>
          <a:xfrm>
            <a:off x="609601" y="2117610"/>
            <a:ext cx="2824619" cy="1015663"/>
          </a:xfrm>
          <a:prstGeom prst="rect">
            <a:avLst/>
          </a:prstGeom>
          <a:noFill/>
        </p:spPr>
        <p:txBody>
          <a:bodyPr wrap="square" rtlCol="0">
            <a:spAutoFit/>
          </a:bodyPr>
          <a:lstStyle/>
          <a:p>
            <a:pPr algn="ctr"/>
            <a:r>
              <a:rPr lang="en-US" sz="2000" dirty="0">
                <a:solidFill>
                  <a:schemeClr val="bg1"/>
                </a:solidFill>
              </a:rPr>
              <a:t>Remembering what you have been taught in your homes and at church</a:t>
            </a:r>
          </a:p>
        </p:txBody>
      </p:sp>
      <p:sp>
        <p:nvSpPr>
          <p:cNvPr id="9" name="TextBox 8">
            <a:extLst>
              <a:ext uri="{FF2B5EF4-FFF2-40B4-BE49-F238E27FC236}">
                <a16:creationId xmlns:a16="http://schemas.microsoft.com/office/drawing/2014/main" id="{7420594E-7CBE-EE81-4AEF-59317E28A885}"/>
              </a:ext>
            </a:extLst>
          </p:cNvPr>
          <p:cNvSpPr txBox="1"/>
          <p:nvPr/>
        </p:nvSpPr>
        <p:spPr>
          <a:xfrm>
            <a:off x="609601" y="3724728"/>
            <a:ext cx="2824619" cy="1015663"/>
          </a:xfrm>
          <a:prstGeom prst="rect">
            <a:avLst/>
          </a:prstGeom>
          <a:noFill/>
        </p:spPr>
        <p:txBody>
          <a:bodyPr wrap="square" rtlCol="0">
            <a:spAutoFit/>
          </a:bodyPr>
          <a:lstStyle/>
          <a:p>
            <a:pPr algn="ctr"/>
            <a:r>
              <a:rPr lang="en-US" sz="2000" dirty="0">
                <a:solidFill>
                  <a:schemeClr val="bg1"/>
                </a:solidFill>
              </a:rPr>
              <a:t>Remembering when your prayers have been answered</a:t>
            </a:r>
          </a:p>
        </p:txBody>
      </p:sp>
      <p:sp>
        <p:nvSpPr>
          <p:cNvPr id="10" name="TextBox 9">
            <a:extLst>
              <a:ext uri="{FF2B5EF4-FFF2-40B4-BE49-F238E27FC236}">
                <a16:creationId xmlns:a16="http://schemas.microsoft.com/office/drawing/2014/main" id="{87341E49-599C-B0A2-05D9-4894837D87FC}"/>
              </a:ext>
            </a:extLst>
          </p:cNvPr>
          <p:cNvSpPr txBox="1"/>
          <p:nvPr/>
        </p:nvSpPr>
        <p:spPr>
          <a:xfrm>
            <a:off x="454069" y="5168569"/>
            <a:ext cx="3135681" cy="1323439"/>
          </a:xfrm>
          <a:prstGeom prst="rect">
            <a:avLst/>
          </a:prstGeom>
          <a:noFill/>
        </p:spPr>
        <p:txBody>
          <a:bodyPr wrap="square" rtlCol="0">
            <a:spAutoFit/>
          </a:bodyPr>
          <a:lstStyle/>
          <a:p>
            <a:pPr algn="ctr"/>
            <a:r>
              <a:rPr lang="en-US" sz="2000" dirty="0">
                <a:solidFill>
                  <a:schemeClr val="bg1"/>
                </a:solidFill>
              </a:rPr>
              <a:t>Remembering a special feeling, writing it down, and/or sharing it with others</a:t>
            </a:r>
          </a:p>
        </p:txBody>
      </p:sp>
      <p:pic>
        <p:nvPicPr>
          <p:cNvPr id="12" name="Picture 11">
            <a:extLst>
              <a:ext uri="{FF2B5EF4-FFF2-40B4-BE49-F238E27FC236}">
                <a16:creationId xmlns:a16="http://schemas.microsoft.com/office/drawing/2014/main" id="{7224C5D4-89E3-A747-99A1-CD629DBF8C8D}"/>
              </a:ext>
            </a:extLst>
          </p:cNvPr>
          <p:cNvPicPr>
            <a:picLocks noChangeAspect="1"/>
          </p:cNvPicPr>
          <p:nvPr/>
        </p:nvPicPr>
        <p:blipFill>
          <a:blip r:embed="rId3"/>
          <a:srcRect l="28826" t="9346" r="3364" b="5744"/>
          <a:stretch>
            <a:fillRect/>
          </a:stretch>
        </p:blipFill>
        <p:spPr>
          <a:xfrm>
            <a:off x="4942691" y="1111808"/>
            <a:ext cx="5240665" cy="3189147"/>
          </a:xfrm>
          <a:prstGeom prst="rect">
            <a:avLst/>
          </a:prstGeom>
        </p:spPr>
      </p:pic>
    </p:spTree>
    <p:extLst>
      <p:ext uri="{BB962C8B-B14F-4D97-AF65-F5344CB8AC3E}">
        <p14:creationId xmlns:p14="http://schemas.microsoft.com/office/powerpoint/2010/main" val="404226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0A81F-340E-7DA2-318F-775FF09C658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CDEF4CDF-8FBA-D655-1164-7CDFA673CF41}"/>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61E43FB2-474C-D2C6-43DD-3BD891E9391B}"/>
              </a:ext>
            </a:extLst>
          </p:cNvPr>
          <p:cNvSpPr txBox="1"/>
          <p:nvPr/>
        </p:nvSpPr>
        <p:spPr>
          <a:xfrm>
            <a:off x="1841327" y="151872"/>
            <a:ext cx="8718115" cy="830997"/>
          </a:xfrm>
          <a:prstGeom prst="rect">
            <a:avLst/>
          </a:prstGeom>
          <a:noFill/>
        </p:spPr>
        <p:txBody>
          <a:bodyPr wrap="square" rtlCol="0">
            <a:spAutoFit/>
          </a:bodyPr>
          <a:lstStyle/>
          <a:p>
            <a:pPr algn="ctr"/>
            <a:r>
              <a:rPr lang="en-US" sz="4800" dirty="0">
                <a:solidFill>
                  <a:schemeClr val="bg1"/>
                </a:solidFill>
                <a:latin typeface="Rockwell" panose="02060603020205020403" pitchFamily="18" charset="0"/>
              </a:rPr>
              <a:t>Listing and Sharing</a:t>
            </a:r>
            <a:endParaRPr lang="en-US" sz="4000" dirty="0">
              <a:solidFill>
                <a:schemeClr val="bg1"/>
              </a:solidFill>
              <a:latin typeface="Rockwell" panose="02060603020205020403" pitchFamily="18" charset="0"/>
            </a:endParaRPr>
          </a:p>
        </p:txBody>
      </p:sp>
      <p:sp>
        <p:nvSpPr>
          <p:cNvPr id="5" name="TextBox 4">
            <a:extLst>
              <a:ext uri="{FF2B5EF4-FFF2-40B4-BE49-F238E27FC236}">
                <a16:creationId xmlns:a16="http://schemas.microsoft.com/office/drawing/2014/main" id="{5458F447-B9C2-3960-815E-444E55889F0E}"/>
              </a:ext>
            </a:extLst>
          </p:cNvPr>
          <p:cNvSpPr txBox="1"/>
          <p:nvPr/>
        </p:nvSpPr>
        <p:spPr>
          <a:xfrm>
            <a:off x="891436" y="982869"/>
            <a:ext cx="9983243" cy="2677656"/>
          </a:xfrm>
          <a:prstGeom prst="rect">
            <a:avLst/>
          </a:prstGeom>
          <a:noFill/>
        </p:spPr>
        <p:txBody>
          <a:bodyPr wrap="square" rtlCol="0">
            <a:spAutoFit/>
          </a:bodyPr>
          <a:lstStyle/>
          <a:p>
            <a:pPr fontAlgn="base"/>
            <a:r>
              <a:rPr lang="en-US" sz="2800" dirty="0">
                <a:solidFill>
                  <a:schemeClr val="bg1"/>
                </a:solidFill>
              </a:rPr>
              <a:t>Express your gratitude for Heavenly Father and Jesus Christ in a social media post or by writing in your journal.</a:t>
            </a:r>
          </a:p>
          <a:p>
            <a:pPr fontAlgn="base"/>
            <a:endParaRPr lang="en-US" sz="2800" dirty="0">
              <a:solidFill>
                <a:schemeClr val="bg1"/>
              </a:solidFill>
            </a:endParaRPr>
          </a:p>
          <a:p>
            <a:pPr fontAlgn="base"/>
            <a:endParaRPr lang="en-US" sz="2800" dirty="0">
              <a:solidFill>
                <a:schemeClr val="bg1"/>
              </a:solidFill>
            </a:endParaRPr>
          </a:p>
          <a:p>
            <a:pPr fontAlgn="base"/>
            <a:r>
              <a:rPr lang="en-US" sz="2800" dirty="0">
                <a:solidFill>
                  <a:schemeClr val="bg1"/>
                </a:solidFill>
              </a:rPr>
              <a:t>Make a list of things that you are grateful for. Remember to include those things in your next prayer.</a:t>
            </a:r>
          </a:p>
        </p:txBody>
      </p:sp>
      <p:pic>
        <p:nvPicPr>
          <p:cNvPr id="6" name="Picture 5">
            <a:extLst>
              <a:ext uri="{FF2B5EF4-FFF2-40B4-BE49-F238E27FC236}">
                <a16:creationId xmlns:a16="http://schemas.microsoft.com/office/drawing/2014/main" id="{64ACE427-7671-E4C6-128B-9926186E5052}"/>
              </a:ext>
            </a:extLst>
          </p:cNvPr>
          <p:cNvPicPr>
            <a:picLocks noChangeAspect="1"/>
          </p:cNvPicPr>
          <p:nvPr/>
        </p:nvPicPr>
        <p:blipFill>
          <a:blip r:embed="rId3"/>
          <a:stretch>
            <a:fillRect/>
          </a:stretch>
        </p:blipFill>
        <p:spPr>
          <a:xfrm>
            <a:off x="3906851" y="3839441"/>
            <a:ext cx="4115374" cy="2305372"/>
          </a:xfrm>
          <a:prstGeom prst="rect">
            <a:avLst/>
          </a:prstGeom>
        </p:spPr>
      </p:pic>
    </p:spTree>
    <p:extLst>
      <p:ext uri="{BB962C8B-B14F-4D97-AF65-F5344CB8AC3E}">
        <p14:creationId xmlns:p14="http://schemas.microsoft.com/office/powerpoint/2010/main" val="1421215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41FAA-BE89-945A-B720-0CD77607A496}"/>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2FC0525-DF4B-1A56-9B89-7FE0D3463C5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FE8AFF2E-6928-C328-1E94-D1924E1061DD}"/>
              </a:ext>
            </a:extLst>
          </p:cNvPr>
          <p:cNvSpPr txBox="1"/>
          <p:nvPr/>
        </p:nvSpPr>
        <p:spPr>
          <a:xfrm>
            <a:off x="503130" y="614781"/>
            <a:ext cx="8302667" cy="5078313"/>
          </a:xfrm>
          <a:prstGeom prst="rect">
            <a:avLst/>
          </a:prstGeom>
          <a:noFill/>
        </p:spPr>
        <p:txBody>
          <a:bodyPr wrap="square" rtlCol="0">
            <a:spAutoFit/>
          </a:bodyPr>
          <a:lstStyle/>
          <a:p>
            <a:pPr fontAlgn="base"/>
            <a:r>
              <a:rPr lang="en-US" sz="3600" dirty="0">
                <a:solidFill>
                  <a:schemeClr val="bg1"/>
                </a:solidFill>
              </a:rPr>
              <a:t>I try to remember the Savior’s sacrifice and His love for me. </a:t>
            </a:r>
          </a:p>
          <a:p>
            <a:pPr fontAlgn="base"/>
            <a:endParaRPr lang="en-US" sz="3600" dirty="0">
              <a:solidFill>
                <a:schemeClr val="bg1"/>
              </a:solidFill>
            </a:endParaRPr>
          </a:p>
          <a:p>
            <a:pPr fontAlgn="base"/>
            <a:r>
              <a:rPr lang="en-US" sz="3600" dirty="0">
                <a:solidFill>
                  <a:schemeClr val="bg1"/>
                </a:solidFill>
              </a:rPr>
              <a:t>Then, when I pray to Heavenly Father to give thanks, I feel love and assurance that my prayers are heard and that I will receive whatever is best for me and those I love. </a:t>
            </a:r>
          </a:p>
          <a:p>
            <a:pPr fontAlgn="base"/>
            <a:endParaRPr lang="en-US" sz="3600" dirty="0">
              <a:solidFill>
                <a:schemeClr val="bg1"/>
              </a:solidFill>
            </a:endParaRPr>
          </a:p>
          <a:p>
            <a:pPr fontAlgn="base"/>
            <a:r>
              <a:rPr lang="en-US" sz="3600" dirty="0">
                <a:solidFill>
                  <a:schemeClr val="bg1"/>
                </a:solidFill>
              </a:rPr>
              <a:t>It strengthens my testimony. (3)</a:t>
            </a:r>
          </a:p>
        </p:txBody>
      </p:sp>
      <p:pic>
        <p:nvPicPr>
          <p:cNvPr id="3" name="Picture 2">
            <a:extLst>
              <a:ext uri="{FF2B5EF4-FFF2-40B4-BE49-F238E27FC236}">
                <a16:creationId xmlns:a16="http://schemas.microsoft.com/office/drawing/2014/main" id="{C762ABEF-D215-549F-48E6-C72CC9A47B15}"/>
              </a:ext>
            </a:extLst>
          </p:cNvPr>
          <p:cNvPicPr>
            <a:picLocks noChangeAspect="1"/>
          </p:cNvPicPr>
          <p:nvPr/>
        </p:nvPicPr>
        <p:blipFill>
          <a:blip r:embed="rId3"/>
          <a:stretch>
            <a:fillRect/>
          </a:stretch>
        </p:blipFill>
        <p:spPr>
          <a:xfrm>
            <a:off x="9204034" y="1920277"/>
            <a:ext cx="2300129" cy="3202868"/>
          </a:xfrm>
          <a:prstGeom prst="rect">
            <a:avLst/>
          </a:prstGeom>
        </p:spPr>
      </p:pic>
    </p:spTree>
    <p:extLst>
      <p:ext uri="{BB962C8B-B14F-4D97-AF65-F5344CB8AC3E}">
        <p14:creationId xmlns:p14="http://schemas.microsoft.com/office/powerpoint/2010/main" val="4050151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0B6C9-83A5-2809-77A0-3C8F5D7A571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59CC94B-595E-7EE3-FDA8-E359BAA2F7D1}"/>
              </a:ext>
            </a:extLst>
          </p:cNvPr>
          <p:cNvPicPr>
            <a:picLocks noChangeAspect="1"/>
          </p:cNvPicPr>
          <p:nvPr/>
        </p:nvPicPr>
        <p:blipFill>
          <a:blip r:embed="rId2"/>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4899FF46-B42B-3AEF-56F7-13E408312014}"/>
              </a:ext>
            </a:extLst>
          </p:cNvPr>
          <p:cNvSpPr txBox="1"/>
          <p:nvPr/>
        </p:nvSpPr>
        <p:spPr>
          <a:xfrm>
            <a:off x="137787" y="89242"/>
            <a:ext cx="8718115" cy="3354765"/>
          </a:xfrm>
          <a:prstGeom prst="rect">
            <a:avLst/>
          </a:prstGeom>
          <a:noFill/>
        </p:spPr>
        <p:txBody>
          <a:bodyPr wrap="square" rtlCol="0">
            <a:spAutoFit/>
          </a:bodyPr>
          <a:lstStyle/>
          <a:p>
            <a:r>
              <a:rPr lang="en-US" sz="1400" dirty="0">
                <a:solidFill>
                  <a:schemeClr val="bg1"/>
                </a:solidFill>
              </a:rPr>
              <a:t>Sources:</a:t>
            </a:r>
          </a:p>
          <a:p>
            <a:endParaRPr lang="en-US" sz="1400" dirty="0">
              <a:solidFill>
                <a:schemeClr val="bg1"/>
              </a:solidFill>
            </a:endParaRPr>
          </a:p>
          <a:p>
            <a:r>
              <a:rPr lang="en-US" sz="1400" dirty="0">
                <a:solidFill>
                  <a:schemeClr val="bg1"/>
                </a:solidFill>
              </a:rPr>
              <a:t>Videos:</a:t>
            </a:r>
          </a:p>
          <a:p>
            <a:r>
              <a:rPr lang="en-US" dirty="0">
                <a:solidFill>
                  <a:schemeClr val="bg1"/>
                </a:solidFill>
              </a:rPr>
              <a:t>“Principles of Peace: Gratitude” (2:32)</a:t>
            </a:r>
          </a:p>
          <a:p>
            <a:r>
              <a:rPr lang="en-US" dirty="0">
                <a:solidFill>
                  <a:schemeClr val="bg1"/>
                </a:solidFill>
              </a:rPr>
              <a:t>“President Russell M. Nelson on the Healing Power of Gratitude” (from time code 2:45 to 4:27)</a:t>
            </a:r>
          </a:p>
          <a:p>
            <a:r>
              <a:rPr lang="en-US" dirty="0">
                <a:solidFill>
                  <a:schemeClr val="bg1"/>
                </a:solidFill>
              </a:rPr>
              <a:t>“In the Spirit of Thanksgiving” (4:48)</a:t>
            </a:r>
          </a:p>
          <a:p>
            <a:endParaRPr lang="en-US" sz="1400" dirty="0">
              <a:solidFill>
                <a:schemeClr val="bg1"/>
              </a:solidFill>
            </a:endParaRPr>
          </a:p>
          <a:p>
            <a:endParaRPr lang="en-US" sz="1400" dirty="0">
              <a:solidFill>
                <a:schemeClr val="bg1"/>
              </a:solidFill>
            </a:endParaRPr>
          </a:p>
          <a:p>
            <a:endParaRPr lang="en-US" sz="1400" dirty="0">
              <a:solidFill>
                <a:schemeClr val="bg1"/>
              </a:solidFill>
            </a:endParaRPr>
          </a:p>
          <a:p>
            <a:pPr marL="342900" indent="-342900">
              <a:buAutoNum type="arabicPeriod"/>
            </a:pPr>
            <a:r>
              <a:rPr lang="en-US" sz="1400" b="0" i="0" dirty="0">
                <a:solidFill>
                  <a:schemeClr val="bg1"/>
                </a:solidFill>
                <a:effectLst/>
              </a:rPr>
              <a:t>” (Russell M. Nelson, “</a:t>
            </a:r>
            <a:r>
              <a:rPr lang="en-US" sz="1400" b="0" i="0" u="none" strike="noStrike" dirty="0">
                <a:solidFill>
                  <a:schemeClr val="bg1"/>
                </a:solidFill>
                <a:effectLst/>
              </a:rPr>
              <a:t>The Everlasting Covenant</a:t>
            </a:r>
            <a:r>
              <a:rPr lang="en-US" sz="1400" b="0" i="0" dirty="0">
                <a:solidFill>
                  <a:schemeClr val="bg1"/>
                </a:solidFill>
                <a:effectLst/>
              </a:rPr>
              <a:t>,” </a:t>
            </a:r>
            <a:r>
              <a:rPr lang="en-US" sz="1400" b="0" i="1" dirty="0">
                <a:solidFill>
                  <a:schemeClr val="bg1"/>
                </a:solidFill>
                <a:effectLst/>
              </a:rPr>
              <a:t>Liahona</a:t>
            </a:r>
            <a:r>
              <a:rPr lang="en-US" sz="1400" b="0" i="0" dirty="0">
                <a:solidFill>
                  <a:schemeClr val="bg1"/>
                </a:solidFill>
                <a:effectLst/>
              </a:rPr>
              <a:t>, Oct. 2022, 6).</a:t>
            </a:r>
          </a:p>
          <a:p>
            <a:pPr marL="342900" indent="-342900">
              <a:buAutoNum type="arabicPeriod"/>
            </a:pPr>
            <a:r>
              <a:rPr lang="en-US" sz="1400" dirty="0">
                <a:solidFill>
                  <a:schemeClr val="bg1"/>
                </a:solidFill>
              </a:rPr>
              <a:t>President Thomas S. Monson (“The Divine Gift of Gratitude,” </a:t>
            </a:r>
            <a:r>
              <a:rPr lang="en-US" sz="1400" i="1" dirty="0">
                <a:solidFill>
                  <a:schemeClr val="bg1"/>
                </a:solidFill>
              </a:rPr>
              <a:t>Ensign</a:t>
            </a:r>
            <a:r>
              <a:rPr lang="en-US" sz="1400" dirty="0">
                <a:solidFill>
                  <a:schemeClr val="bg1"/>
                </a:solidFill>
              </a:rPr>
              <a:t> or </a:t>
            </a:r>
            <a:r>
              <a:rPr lang="en-US" sz="1400" i="1" dirty="0">
                <a:solidFill>
                  <a:schemeClr val="bg1"/>
                </a:solidFill>
              </a:rPr>
              <a:t>Liahona</a:t>
            </a:r>
            <a:r>
              <a:rPr lang="en-US" sz="1400" dirty="0">
                <a:solidFill>
                  <a:schemeClr val="bg1"/>
                </a:solidFill>
              </a:rPr>
              <a:t>, Nov. 2010, 87)</a:t>
            </a:r>
          </a:p>
          <a:p>
            <a:pPr marL="342900" indent="-342900">
              <a:buAutoNum type="arabicPeriod"/>
            </a:pPr>
            <a:r>
              <a:rPr lang="en-US" sz="1400" dirty="0">
                <a:solidFill>
                  <a:schemeClr val="bg1"/>
                </a:solidFill>
              </a:rPr>
              <a:t>President Henry B. Eyring (“Our Constant Companion,” </a:t>
            </a:r>
            <a:r>
              <a:rPr lang="en-US" sz="1400" i="1" dirty="0">
                <a:solidFill>
                  <a:schemeClr val="bg1"/>
                </a:solidFill>
              </a:rPr>
              <a:t>Liahona</a:t>
            </a:r>
            <a:r>
              <a:rPr lang="en-US" sz="1400" dirty="0">
                <a:solidFill>
                  <a:schemeClr val="bg1"/>
                </a:solidFill>
              </a:rPr>
              <a:t>, Nov. 2023, 94)</a:t>
            </a:r>
          </a:p>
          <a:p>
            <a:r>
              <a:rPr lang="en-US" sz="1400" dirty="0">
                <a:solidFill>
                  <a:schemeClr val="bg1"/>
                </a:solidFill>
              </a:rPr>
              <a:t>https://fashionsbylynda.com/blog/</a:t>
            </a:r>
          </a:p>
        </p:txBody>
      </p:sp>
      <p:grpSp>
        <p:nvGrpSpPr>
          <p:cNvPr id="2" name="Group 1">
            <a:extLst>
              <a:ext uri="{FF2B5EF4-FFF2-40B4-BE49-F238E27FC236}">
                <a16:creationId xmlns:a16="http://schemas.microsoft.com/office/drawing/2014/main" id="{50921CD7-071D-2E29-6710-09FA18B49702}"/>
              </a:ext>
            </a:extLst>
          </p:cNvPr>
          <p:cNvGrpSpPr/>
          <p:nvPr/>
        </p:nvGrpSpPr>
        <p:grpSpPr>
          <a:xfrm>
            <a:off x="8745647" y="698540"/>
            <a:ext cx="685775" cy="868648"/>
            <a:chOff x="7543800" y="3810000"/>
            <a:chExt cx="1143000" cy="1447800"/>
          </a:xfrm>
        </p:grpSpPr>
        <p:sp>
          <p:nvSpPr>
            <p:cNvPr id="3" name="Trapezoid 2">
              <a:extLst>
                <a:ext uri="{FF2B5EF4-FFF2-40B4-BE49-F238E27FC236}">
                  <a16:creationId xmlns:a16="http://schemas.microsoft.com/office/drawing/2014/main" id="{15D6EEF9-B3B7-CA48-2A26-2E97DC6BF34B}"/>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79">
              <a:extLst>
                <a:ext uri="{FF2B5EF4-FFF2-40B4-BE49-F238E27FC236}">
                  <a16:creationId xmlns:a16="http://schemas.microsoft.com/office/drawing/2014/main" id="{03DE1D2B-E3B9-BF00-1CA1-AB1C52B2BE12}"/>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80">
              <a:extLst>
                <a:ext uri="{FF2B5EF4-FFF2-40B4-BE49-F238E27FC236}">
                  <a16:creationId xmlns:a16="http://schemas.microsoft.com/office/drawing/2014/main" id="{908094A6-DE05-4FD1-4A6B-EE2D29329A82}"/>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81">
              <a:extLst>
                <a:ext uri="{FF2B5EF4-FFF2-40B4-BE49-F238E27FC236}">
                  <a16:creationId xmlns:a16="http://schemas.microsoft.com/office/drawing/2014/main" id="{631F27F4-55D7-4271-51CD-B3A40ED8B49A}"/>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0EFE098-68B2-9D62-03BE-77465F167BAF}"/>
                </a:ext>
              </a:extLst>
            </p:cNvPr>
            <p:cNvGrpSpPr/>
            <p:nvPr/>
          </p:nvGrpSpPr>
          <p:grpSpPr>
            <a:xfrm>
              <a:off x="7924800" y="3810000"/>
              <a:ext cx="645353" cy="610017"/>
              <a:chOff x="7924800" y="5867400"/>
              <a:chExt cx="645353" cy="610017"/>
            </a:xfrm>
          </p:grpSpPr>
          <p:grpSp>
            <p:nvGrpSpPr>
              <p:cNvPr id="17" name="Group 13">
                <a:extLst>
                  <a:ext uri="{FF2B5EF4-FFF2-40B4-BE49-F238E27FC236}">
                    <a16:creationId xmlns:a16="http://schemas.microsoft.com/office/drawing/2014/main" id="{82229A19-2271-1C08-A076-63FCB281E2A1}"/>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8A769B85-6D85-93C7-357A-FE12A265E30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0E75F62-F7E6-3B2B-F93A-FA99DBCA4592}"/>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566E5A9-726A-D1DD-B26C-F8563B1610F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557D2100-44D4-C0C4-1D15-62AAC68FA0DB}"/>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Oval 17">
                <a:extLst>
                  <a:ext uri="{FF2B5EF4-FFF2-40B4-BE49-F238E27FC236}">
                    <a16:creationId xmlns:a16="http://schemas.microsoft.com/office/drawing/2014/main" id="{540C76CD-49F0-6DF8-6905-DEBF7BF2EAF2}"/>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DD04EE30-08E2-C2FC-85AF-FF1AACCE13D0}"/>
                </a:ext>
              </a:extLst>
            </p:cNvPr>
            <p:cNvGrpSpPr/>
            <p:nvPr/>
          </p:nvGrpSpPr>
          <p:grpSpPr>
            <a:xfrm>
              <a:off x="7543800" y="4038600"/>
              <a:ext cx="403070" cy="381000"/>
              <a:chOff x="7924800" y="5867400"/>
              <a:chExt cx="645353" cy="610017"/>
            </a:xfrm>
          </p:grpSpPr>
          <p:grpSp>
            <p:nvGrpSpPr>
              <p:cNvPr id="11" name="Group 13">
                <a:extLst>
                  <a:ext uri="{FF2B5EF4-FFF2-40B4-BE49-F238E27FC236}">
                    <a16:creationId xmlns:a16="http://schemas.microsoft.com/office/drawing/2014/main" id="{32DAA509-13B7-45F4-FBEC-4C80B6049A11}"/>
                  </a:ext>
                </a:extLst>
              </p:cNvPr>
              <p:cNvGrpSpPr/>
              <p:nvPr/>
            </p:nvGrpSpPr>
            <p:grpSpPr>
              <a:xfrm>
                <a:off x="7924800" y="5867400"/>
                <a:ext cx="645353" cy="610017"/>
                <a:chOff x="3037563" y="3121795"/>
                <a:chExt cx="1250371" cy="1224010"/>
              </a:xfrm>
            </p:grpSpPr>
            <p:sp>
              <p:nvSpPr>
                <p:cNvPr id="13" name="Oval 12">
                  <a:extLst>
                    <a:ext uri="{FF2B5EF4-FFF2-40B4-BE49-F238E27FC236}">
                      <a16:creationId xmlns:a16="http://schemas.microsoft.com/office/drawing/2014/main" id="{77B91994-50EE-E85D-AC08-8110EE87CEB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23E647C-1DEE-0A2C-B54B-CB560333C26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0B7282-24A9-FC68-71FE-F487BEB3694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149D5E3-8FB3-E4AB-7C45-DB8EA28F1D1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81842D12-B08D-6D2E-1E8B-F178ECF0969D}"/>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6222059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493</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Aptos</vt:lpstr>
      <vt:lpstr>Aptos Display</vt:lpstr>
      <vt:lpstr>Arial</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lynda blau</cp:lastModifiedBy>
  <cp:revision>3</cp:revision>
  <dcterms:created xsi:type="dcterms:W3CDTF">2025-11-22T16:26:57Z</dcterms:created>
  <dcterms:modified xsi:type="dcterms:W3CDTF">2026-05-28T14:20:23Z</dcterms:modified>
</cp:coreProperties>
</file>