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9" r:id="rId4"/>
    <p:sldId id="278" r:id="rId5"/>
    <p:sldId id="261" r:id="rId6"/>
    <p:sldId id="281" r:id="rId7"/>
    <p:sldId id="282" r:id="rId8"/>
    <p:sldId id="262" r:id="rId9"/>
    <p:sldId id="279" r:id="rId10"/>
    <p:sldId id="263" r:id="rId11"/>
    <p:sldId id="280" r:id="rId12"/>
    <p:sldId id="264" r:id="rId13"/>
    <p:sldId id="265" r:id="rId14"/>
    <p:sldId id="266" r:id="rId15"/>
    <p:sldId id="272" r:id="rId16"/>
    <p:sldId id="271" r:id="rId17"/>
    <p:sldId id="270" r:id="rId18"/>
    <p:sldId id="268" r:id="rId19"/>
    <p:sldId id="274" r:id="rId20"/>
    <p:sldId id="275" r:id="rId21"/>
    <p:sldId id="276" r:id="rId22"/>
    <p:sldId id="258" r:id="rId23"/>
    <p:sldId id="260" r:id="rId24"/>
    <p:sldId id="267" r:id="rId25"/>
    <p:sldId id="277" r:id="rId26"/>
  </p:sldIdLst>
  <p:sldSz cx="12192000" cy="6858000"/>
  <p:notesSz cx="6858000" cy="9144000"/>
  <p:embeddedFontLst>
    <p:embeddedFont>
      <p:font typeface="Abadi" panose="020B060402010402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79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2DB179-E9A3-4C11-A357-1263D726D35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9482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49558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37259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5219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DB179-E9A3-4C11-A357-1263D726D35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255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DB179-E9A3-4C11-A357-1263D726D35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728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DB179-E9A3-4C11-A357-1263D726D356}" type="datetimeFigureOut">
              <a:rPr lang="en-US" smtClean="0"/>
              <a:t>5/16/2026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48851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DB179-E9A3-4C11-A357-1263D726D356}" type="datetimeFigureOut">
              <a:rPr lang="en-US" smtClean="0"/>
              <a:t>5/16/2026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97590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DB179-E9A3-4C11-A357-1263D726D356}" type="datetimeFigureOut">
              <a:rPr lang="en-US" smtClean="0"/>
              <a:t>5/16/2026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56918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DB179-E9A3-4C11-A357-1263D726D35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325043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DB179-E9A3-4C11-A357-1263D726D35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06945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202020204" charset="0"/>
              </a:defRPr>
            </a:lvl1pPr>
          </a:lstStyle>
          <a:p>
            <a:fld id="{E82DB179-E9A3-4C11-A357-1263D726D356}" type="datetimeFigureOut">
              <a:rPr lang="en-US" smtClean="0"/>
              <a:pPr/>
              <a:t>5/16/2026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202020204" charset="0"/>
              </a:defRPr>
            </a:lvl1pPr>
          </a:lstStyle>
          <a:p>
            <a:fld id="{2F612D9D-B7BB-485E-B19D-5CB2B89878D6}" type="slidenum">
              <a:rPr lang="en-US" smtClean="0"/>
              <a:pPr/>
              <a:t>‹#›</a:t>
            </a:fld>
            <a:endParaRPr lang="en-US" dirty="0"/>
          </a:p>
        </p:txBody>
      </p:sp>
    </p:spTree>
    <p:extLst>
      <p:ext uri="{BB962C8B-B14F-4D97-AF65-F5344CB8AC3E}">
        <p14:creationId xmlns:p14="http://schemas.microsoft.com/office/powerpoint/2010/main" val="2496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20202020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20202020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20202020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20202020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FA1805BB-2AC1-4830-9C5B-2DE4B3D33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505486"/>
            <a:ext cx="12185964" cy="2123658"/>
          </a:xfrm>
          <a:prstGeom prst="rect">
            <a:avLst/>
          </a:prstGeom>
          <a:noFill/>
        </p:spPr>
        <p:txBody>
          <a:bodyPr wrap="square" rtlCol="0">
            <a:spAutoFit/>
          </a:bodyPr>
          <a:lstStyle/>
          <a:p>
            <a:pPr algn="ctr"/>
            <a:r>
              <a:rPr lang="en-US" sz="6600" dirty="0">
                <a:latin typeface="Abadi" panose="020B0604020202020204" charset="0"/>
              </a:rPr>
              <a:t>To Know Who the Lord Is</a:t>
            </a:r>
          </a:p>
          <a:p>
            <a:pPr algn="ctr"/>
            <a:r>
              <a:rPr lang="en-US" sz="6600" dirty="0">
                <a:latin typeface="Abadi" panose="020B0604020202020204" charset="0"/>
              </a:rPr>
              <a:t>1 Kings 18-22</a:t>
            </a:r>
          </a:p>
        </p:txBody>
      </p:sp>
      <p:sp>
        <p:nvSpPr>
          <p:cNvPr id="5" name="Rectangle 4"/>
          <p:cNvSpPr/>
          <p:nvPr/>
        </p:nvSpPr>
        <p:spPr>
          <a:xfrm>
            <a:off x="3048000" y="2967335"/>
            <a:ext cx="6096000" cy="923330"/>
          </a:xfrm>
          <a:prstGeom prst="rect">
            <a:avLst/>
          </a:prstGeom>
        </p:spPr>
        <p:txBody>
          <a:bodyPr>
            <a:spAutoFit/>
          </a:bodyPr>
          <a:lstStyle/>
          <a:p>
            <a:r>
              <a:rPr lang="en-US" b="0" i="1" dirty="0">
                <a:solidFill>
                  <a:srgbClr val="333333"/>
                </a:solidFill>
                <a:effectLst/>
                <a:latin typeface="Abadi" panose="020B0604020202020204" charset="0"/>
              </a:rPr>
              <a:t>Hear me, O </a:t>
            </a:r>
            <a:r>
              <a:rPr lang="en-US" b="0" i="1" cap="small" dirty="0">
                <a:solidFill>
                  <a:srgbClr val="333333"/>
                </a:solidFill>
                <a:effectLst/>
                <a:latin typeface="Abadi" panose="020B0604020202020204" charset="0"/>
              </a:rPr>
              <a:t>Lord</a:t>
            </a:r>
            <a:r>
              <a:rPr lang="en-US" b="0" i="1" dirty="0">
                <a:solidFill>
                  <a:srgbClr val="333333"/>
                </a:solidFill>
                <a:effectLst/>
                <a:latin typeface="Abadi" panose="020B0604020202020204" charset="0"/>
              </a:rPr>
              <a:t>, hear me, that this people may know that thou art the </a:t>
            </a:r>
            <a:r>
              <a:rPr lang="en-US" b="0" i="1" cap="small" dirty="0">
                <a:solidFill>
                  <a:srgbClr val="333333"/>
                </a:solidFill>
                <a:effectLst/>
                <a:latin typeface="Abadi" panose="020B0604020202020204" charset="0"/>
              </a:rPr>
              <a:t>Lord</a:t>
            </a:r>
            <a:r>
              <a:rPr lang="en-US" b="0" i="1" dirty="0">
                <a:solidFill>
                  <a:srgbClr val="333333"/>
                </a:solidFill>
                <a:effectLst/>
                <a:latin typeface="Abadi" panose="020B0604020202020204" charset="0"/>
              </a:rPr>
              <a:t> God, and that thou hast turned their heart back again. 1 Kings 18:37</a:t>
            </a:r>
            <a:endParaRPr lang="en-US" i="1" dirty="0">
              <a:latin typeface="Abadi" panose="020B0604020202020204" charset="0"/>
            </a:endParaRPr>
          </a:p>
        </p:txBody>
      </p:sp>
      <p:grpSp>
        <p:nvGrpSpPr>
          <p:cNvPr id="6" name="Group 5"/>
          <p:cNvGrpSpPr/>
          <p:nvPr/>
        </p:nvGrpSpPr>
        <p:grpSpPr>
          <a:xfrm>
            <a:off x="874470" y="1567315"/>
            <a:ext cx="2001888" cy="4934660"/>
            <a:chOff x="3379176" y="481253"/>
            <a:chExt cx="2001888" cy="4934660"/>
          </a:xfrm>
        </p:grpSpPr>
        <p:grpSp>
          <p:nvGrpSpPr>
            <p:cNvPr id="7" name="Group 6"/>
            <p:cNvGrpSpPr/>
            <p:nvPr/>
          </p:nvGrpSpPr>
          <p:grpSpPr>
            <a:xfrm>
              <a:off x="3379176" y="481253"/>
              <a:ext cx="2001888" cy="4934660"/>
              <a:chOff x="3104183" y="529034"/>
              <a:chExt cx="1415407" cy="3344532"/>
            </a:xfrm>
          </p:grpSpPr>
          <p:sp>
            <p:nvSpPr>
              <p:cNvPr id="30" name="Oval 29"/>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 name="Oval 30"/>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 name="Oval 31"/>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 name="Oval 32"/>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Oval 33"/>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Trapezoid 34"/>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Trapezoid 35"/>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Trapezoid 36"/>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Oval 37"/>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Round Diagonal Corner Rectangle 38"/>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Round Diagonal Corner Rectangle 39"/>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Oval 40"/>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Trapezoid 41"/>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Trapezoid 42"/>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 name="Oval 43"/>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 name="Oval 44"/>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8" name="Group 7"/>
            <p:cNvGrpSpPr/>
            <p:nvPr/>
          </p:nvGrpSpPr>
          <p:grpSpPr>
            <a:xfrm rot="5064542">
              <a:off x="3663476" y="3438057"/>
              <a:ext cx="2025923" cy="403837"/>
              <a:chOff x="5852664" y="2219295"/>
              <a:chExt cx="4456611" cy="986155"/>
            </a:xfrm>
          </p:grpSpPr>
          <p:grpSp>
            <p:nvGrpSpPr>
              <p:cNvPr id="20" name="Group 19"/>
              <p:cNvGrpSpPr/>
              <p:nvPr/>
            </p:nvGrpSpPr>
            <p:grpSpPr>
              <a:xfrm>
                <a:off x="5852664" y="2219295"/>
                <a:ext cx="1926771" cy="964384"/>
                <a:chOff x="5852664" y="2219295"/>
                <a:chExt cx="1926771" cy="964384"/>
              </a:xfrm>
            </p:grpSpPr>
            <p:sp>
              <p:nvSpPr>
                <p:cNvPr id="27" name="Notched Right Arrow 26"/>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 name="Notched Right Arrow 27"/>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 name="Diamond 28"/>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21" name="Notched Right Arrow 20"/>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Notched Right Arrow 21"/>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23" name="Group 22"/>
              <p:cNvGrpSpPr/>
              <p:nvPr/>
            </p:nvGrpSpPr>
            <p:grpSpPr>
              <a:xfrm>
                <a:off x="8382504" y="2241066"/>
                <a:ext cx="1926771" cy="964384"/>
                <a:chOff x="5852664" y="2219295"/>
                <a:chExt cx="1926771" cy="964384"/>
              </a:xfrm>
            </p:grpSpPr>
            <p:sp>
              <p:nvSpPr>
                <p:cNvPr id="24" name="Notched Right Arrow 2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 name="Notched Right Arrow 2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 name="Diamond 2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9" name="Group 8"/>
            <p:cNvGrpSpPr/>
            <p:nvPr/>
          </p:nvGrpSpPr>
          <p:grpSpPr>
            <a:xfrm rot="16535458" flipH="1">
              <a:off x="3004808" y="3414764"/>
              <a:ext cx="2025923" cy="403837"/>
              <a:chOff x="5852664" y="2219295"/>
              <a:chExt cx="4456611" cy="986155"/>
            </a:xfrm>
          </p:grpSpPr>
          <p:grpSp>
            <p:nvGrpSpPr>
              <p:cNvPr id="10" name="Group 9"/>
              <p:cNvGrpSpPr/>
              <p:nvPr/>
            </p:nvGrpSpPr>
            <p:grpSpPr>
              <a:xfrm>
                <a:off x="5852664" y="2219295"/>
                <a:ext cx="1926771" cy="964384"/>
                <a:chOff x="5852664" y="2219295"/>
                <a:chExt cx="1926771" cy="964384"/>
              </a:xfrm>
            </p:grpSpPr>
            <p:sp>
              <p:nvSpPr>
                <p:cNvPr id="17" name="Notched Right Arrow 16"/>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Notched Right Arrow 17"/>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 name="Diamond 18"/>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1" name="Notched Right Arrow 10"/>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 name="Notched Right Arrow 11"/>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3" name="Group 12"/>
              <p:cNvGrpSpPr/>
              <p:nvPr/>
            </p:nvGrpSpPr>
            <p:grpSpPr>
              <a:xfrm>
                <a:off x="8382504" y="2241066"/>
                <a:ext cx="1926771" cy="964384"/>
                <a:chOff x="5852664" y="2219295"/>
                <a:chExt cx="1926771" cy="964384"/>
              </a:xfrm>
            </p:grpSpPr>
            <p:sp>
              <p:nvSpPr>
                <p:cNvPr id="14" name="Notched Right Arrow 1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 name="Notched Right Arrow 1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 name="Diamond 1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grpSp>
        <p:nvGrpSpPr>
          <p:cNvPr id="46" name="Group 45"/>
          <p:cNvGrpSpPr/>
          <p:nvPr/>
        </p:nvGrpSpPr>
        <p:grpSpPr>
          <a:xfrm rot="19232379">
            <a:off x="7992195" y="3903965"/>
            <a:ext cx="1687474" cy="1723856"/>
            <a:chOff x="6592120" y="2543038"/>
            <a:chExt cx="1180280" cy="1190762"/>
          </a:xfrm>
        </p:grpSpPr>
        <p:sp>
          <p:nvSpPr>
            <p:cNvPr id="47" name="Moon 4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 name="Moon 4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 name="Moon 4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 name="Moon 4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 name="Moon 5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 name="Moon 5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 name="Moon 5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4" name="Group 53"/>
          <p:cNvGrpSpPr/>
          <p:nvPr/>
        </p:nvGrpSpPr>
        <p:grpSpPr>
          <a:xfrm>
            <a:off x="7713782" y="4722022"/>
            <a:ext cx="2314058" cy="1721321"/>
            <a:chOff x="3233872" y="3956180"/>
            <a:chExt cx="2950877" cy="1834652"/>
          </a:xfrm>
        </p:grpSpPr>
        <p:sp>
          <p:nvSpPr>
            <p:cNvPr id="55" name="Rounded Rectangle 54"/>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 name="Freeform 55"/>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Freeform 56"/>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8" name="Freeform 57"/>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9" name="Freeform 58"/>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Freeform 59"/>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1" name="Freeform 60"/>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Freeform 61"/>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Freeform 62"/>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Freeform 63"/>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5" name="Freeform 64"/>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6" name="Freeform 65"/>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7" name="Freeform 66"/>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8" name="Freeform 67"/>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9" name="Freeform 68"/>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Freeform 69"/>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1" name="Freeform 70"/>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Tree>
    <p:extLst>
      <p:ext uri="{BB962C8B-B14F-4D97-AF65-F5344CB8AC3E}">
        <p14:creationId xmlns:p14="http://schemas.microsoft.com/office/powerpoint/2010/main" val="260818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Choices</a:t>
            </a:r>
          </a:p>
        </p:txBody>
      </p:sp>
      <p:grpSp>
        <p:nvGrpSpPr>
          <p:cNvPr id="526" name="Group 525"/>
          <p:cNvGrpSpPr/>
          <p:nvPr/>
        </p:nvGrpSpPr>
        <p:grpSpPr>
          <a:xfrm>
            <a:off x="860569" y="837788"/>
            <a:ext cx="3505068" cy="2501531"/>
            <a:chOff x="228600" y="381000"/>
            <a:chExt cx="3505068" cy="2501531"/>
          </a:xfrm>
        </p:grpSpPr>
        <p:grpSp>
          <p:nvGrpSpPr>
            <p:cNvPr id="527" name="Group 526"/>
            <p:cNvGrpSpPr/>
            <p:nvPr/>
          </p:nvGrpSpPr>
          <p:grpSpPr>
            <a:xfrm>
              <a:off x="228600" y="381000"/>
              <a:ext cx="3505068" cy="2501531"/>
              <a:chOff x="534986" y="381000"/>
              <a:chExt cx="2637111" cy="2501531"/>
            </a:xfrm>
          </p:grpSpPr>
          <p:sp>
            <p:nvSpPr>
              <p:cNvPr id="529" name="Rectangle 52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531" name="Group 530"/>
              <p:cNvGrpSpPr/>
              <p:nvPr/>
            </p:nvGrpSpPr>
            <p:grpSpPr>
              <a:xfrm>
                <a:off x="534986" y="384805"/>
                <a:ext cx="457200" cy="2497726"/>
                <a:chOff x="533400" y="381000"/>
                <a:chExt cx="457200" cy="2497726"/>
              </a:xfrm>
            </p:grpSpPr>
            <p:sp>
              <p:nvSpPr>
                <p:cNvPr id="565" name="Oval 56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6" name="Rounded Rectangle 56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7" name="Oval 56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8" name="Oval 56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33" name="Group 532"/>
              <p:cNvGrpSpPr/>
              <p:nvPr/>
            </p:nvGrpSpPr>
            <p:grpSpPr>
              <a:xfrm>
                <a:off x="2714897" y="381000"/>
                <a:ext cx="457200" cy="2497726"/>
                <a:chOff x="2714897" y="457200"/>
                <a:chExt cx="457200" cy="2497726"/>
              </a:xfrm>
            </p:grpSpPr>
            <p:sp>
              <p:nvSpPr>
                <p:cNvPr id="561" name="Oval 56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2" name="Rounded Rectangle 56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3" name="Oval 56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4" name="Oval 56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528" name="Rectangle 527"/>
            <p:cNvSpPr/>
            <p:nvPr/>
          </p:nvSpPr>
          <p:spPr>
            <a:xfrm>
              <a:off x="800781" y="932728"/>
              <a:ext cx="2293346" cy="1323439"/>
            </a:xfrm>
            <a:prstGeom prst="rect">
              <a:avLst/>
            </a:prstGeom>
          </p:spPr>
          <p:txBody>
            <a:bodyPr wrap="square">
              <a:spAutoFit/>
            </a:bodyPr>
            <a:lstStyle/>
            <a:p>
              <a:pPr algn="ctr"/>
              <a:r>
                <a:rPr lang="en-US" sz="1600" b="1" dirty="0">
                  <a:latin typeface="Abadi" panose="020B0604020202020204" charset="0"/>
                </a:rPr>
                <a:t>The Lord allows us to choose whether we will follow Him or the false gods and unrighteous ways of the world</a:t>
              </a:r>
              <a:endParaRPr lang="en-US" sz="1600" i="1" dirty="0">
                <a:latin typeface="Abadi" panose="020B0604020202020204" charset="0"/>
              </a:endParaRPr>
            </a:p>
          </p:txBody>
        </p:sp>
      </p:grpSp>
      <p:sp>
        <p:nvSpPr>
          <p:cNvPr id="4" name="Rectangle 3"/>
          <p:cNvSpPr/>
          <p:nvPr/>
        </p:nvSpPr>
        <p:spPr>
          <a:xfrm>
            <a:off x="1779101" y="3717762"/>
            <a:ext cx="8092687" cy="1938992"/>
          </a:xfrm>
          <a:prstGeom prst="rect">
            <a:avLst/>
          </a:prstGeom>
        </p:spPr>
        <p:txBody>
          <a:bodyPr wrap="square">
            <a:spAutoFit/>
          </a:bodyPr>
          <a:lstStyle/>
          <a:p>
            <a:pPr fontAlgn="base"/>
            <a:r>
              <a:rPr lang="en-US" sz="2400" b="0" i="0" dirty="0">
                <a:solidFill>
                  <a:srgbClr val="333333"/>
                </a:solidFill>
                <a:effectLst/>
                <a:latin typeface="Abadi" panose="020B0604020202020204" charset="0"/>
              </a:rPr>
              <a:t>“You are responsible for the choices you make. …</a:t>
            </a:r>
          </a:p>
          <a:p>
            <a:pPr fontAlgn="base"/>
            <a:r>
              <a:rPr lang="en-US" sz="2400" b="0" i="0" dirty="0">
                <a:solidFill>
                  <a:srgbClr val="333333"/>
                </a:solidFill>
                <a:effectLst/>
                <a:latin typeface="Abadi" panose="020B0604020202020204" charset="0"/>
              </a:rPr>
              <a:t>“While you are free to choose your course of action, you are not free to choose the consequences. Whether for good or bad, consequences follow as a natural result of the choices you make.” (2)</a:t>
            </a:r>
          </a:p>
        </p:txBody>
      </p:sp>
      <p:grpSp>
        <p:nvGrpSpPr>
          <p:cNvPr id="8" name="Group 7">
            <a:extLst>
              <a:ext uri="{FF2B5EF4-FFF2-40B4-BE49-F238E27FC236}">
                <a16:creationId xmlns:a16="http://schemas.microsoft.com/office/drawing/2014/main" id="{1C75BDCC-5FDE-E71C-B7C9-B31B8F7ED64B}"/>
              </a:ext>
            </a:extLst>
          </p:cNvPr>
          <p:cNvGrpSpPr/>
          <p:nvPr/>
        </p:nvGrpSpPr>
        <p:grpSpPr>
          <a:xfrm>
            <a:off x="6634065" y="1558212"/>
            <a:ext cx="3328313" cy="1918063"/>
            <a:chOff x="6634065" y="1558212"/>
            <a:chExt cx="3328313" cy="1918063"/>
          </a:xfrm>
        </p:grpSpPr>
        <p:sp>
          <p:nvSpPr>
            <p:cNvPr id="6" name="Rectangle 5">
              <a:extLst>
                <a:ext uri="{FF2B5EF4-FFF2-40B4-BE49-F238E27FC236}">
                  <a16:creationId xmlns:a16="http://schemas.microsoft.com/office/drawing/2014/main" id="{12F223D7-176D-38AF-252C-135F15176A6E}"/>
                </a:ext>
              </a:extLst>
            </p:cNvPr>
            <p:cNvSpPr/>
            <p:nvPr/>
          </p:nvSpPr>
          <p:spPr>
            <a:xfrm rot="16200000">
              <a:off x="6480834" y="2715427"/>
              <a:ext cx="1176624" cy="34507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6D183C-DC28-CA22-CB05-6F86E33B371F}"/>
                </a:ext>
              </a:extLst>
            </p:cNvPr>
            <p:cNvSpPr/>
            <p:nvPr/>
          </p:nvSpPr>
          <p:spPr>
            <a:xfrm rot="16200000">
              <a:off x="8722799" y="2713837"/>
              <a:ext cx="1176624" cy="34507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5571B8-1587-A534-C3EC-B35F643984CC}"/>
                </a:ext>
              </a:extLst>
            </p:cNvPr>
            <p:cNvSpPr/>
            <p:nvPr/>
          </p:nvSpPr>
          <p:spPr>
            <a:xfrm>
              <a:off x="6634065" y="1558212"/>
              <a:ext cx="3237723" cy="1383235"/>
            </a:xfrm>
            <a:prstGeom prst="rect">
              <a:avLst/>
            </a:prstGeom>
            <a:solidFill>
              <a:srgbClr val="FFFF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E7A68B-7CDF-41B9-4F4A-2F4E56859258}"/>
                </a:ext>
              </a:extLst>
            </p:cNvPr>
            <p:cNvSpPr txBox="1"/>
            <p:nvPr/>
          </p:nvSpPr>
          <p:spPr>
            <a:xfrm>
              <a:off x="6655347" y="1630970"/>
              <a:ext cx="3307031" cy="1200329"/>
            </a:xfrm>
            <a:prstGeom prst="rect">
              <a:avLst/>
            </a:prstGeom>
            <a:noFill/>
          </p:spPr>
          <p:txBody>
            <a:bodyPr wrap="square">
              <a:spAutoFit/>
            </a:bodyPr>
            <a:lstStyle/>
            <a:p>
              <a:pPr algn="ctr"/>
              <a:r>
                <a:rPr lang="en-US" b="1" i="0" dirty="0">
                  <a:solidFill>
                    <a:srgbClr val="FF0000"/>
                  </a:solidFill>
                  <a:effectLst/>
                  <a:latin typeface="Abadi" panose="020B0604020202020204" charset="0"/>
                </a:rPr>
                <a:t>When we know that Heavenly Father exists and Jesus is the Christ, we should commit to follow Them.</a:t>
              </a:r>
              <a:endParaRPr lang="en-US" dirty="0">
                <a:solidFill>
                  <a:srgbClr val="FF0000"/>
                </a:solidFill>
                <a:latin typeface="Abadi" panose="020B0604020202020204" charset="0"/>
              </a:endParaRPr>
            </a:p>
          </p:txBody>
        </p:sp>
      </p:grpSp>
    </p:spTree>
    <p:extLst>
      <p:ext uri="{BB962C8B-B14F-4D97-AF65-F5344CB8AC3E}">
        <p14:creationId xmlns:p14="http://schemas.microsoft.com/office/powerpoint/2010/main" val="388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barn(outVertical)">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198D9-3A4F-E8E9-FD81-4C6834F32C7A}"/>
            </a:ext>
          </a:extLst>
        </p:cNvPr>
        <p:cNvGrpSpPr/>
        <p:nvPr/>
      </p:nvGrpSpPr>
      <p:grpSpPr>
        <a:xfrm>
          <a:off x="0" y="0"/>
          <a:ext cx="0" cy="0"/>
          <a:chOff x="0" y="0"/>
          <a:chExt cx="0" cy="0"/>
        </a:xfrm>
      </p:grpSpPr>
      <p:pic>
        <p:nvPicPr>
          <p:cNvPr id="1026" name="Picture 2" descr="http://purple.worldforge.org/~zzorn/scenes/desert_background_hh.jpg">
            <a:extLst>
              <a:ext uri="{FF2B5EF4-FFF2-40B4-BE49-F238E27FC236}">
                <a16:creationId xmlns:a16="http://schemas.microsoft.com/office/drawing/2014/main" id="{183AB0BD-83D6-420C-C3EB-46FDC108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D097A0-ECAA-DF56-C2C8-F47BA009189D}"/>
              </a:ext>
            </a:extLst>
          </p:cNvPr>
          <p:cNvSpPr/>
          <p:nvPr/>
        </p:nvSpPr>
        <p:spPr>
          <a:xfrm>
            <a:off x="491477" y="2667830"/>
            <a:ext cx="8092687" cy="3108543"/>
          </a:xfrm>
          <a:prstGeom prst="rect">
            <a:avLst/>
          </a:prstGeom>
        </p:spPr>
        <p:txBody>
          <a:bodyPr wrap="square">
            <a:spAutoFit/>
          </a:bodyPr>
          <a:lstStyle/>
          <a:p>
            <a:pPr fontAlgn="base"/>
            <a:r>
              <a:rPr lang="en-US" sz="2800" dirty="0">
                <a:latin typeface="Abadi" panose="020B0604020202020204" charset="0"/>
              </a:rPr>
              <a:t>How strongly do I believe that I have a Father in Heaven and a Savior?</a:t>
            </a:r>
          </a:p>
          <a:p>
            <a:pPr fontAlgn="base"/>
            <a:endParaRPr lang="en-US" sz="2800" dirty="0">
              <a:latin typeface="Abadi" panose="020B0604020202020204" charset="0"/>
            </a:endParaRPr>
          </a:p>
          <a:p>
            <a:pPr fontAlgn="base"/>
            <a:r>
              <a:rPr lang="en-US" sz="2800" dirty="0">
                <a:latin typeface="Abadi" panose="020B0604020202020204" charset="0"/>
              </a:rPr>
              <a:t>How committed am I to following Them?</a:t>
            </a:r>
          </a:p>
          <a:p>
            <a:pPr fontAlgn="base"/>
            <a:endParaRPr lang="en-US" sz="2800" dirty="0">
              <a:latin typeface="Abadi" panose="020B0604020202020204" charset="0"/>
            </a:endParaRPr>
          </a:p>
          <a:p>
            <a:pPr fontAlgn="base"/>
            <a:r>
              <a:rPr lang="en-US" sz="2800" dirty="0">
                <a:latin typeface="Abadi" panose="020B0604020202020204" charset="0"/>
              </a:rPr>
              <a:t>What might keep me from committing to follow Them completely?</a:t>
            </a:r>
          </a:p>
        </p:txBody>
      </p:sp>
      <p:pic>
        <p:nvPicPr>
          <p:cNvPr id="2" name="Picture 2" descr="http://www.uni.edu/becker/anImated%20question%20mark%20.gif">
            <a:extLst>
              <a:ext uri="{FF2B5EF4-FFF2-40B4-BE49-F238E27FC236}">
                <a16:creationId xmlns:a16="http://schemas.microsoft.com/office/drawing/2014/main" id="{EADD2338-74E7-8EBE-F844-A96223E6D89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5641" y="523089"/>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450 Were Slain</a:t>
            </a:r>
          </a:p>
        </p:txBody>
      </p:sp>
      <p:sp>
        <p:nvSpPr>
          <p:cNvPr id="4" name="Rectangle 3"/>
          <p:cNvSpPr/>
          <p:nvPr/>
        </p:nvSpPr>
        <p:spPr>
          <a:xfrm>
            <a:off x="4858693" y="3432717"/>
            <a:ext cx="6096000" cy="2585323"/>
          </a:xfrm>
          <a:prstGeom prst="rect">
            <a:avLst/>
          </a:prstGeom>
        </p:spPr>
        <p:txBody>
          <a:bodyPr>
            <a:spAutoFit/>
          </a:bodyPr>
          <a:lstStyle/>
          <a:p>
            <a:pPr fontAlgn="base"/>
            <a:r>
              <a:rPr lang="en-US" dirty="0">
                <a:latin typeface="Abadi" panose="020B0604020202020204" charset="0"/>
              </a:rPr>
              <a:t>These false prophets were wicked people who deliberately led the Israelites away from worshipping the Lord. </a:t>
            </a:r>
          </a:p>
          <a:p>
            <a:pPr fontAlgn="base"/>
            <a:endParaRPr lang="en-US" dirty="0">
              <a:latin typeface="Abadi" panose="020B0604020202020204" charset="0"/>
            </a:endParaRPr>
          </a:p>
          <a:p>
            <a:pPr fontAlgn="base"/>
            <a:r>
              <a:rPr lang="en-US" dirty="0">
                <a:latin typeface="Abadi" panose="020B0604020202020204" charset="0"/>
              </a:rPr>
              <a:t>They promoted evil practices such as sexual immorality and the sacrifice of innocent children. </a:t>
            </a:r>
          </a:p>
          <a:p>
            <a:pPr fontAlgn="base"/>
            <a:endParaRPr lang="en-US" dirty="0">
              <a:latin typeface="Abadi" panose="020B0604020202020204" charset="0"/>
            </a:endParaRPr>
          </a:p>
          <a:p>
            <a:pPr fontAlgn="base"/>
            <a:r>
              <a:rPr lang="en-US" dirty="0">
                <a:latin typeface="Abadi" panose="020B0604020202020204" charset="0"/>
              </a:rPr>
              <a:t>Elijah’s words in verse 27 emphasized that the gods of these false prophets had no power to bless or save the children of Israel.</a:t>
            </a:r>
            <a:endParaRPr lang="en-US" b="0" i="0" dirty="0">
              <a:solidFill>
                <a:srgbClr val="333333"/>
              </a:solidFill>
              <a:effectLst/>
              <a:latin typeface="Abadi" panose="020B0604020202020204" charset="0"/>
            </a:endParaRPr>
          </a:p>
        </p:txBody>
      </p:sp>
      <p:sp>
        <p:nvSpPr>
          <p:cNvPr id="19" name="Rectangle 18"/>
          <p:cNvSpPr/>
          <p:nvPr/>
        </p:nvSpPr>
        <p:spPr>
          <a:xfrm>
            <a:off x="1126288" y="971292"/>
            <a:ext cx="6420265" cy="923330"/>
          </a:xfrm>
          <a:prstGeom prst="rect">
            <a:avLst/>
          </a:prstGeom>
        </p:spPr>
        <p:txBody>
          <a:bodyPr wrap="square">
            <a:spAutoFit/>
          </a:bodyPr>
          <a:lstStyle/>
          <a:p>
            <a:r>
              <a:rPr lang="en-US" b="1" i="1" dirty="0">
                <a:latin typeface="Abadi" panose="020B0604020202020204" charset="0"/>
              </a:rPr>
              <a:t>And they took them (the false prophets) and Elijah brought them down to the brook </a:t>
            </a:r>
            <a:r>
              <a:rPr lang="en-US" b="1" i="1" dirty="0" err="1">
                <a:latin typeface="Abadi" panose="020B0604020202020204" charset="0"/>
              </a:rPr>
              <a:t>Kishon</a:t>
            </a:r>
            <a:r>
              <a:rPr lang="en-US" b="1" i="1" dirty="0">
                <a:latin typeface="Abadi" panose="020B0604020202020204" charset="0"/>
              </a:rPr>
              <a:t>, and slew them there.</a:t>
            </a:r>
          </a:p>
          <a:p>
            <a:endParaRPr lang="en-US" b="1" i="1" dirty="0">
              <a:latin typeface="Abadi" panose="020B0604020202020204" charset="0"/>
            </a:endParaRPr>
          </a:p>
        </p:txBody>
      </p:sp>
      <p:sp>
        <p:nvSpPr>
          <p:cNvPr id="20" name="TextBox 19"/>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18:25-40</a:t>
            </a:r>
          </a:p>
        </p:txBody>
      </p:sp>
      <p:grpSp>
        <p:nvGrpSpPr>
          <p:cNvPr id="23" name="Group 22"/>
          <p:cNvGrpSpPr/>
          <p:nvPr/>
        </p:nvGrpSpPr>
        <p:grpSpPr>
          <a:xfrm>
            <a:off x="2444394" y="2032552"/>
            <a:ext cx="1930534" cy="730764"/>
            <a:chOff x="2683550" y="2021741"/>
            <a:chExt cx="1930534" cy="730764"/>
          </a:xfrm>
        </p:grpSpPr>
        <p:grpSp>
          <p:nvGrpSpPr>
            <p:cNvPr id="246" name="Group 15"/>
            <p:cNvGrpSpPr/>
            <p:nvPr/>
          </p:nvGrpSpPr>
          <p:grpSpPr>
            <a:xfrm>
              <a:off x="4352680" y="2047834"/>
              <a:ext cx="261404" cy="635807"/>
              <a:chOff x="5883426" y="1905000"/>
              <a:chExt cx="1271017" cy="3165915"/>
            </a:xfrm>
            <a:solidFill>
              <a:schemeClr val="tx1"/>
            </a:solidFill>
          </p:grpSpPr>
          <p:sp>
            <p:nvSpPr>
              <p:cNvPr id="277" name="Oval 2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8" name="Rounded Rectangle 2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9" name="Rounded Rectangle 2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0" name="Rounded Rectangle 2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1" name="Rounded Rectangle 2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7" name="Group 15"/>
            <p:cNvGrpSpPr/>
            <p:nvPr/>
          </p:nvGrpSpPr>
          <p:grpSpPr>
            <a:xfrm>
              <a:off x="3012754" y="2021741"/>
              <a:ext cx="261404" cy="635807"/>
              <a:chOff x="5883426" y="1905000"/>
              <a:chExt cx="1271017" cy="3165915"/>
            </a:xfrm>
            <a:solidFill>
              <a:schemeClr val="tx1"/>
            </a:solidFill>
          </p:grpSpPr>
          <p:sp>
            <p:nvSpPr>
              <p:cNvPr id="272" name="Oval 2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3" name="Rounded Rectangle 2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4" name="Rounded Rectangle 2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5" name="Rounded Rectangle 2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6" name="Rounded Rectangle 2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8" name="Group 15"/>
            <p:cNvGrpSpPr/>
            <p:nvPr/>
          </p:nvGrpSpPr>
          <p:grpSpPr>
            <a:xfrm>
              <a:off x="3667590" y="2048761"/>
              <a:ext cx="261404" cy="635807"/>
              <a:chOff x="5883426" y="1905000"/>
              <a:chExt cx="1271017" cy="3165915"/>
            </a:xfrm>
            <a:solidFill>
              <a:schemeClr val="tx1"/>
            </a:solidFill>
          </p:grpSpPr>
          <p:sp>
            <p:nvSpPr>
              <p:cNvPr id="267" name="Oval 2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8" name="Rounded Rectangle 2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9" name="Rounded Rectangle 2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0" name="Rounded Rectangle 2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1" name="Rounded Rectangle 2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9" name="Group 15"/>
            <p:cNvGrpSpPr/>
            <p:nvPr/>
          </p:nvGrpSpPr>
          <p:grpSpPr>
            <a:xfrm>
              <a:off x="2683550" y="2110395"/>
              <a:ext cx="261404" cy="635807"/>
              <a:chOff x="5883426" y="1905000"/>
              <a:chExt cx="1271017" cy="3165915"/>
            </a:xfrm>
            <a:solidFill>
              <a:schemeClr val="tx1"/>
            </a:solidFill>
          </p:grpSpPr>
          <p:sp>
            <p:nvSpPr>
              <p:cNvPr id="262" name="Oval 2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3" name="Rounded Rectangle 2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4" name="Rounded Rectangle 2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5" name="Rounded Rectangle 2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6" name="Rounded Rectangle 2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50" name="Group 15"/>
            <p:cNvGrpSpPr/>
            <p:nvPr/>
          </p:nvGrpSpPr>
          <p:grpSpPr>
            <a:xfrm>
              <a:off x="3343849" y="2116698"/>
              <a:ext cx="261404" cy="635807"/>
              <a:chOff x="5883426" y="1905000"/>
              <a:chExt cx="1271017" cy="3165915"/>
            </a:xfrm>
            <a:solidFill>
              <a:schemeClr val="tx1"/>
            </a:solidFill>
          </p:grpSpPr>
          <p:sp>
            <p:nvSpPr>
              <p:cNvPr id="257" name="Oval 2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8" name="Rounded Rectangle 2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9" name="Rounded Rectangle 2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0" name="Rounded Rectangle 2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1" name="Rounded Rectangle 2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51" name="Group 15"/>
            <p:cNvGrpSpPr/>
            <p:nvPr/>
          </p:nvGrpSpPr>
          <p:grpSpPr>
            <a:xfrm>
              <a:off x="4018875" y="2096144"/>
              <a:ext cx="261404" cy="635807"/>
              <a:chOff x="5883426" y="1905000"/>
              <a:chExt cx="1271017" cy="3165915"/>
            </a:xfrm>
            <a:solidFill>
              <a:schemeClr val="tx1"/>
            </a:solidFill>
          </p:grpSpPr>
          <p:sp>
            <p:nvSpPr>
              <p:cNvPr id="252" name="Oval 2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3" name="Rounded Rectangle 2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4" name="Rounded Rectangle 2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5" name="Rounded Rectangle 2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6" name="Rounded Rectangle 2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4" name="Group 23"/>
          <p:cNvGrpSpPr/>
          <p:nvPr/>
        </p:nvGrpSpPr>
        <p:grpSpPr>
          <a:xfrm>
            <a:off x="4443286" y="2050289"/>
            <a:ext cx="1930534" cy="730764"/>
            <a:chOff x="2683550" y="2021741"/>
            <a:chExt cx="1930534" cy="730764"/>
          </a:xfrm>
        </p:grpSpPr>
        <p:grpSp>
          <p:nvGrpSpPr>
            <p:cNvPr id="210" name="Group 15"/>
            <p:cNvGrpSpPr/>
            <p:nvPr/>
          </p:nvGrpSpPr>
          <p:grpSpPr>
            <a:xfrm>
              <a:off x="4352680" y="2047834"/>
              <a:ext cx="261404" cy="635807"/>
              <a:chOff x="5883426" y="1905000"/>
              <a:chExt cx="1271017" cy="3165915"/>
            </a:xfrm>
            <a:solidFill>
              <a:schemeClr val="tx1"/>
            </a:solidFill>
          </p:grpSpPr>
          <p:sp>
            <p:nvSpPr>
              <p:cNvPr id="241" name="Oval 2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2" name="Rounded Rectangle 2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3" name="Rounded Rectangle 2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4" name="Rounded Rectangle 2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5" name="Rounded Rectangle 2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11" name="Group 15"/>
            <p:cNvGrpSpPr/>
            <p:nvPr/>
          </p:nvGrpSpPr>
          <p:grpSpPr>
            <a:xfrm>
              <a:off x="3012754" y="2021741"/>
              <a:ext cx="261404" cy="635807"/>
              <a:chOff x="5883426" y="1905000"/>
              <a:chExt cx="1271017" cy="3165915"/>
            </a:xfrm>
            <a:solidFill>
              <a:schemeClr val="tx1"/>
            </a:solidFill>
          </p:grpSpPr>
          <p:sp>
            <p:nvSpPr>
              <p:cNvPr id="236" name="Oval 2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7" name="Rounded Rectangle 2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8" name="Rounded Rectangle 2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9" name="Rounded Rectangle 2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0" name="Rounded Rectangle 2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12" name="Group 15"/>
            <p:cNvGrpSpPr/>
            <p:nvPr/>
          </p:nvGrpSpPr>
          <p:grpSpPr>
            <a:xfrm>
              <a:off x="3667590" y="2048761"/>
              <a:ext cx="261404" cy="635807"/>
              <a:chOff x="5883426" y="1905000"/>
              <a:chExt cx="1271017" cy="3165915"/>
            </a:xfrm>
            <a:solidFill>
              <a:schemeClr val="tx1"/>
            </a:solidFill>
          </p:grpSpPr>
          <p:sp>
            <p:nvSpPr>
              <p:cNvPr id="231" name="Oval 23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2" name="Rounded Rectangle 23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3" name="Rounded Rectangle 23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4" name="Rounded Rectangle 2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5" name="Rounded Rectangle 2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13" name="Group 15"/>
            <p:cNvGrpSpPr/>
            <p:nvPr/>
          </p:nvGrpSpPr>
          <p:grpSpPr>
            <a:xfrm>
              <a:off x="2683550" y="2110395"/>
              <a:ext cx="261404" cy="635807"/>
              <a:chOff x="5883426" y="1905000"/>
              <a:chExt cx="1271017" cy="3165915"/>
            </a:xfrm>
            <a:solidFill>
              <a:schemeClr val="tx1"/>
            </a:solidFill>
          </p:grpSpPr>
          <p:sp>
            <p:nvSpPr>
              <p:cNvPr id="226" name="Oval 22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7" name="Rounded Rectangle 22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8" name="Rounded Rectangle 22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9" name="Rounded Rectangle 22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0" name="Rounded Rectangle 22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14" name="Group 15"/>
            <p:cNvGrpSpPr/>
            <p:nvPr/>
          </p:nvGrpSpPr>
          <p:grpSpPr>
            <a:xfrm>
              <a:off x="3343849" y="2116698"/>
              <a:ext cx="261404" cy="635807"/>
              <a:chOff x="5883426" y="1905000"/>
              <a:chExt cx="1271017" cy="3165915"/>
            </a:xfrm>
            <a:solidFill>
              <a:schemeClr val="tx1"/>
            </a:solidFill>
          </p:grpSpPr>
          <p:sp>
            <p:nvSpPr>
              <p:cNvPr id="221" name="Oval 22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2" name="Rounded Rectangle 22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3" name="Rounded Rectangle 22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4" name="Rounded Rectangle 22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5" name="Rounded Rectangle 22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15" name="Group 15"/>
            <p:cNvGrpSpPr/>
            <p:nvPr/>
          </p:nvGrpSpPr>
          <p:grpSpPr>
            <a:xfrm>
              <a:off x="4018875" y="2096144"/>
              <a:ext cx="261404" cy="635807"/>
              <a:chOff x="5883426" y="1905000"/>
              <a:chExt cx="1271017" cy="3165915"/>
            </a:xfrm>
            <a:solidFill>
              <a:schemeClr val="tx1"/>
            </a:solidFill>
          </p:grpSpPr>
          <p:sp>
            <p:nvSpPr>
              <p:cNvPr id="216" name="Oval 21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7" name="Rounded Rectangle 21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8" name="Rounded Rectangle 21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9" name="Rounded Rectangle 21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0" name="Rounded Rectangle 21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5" name="Group 24"/>
          <p:cNvGrpSpPr/>
          <p:nvPr/>
        </p:nvGrpSpPr>
        <p:grpSpPr>
          <a:xfrm>
            <a:off x="387233" y="2050289"/>
            <a:ext cx="1930534" cy="730764"/>
            <a:chOff x="2683550" y="2021741"/>
            <a:chExt cx="1930534" cy="730764"/>
          </a:xfrm>
        </p:grpSpPr>
        <p:grpSp>
          <p:nvGrpSpPr>
            <p:cNvPr id="174" name="Group 15"/>
            <p:cNvGrpSpPr/>
            <p:nvPr/>
          </p:nvGrpSpPr>
          <p:grpSpPr>
            <a:xfrm>
              <a:off x="4352680" y="2047834"/>
              <a:ext cx="261404" cy="635807"/>
              <a:chOff x="5883426" y="1905000"/>
              <a:chExt cx="1271017" cy="3165915"/>
            </a:xfrm>
            <a:solidFill>
              <a:schemeClr val="tx1"/>
            </a:solidFill>
          </p:grpSpPr>
          <p:sp>
            <p:nvSpPr>
              <p:cNvPr id="205" name="Oval 20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6" name="Rounded Rectangle 20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7" name="Rounded Rectangle 20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8" name="Rounded Rectangle 20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9" name="Rounded Rectangle 20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75" name="Group 15"/>
            <p:cNvGrpSpPr/>
            <p:nvPr/>
          </p:nvGrpSpPr>
          <p:grpSpPr>
            <a:xfrm>
              <a:off x="3012754" y="2021741"/>
              <a:ext cx="261404" cy="635807"/>
              <a:chOff x="5883426" y="1905000"/>
              <a:chExt cx="1271017" cy="3165915"/>
            </a:xfrm>
            <a:solidFill>
              <a:schemeClr val="tx1"/>
            </a:solidFill>
          </p:grpSpPr>
          <p:sp>
            <p:nvSpPr>
              <p:cNvPr id="200" name="Oval 19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1" name="Rounded Rectangle 20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2" name="Rounded Rectangle 20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3" name="Rounded Rectangle 2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4" name="Rounded Rectangle 2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76" name="Group 15"/>
            <p:cNvGrpSpPr/>
            <p:nvPr/>
          </p:nvGrpSpPr>
          <p:grpSpPr>
            <a:xfrm>
              <a:off x="3667590" y="2048761"/>
              <a:ext cx="261404" cy="635807"/>
              <a:chOff x="5883426" y="1905000"/>
              <a:chExt cx="1271017" cy="3165915"/>
            </a:xfrm>
            <a:solidFill>
              <a:schemeClr val="tx1"/>
            </a:solidFill>
          </p:grpSpPr>
          <p:sp>
            <p:nvSpPr>
              <p:cNvPr id="195" name="Oval 19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6" name="Rounded Rectangle 19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7" name="Rounded Rectangle 19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8" name="Rounded Rectangle 19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9" name="Rounded Rectangle 19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77" name="Group 15"/>
            <p:cNvGrpSpPr/>
            <p:nvPr/>
          </p:nvGrpSpPr>
          <p:grpSpPr>
            <a:xfrm>
              <a:off x="2683550" y="2110395"/>
              <a:ext cx="261404" cy="635807"/>
              <a:chOff x="5883426" y="1905000"/>
              <a:chExt cx="1271017" cy="3165915"/>
            </a:xfrm>
            <a:solidFill>
              <a:schemeClr val="tx1"/>
            </a:solidFill>
          </p:grpSpPr>
          <p:sp>
            <p:nvSpPr>
              <p:cNvPr id="190" name="Oval 18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1" name="Rounded Rectangle 19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2" name="Rounded Rectangle 19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3" name="Rounded Rectangle 19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4" name="Rounded Rectangle 19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78" name="Group 15"/>
            <p:cNvGrpSpPr/>
            <p:nvPr/>
          </p:nvGrpSpPr>
          <p:grpSpPr>
            <a:xfrm>
              <a:off x="3343849" y="2116698"/>
              <a:ext cx="261404" cy="635807"/>
              <a:chOff x="5883426" y="1905000"/>
              <a:chExt cx="1271017" cy="3165915"/>
            </a:xfrm>
            <a:solidFill>
              <a:schemeClr val="tx1"/>
            </a:solidFill>
          </p:grpSpPr>
          <p:sp>
            <p:nvSpPr>
              <p:cNvPr id="185" name="Oval 18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6" name="Rounded Rectangle 18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7" name="Rounded Rectangle 18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8" name="Rounded Rectangle 18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9" name="Rounded Rectangle 18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79" name="Group 15"/>
            <p:cNvGrpSpPr/>
            <p:nvPr/>
          </p:nvGrpSpPr>
          <p:grpSpPr>
            <a:xfrm>
              <a:off x="4018875" y="2096144"/>
              <a:ext cx="261404" cy="635807"/>
              <a:chOff x="5883426" y="1905000"/>
              <a:chExt cx="1271017" cy="3165915"/>
            </a:xfrm>
            <a:solidFill>
              <a:schemeClr val="tx1"/>
            </a:solidFill>
          </p:grpSpPr>
          <p:sp>
            <p:nvSpPr>
              <p:cNvPr id="180" name="Oval 17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1" name="Rounded Rectangle 18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2" name="Rounded Rectangle 18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3" name="Rounded Rectangle 18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4" name="Rounded Rectangle 18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6" name="Group 25"/>
          <p:cNvGrpSpPr/>
          <p:nvPr/>
        </p:nvGrpSpPr>
        <p:grpSpPr>
          <a:xfrm>
            <a:off x="2810643" y="2267524"/>
            <a:ext cx="2288234" cy="866164"/>
            <a:chOff x="2683550" y="2021741"/>
            <a:chExt cx="1930534" cy="730764"/>
          </a:xfrm>
        </p:grpSpPr>
        <p:grpSp>
          <p:nvGrpSpPr>
            <p:cNvPr id="138" name="Group 15"/>
            <p:cNvGrpSpPr/>
            <p:nvPr/>
          </p:nvGrpSpPr>
          <p:grpSpPr>
            <a:xfrm>
              <a:off x="4352680" y="2047834"/>
              <a:ext cx="261404" cy="635807"/>
              <a:chOff x="5883426" y="1905000"/>
              <a:chExt cx="1271017" cy="3165915"/>
            </a:xfrm>
            <a:solidFill>
              <a:schemeClr val="tx1"/>
            </a:solidFill>
          </p:grpSpPr>
          <p:sp>
            <p:nvSpPr>
              <p:cNvPr id="169" name="Oval 16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0" name="Rounded Rectangle 16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1" name="Rounded Rectangle 17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2" name="Rounded Rectangle 17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3" name="Rounded Rectangle 17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39" name="Group 15"/>
            <p:cNvGrpSpPr/>
            <p:nvPr/>
          </p:nvGrpSpPr>
          <p:grpSpPr>
            <a:xfrm>
              <a:off x="3012754" y="2021741"/>
              <a:ext cx="261404" cy="635807"/>
              <a:chOff x="5883426" y="1905000"/>
              <a:chExt cx="1271017" cy="3165915"/>
            </a:xfrm>
            <a:solidFill>
              <a:schemeClr val="tx1"/>
            </a:solidFill>
          </p:grpSpPr>
          <p:sp>
            <p:nvSpPr>
              <p:cNvPr id="164" name="Oval 16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5" name="Rounded Rectangle 16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6" name="Rounded Rectangle 16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7" name="Rounded Rectangle 16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8" name="Rounded Rectangle 16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40" name="Group 15"/>
            <p:cNvGrpSpPr/>
            <p:nvPr/>
          </p:nvGrpSpPr>
          <p:grpSpPr>
            <a:xfrm>
              <a:off x="3667590" y="2048761"/>
              <a:ext cx="261404" cy="635807"/>
              <a:chOff x="5883426" y="1905000"/>
              <a:chExt cx="1271017" cy="3165915"/>
            </a:xfrm>
            <a:solidFill>
              <a:schemeClr val="tx1"/>
            </a:solidFill>
          </p:grpSpPr>
          <p:sp>
            <p:nvSpPr>
              <p:cNvPr id="159" name="Oval 15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0" name="Rounded Rectangle 15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1" name="Rounded Rectangle 16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2" name="Rounded Rectangle 16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3" name="Rounded Rectangle 16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41" name="Group 15"/>
            <p:cNvGrpSpPr/>
            <p:nvPr/>
          </p:nvGrpSpPr>
          <p:grpSpPr>
            <a:xfrm>
              <a:off x="2683550" y="2110395"/>
              <a:ext cx="261404" cy="635807"/>
              <a:chOff x="5883426" y="1905000"/>
              <a:chExt cx="1271017" cy="3165915"/>
            </a:xfrm>
            <a:solidFill>
              <a:schemeClr val="tx1"/>
            </a:solidFill>
          </p:grpSpPr>
          <p:sp>
            <p:nvSpPr>
              <p:cNvPr id="154" name="Oval 15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5" name="Rounded Rectangle 15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6" name="Rounded Rectangle 15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7" name="Rounded Rectangle 15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8" name="Rounded Rectangle 15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42" name="Group 15"/>
            <p:cNvGrpSpPr/>
            <p:nvPr/>
          </p:nvGrpSpPr>
          <p:grpSpPr>
            <a:xfrm>
              <a:off x="3343849" y="2116698"/>
              <a:ext cx="261404" cy="635807"/>
              <a:chOff x="5883426" y="1905000"/>
              <a:chExt cx="1271017" cy="3165915"/>
            </a:xfrm>
            <a:solidFill>
              <a:schemeClr val="tx1"/>
            </a:solidFill>
          </p:grpSpPr>
          <p:sp>
            <p:nvSpPr>
              <p:cNvPr id="149" name="Oval 14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0" name="Rounded Rectangle 14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1" name="Rounded Rectangle 15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2" name="Rounded Rectangle 15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3" name="Rounded Rectangle 15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43" name="Group 15"/>
            <p:cNvGrpSpPr/>
            <p:nvPr/>
          </p:nvGrpSpPr>
          <p:grpSpPr>
            <a:xfrm>
              <a:off x="4018875" y="2096144"/>
              <a:ext cx="261404" cy="635807"/>
              <a:chOff x="5883426" y="1905000"/>
              <a:chExt cx="1271017" cy="3165915"/>
            </a:xfrm>
            <a:solidFill>
              <a:schemeClr val="tx1"/>
            </a:solidFill>
          </p:grpSpPr>
          <p:sp>
            <p:nvSpPr>
              <p:cNvPr id="144" name="Oval 14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5" name="Rounded Rectangle 14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6" name="Rounded Rectangle 14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7" name="Rounded Rectangle 14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8" name="Rounded Rectangle 14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7" name="Group 26"/>
          <p:cNvGrpSpPr/>
          <p:nvPr/>
        </p:nvGrpSpPr>
        <p:grpSpPr>
          <a:xfrm>
            <a:off x="496979" y="2522555"/>
            <a:ext cx="2049185" cy="884809"/>
            <a:chOff x="2683550" y="2021741"/>
            <a:chExt cx="1930534" cy="730764"/>
          </a:xfrm>
        </p:grpSpPr>
        <p:grpSp>
          <p:nvGrpSpPr>
            <p:cNvPr id="102" name="Group 15"/>
            <p:cNvGrpSpPr/>
            <p:nvPr/>
          </p:nvGrpSpPr>
          <p:grpSpPr>
            <a:xfrm>
              <a:off x="4352680" y="2047834"/>
              <a:ext cx="261404" cy="635807"/>
              <a:chOff x="5883426" y="1905000"/>
              <a:chExt cx="1271017" cy="3165915"/>
            </a:xfrm>
            <a:solidFill>
              <a:schemeClr val="tx1"/>
            </a:solidFill>
          </p:grpSpPr>
          <p:sp>
            <p:nvSpPr>
              <p:cNvPr id="133" name="Oval 13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4" name="Rounded Rectangle 13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5" name="Rounded Rectangle 13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6" name="Rounded Rectangle 13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7" name="Rounded Rectangle 13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3" name="Group 15"/>
            <p:cNvGrpSpPr/>
            <p:nvPr/>
          </p:nvGrpSpPr>
          <p:grpSpPr>
            <a:xfrm>
              <a:off x="3012754" y="2021741"/>
              <a:ext cx="261404" cy="635807"/>
              <a:chOff x="5883426" y="1905000"/>
              <a:chExt cx="1271017" cy="3165915"/>
            </a:xfrm>
            <a:solidFill>
              <a:schemeClr val="tx1"/>
            </a:solidFill>
          </p:grpSpPr>
          <p:sp>
            <p:nvSpPr>
              <p:cNvPr id="128" name="Oval 12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9" name="Rounded Rectangle 12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0" name="Rounded Rectangle 12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1" name="Rounded Rectangle 13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2" name="Rounded Rectangle 13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4" name="Group 15"/>
            <p:cNvGrpSpPr/>
            <p:nvPr/>
          </p:nvGrpSpPr>
          <p:grpSpPr>
            <a:xfrm>
              <a:off x="3667590" y="2048761"/>
              <a:ext cx="261404" cy="635807"/>
              <a:chOff x="5883426" y="1905000"/>
              <a:chExt cx="1271017" cy="3165915"/>
            </a:xfrm>
            <a:solidFill>
              <a:schemeClr val="tx1"/>
            </a:solidFill>
          </p:grpSpPr>
          <p:sp>
            <p:nvSpPr>
              <p:cNvPr id="123" name="Oval 1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4" name="Rounded Rectangle 1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5" name="Rounded Rectangle 1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6" name="Rounded Rectangle 12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7" name="Rounded Rectangle 12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5" name="Group 15"/>
            <p:cNvGrpSpPr/>
            <p:nvPr/>
          </p:nvGrpSpPr>
          <p:grpSpPr>
            <a:xfrm>
              <a:off x="2683550" y="2110395"/>
              <a:ext cx="261404" cy="635807"/>
              <a:chOff x="5883426" y="1905000"/>
              <a:chExt cx="1271017" cy="3165915"/>
            </a:xfrm>
            <a:solidFill>
              <a:schemeClr val="tx1"/>
            </a:solidFill>
          </p:grpSpPr>
          <p:sp>
            <p:nvSpPr>
              <p:cNvPr id="118" name="Oval 1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9" name="Rounded Rectangle 11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0" name="Rounded Rectangle 1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1" name="Rounded Rectangle 12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2" name="Rounded Rectangle 12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6" name="Group 15"/>
            <p:cNvGrpSpPr/>
            <p:nvPr/>
          </p:nvGrpSpPr>
          <p:grpSpPr>
            <a:xfrm>
              <a:off x="3343849" y="2116698"/>
              <a:ext cx="261404" cy="635807"/>
              <a:chOff x="5883426" y="1905000"/>
              <a:chExt cx="1271017" cy="3165915"/>
            </a:xfrm>
            <a:solidFill>
              <a:schemeClr val="tx1"/>
            </a:solidFill>
          </p:grpSpPr>
          <p:sp>
            <p:nvSpPr>
              <p:cNvPr id="113" name="Oval 11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Rounded Rectangle 11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5" name="Rounded Rectangle 11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6" name="Rounded Rectangle 11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7" name="Rounded Rectangle 11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7" name="Group 15"/>
            <p:cNvGrpSpPr/>
            <p:nvPr/>
          </p:nvGrpSpPr>
          <p:grpSpPr>
            <a:xfrm>
              <a:off x="4018875" y="2096144"/>
              <a:ext cx="261404" cy="635807"/>
              <a:chOff x="5883426" y="1905000"/>
              <a:chExt cx="1271017" cy="3165915"/>
            </a:xfrm>
            <a:solidFill>
              <a:schemeClr val="tx1"/>
            </a:solidFill>
          </p:grpSpPr>
          <p:sp>
            <p:nvSpPr>
              <p:cNvPr id="108" name="Oval 10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9" name="Rounded Rectangle 10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0" name="Rounded Rectangle 10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1" name="Rounded Rectangle 11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2" name="Rounded Rectangle 11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8" name="Group 27"/>
          <p:cNvGrpSpPr/>
          <p:nvPr/>
        </p:nvGrpSpPr>
        <p:grpSpPr>
          <a:xfrm>
            <a:off x="6474156" y="2022917"/>
            <a:ext cx="1930534" cy="730764"/>
            <a:chOff x="2683550" y="2021741"/>
            <a:chExt cx="1930534" cy="730764"/>
          </a:xfrm>
        </p:grpSpPr>
        <p:grpSp>
          <p:nvGrpSpPr>
            <p:cNvPr id="66" name="Group 15"/>
            <p:cNvGrpSpPr/>
            <p:nvPr/>
          </p:nvGrpSpPr>
          <p:grpSpPr>
            <a:xfrm>
              <a:off x="4352680" y="2047834"/>
              <a:ext cx="261404" cy="635807"/>
              <a:chOff x="5883426" y="1905000"/>
              <a:chExt cx="1271017" cy="3165915"/>
            </a:xfrm>
            <a:solidFill>
              <a:schemeClr val="tx1"/>
            </a:solidFill>
          </p:grpSpPr>
          <p:sp>
            <p:nvSpPr>
              <p:cNvPr id="97" name="Oval 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8" name="Rounded Rectangle 9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9" name="Rounded Rectangle 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0" name="Rounded Rectangle 9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Rounded Rectangle 10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67" name="Group 15"/>
            <p:cNvGrpSpPr/>
            <p:nvPr/>
          </p:nvGrpSpPr>
          <p:grpSpPr>
            <a:xfrm>
              <a:off x="3012754" y="2021741"/>
              <a:ext cx="261404" cy="635807"/>
              <a:chOff x="5883426" y="1905000"/>
              <a:chExt cx="1271017" cy="3165915"/>
            </a:xfrm>
            <a:solidFill>
              <a:schemeClr val="tx1"/>
            </a:solidFill>
          </p:grpSpPr>
          <p:sp>
            <p:nvSpPr>
              <p:cNvPr id="92" name="Oval 9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3" name="Rounded Rectangle 9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4" name="Rounded Rectangle 9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5" name="Rounded Rectangle 9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6" name="Rounded Rectangle 9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68" name="Group 15"/>
            <p:cNvGrpSpPr/>
            <p:nvPr/>
          </p:nvGrpSpPr>
          <p:grpSpPr>
            <a:xfrm>
              <a:off x="3667590" y="2048761"/>
              <a:ext cx="261404" cy="635807"/>
              <a:chOff x="5883426" y="1905000"/>
              <a:chExt cx="1271017" cy="3165915"/>
            </a:xfrm>
            <a:solidFill>
              <a:schemeClr val="tx1"/>
            </a:solidFill>
          </p:grpSpPr>
          <p:sp>
            <p:nvSpPr>
              <p:cNvPr id="87" name="Oval 8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8" name="Rounded Rectangle 8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9" name="Rounded Rectangle 8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0" name="Rounded Rectangle 8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1" name="Rounded Rectangle 9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69" name="Group 15"/>
            <p:cNvGrpSpPr/>
            <p:nvPr/>
          </p:nvGrpSpPr>
          <p:grpSpPr>
            <a:xfrm>
              <a:off x="2683550" y="2110395"/>
              <a:ext cx="261404" cy="635807"/>
              <a:chOff x="5883426" y="1905000"/>
              <a:chExt cx="1271017" cy="3165915"/>
            </a:xfrm>
            <a:solidFill>
              <a:schemeClr val="tx1"/>
            </a:solidFill>
          </p:grpSpPr>
          <p:sp>
            <p:nvSpPr>
              <p:cNvPr id="82" name="Oval 8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3" name="Rounded Rectangle 8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4" name="Rounded Rectangle 8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5" name="Rounded Rectangle 8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6" name="Rounded Rectangle 8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70" name="Group 15"/>
            <p:cNvGrpSpPr/>
            <p:nvPr/>
          </p:nvGrpSpPr>
          <p:grpSpPr>
            <a:xfrm>
              <a:off x="3343849" y="2116698"/>
              <a:ext cx="261404" cy="635807"/>
              <a:chOff x="5883426" y="1905000"/>
              <a:chExt cx="1271017" cy="3165915"/>
            </a:xfrm>
            <a:solidFill>
              <a:schemeClr val="tx1"/>
            </a:solidFill>
          </p:grpSpPr>
          <p:sp>
            <p:nvSpPr>
              <p:cNvPr id="77" name="Oval 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8" name="Rounded Rectangle 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9" name="Rounded Rectangle 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0" name="Rounded Rectangle 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1" name="Rounded Rectangle 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71" name="Group 15"/>
            <p:cNvGrpSpPr/>
            <p:nvPr/>
          </p:nvGrpSpPr>
          <p:grpSpPr>
            <a:xfrm>
              <a:off x="4018875" y="2096144"/>
              <a:ext cx="261404" cy="635807"/>
              <a:chOff x="5883426" y="1905000"/>
              <a:chExt cx="1271017" cy="3165915"/>
            </a:xfrm>
            <a:solidFill>
              <a:schemeClr val="tx1"/>
            </a:solidFill>
          </p:grpSpPr>
          <p:sp>
            <p:nvSpPr>
              <p:cNvPr id="72" name="Oval 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3" name="Rounded Rectangle 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4" name="Rounded Rectangle 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5" name="Rounded Rectangle 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6" name="Rounded Rectangle 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9" name="Group 28"/>
          <p:cNvGrpSpPr/>
          <p:nvPr/>
        </p:nvGrpSpPr>
        <p:grpSpPr>
          <a:xfrm>
            <a:off x="5566839" y="2241331"/>
            <a:ext cx="2317444" cy="877221"/>
            <a:chOff x="2683550" y="2021741"/>
            <a:chExt cx="1930534" cy="730764"/>
          </a:xfrm>
        </p:grpSpPr>
        <p:grpSp>
          <p:nvGrpSpPr>
            <p:cNvPr id="30" name="Group 15"/>
            <p:cNvGrpSpPr/>
            <p:nvPr/>
          </p:nvGrpSpPr>
          <p:grpSpPr>
            <a:xfrm>
              <a:off x="4352680" y="2047834"/>
              <a:ext cx="261404" cy="635807"/>
              <a:chOff x="5883426" y="1905000"/>
              <a:chExt cx="1271017" cy="3165915"/>
            </a:xfrm>
            <a:solidFill>
              <a:schemeClr val="tx1"/>
            </a:solidFill>
          </p:grpSpPr>
          <p:sp>
            <p:nvSpPr>
              <p:cNvPr id="61" name="Oval 6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Rounded Rectangle 6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Rounded Rectangle 6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Rounded Rectangle 6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5" name="Rounded Rectangle 6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1" name="Group 15"/>
            <p:cNvGrpSpPr/>
            <p:nvPr/>
          </p:nvGrpSpPr>
          <p:grpSpPr>
            <a:xfrm>
              <a:off x="3012754" y="2021741"/>
              <a:ext cx="261404" cy="635807"/>
              <a:chOff x="5883426" y="1905000"/>
              <a:chExt cx="1271017" cy="3165915"/>
            </a:xfrm>
            <a:solidFill>
              <a:schemeClr val="tx1"/>
            </a:solidFill>
          </p:grpSpPr>
          <p:sp>
            <p:nvSpPr>
              <p:cNvPr id="56" name="Oval 5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Rounded Rectangle 5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8" name="Rounded Rectangle 5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9" name="Rounded Rectangle 5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Rounded Rectangle 5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 name="Group 15"/>
            <p:cNvGrpSpPr/>
            <p:nvPr/>
          </p:nvGrpSpPr>
          <p:grpSpPr>
            <a:xfrm>
              <a:off x="3667590" y="2048761"/>
              <a:ext cx="261404" cy="635807"/>
              <a:chOff x="5883426" y="1905000"/>
              <a:chExt cx="1271017" cy="3165915"/>
            </a:xfrm>
            <a:solidFill>
              <a:schemeClr val="tx1"/>
            </a:solidFill>
          </p:grpSpPr>
          <p:sp>
            <p:nvSpPr>
              <p:cNvPr id="51" name="Oval 5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 name="Rounded Rectangle 5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 name="Rounded Rectangle 5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Rounded Rectangle 5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 name="Rounded Rectangle 5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3" name="Group 15"/>
            <p:cNvGrpSpPr/>
            <p:nvPr/>
          </p:nvGrpSpPr>
          <p:grpSpPr>
            <a:xfrm>
              <a:off x="2683550" y="2110395"/>
              <a:ext cx="261404" cy="635807"/>
              <a:chOff x="5883426" y="1905000"/>
              <a:chExt cx="1271017" cy="3165915"/>
            </a:xfrm>
            <a:solidFill>
              <a:schemeClr val="tx1"/>
            </a:solidFill>
          </p:grpSpPr>
          <p:sp>
            <p:nvSpPr>
              <p:cNvPr id="46" name="Oval 4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 name="Rounded Rectangle 4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 name="Rounded Rectangle 4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 name="Rounded Rectangle 4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 name="Rounded Rectangle 4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4" name="Group 15"/>
            <p:cNvGrpSpPr/>
            <p:nvPr/>
          </p:nvGrpSpPr>
          <p:grpSpPr>
            <a:xfrm>
              <a:off x="3343849" y="2116698"/>
              <a:ext cx="261404" cy="635807"/>
              <a:chOff x="5883426" y="1905000"/>
              <a:chExt cx="1271017" cy="3165915"/>
            </a:xfrm>
            <a:solidFill>
              <a:schemeClr val="tx1"/>
            </a:solidFill>
          </p:grpSpPr>
          <p:sp>
            <p:nvSpPr>
              <p:cNvPr id="41" name="Oval 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Rounded Rectangle 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Rounded Rectangle 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 name="Rounded Rectangle 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 name="Rounded Rectangle 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5" name="Group 15"/>
            <p:cNvGrpSpPr/>
            <p:nvPr/>
          </p:nvGrpSpPr>
          <p:grpSpPr>
            <a:xfrm>
              <a:off x="4018875" y="2096144"/>
              <a:ext cx="261404" cy="635807"/>
              <a:chOff x="5883426" y="1905000"/>
              <a:chExt cx="1271017" cy="3165915"/>
            </a:xfrm>
            <a:solidFill>
              <a:schemeClr val="tx1"/>
            </a:solidFill>
          </p:grpSpPr>
          <p:sp>
            <p:nvSpPr>
              <p:cNvPr id="36" name="Oval 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Rounded Rectangle 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Rounded Rectangle 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Rounded Rectangle 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Rounded Rectangle 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82" name="Group 281"/>
          <p:cNvGrpSpPr/>
          <p:nvPr/>
        </p:nvGrpSpPr>
        <p:grpSpPr>
          <a:xfrm>
            <a:off x="351897" y="3645135"/>
            <a:ext cx="3505068" cy="2501531"/>
            <a:chOff x="228600" y="381000"/>
            <a:chExt cx="3505068" cy="2501531"/>
          </a:xfrm>
        </p:grpSpPr>
        <p:grpSp>
          <p:nvGrpSpPr>
            <p:cNvPr id="283" name="Group 282"/>
            <p:cNvGrpSpPr/>
            <p:nvPr/>
          </p:nvGrpSpPr>
          <p:grpSpPr>
            <a:xfrm>
              <a:off x="228600" y="381000"/>
              <a:ext cx="3505068" cy="2501531"/>
              <a:chOff x="534986" y="381000"/>
              <a:chExt cx="2637111" cy="2501531"/>
            </a:xfrm>
          </p:grpSpPr>
          <p:sp>
            <p:nvSpPr>
              <p:cNvPr id="285" name="Rectangle 28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286" name="Group 285"/>
              <p:cNvGrpSpPr/>
              <p:nvPr/>
            </p:nvGrpSpPr>
            <p:grpSpPr>
              <a:xfrm>
                <a:off x="534986" y="384805"/>
                <a:ext cx="457200" cy="2497726"/>
                <a:chOff x="533400" y="381000"/>
                <a:chExt cx="457200" cy="2497726"/>
              </a:xfrm>
            </p:grpSpPr>
            <p:sp>
              <p:nvSpPr>
                <p:cNvPr id="292" name="Oval 29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3" name="Rounded Rectangle 29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4" name="Oval 29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5" name="Oval 29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7" name="Group 286"/>
              <p:cNvGrpSpPr/>
              <p:nvPr/>
            </p:nvGrpSpPr>
            <p:grpSpPr>
              <a:xfrm>
                <a:off x="2714897" y="381000"/>
                <a:ext cx="457200" cy="2497726"/>
                <a:chOff x="2714897" y="457200"/>
                <a:chExt cx="457200" cy="2497726"/>
              </a:xfrm>
            </p:grpSpPr>
            <p:sp>
              <p:nvSpPr>
                <p:cNvPr id="288" name="Oval 28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9" name="Rounded Rectangle 28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0" name="Oval 28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1" name="Oval 29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284" name="Rectangle 283"/>
            <p:cNvSpPr/>
            <p:nvPr/>
          </p:nvSpPr>
          <p:spPr>
            <a:xfrm>
              <a:off x="786753" y="1037524"/>
              <a:ext cx="2354443" cy="1323439"/>
            </a:xfrm>
            <a:prstGeom prst="rect">
              <a:avLst/>
            </a:prstGeom>
          </p:spPr>
          <p:txBody>
            <a:bodyPr wrap="square">
              <a:spAutoFit/>
            </a:bodyPr>
            <a:lstStyle/>
            <a:p>
              <a:pPr algn="ctr"/>
              <a:r>
                <a:rPr lang="en-US" sz="1600" b="1" dirty="0">
                  <a:latin typeface="Abadi" panose="020B0604020202020204" charset="0"/>
                </a:rPr>
                <a:t>The Lord’s power is greater than the power of men,</a:t>
              </a:r>
              <a:r>
                <a:rPr lang="en-US" sz="1600" dirty="0">
                  <a:latin typeface="Abadi" panose="020B0604020202020204" charset="0"/>
                </a:rPr>
                <a:t> and </a:t>
              </a:r>
              <a:r>
                <a:rPr lang="en-US" sz="1600" b="1" dirty="0">
                  <a:latin typeface="Abadi" panose="020B0604020202020204" charset="0"/>
                </a:rPr>
                <a:t>the Lord can help us know that He is the true God.</a:t>
              </a:r>
              <a:endParaRPr lang="en-US" sz="1600" i="1" dirty="0">
                <a:latin typeface="Abadi" panose="020B0604020202020204" charset="0"/>
              </a:endParaRPr>
            </a:p>
          </p:txBody>
        </p:sp>
      </p:grpSp>
    </p:spTree>
    <p:extLst>
      <p:ext uri="{BB962C8B-B14F-4D97-AF65-F5344CB8AC3E}">
        <p14:creationId xmlns:p14="http://schemas.microsoft.com/office/powerpoint/2010/main" val="15690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barn(outVertical)">
                                      <p:cBhvr>
                                        <p:cTn id="44"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68001" y="4286212"/>
            <a:ext cx="4543033" cy="1384995"/>
          </a:xfrm>
          <a:prstGeom prst="rect">
            <a:avLst/>
          </a:prstGeom>
        </p:spPr>
        <p:txBody>
          <a:bodyPr wrap="square">
            <a:spAutoFit/>
          </a:bodyPr>
          <a:lstStyle/>
          <a:p>
            <a:pPr fontAlgn="base"/>
            <a:r>
              <a:rPr lang="en-US" sz="2800" dirty="0">
                <a:latin typeface="Abadi" panose="020B0604020202020204" charset="0"/>
              </a:rPr>
              <a:t>After the contest, Elijah prophesied that rain would soon come upon the land</a:t>
            </a:r>
            <a:endParaRPr lang="en-US" sz="2800" b="0" i="0" dirty="0">
              <a:solidFill>
                <a:srgbClr val="333333"/>
              </a:solidFill>
              <a:effectLst/>
              <a:latin typeface="Abadi" panose="020B0604020202020204" charset="0"/>
            </a:endParaRPr>
          </a:p>
        </p:txBody>
      </p:sp>
      <p:sp>
        <p:nvSpPr>
          <p:cNvPr id="19" name="TextBox 18"/>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18:41-45</a:t>
            </a:r>
          </a:p>
        </p:txBody>
      </p:sp>
      <p:pic>
        <p:nvPicPr>
          <p:cNvPr id="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9357" y="280987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83136" y="229725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751" y="29163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8493" y="15531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03853" y="1167853"/>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7120" y="204445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22027" y="176082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44181" y="120470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88431" y="251763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89794" y="1861169"/>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2425" y="2398394"/>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71104" y="116989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77840" y="1990519"/>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117" y="2596778"/>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p:cNvSpPr/>
          <p:nvPr/>
        </p:nvSpPr>
        <p:spPr>
          <a:xfrm>
            <a:off x="83802" y="656949"/>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Cloud 34"/>
          <p:cNvSpPr/>
          <p:nvPr/>
        </p:nvSpPr>
        <p:spPr>
          <a:xfrm>
            <a:off x="3794576" y="447568"/>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Cloud 35"/>
          <p:cNvSpPr/>
          <p:nvPr/>
        </p:nvSpPr>
        <p:spPr>
          <a:xfrm>
            <a:off x="9227966" y="308473"/>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Cloud 36"/>
          <p:cNvSpPr/>
          <p:nvPr/>
        </p:nvSpPr>
        <p:spPr>
          <a:xfrm>
            <a:off x="7535485" y="685053"/>
            <a:ext cx="2159246" cy="114763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Cloud 37"/>
          <p:cNvSpPr/>
          <p:nvPr/>
        </p:nvSpPr>
        <p:spPr>
          <a:xfrm>
            <a:off x="2399000" y="137206"/>
            <a:ext cx="2129231" cy="1058279"/>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Cloud 38"/>
          <p:cNvSpPr/>
          <p:nvPr/>
        </p:nvSpPr>
        <p:spPr>
          <a:xfrm>
            <a:off x="6246342" y="111318"/>
            <a:ext cx="2239158" cy="1082473"/>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 name="TextBox 20"/>
          <p:cNvSpPr txBox="1"/>
          <p:nvPr/>
        </p:nvSpPr>
        <p:spPr>
          <a:xfrm>
            <a:off x="-277612" y="339239"/>
            <a:ext cx="12185964" cy="830997"/>
          </a:xfrm>
          <a:prstGeom prst="rect">
            <a:avLst/>
          </a:prstGeom>
          <a:noFill/>
        </p:spPr>
        <p:txBody>
          <a:bodyPr wrap="square" rtlCol="0">
            <a:spAutoFit/>
          </a:bodyPr>
          <a:lstStyle/>
          <a:p>
            <a:pPr algn="ctr"/>
            <a:r>
              <a:rPr lang="en-US" sz="4800" dirty="0">
                <a:solidFill>
                  <a:schemeClr val="bg1"/>
                </a:solidFill>
                <a:latin typeface="Abadi" panose="020B0604020202020204" charset="0"/>
              </a:rPr>
              <a:t>Then The Rains Came</a:t>
            </a:r>
          </a:p>
        </p:txBody>
      </p:sp>
    </p:spTree>
    <p:extLst>
      <p:ext uri="{BB962C8B-B14F-4D97-AF65-F5344CB8AC3E}">
        <p14:creationId xmlns:p14="http://schemas.microsoft.com/office/powerpoint/2010/main" val="303044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Jezebel’s Response to Elijah’s Miracle</a:t>
            </a:r>
          </a:p>
        </p:txBody>
      </p:sp>
      <p:sp>
        <p:nvSpPr>
          <p:cNvPr id="4" name="Rectangle 3"/>
          <p:cNvSpPr/>
          <p:nvPr/>
        </p:nvSpPr>
        <p:spPr>
          <a:xfrm>
            <a:off x="2291697" y="895731"/>
            <a:ext cx="3024612" cy="923330"/>
          </a:xfrm>
          <a:prstGeom prst="rect">
            <a:avLst/>
          </a:prstGeom>
        </p:spPr>
        <p:txBody>
          <a:bodyPr wrap="square">
            <a:spAutoFit/>
          </a:bodyPr>
          <a:lstStyle/>
          <a:p>
            <a:pPr fontAlgn="base"/>
            <a:r>
              <a:rPr lang="en-US" dirty="0">
                <a:latin typeface="Abadi" panose="020B0604020202020204" charset="0"/>
              </a:rPr>
              <a:t>Jezebel swore an oath that she would have Elijah killed within 24 hours</a:t>
            </a:r>
            <a:endParaRPr lang="en-US" b="0" i="0" dirty="0">
              <a:solidFill>
                <a:srgbClr val="333333"/>
              </a:solidFill>
              <a:effectLst/>
              <a:latin typeface="Abadi" panose="020B0604020202020204" charset="0"/>
            </a:endParaRPr>
          </a:p>
        </p:txBody>
      </p:sp>
      <p:grpSp>
        <p:nvGrpSpPr>
          <p:cNvPr id="19" name="Group 18"/>
          <p:cNvGrpSpPr/>
          <p:nvPr/>
        </p:nvGrpSpPr>
        <p:grpSpPr>
          <a:xfrm>
            <a:off x="744110" y="982935"/>
            <a:ext cx="1480677" cy="3978888"/>
            <a:chOff x="3913157" y="935423"/>
            <a:chExt cx="1759063" cy="4337071"/>
          </a:xfrm>
        </p:grpSpPr>
        <p:sp>
          <p:nvSpPr>
            <p:cNvPr id="20" name="Round Diagonal Corner Rectangle 19"/>
            <p:cNvSpPr/>
            <p:nvPr/>
          </p:nvSpPr>
          <p:spPr>
            <a:xfrm rot="19229790">
              <a:off x="4786718" y="2077777"/>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Round Diagonal Corner Rectangle 21"/>
            <p:cNvSpPr/>
            <p:nvPr/>
          </p:nvSpPr>
          <p:spPr>
            <a:xfrm rot="19229790">
              <a:off x="3974315" y="2058139"/>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 name="Oval 22"/>
            <p:cNvSpPr/>
            <p:nvPr/>
          </p:nvSpPr>
          <p:spPr>
            <a:xfrm rot="19671902">
              <a:off x="5251487" y="3341950"/>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 name="Oval 23"/>
            <p:cNvSpPr/>
            <p:nvPr/>
          </p:nvSpPr>
          <p:spPr>
            <a:xfrm rot="2647766">
              <a:off x="3913157" y="3266234"/>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 name="Oval 24"/>
            <p:cNvSpPr/>
            <p:nvPr/>
          </p:nvSpPr>
          <p:spPr>
            <a:xfrm rot="19352409">
              <a:off x="4871168" y="4513745"/>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 name="Oval 25"/>
            <p:cNvSpPr/>
            <p:nvPr/>
          </p:nvSpPr>
          <p:spPr>
            <a:xfrm rot="2647766">
              <a:off x="4525978" y="4488005"/>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 name="Trapezoid 26"/>
            <p:cNvSpPr/>
            <p:nvPr/>
          </p:nvSpPr>
          <p:spPr>
            <a:xfrm rot="20169292">
              <a:off x="4887006" y="2519773"/>
              <a:ext cx="718878" cy="1353402"/>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 name="Trapezoid 27"/>
            <p:cNvSpPr/>
            <p:nvPr/>
          </p:nvSpPr>
          <p:spPr>
            <a:xfrm rot="1790291">
              <a:off x="4084867" y="2386714"/>
              <a:ext cx="664298" cy="1456068"/>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 name="Trapezoid 28"/>
            <p:cNvSpPr/>
            <p:nvPr/>
          </p:nvSpPr>
          <p:spPr>
            <a:xfrm rot="10800000">
              <a:off x="4316667" y="2605203"/>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 name="Oval 29"/>
            <p:cNvSpPr/>
            <p:nvPr/>
          </p:nvSpPr>
          <p:spPr>
            <a:xfrm>
              <a:off x="4651889" y="2380570"/>
              <a:ext cx="360599"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 name="Oval 30"/>
            <p:cNvSpPr/>
            <p:nvPr/>
          </p:nvSpPr>
          <p:spPr>
            <a:xfrm>
              <a:off x="4316667" y="1311918"/>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32" name="Group 31"/>
            <p:cNvGrpSpPr/>
            <p:nvPr/>
          </p:nvGrpSpPr>
          <p:grpSpPr>
            <a:xfrm>
              <a:off x="3982506" y="1105224"/>
              <a:ext cx="1689714" cy="1178143"/>
              <a:chOff x="3793843" y="4276926"/>
              <a:chExt cx="2889452" cy="2014653"/>
            </a:xfrm>
            <a:solidFill>
              <a:schemeClr val="tx1">
                <a:lumMod val="95000"/>
                <a:lumOff val="5000"/>
              </a:schemeClr>
            </a:solidFill>
          </p:grpSpPr>
          <p:sp>
            <p:nvSpPr>
              <p:cNvPr id="74" name="Moon 73"/>
              <p:cNvSpPr/>
              <p:nvPr/>
            </p:nvSpPr>
            <p:spPr>
              <a:xfrm rot="3777742">
                <a:off x="4620887" y="3991884"/>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5" name="Moon 74"/>
              <p:cNvSpPr/>
              <p:nvPr/>
            </p:nvSpPr>
            <p:spPr>
              <a:xfrm rot="3777742">
                <a:off x="4329605" y="3964643"/>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6" name="Moon 75"/>
              <p:cNvSpPr/>
              <p:nvPr/>
            </p:nvSpPr>
            <p:spPr>
              <a:xfrm rot="5612460">
                <a:off x="5185297" y="386978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7" name="Moon 76"/>
              <p:cNvSpPr/>
              <p:nvPr/>
            </p:nvSpPr>
            <p:spPr>
              <a:xfrm rot="6917203">
                <a:off x="5374185" y="417409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8" name="Moon 77"/>
              <p:cNvSpPr/>
              <p:nvPr/>
            </p:nvSpPr>
            <p:spPr>
              <a:xfrm rot="3126598">
                <a:off x="4671314" y="4451696"/>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9" name="Moon 78"/>
              <p:cNvSpPr/>
              <p:nvPr/>
            </p:nvSpPr>
            <p:spPr>
              <a:xfrm rot="7315995">
                <a:off x="5118327" y="4414221"/>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0" name="Round Diagonal Corner Rectangle 79"/>
              <p:cNvSpPr/>
              <p:nvPr/>
            </p:nvSpPr>
            <p:spPr>
              <a:xfrm rot="17127360">
                <a:off x="5504328" y="4747074"/>
                <a:ext cx="970261" cy="95433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1" name="Round Diagonal Corner Rectangle 80"/>
              <p:cNvSpPr/>
              <p:nvPr/>
            </p:nvSpPr>
            <p:spPr>
              <a:xfrm rot="21331353">
                <a:off x="3818859" y="4878367"/>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2" name="Oval 81"/>
              <p:cNvSpPr/>
              <p:nvPr/>
            </p:nvSpPr>
            <p:spPr>
              <a:xfrm>
                <a:off x="4328705" y="4462107"/>
                <a:ext cx="161731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3" name="Round Diagonal Corner Rectangle 82"/>
              <p:cNvSpPr/>
              <p:nvPr/>
            </p:nvSpPr>
            <p:spPr>
              <a:xfrm rot="19229790">
                <a:off x="3793843" y="5337244"/>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4" name="Round Diagonal Corner Rectangle 83"/>
              <p:cNvSpPr/>
              <p:nvPr/>
            </p:nvSpPr>
            <p:spPr>
              <a:xfrm rot="17665218">
                <a:off x="5720997" y="5153736"/>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5" name="Oval 84"/>
              <p:cNvSpPr/>
              <p:nvPr/>
            </p:nvSpPr>
            <p:spPr>
              <a:xfrm>
                <a:off x="5545275" y="4895380"/>
                <a:ext cx="83284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6" name="Oval 85"/>
              <p:cNvSpPr/>
              <p:nvPr/>
            </p:nvSpPr>
            <p:spPr>
              <a:xfrm>
                <a:off x="3882048" y="5038607"/>
                <a:ext cx="833054" cy="70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33" name="Oval 32"/>
            <p:cNvSpPr/>
            <p:nvPr/>
          </p:nvSpPr>
          <p:spPr>
            <a:xfrm>
              <a:off x="5286148" y="2040471"/>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Oval 33"/>
            <p:cNvSpPr/>
            <p:nvPr/>
          </p:nvSpPr>
          <p:spPr>
            <a:xfrm>
              <a:off x="4078824" y="2159627"/>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Trapezoid 34"/>
            <p:cNvSpPr/>
            <p:nvPr/>
          </p:nvSpPr>
          <p:spPr>
            <a:xfrm>
              <a:off x="4312883" y="3754502"/>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Rounded Rectangle 35"/>
            <p:cNvSpPr/>
            <p:nvPr/>
          </p:nvSpPr>
          <p:spPr>
            <a:xfrm>
              <a:off x="4520565" y="3756440"/>
              <a:ext cx="664180"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37" name="Group 36"/>
            <p:cNvGrpSpPr/>
            <p:nvPr/>
          </p:nvGrpSpPr>
          <p:grpSpPr>
            <a:xfrm>
              <a:off x="4433517" y="2574738"/>
              <a:ext cx="811427" cy="1064073"/>
              <a:chOff x="6656173" y="2294073"/>
              <a:chExt cx="1519965" cy="1993221"/>
            </a:xfrm>
          </p:grpSpPr>
          <p:sp>
            <p:nvSpPr>
              <p:cNvPr id="59" name="Diamond 58"/>
              <p:cNvSpPr/>
              <p:nvPr/>
            </p:nvSpPr>
            <p:spPr>
              <a:xfrm>
                <a:off x="6975431" y="307637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Diamond 59"/>
              <p:cNvSpPr/>
              <p:nvPr/>
            </p:nvSpPr>
            <p:spPr>
              <a:xfrm>
                <a:off x="7280231" y="321301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1" name="Diamond 60"/>
              <p:cNvSpPr/>
              <p:nvPr/>
            </p:nvSpPr>
            <p:spPr>
              <a:xfrm>
                <a:off x="7585031" y="3056047"/>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Diamond 61"/>
              <p:cNvSpPr/>
              <p:nvPr/>
            </p:nvSpPr>
            <p:spPr>
              <a:xfrm>
                <a:off x="6797449" y="2696804"/>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Diamond 62"/>
              <p:cNvSpPr/>
              <p:nvPr/>
            </p:nvSpPr>
            <p:spPr>
              <a:xfrm>
                <a:off x="7806584" y="2684447"/>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Diamond 63"/>
              <p:cNvSpPr/>
              <p:nvPr/>
            </p:nvSpPr>
            <p:spPr>
              <a:xfrm>
                <a:off x="6656173" y="233114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5" name="Diamond 64"/>
              <p:cNvSpPr/>
              <p:nvPr/>
            </p:nvSpPr>
            <p:spPr>
              <a:xfrm>
                <a:off x="7994822" y="229407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6" name="Diamond 65"/>
              <p:cNvSpPr/>
              <p:nvPr/>
            </p:nvSpPr>
            <p:spPr>
              <a:xfrm>
                <a:off x="7344032" y="3480322"/>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7" name="Diamond 66"/>
              <p:cNvSpPr/>
              <p:nvPr/>
            </p:nvSpPr>
            <p:spPr>
              <a:xfrm>
                <a:off x="7661189" y="3311447"/>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8" name="Diamond 67"/>
              <p:cNvSpPr/>
              <p:nvPr/>
            </p:nvSpPr>
            <p:spPr>
              <a:xfrm>
                <a:off x="7043351" y="3344398"/>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9" name="Oval 68"/>
              <p:cNvSpPr/>
              <p:nvPr/>
            </p:nvSpPr>
            <p:spPr>
              <a:xfrm>
                <a:off x="7344032" y="40992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Oval 69"/>
              <p:cNvSpPr/>
              <p:nvPr/>
            </p:nvSpPr>
            <p:spPr>
              <a:xfrm>
                <a:off x="7035113" y="393042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1" name="Oval 70"/>
              <p:cNvSpPr/>
              <p:nvPr/>
            </p:nvSpPr>
            <p:spPr>
              <a:xfrm>
                <a:off x="7652951" y="39468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2" name="Oval 71"/>
              <p:cNvSpPr/>
              <p:nvPr/>
            </p:nvSpPr>
            <p:spPr>
              <a:xfrm>
                <a:off x="6779740" y="259589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3" name="Oval 72"/>
              <p:cNvSpPr/>
              <p:nvPr/>
            </p:nvSpPr>
            <p:spPr>
              <a:xfrm>
                <a:off x="7875373" y="2604127"/>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8" name="Group 37"/>
            <p:cNvGrpSpPr/>
            <p:nvPr/>
          </p:nvGrpSpPr>
          <p:grpSpPr>
            <a:xfrm>
              <a:off x="5272429" y="2083708"/>
              <a:ext cx="191294" cy="679198"/>
              <a:chOff x="6975431" y="3076375"/>
              <a:chExt cx="304800" cy="1082206"/>
            </a:xfrm>
          </p:grpSpPr>
          <p:sp>
            <p:nvSpPr>
              <p:cNvPr id="56" name="Diamond 55"/>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Diamond 56"/>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8" name="Oval 57"/>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 name="Group 38"/>
            <p:cNvGrpSpPr/>
            <p:nvPr/>
          </p:nvGrpSpPr>
          <p:grpSpPr>
            <a:xfrm>
              <a:off x="4214189" y="2038364"/>
              <a:ext cx="191294" cy="679198"/>
              <a:chOff x="6975431" y="3076375"/>
              <a:chExt cx="304800" cy="1082206"/>
            </a:xfrm>
          </p:grpSpPr>
          <p:sp>
            <p:nvSpPr>
              <p:cNvPr id="53" name="Diamond 52"/>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Diamond 53"/>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 name="Oval 54"/>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40" name="Rounded Rectangle 39"/>
            <p:cNvSpPr/>
            <p:nvPr/>
          </p:nvSpPr>
          <p:spPr>
            <a:xfrm>
              <a:off x="4064132" y="1322208"/>
              <a:ext cx="1437721"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Diamond 40"/>
            <p:cNvSpPr/>
            <p:nvPr/>
          </p:nvSpPr>
          <p:spPr>
            <a:xfrm>
              <a:off x="4654806" y="935423"/>
              <a:ext cx="301643" cy="63620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Diamond 41"/>
            <p:cNvSpPr/>
            <p:nvPr/>
          </p:nvSpPr>
          <p:spPr>
            <a:xfrm>
              <a:off x="5052539" y="1088734"/>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Diamond 42"/>
            <p:cNvSpPr/>
            <p:nvPr/>
          </p:nvSpPr>
          <p:spPr>
            <a:xfrm>
              <a:off x="4273654" y="1034933"/>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 name="Oval 43"/>
            <p:cNvSpPr/>
            <p:nvPr/>
          </p:nvSpPr>
          <p:spPr>
            <a:xfrm>
              <a:off x="4492685" y="119159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 name="Oval 44"/>
            <p:cNvSpPr/>
            <p:nvPr/>
          </p:nvSpPr>
          <p:spPr>
            <a:xfrm>
              <a:off x="4924857" y="1196910"/>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6" name="Group 45"/>
            <p:cNvGrpSpPr/>
            <p:nvPr/>
          </p:nvGrpSpPr>
          <p:grpSpPr>
            <a:xfrm>
              <a:off x="4520128" y="3760427"/>
              <a:ext cx="664616" cy="210621"/>
              <a:chOff x="6477000" y="3792228"/>
              <a:chExt cx="2212506" cy="809657"/>
            </a:xfrm>
          </p:grpSpPr>
          <p:sp>
            <p:nvSpPr>
              <p:cNvPr id="47" name="Quad Arrow 46"/>
              <p:cNvSpPr/>
              <p:nvPr/>
            </p:nvSpPr>
            <p:spPr>
              <a:xfrm>
                <a:off x="6477000" y="3792229"/>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 name="Quad Arrow 47"/>
              <p:cNvSpPr/>
              <p:nvPr/>
            </p:nvSpPr>
            <p:spPr>
              <a:xfrm>
                <a:off x="7810285" y="3792228"/>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 name="Quad Arrow 48"/>
              <p:cNvSpPr/>
              <p:nvPr/>
            </p:nvSpPr>
            <p:spPr>
              <a:xfrm>
                <a:off x="7140361" y="3822113"/>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 name="Oval 49"/>
              <p:cNvSpPr/>
              <p:nvPr/>
            </p:nvSpPr>
            <p:spPr>
              <a:xfrm>
                <a:off x="6833406" y="397671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 name="Oval 50"/>
              <p:cNvSpPr/>
              <p:nvPr/>
            </p:nvSpPr>
            <p:spPr>
              <a:xfrm>
                <a:off x="7478296" y="3998473"/>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 name="Oval 51"/>
              <p:cNvSpPr/>
              <p:nvPr/>
            </p:nvSpPr>
            <p:spPr>
              <a:xfrm>
                <a:off x="8163572" y="4015388"/>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87" name="TextBox 86"/>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19:1-3</a:t>
            </a:r>
          </a:p>
        </p:txBody>
      </p:sp>
      <p:sp>
        <p:nvSpPr>
          <p:cNvPr id="2" name="Rectangle 1"/>
          <p:cNvSpPr/>
          <p:nvPr/>
        </p:nvSpPr>
        <p:spPr>
          <a:xfrm>
            <a:off x="7603677" y="1011911"/>
            <a:ext cx="2863637" cy="1477328"/>
          </a:xfrm>
          <a:prstGeom prst="rect">
            <a:avLst/>
          </a:prstGeom>
        </p:spPr>
        <p:txBody>
          <a:bodyPr wrap="square">
            <a:spAutoFit/>
          </a:bodyPr>
          <a:lstStyle/>
          <a:p>
            <a:r>
              <a:rPr lang="en-US" dirty="0">
                <a:solidFill>
                  <a:srgbClr val="333333"/>
                </a:solidFill>
                <a:latin typeface="Abadi" panose="020B0604020202020204" charset="0"/>
              </a:rPr>
              <a:t>Elijah fled from the land of Israel and traveled many days until he came to Mount </a:t>
            </a:r>
            <a:r>
              <a:rPr lang="en-US" dirty="0" err="1">
                <a:solidFill>
                  <a:srgbClr val="333333"/>
                </a:solidFill>
                <a:latin typeface="Abadi" panose="020B0604020202020204" charset="0"/>
              </a:rPr>
              <a:t>Horeb</a:t>
            </a:r>
            <a:r>
              <a:rPr lang="en-US" dirty="0">
                <a:solidFill>
                  <a:srgbClr val="333333"/>
                </a:solidFill>
                <a:latin typeface="Abadi" panose="020B0604020202020204" charset="0"/>
              </a:rPr>
              <a:t> (another name for Mount Sinai)</a:t>
            </a:r>
            <a:endParaRPr lang="en-US" dirty="0">
              <a:latin typeface="Abadi" panose="020B0604020202020204" charset="0"/>
            </a:endParaRPr>
          </a:p>
        </p:txBody>
      </p:sp>
      <p:grpSp>
        <p:nvGrpSpPr>
          <p:cNvPr id="88" name="Group 87"/>
          <p:cNvGrpSpPr/>
          <p:nvPr/>
        </p:nvGrpSpPr>
        <p:grpSpPr>
          <a:xfrm>
            <a:off x="10079182" y="2008828"/>
            <a:ext cx="1766846" cy="4355281"/>
            <a:chOff x="3379176" y="481253"/>
            <a:chExt cx="2001888" cy="4934660"/>
          </a:xfrm>
        </p:grpSpPr>
        <p:grpSp>
          <p:nvGrpSpPr>
            <p:cNvPr id="89" name="Group 88"/>
            <p:cNvGrpSpPr/>
            <p:nvPr/>
          </p:nvGrpSpPr>
          <p:grpSpPr>
            <a:xfrm>
              <a:off x="3379176" y="481253"/>
              <a:ext cx="2001888" cy="4934660"/>
              <a:chOff x="3104183" y="529034"/>
              <a:chExt cx="1415407" cy="3344532"/>
            </a:xfrm>
          </p:grpSpPr>
          <p:sp>
            <p:nvSpPr>
              <p:cNvPr id="112" name="Oval 111"/>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3" name="Oval 112"/>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Oval 113"/>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5" name="Oval 114"/>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6" name="Oval 115"/>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7" name="Trapezoid 116"/>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8" name="Trapezoid 117"/>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9" name="Trapezoid 118"/>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0" name="Oval 119"/>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1" name="Round Diagonal Corner Rectangle 120"/>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2" name="Round Diagonal Corner Rectangle 121"/>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3" name="Oval 122"/>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4" name="Trapezoid 123"/>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5" name="Trapezoid 124"/>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6" name="Oval 125"/>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7" name="Oval 126"/>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90" name="Group 89"/>
            <p:cNvGrpSpPr/>
            <p:nvPr/>
          </p:nvGrpSpPr>
          <p:grpSpPr>
            <a:xfrm rot="5064542">
              <a:off x="3663476" y="3438057"/>
              <a:ext cx="2025923" cy="403837"/>
              <a:chOff x="5852664" y="2219295"/>
              <a:chExt cx="4456611" cy="986155"/>
            </a:xfrm>
          </p:grpSpPr>
          <p:grpSp>
            <p:nvGrpSpPr>
              <p:cNvPr id="102" name="Group 101"/>
              <p:cNvGrpSpPr/>
              <p:nvPr/>
            </p:nvGrpSpPr>
            <p:grpSpPr>
              <a:xfrm>
                <a:off x="5852664" y="2219295"/>
                <a:ext cx="1926771" cy="964384"/>
                <a:chOff x="5852664" y="2219295"/>
                <a:chExt cx="1926771" cy="964384"/>
              </a:xfrm>
            </p:grpSpPr>
            <p:sp>
              <p:nvSpPr>
                <p:cNvPr id="109" name="Notched Right Arrow 10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0" name="Notched Right Arrow 10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1" name="Diamond 11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03" name="Notched Right Arrow 102"/>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4" name="Notched Right Arrow 103"/>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05" name="Group 104"/>
              <p:cNvGrpSpPr/>
              <p:nvPr/>
            </p:nvGrpSpPr>
            <p:grpSpPr>
              <a:xfrm>
                <a:off x="8382504" y="2241066"/>
                <a:ext cx="1926771" cy="964384"/>
                <a:chOff x="5852664" y="2219295"/>
                <a:chExt cx="1926771" cy="964384"/>
              </a:xfrm>
            </p:grpSpPr>
            <p:sp>
              <p:nvSpPr>
                <p:cNvPr id="106" name="Notched Right Arrow 10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7" name="Notched Right Arrow 10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8" name="Diamond 10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91" name="Group 90"/>
            <p:cNvGrpSpPr/>
            <p:nvPr/>
          </p:nvGrpSpPr>
          <p:grpSpPr>
            <a:xfrm rot="16535458" flipH="1">
              <a:off x="3004808" y="3414764"/>
              <a:ext cx="2025923" cy="403837"/>
              <a:chOff x="5852664" y="2219295"/>
              <a:chExt cx="4456611" cy="986155"/>
            </a:xfrm>
          </p:grpSpPr>
          <p:grpSp>
            <p:nvGrpSpPr>
              <p:cNvPr id="92" name="Group 91"/>
              <p:cNvGrpSpPr/>
              <p:nvPr/>
            </p:nvGrpSpPr>
            <p:grpSpPr>
              <a:xfrm>
                <a:off x="5852664" y="2219295"/>
                <a:ext cx="1926771" cy="964384"/>
                <a:chOff x="5852664" y="2219295"/>
                <a:chExt cx="1926771" cy="964384"/>
              </a:xfrm>
            </p:grpSpPr>
            <p:sp>
              <p:nvSpPr>
                <p:cNvPr id="99" name="Notched Right Arrow 9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0" name="Notched Right Arrow 9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Diamond 10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93" name="Notched Right Arrow 92"/>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4" name="Notched Right Arrow 93"/>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95" name="Group 94"/>
              <p:cNvGrpSpPr/>
              <p:nvPr/>
            </p:nvGrpSpPr>
            <p:grpSpPr>
              <a:xfrm>
                <a:off x="8382504" y="2241066"/>
                <a:ext cx="1926771" cy="964384"/>
                <a:chOff x="5852664" y="2219295"/>
                <a:chExt cx="1926771" cy="964384"/>
              </a:xfrm>
            </p:grpSpPr>
            <p:sp>
              <p:nvSpPr>
                <p:cNvPr id="96" name="Notched Right Arrow 9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7" name="Notched Right Arrow 9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8" name="Diamond 9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grpSp>
        <p:nvGrpSpPr>
          <p:cNvPr id="128" name="Group 127"/>
          <p:cNvGrpSpPr/>
          <p:nvPr/>
        </p:nvGrpSpPr>
        <p:grpSpPr>
          <a:xfrm>
            <a:off x="3903160" y="1993784"/>
            <a:ext cx="3397827" cy="4246929"/>
            <a:chOff x="7554191" y="768927"/>
            <a:chExt cx="3397827" cy="4246929"/>
          </a:xfrm>
        </p:grpSpPr>
        <p:sp>
          <p:nvSpPr>
            <p:cNvPr id="129" name="Rectangle 128"/>
            <p:cNvSpPr/>
            <p:nvPr/>
          </p:nvSpPr>
          <p:spPr>
            <a:xfrm>
              <a:off x="7595754" y="768927"/>
              <a:ext cx="3314700" cy="424692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0" name="Freeform 129"/>
            <p:cNvSpPr/>
            <p:nvPr/>
          </p:nvSpPr>
          <p:spPr>
            <a:xfrm>
              <a:off x="7554191" y="768927"/>
              <a:ext cx="3397827" cy="4246929"/>
            </a:xfrm>
            <a:custGeom>
              <a:avLst/>
              <a:gdLst>
                <a:gd name="connsiteX0" fmla="*/ 83127 w 3397827"/>
                <a:gd name="connsiteY0" fmla="*/ 1122218 h 4246929"/>
                <a:gd name="connsiteX1" fmla="*/ 83127 w 3397827"/>
                <a:gd name="connsiteY1" fmla="*/ 1122218 h 4246929"/>
                <a:gd name="connsiteX2" fmla="*/ 207818 w 3397827"/>
                <a:gd name="connsiteY2" fmla="*/ 1132609 h 4246929"/>
                <a:gd name="connsiteX3" fmla="*/ 249381 w 3397827"/>
                <a:gd name="connsiteY3" fmla="*/ 1153391 h 4246929"/>
                <a:gd name="connsiteX4" fmla="*/ 342900 w 3397827"/>
                <a:gd name="connsiteY4" fmla="*/ 1163782 h 4246929"/>
                <a:gd name="connsiteX5" fmla="*/ 592281 w 3397827"/>
                <a:gd name="connsiteY5" fmla="*/ 1184564 h 4246929"/>
                <a:gd name="connsiteX6" fmla="*/ 623454 w 3397827"/>
                <a:gd name="connsiteY6" fmla="*/ 1194955 h 4246929"/>
                <a:gd name="connsiteX7" fmla="*/ 665018 w 3397827"/>
                <a:gd name="connsiteY7" fmla="*/ 1226128 h 4246929"/>
                <a:gd name="connsiteX8" fmla="*/ 633845 w 3397827"/>
                <a:gd name="connsiteY8" fmla="*/ 1319646 h 4246929"/>
                <a:gd name="connsiteX9" fmla="*/ 644236 w 3397827"/>
                <a:gd name="connsiteY9" fmla="*/ 1381991 h 4246929"/>
                <a:gd name="connsiteX10" fmla="*/ 685800 w 3397827"/>
                <a:gd name="connsiteY10" fmla="*/ 1413164 h 4246929"/>
                <a:gd name="connsiteX11" fmla="*/ 758536 w 3397827"/>
                <a:gd name="connsiteY11" fmla="*/ 1475509 h 4246929"/>
                <a:gd name="connsiteX12" fmla="*/ 800100 w 3397827"/>
                <a:gd name="connsiteY12" fmla="*/ 1485900 h 4246929"/>
                <a:gd name="connsiteX13" fmla="*/ 862445 w 3397827"/>
                <a:gd name="connsiteY13" fmla="*/ 1475509 h 4246929"/>
                <a:gd name="connsiteX14" fmla="*/ 872836 w 3397827"/>
                <a:gd name="connsiteY14" fmla="*/ 1444337 h 4246929"/>
                <a:gd name="connsiteX15" fmla="*/ 935181 w 3397827"/>
                <a:gd name="connsiteY15" fmla="*/ 1413164 h 4246929"/>
                <a:gd name="connsiteX16" fmla="*/ 1039090 w 3397827"/>
                <a:gd name="connsiteY16" fmla="*/ 1475509 h 4246929"/>
                <a:gd name="connsiteX17" fmla="*/ 1122218 w 3397827"/>
                <a:gd name="connsiteY17" fmla="*/ 1537855 h 4246929"/>
                <a:gd name="connsiteX18" fmla="*/ 1246909 w 3397827"/>
                <a:gd name="connsiteY18" fmla="*/ 1527464 h 4246929"/>
                <a:gd name="connsiteX19" fmla="*/ 1309254 w 3397827"/>
                <a:gd name="connsiteY19" fmla="*/ 1485900 h 4246929"/>
                <a:gd name="connsiteX20" fmla="*/ 1340427 w 3397827"/>
                <a:gd name="connsiteY20" fmla="*/ 1465118 h 4246929"/>
                <a:gd name="connsiteX21" fmla="*/ 1381990 w 3397827"/>
                <a:gd name="connsiteY21" fmla="*/ 1454728 h 4246929"/>
                <a:gd name="connsiteX22" fmla="*/ 1433945 w 3397827"/>
                <a:gd name="connsiteY22" fmla="*/ 1465118 h 4246929"/>
                <a:gd name="connsiteX23" fmla="*/ 1485900 w 3397827"/>
                <a:gd name="connsiteY23" fmla="*/ 1537855 h 4246929"/>
                <a:gd name="connsiteX24" fmla="*/ 1756063 w 3397827"/>
                <a:gd name="connsiteY24" fmla="*/ 1527464 h 4246929"/>
                <a:gd name="connsiteX25" fmla="*/ 1787236 w 3397827"/>
                <a:gd name="connsiteY25" fmla="*/ 1517073 h 4246929"/>
                <a:gd name="connsiteX26" fmla="*/ 1859972 w 3397827"/>
                <a:gd name="connsiteY26" fmla="*/ 1465118 h 4246929"/>
                <a:gd name="connsiteX27" fmla="*/ 1963881 w 3397827"/>
                <a:gd name="connsiteY27" fmla="*/ 1423555 h 4246929"/>
                <a:gd name="connsiteX28" fmla="*/ 2005445 w 3397827"/>
                <a:gd name="connsiteY28" fmla="*/ 1402773 h 4246929"/>
                <a:gd name="connsiteX29" fmla="*/ 2036618 w 3397827"/>
                <a:gd name="connsiteY29" fmla="*/ 1381991 h 4246929"/>
                <a:gd name="connsiteX30" fmla="*/ 2098963 w 3397827"/>
                <a:gd name="connsiteY30" fmla="*/ 1361209 h 4246929"/>
                <a:gd name="connsiteX31" fmla="*/ 2161309 w 3397827"/>
                <a:gd name="connsiteY31" fmla="*/ 1330037 h 4246929"/>
                <a:gd name="connsiteX32" fmla="*/ 2192481 w 3397827"/>
                <a:gd name="connsiteY32" fmla="*/ 1309255 h 4246929"/>
                <a:gd name="connsiteX33" fmla="*/ 2223654 w 3397827"/>
                <a:gd name="connsiteY33" fmla="*/ 1298864 h 4246929"/>
                <a:gd name="connsiteX34" fmla="*/ 2254827 w 3397827"/>
                <a:gd name="connsiteY34" fmla="*/ 1267691 h 4246929"/>
                <a:gd name="connsiteX35" fmla="*/ 2286000 w 3397827"/>
                <a:gd name="connsiteY35" fmla="*/ 1246909 h 4246929"/>
                <a:gd name="connsiteX36" fmla="*/ 2348345 w 3397827"/>
                <a:gd name="connsiteY36" fmla="*/ 1194955 h 4246929"/>
                <a:gd name="connsiteX37" fmla="*/ 2389909 w 3397827"/>
                <a:gd name="connsiteY37" fmla="*/ 1132609 h 4246929"/>
                <a:gd name="connsiteX38" fmla="*/ 2410690 w 3397827"/>
                <a:gd name="connsiteY38" fmla="*/ 1101437 h 4246929"/>
                <a:gd name="connsiteX39" fmla="*/ 2452254 w 3397827"/>
                <a:gd name="connsiteY39" fmla="*/ 1091046 h 4246929"/>
                <a:gd name="connsiteX40" fmla="*/ 2473036 w 3397827"/>
                <a:gd name="connsiteY40" fmla="*/ 1049482 h 4246929"/>
                <a:gd name="connsiteX41" fmla="*/ 2493818 w 3397827"/>
                <a:gd name="connsiteY41" fmla="*/ 1018309 h 4246929"/>
                <a:gd name="connsiteX42" fmla="*/ 2514600 w 3397827"/>
                <a:gd name="connsiteY42" fmla="*/ 935182 h 4246929"/>
                <a:gd name="connsiteX43" fmla="*/ 2535381 w 3397827"/>
                <a:gd name="connsiteY43" fmla="*/ 904009 h 4246929"/>
                <a:gd name="connsiteX44" fmla="*/ 2545772 w 3397827"/>
                <a:gd name="connsiteY44" fmla="*/ 633846 h 4246929"/>
                <a:gd name="connsiteX45" fmla="*/ 2566554 w 3397827"/>
                <a:gd name="connsiteY45" fmla="*/ 488373 h 4246929"/>
                <a:gd name="connsiteX46" fmla="*/ 2576945 w 3397827"/>
                <a:gd name="connsiteY46" fmla="*/ 332509 h 4246929"/>
                <a:gd name="connsiteX47" fmla="*/ 2587336 w 3397827"/>
                <a:gd name="connsiteY47" fmla="*/ 290946 h 4246929"/>
                <a:gd name="connsiteX48" fmla="*/ 2597727 w 3397827"/>
                <a:gd name="connsiteY48" fmla="*/ 238991 h 4246929"/>
                <a:gd name="connsiteX49" fmla="*/ 2608118 w 3397827"/>
                <a:gd name="connsiteY49" fmla="*/ 207818 h 4246929"/>
                <a:gd name="connsiteX50" fmla="*/ 2660072 w 3397827"/>
                <a:gd name="connsiteY50" fmla="*/ 93518 h 4246929"/>
                <a:gd name="connsiteX51" fmla="*/ 2680854 w 3397827"/>
                <a:gd name="connsiteY51" fmla="*/ 62346 h 4246929"/>
                <a:gd name="connsiteX52" fmla="*/ 2712027 w 3397827"/>
                <a:gd name="connsiteY52" fmla="*/ 41564 h 4246929"/>
                <a:gd name="connsiteX53" fmla="*/ 2826327 w 3397827"/>
                <a:gd name="connsiteY53" fmla="*/ 10391 h 4246929"/>
                <a:gd name="connsiteX54" fmla="*/ 2888672 w 3397827"/>
                <a:gd name="connsiteY54" fmla="*/ 0 h 4246929"/>
                <a:gd name="connsiteX55" fmla="*/ 3262745 w 3397827"/>
                <a:gd name="connsiteY55" fmla="*/ 10391 h 4246929"/>
                <a:gd name="connsiteX56" fmla="*/ 3293918 w 3397827"/>
                <a:gd name="connsiteY56" fmla="*/ 20782 h 4246929"/>
                <a:gd name="connsiteX57" fmla="*/ 3325090 w 3397827"/>
                <a:gd name="connsiteY57" fmla="*/ 51955 h 4246929"/>
                <a:gd name="connsiteX58" fmla="*/ 3335481 w 3397827"/>
                <a:gd name="connsiteY58" fmla="*/ 93518 h 4246929"/>
                <a:gd name="connsiteX59" fmla="*/ 3335481 w 3397827"/>
                <a:gd name="connsiteY59" fmla="*/ 810491 h 4246929"/>
                <a:gd name="connsiteX60" fmla="*/ 3345872 w 3397827"/>
                <a:gd name="connsiteY60" fmla="*/ 1413164 h 4246929"/>
                <a:gd name="connsiteX61" fmla="*/ 3366654 w 3397827"/>
                <a:gd name="connsiteY61" fmla="*/ 1859973 h 4246929"/>
                <a:gd name="connsiteX62" fmla="*/ 3377045 w 3397827"/>
                <a:gd name="connsiteY62" fmla="*/ 2483428 h 4246929"/>
                <a:gd name="connsiteX63" fmla="*/ 3387436 w 3397827"/>
                <a:gd name="connsiteY63" fmla="*/ 2524991 h 4246929"/>
                <a:gd name="connsiteX64" fmla="*/ 3397827 w 3397827"/>
                <a:gd name="connsiteY64" fmla="*/ 2660073 h 4246929"/>
                <a:gd name="connsiteX65" fmla="*/ 3377045 w 3397827"/>
                <a:gd name="connsiteY65" fmla="*/ 3106882 h 4246929"/>
                <a:gd name="connsiteX66" fmla="*/ 3366654 w 3397827"/>
                <a:gd name="connsiteY66" fmla="*/ 3138055 h 4246929"/>
                <a:gd name="connsiteX67" fmla="*/ 3345872 w 3397827"/>
                <a:gd name="connsiteY67" fmla="*/ 3252355 h 4246929"/>
                <a:gd name="connsiteX68" fmla="*/ 3335481 w 3397827"/>
                <a:gd name="connsiteY68" fmla="*/ 3283528 h 4246929"/>
                <a:gd name="connsiteX69" fmla="*/ 3325090 w 3397827"/>
                <a:gd name="connsiteY69" fmla="*/ 3377046 h 4246929"/>
                <a:gd name="connsiteX70" fmla="*/ 3314700 w 3397827"/>
                <a:gd name="connsiteY70" fmla="*/ 3522518 h 4246929"/>
                <a:gd name="connsiteX71" fmla="*/ 3304309 w 3397827"/>
                <a:gd name="connsiteY71" fmla="*/ 3595255 h 4246929"/>
                <a:gd name="connsiteX72" fmla="*/ 3314700 w 3397827"/>
                <a:gd name="connsiteY72" fmla="*/ 4031673 h 4246929"/>
                <a:gd name="connsiteX73" fmla="*/ 3335481 w 3397827"/>
                <a:gd name="connsiteY73" fmla="*/ 4094018 h 4246929"/>
                <a:gd name="connsiteX74" fmla="*/ 3345872 w 3397827"/>
                <a:gd name="connsiteY74" fmla="*/ 4135582 h 4246929"/>
                <a:gd name="connsiteX75" fmla="*/ 3335481 w 3397827"/>
                <a:gd name="connsiteY75" fmla="*/ 4208318 h 4246929"/>
                <a:gd name="connsiteX76" fmla="*/ 2878281 w 3397827"/>
                <a:gd name="connsiteY76" fmla="*/ 4177146 h 4246929"/>
                <a:gd name="connsiteX77" fmla="*/ 2857500 w 3397827"/>
                <a:gd name="connsiteY77" fmla="*/ 4073237 h 4246929"/>
                <a:gd name="connsiteX78" fmla="*/ 2836718 w 3397827"/>
                <a:gd name="connsiteY78" fmla="*/ 3990109 h 4246929"/>
                <a:gd name="connsiteX79" fmla="*/ 2815936 w 3397827"/>
                <a:gd name="connsiteY79" fmla="*/ 3958937 h 4246929"/>
                <a:gd name="connsiteX80" fmla="*/ 2763981 w 3397827"/>
                <a:gd name="connsiteY80" fmla="*/ 3865418 h 4246929"/>
                <a:gd name="connsiteX81" fmla="*/ 2732809 w 3397827"/>
                <a:gd name="connsiteY81" fmla="*/ 3834246 h 4246929"/>
                <a:gd name="connsiteX82" fmla="*/ 2701636 w 3397827"/>
                <a:gd name="connsiteY82" fmla="*/ 3823855 h 4246929"/>
                <a:gd name="connsiteX83" fmla="*/ 2649681 w 3397827"/>
                <a:gd name="connsiteY83" fmla="*/ 3782291 h 4246929"/>
                <a:gd name="connsiteX84" fmla="*/ 2587336 w 3397827"/>
                <a:gd name="connsiteY84" fmla="*/ 3740728 h 4246929"/>
                <a:gd name="connsiteX85" fmla="*/ 2327563 w 3397827"/>
                <a:gd name="connsiteY85" fmla="*/ 3719946 h 4246929"/>
                <a:gd name="connsiteX86" fmla="*/ 2275609 w 3397827"/>
                <a:gd name="connsiteY86" fmla="*/ 3616037 h 4246929"/>
                <a:gd name="connsiteX87" fmla="*/ 2296390 w 3397827"/>
                <a:gd name="connsiteY87" fmla="*/ 3584864 h 4246929"/>
                <a:gd name="connsiteX88" fmla="*/ 2306781 w 3397827"/>
                <a:gd name="connsiteY88" fmla="*/ 3553691 h 4246929"/>
                <a:gd name="connsiteX89" fmla="*/ 2337954 w 3397827"/>
                <a:gd name="connsiteY89" fmla="*/ 3532909 h 4246929"/>
                <a:gd name="connsiteX90" fmla="*/ 2348345 w 3397827"/>
                <a:gd name="connsiteY90" fmla="*/ 3501737 h 4246929"/>
                <a:gd name="connsiteX91" fmla="*/ 2379518 w 3397827"/>
                <a:gd name="connsiteY91" fmla="*/ 3470564 h 4246929"/>
                <a:gd name="connsiteX92" fmla="*/ 2389909 w 3397827"/>
                <a:gd name="connsiteY92" fmla="*/ 3304309 h 4246929"/>
                <a:gd name="connsiteX93" fmla="*/ 2400300 w 3397827"/>
                <a:gd name="connsiteY93" fmla="*/ 3273137 h 4246929"/>
                <a:gd name="connsiteX94" fmla="*/ 2410690 w 3397827"/>
                <a:gd name="connsiteY94" fmla="*/ 3231573 h 4246929"/>
                <a:gd name="connsiteX95" fmla="*/ 2441863 w 3397827"/>
                <a:gd name="connsiteY95" fmla="*/ 3210791 h 4246929"/>
                <a:gd name="connsiteX96" fmla="*/ 2493818 w 3397827"/>
                <a:gd name="connsiteY96" fmla="*/ 3117273 h 4246929"/>
                <a:gd name="connsiteX97" fmla="*/ 2514600 w 3397827"/>
                <a:gd name="connsiteY97" fmla="*/ 3075709 h 4246929"/>
                <a:gd name="connsiteX98" fmla="*/ 2535381 w 3397827"/>
                <a:gd name="connsiteY98" fmla="*/ 3013364 h 4246929"/>
                <a:gd name="connsiteX99" fmla="*/ 2556163 w 3397827"/>
                <a:gd name="connsiteY99" fmla="*/ 2982191 h 4246929"/>
                <a:gd name="connsiteX100" fmla="*/ 2566554 w 3397827"/>
                <a:gd name="connsiteY100" fmla="*/ 2930237 h 4246929"/>
                <a:gd name="connsiteX101" fmla="*/ 2576945 w 3397827"/>
                <a:gd name="connsiteY101" fmla="*/ 2867891 h 4246929"/>
                <a:gd name="connsiteX102" fmla="*/ 2587336 w 3397827"/>
                <a:gd name="connsiteY102" fmla="*/ 2836718 h 4246929"/>
                <a:gd name="connsiteX103" fmla="*/ 2545772 w 3397827"/>
                <a:gd name="connsiteY103" fmla="*/ 2712028 h 4246929"/>
                <a:gd name="connsiteX104" fmla="*/ 2514600 w 3397827"/>
                <a:gd name="connsiteY104" fmla="*/ 2701637 h 4246929"/>
                <a:gd name="connsiteX105" fmla="*/ 2462645 w 3397827"/>
                <a:gd name="connsiteY105" fmla="*/ 2722418 h 4246929"/>
                <a:gd name="connsiteX106" fmla="*/ 2421081 w 3397827"/>
                <a:gd name="connsiteY106" fmla="*/ 2795155 h 4246929"/>
                <a:gd name="connsiteX107" fmla="*/ 2400300 w 3397827"/>
                <a:gd name="connsiteY107" fmla="*/ 2826328 h 4246929"/>
                <a:gd name="connsiteX108" fmla="*/ 2389909 w 3397827"/>
                <a:gd name="connsiteY108" fmla="*/ 2857500 h 4246929"/>
                <a:gd name="connsiteX109" fmla="*/ 2369127 w 3397827"/>
                <a:gd name="connsiteY109" fmla="*/ 2888673 h 4246929"/>
                <a:gd name="connsiteX110" fmla="*/ 2348345 w 3397827"/>
                <a:gd name="connsiteY110" fmla="*/ 2961409 h 4246929"/>
                <a:gd name="connsiteX111" fmla="*/ 2327563 w 3397827"/>
                <a:gd name="connsiteY111" fmla="*/ 2992582 h 4246929"/>
                <a:gd name="connsiteX112" fmla="*/ 2296390 w 3397827"/>
                <a:gd name="connsiteY112" fmla="*/ 3054928 h 4246929"/>
                <a:gd name="connsiteX113" fmla="*/ 2265218 w 3397827"/>
                <a:gd name="connsiteY113" fmla="*/ 3148446 h 4246929"/>
                <a:gd name="connsiteX114" fmla="*/ 2254827 w 3397827"/>
                <a:gd name="connsiteY114" fmla="*/ 3179618 h 4246929"/>
                <a:gd name="connsiteX115" fmla="*/ 2234045 w 3397827"/>
                <a:gd name="connsiteY115" fmla="*/ 3210791 h 4246929"/>
                <a:gd name="connsiteX116" fmla="*/ 2213263 w 3397827"/>
                <a:gd name="connsiteY116" fmla="*/ 3273137 h 4246929"/>
                <a:gd name="connsiteX117" fmla="*/ 2192481 w 3397827"/>
                <a:gd name="connsiteY117" fmla="*/ 3335482 h 4246929"/>
                <a:gd name="connsiteX118" fmla="*/ 2171700 w 3397827"/>
                <a:gd name="connsiteY118" fmla="*/ 3429000 h 4246929"/>
                <a:gd name="connsiteX119" fmla="*/ 2182090 w 3397827"/>
                <a:gd name="connsiteY119" fmla="*/ 3730337 h 4246929"/>
                <a:gd name="connsiteX120" fmla="*/ 2182090 w 3397827"/>
                <a:gd name="connsiteY120" fmla="*/ 3906982 h 4246929"/>
                <a:gd name="connsiteX121" fmla="*/ 2119745 w 3397827"/>
                <a:gd name="connsiteY121" fmla="*/ 3927764 h 4246929"/>
                <a:gd name="connsiteX122" fmla="*/ 2088572 w 3397827"/>
                <a:gd name="connsiteY122" fmla="*/ 3948546 h 4246929"/>
                <a:gd name="connsiteX123" fmla="*/ 2036618 w 3397827"/>
                <a:gd name="connsiteY123" fmla="*/ 3958937 h 4246929"/>
                <a:gd name="connsiteX124" fmla="*/ 1963881 w 3397827"/>
                <a:gd name="connsiteY124" fmla="*/ 3938155 h 4246929"/>
                <a:gd name="connsiteX125" fmla="*/ 1932709 w 3397827"/>
                <a:gd name="connsiteY125" fmla="*/ 3927764 h 4246929"/>
                <a:gd name="connsiteX126" fmla="*/ 1891145 w 3397827"/>
                <a:gd name="connsiteY126" fmla="*/ 3886200 h 4246929"/>
                <a:gd name="connsiteX127" fmla="*/ 1870363 w 3397827"/>
                <a:gd name="connsiteY127" fmla="*/ 3855028 h 4246929"/>
                <a:gd name="connsiteX128" fmla="*/ 1859972 w 3397827"/>
                <a:gd name="connsiteY128" fmla="*/ 3823855 h 4246929"/>
                <a:gd name="connsiteX129" fmla="*/ 1797627 w 3397827"/>
                <a:gd name="connsiteY129" fmla="*/ 3771900 h 4246929"/>
                <a:gd name="connsiteX130" fmla="*/ 1745672 w 3397827"/>
                <a:gd name="connsiteY130" fmla="*/ 3699164 h 4246929"/>
                <a:gd name="connsiteX131" fmla="*/ 1693718 w 3397827"/>
                <a:gd name="connsiteY131" fmla="*/ 3647209 h 4246929"/>
                <a:gd name="connsiteX132" fmla="*/ 1641763 w 3397827"/>
                <a:gd name="connsiteY132" fmla="*/ 3584864 h 4246929"/>
                <a:gd name="connsiteX133" fmla="*/ 1589809 w 3397827"/>
                <a:gd name="connsiteY133" fmla="*/ 3522518 h 4246929"/>
                <a:gd name="connsiteX134" fmla="*/ 1527463 w 3397827"/>
                <a:gd name="connsiteY134" fmla="*/ 3480955 h 4246929"/>
                <a:gd name="connsiteX135" fmla="*/ 1506681 w 3397827"/>
                <a:gd name="connsiteY135" fmla="*/ 3449782 h 4246929"/>
                <a:gd name="connsiteX136" fmla="*/ 1454727 w 3397827"/>
                <a:gd name="connsiteY136" fmla="*/ 3397828 h 4246929"/>
                <a:gd name="connsiteX137" fmla="*/ 1423554 w 3397827"/>
                <a:gd name="connsiteY137" fmla="*/ 3325091 h 4246929"/>
                <a:gd name="connsiteX138" fmla="*/ 1402772 w 3397827"/>
                <a:gd name="connsiteY138" fmla="*/ 3262746 h 4246929"/>
                <a:gd name="connsiteX139" fmla="*/ 1381990 w 3397827"/>
                <a:gd name="connsiteY139" fmla="*/ 3221182 h 4246929"/>
                <a:gd name="connsiteX140" fmla="*/ 1361209 w 3397827"/>
                <a:gd name="connsiteY140" fmla="*/ 3158837 h 4246929"/>
                <a:gd name="connsiteX141" fmla="*/ 1350818 w 3397827"/>
                <a:gd name="connsiteY141" fmla="*/ 3117273 h 4246929"/>
                <a:gd name="connsiteX142" fmla="*/ 1330036 w 3397827"/>
                <a:gd name="connsiteY142" fmla="*/ 3086100 h 4246929"/>
                <a:gd name="connsiteX143" fmla="*/ 1319645 w 3397827"/>
                <a:gd name="connsiteY143" fmla="*/ 3054928 h 4246929"/>
                <a:gd name="connsiteX144" fmla="*/ 1298863 w 3397827"/>
                <a:gd name="connsiteY144" fmla="*/ 3023755 h 4246929"/>
                <a:gd name="connsiteX145" fmla="*/ 1288472 w 3397827"/>
                <a:gd name="connsiteY145" fmla="*/ 2992582 h 4246929"/>
                <a:gd name="connsiteX146" fmla="*/ 1257300 w 3397827"/>
                <a:gd name="connsiteY146" fmla="*/ 2971800 h 4246929"/>
                <a:gd name="connsiteX147" fmla="*/ 1215736 w 3397827"/>
                <a:gd name="connsiteY147" fmla="*/ 2888673 h 4246929"/>
                <a:gd name="connsiteX148" fmla="*/ 1163781 w 3397827"/>
                <a:gd name="connsiteY148" fmla="*/ 2784764 h 4246929"/>
                <a:gd name="connsiteX149" fmla="*/ 1122218 w 3397827"/>
                <a:gd name="connsiteY149" fmla="*/ 2691246 h 4246929"/>
                <a:gd name="connsiteX150" fmla="*/ 1111827 w 3397827"/>
                <a:gd name="connsiteY150" fmla="*/ 2649682 h 4246929"/>
                <a:gd name="connsiteX151" fmla="*/ 1091045 w 3397827"/>
                <a:gd name="connsiteY151" fmla="*/ 2556164 h 4246929"/>
                <a:gd name="connsiteX152" fmla="*/ 1059872 w 3397827"/>
                <a:gd name="connsiteY152" fmla="*/ 2483428 h 4246929"/>
                <a:gd name="connsiteX153" fmla="*/ 1039090 w 3397827"/>
                <a:gd name="connsiteY153" fmla="*/ 2421082 h 4246929"/>
                <a:gd name="connsiteX154" fmla="*/ 1028700 w 3397827"/>
                <a:gd name="connsiteY154" fmla="*/ 2389909 h 4246929"/>
                <a:gd name="connsiteX155" fmla="*/ 997527 w 3397827"/>
                <a:gd name="connsiteY155" fmla="*/ 2379518 h 4246929"/>
                <a:gd name="connsiteX156" fmla="*/ 914400 w 3397827"/>
                <a:gd name="connsiteY156" fmla="*/ 2400300 h 4246929"/>
                <a:gd name="connsiteX157" fmla="*/ 883227 w 3397827"/>
                <a:gd name="connsiteY157" fmla="*/ 2421082 h 4246929"/>
                <a:gd name="connsiteX158" fmla="*/ 883227 w 3397827"/>
                <a:gd name="connsiteY158" fmla="*/ 2649682 h 4246929"/>
                <a:gd name="connsiteX159" fmla="*/ 955963 w 3397827"/>
                <a:gd name="connsiteY159" fmla="*/ 2753591 h 4246929"/>
                <a:gd name="connsiteX160" fmla="*/ 976745 w 3397827"/>
                <a:gd name="connsiteY160" fmla="*/ 2836718 h 4246929"/>
                <a:gd name="connsiteX161" fmla="*/ 997527 w 3397827"/>
                <a:gd name="connsiteY161" fmla="*/ 2909455 h 4246929"/>
                <a:gd name="connsiteX162" fmla="*/ 1007918 w 3397827"/>
                <a:gd name="connsiteY162" fmla="*/ 3013364 h 4246929"/>
                <a:gd name="connsiteX163" fmla="*/ 1018309 w 3397827"/>
                <a:gd name="connsiteY163" fmla="*/ 3127664 h 4246929"/>
                <a:gd name="connsiteX164" fmla="*/ 1028700 w 3397827"/>
                <a:gd name="connsiteY164" fmla="*/ 3158837 h 4246929"/>
                <a:gd name="connsiteX165" fmla="*/ 1039090 w 3397827"/>
                <a:gd name="connsiteY165" fmla="*/ 3200400 h 4246929"/>
                <a:gd name="connsiteX166" fmla="*/ 1059872 w 3397827"/>
                <a:gd name="connsiteY166" fmla="*/ 3231573 h 4246929"/>
                <a:gd name="connsiteX167" fmla="*/ 1080654 w 3397827"/>
                <a:gd name="connsiteY167" fmla="*/ 3273137 h 4246929"/>
                <a:gd name="connsiteX168" fmla="*/ 1101436 w 3397827"/>
                <a:gd name="connsiteY168" fmla="*/ 3304309 h 4246929"/>
                <a:gd name="connsiteX169" fmla="*/ 1143000 w 3397827"/>
                <a:gd name="connsiteY169" fmla="*/ 3377046 h 4246929"/>
                <a:gd name="connsiteX170" fmla="*/ 1194954 w 3397827"/>
                <a:gd name="connsiteY170" fmla="*/ 3439391 h 4246929"/>
                <a:gd name="connsiteX171" fmla="*/ 1205345 w 3397827"/>
                <a:gd name="connsiteY171" fmla="*/ 3470564 h 4246929"/>
                <a:gd name="connsiteX172" fmla="*/ 1246909 w 3397827"/>
                <a:gd name="connsiteY172" fmla="*/ 3532909 h 4246929"/>
                <a:gd name="connsiteX173" fmla="*/ 1267690 w 3397827"/>
                <a:gd name="connsiteY173" fmla="*/ 3564082 h 4246929"/>
                <a:gd name="connsiteX174" fmla="*/ 1278081 w 3397827"/>
                <a:gd name="connsiteY174" fmla="*/ 3595255 h 4246929"/>
                <a:gd name="connsiteX175" fmla="*/ 1309254 w 3397827"/>
                <a:gd name="connsiteY175" fmla="*/ 3626428 h 4246929"/>
                <a:gd name="connsiteX176" fmla="*/ 1350818 w 3397827"/>
                <a:gd name="connsiteY176" fmla="*/ 3688773 h 4246929"/>
                <a:gd name="connsiteX177" fmla="*/ 1413163 w 3397827"/>
                <a:gd name="connsiteY177" fmla="*/ 3751118 h 4246929"/>
                <a:gd name="connsiteX178" fmla="*/ 1475509 w 3397827"/>
                <a:gd name="connsiteY178" fmla="*/ 3792682 h 4246929"/>
                <a:gd name="connsiteX179" fmla="*/ 1537854 w 3397827"/>
                <a:gd name="connsiteY179" fmla="*/ 3844637 h 4246929"/>
                <a:gd name="connsiteX180" fmla="*/ 1558636 w 3397827"/>
                <a:gd name="connsiteY180" fmla="*/ 3875809 h 4246929"/>
                <a:gd name="connsiteX181" fmla="*/ 1558636 w 3397827"/>
                <a:gd name="connsiteY181" fmla="*/ 3917373 h 4246929"/>
                <a:gd name="connsiteX182" fmla="*/ 1548245 w 3397827"/>
                <a:gd name="connsiteY182" fmla="*/ 3948546 h 4246929"/>
                <a:gd name="connsiteX183" fmla="*/ 1600200 w 3397827"/>
                <a:gd name="connsiteY183" fmla="*/ 4052455 h 4246929"/>
                <a:gd name="connsiteX184" fmla="*/ 1620981 w 3397827"/>
                <a:gd name="connsiteY184" fmla="*/ 4114800 h 4246929"/>
                <a:gd name="connsiteX185" fmla="*/ 1631372 w 3397827"/>
                <a:gd name="connsiteY185" fmla="*/ 4145973 h 4246929"/>
                <a:gd name="connsiteX186" fmla="*/ 1579418 w 3397827"/>
                <a:gd name="connsiteY186" fmla="*/ 4208318 h 4246929"/>
                <a:gd name="connsiteX187" fmla="*/ 353290 w 3397827"/>
                <a:gd name="connsiteY187" fmla="*/ 4197928 h 4246929"/>
                <a:gd name="connsiteX188" fmla="*/ 270163 w 3397827"/>
                <a:gd name="connsiteY188" fmla="*/ 4187537 h 4246929"/>
                <a:gd name="connsiteX189" fmla="*/ 62345 w 3397827"/>
                <a:gd name="connsiteY189" fmla="*/ 3782291 h 4246929"/>
                <a:gd name="connsiteX190" fmla="*/ 72736 w 3397827"/>
                <a:gd name="connsiteY190" fmla="*/ 3408218 h 4246929"/>
                <a:gd name="connsiteX191" fmla="*/ 93518 w 3397827"/>
                <a:gd name="connsiteY191" fmla="*/ 3096491 h 4246929"/>
                <a:gd name="connsiteX192" fmla="*/ 93518 w 3397827"/>
                <a:gd name="connsiteY192" fmla="*/ 1974273 h 4246929"/>
                <a:gd name="connsiteX193" fmla="*/ 83127 w 3397827"/>
                <a:gd name="connsiteY193" fmla="*/ 1911928 h 4246929"/>
                <a:gd name="connsiteX194" fmla="*/ 72736 w 3397827"/>
                <a:gd name="connsiteY194" fmla="*/ 1839191 h 4246929"/>
                <a:gd name="connsiteX195" fmla="*/ 62345 w 3397827"/>
                <a:gd name="connsiteY195" fmla="*/ 1787237 h 4246929"/>
                <a:gd name="connsiteX196" fmla="*/ 41563 w 3397827"/>
                <a:gd name="connsiteY196" fmla="*/ 1652155 h 4246929"/>
                <a:gd name="connsiteX197" fmla="*/ 20781 w 3397827"/>
                <a:gd name="connsiteY197" fmla="*/ 1589809 h 4246929"/>
                <a:gd name="connsiteX198" fmla="*/ 0 w 3397827"/>
                <a:gd name="connsiteY198" fmla="*/ 1465118 h 4246929"/>
                <a:gd name="connsiteX199" fmla="*/ 10390 w 3397827"/>
                <a:gd name="connsiteY199" fmla="*/ 1184564 h 4246929"/>
                <a:gd name="connsiteX200" fmla="*/ 20781 w 3397827"/>
                <a:gd name="connsiteY200" fmla="*/ 1153391 h 4246929"/>
                <a:gd name="connsiteX201" fmla="*/ 41563 w 3397827"/>
                <a:gd name="connsiteY201" fmla="*/ 1122218 h 4246929"/>
                <a:gd name="connsiteX202" fmla="*/ 83127 w 3397827"/>
                <a:gd name="connsiteY202" fmla="*/ 1122218 h 424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397827" h="4246929">
                  <a:moveTo>
                    <a:pt x="83127" y="1122218"/>
                  </a:moveTo>
                  <a:lnTo>
                    <a:pt x="83127" y="1122218"/>
                  </a:lnTo>
                  <a:cubicBezTo>
                    <a:pt x="124691" y="1125682"/>
                    <a:pt x="166825" y="1124923"/>
                    <a:pt x="207818" y="1132609"/>
                  </a:cubicBezTo>
                  <a:cubicBezTo>
                    <a:pt x="223042" y="1135464"/>
                    <a:pt x="234288" y="1149908"/>
                    <a:pt x="249381" y="1153391"/>
                  </a:cubicBezTo>
                  <a:cubicBezTo>
                    <a:pt x="279943" y="1160444"/>
                    <a:pt x="311727" y="1160318"/>
                    <a:pt x="342900" y="1163782"/>
                  </a:cubicBezTo>
                  <a:cubicBezTo>
                    <a:pt x="448077" y="1198842"/>
                    <a:pt x="330397" y="1162740"/>
                    <a:pt x="592281" y="1184564"/>
                  </a:cubicBezTo>
                  <a:cubicBezTo>
                    <a:pt x="603196" y="1185474"/>
                    <a:pt x="613063" y="1191491"/>
                    <a:pt x="623454" y="1194955"/>
                  </a:cubicBezTo>
                  <a:cubicBezTo>
                    <a:pt x="637309" y="1205346"/>
                    <a:pt x="659541" y="1209698"/>
                    <a:pt x="665018" y="1226128"/>
                  </a:cubicBezTo>
                  <a:cubicBezTo>
                    <a:pt x="677462" y="1263459"/>
                    <a:pt x="651561" y="1293072"/>
                    <a:pt x="633845" y="1319646"/>
                  </a:cubicBezTo>
                  <a:cubicBezTo>
                    <a:pt x="637309" y="1340428"/>
                    <a:pt x="634004" y="1363574"/>
                    <a:pt x="644236" y="1381991"/>
                  </a:cubicBezTo>
                  <a:cubicBezTo>
                    <a:pt x="652647" y="1397130"/>
                    <a:pt x="672767" y="1401760"/>
                    <a:pt x="685800" y="1413164"/>
                  </a:cubicBezTo>
                  <a:cubicBezTo>
                    <a:pt x="710583" y="1434850"/>
                    <a:pt x="727383" y="1462158"/>
                    <a:pt x="758536" y="1475509"/>
                  </a:cubicBezTo>
                  <a:cubicBezTo>
                    <a:pt x="771662" y="1481134"/>
                    <a:pt x="786245" y="1482436"/>
                    <a:pt x="800100" y="1485900"/>
                  </a:cubicBezTo>
                  <a:cubicBezTo>
                    <a:pt x="820882" y="1482436"/>
                    <a:pt x="844153" y="1485962"/>
                    <a:pt x="862445" y="1475509"/>
                  </a:cubicBezTo>
                  <a:cubicBezTo>
                    <a:pt x="871955" y="1470075"/>
                    <a:pt x="865994" y="1452890"/>
                    <a:pt x="872836" y="1444337"/>
                  </a:cubicBezTo>
                  <a:cubicBezTo>
                    <a:pt x="887486" y="1426025"/>
                    <a:pt x="914646" y="1420009"/>
                    <a:pt x="935181" y="1413164"/>
                  </a:cubicBezTo>
                  <a:cubicBezTo>
                    <a:pt x="967978" y="1429563"/>
                    <a:pt x="1014013" y="1450432"/>
                    <a:pt x="1039090" y="1475509"/>
                  </a:cubicBezTo>
                  <a:cubicBezTo>
                    <a:pt x="1091607" y="1528026"/>
                    <a:pt x="1063129" y="1508311"/>
                    <a:pt x="1122218" y="1537855"/>
                  </a:cubicBezTo>
                  <a:cubicBezTo>
                    <a:pt x="1163782" y="1534391"/>
                    <a:pt x="1206723" y="1538627"/>
                    <a:pt x="1246909" y="1527464"/>
                  </a:cubicBezTo>
                  <a:cubicBezTo>
                    <a:pt x="1270974" y="1520779"/>
                    <a:pt x="1288472" y="1499755"/>
                    <a:pt x="1309254" y="1485900"/>
                  </a:cubicBezTo>
                  <a:cubicBezTo>
                    <a:pt x="1319645" y="1478973"/>
                    <a:pt x="1328311" y="1468147"/>
                    <a:pt x="1340427" y="1465118"/>
                  </a:cubicBezTo>
                  <a:lnTo>
                    <a:pt x="1381990" y="1454728"/>
                  </a:lnTo>
                  <a:cubicBezTo>
                    <a:pt x="1399308" y="1458191"/>
                    <a:pt x="1421457" y="1452630"/>
                    <a:pt x="1433945" y="1465118"/>
                  </a:cubicBezTo>
                  <a:cubicBezTo>
                    <a:pt x="1530930" y="1562101"/>
                    <a:pt x="1397575" y="1508413"/>
                    <a:pt x="1485900" y="1537855"/>
                  </a:cubicBezTo>
                  <a:cubicBezTo>
                    <a:pt x="1575954" y="1534391"/>
                    <a:pt x="1666156" y="1533665"/>
                    <a:pt x="1756063" y="1527464"/>
                  </a:cubicBezTo>
                  <a:cubicBezTo>
                    <a:pt x="1766990" y="1526710"/>
                    <a:pt x="1777439" y="1521971"/>
                    <a:pt x="1787236" y="1517073"/>
                  </a:cubicBezTo>
                  <a:cubicBezTo>
                    <a:pt x="1809224" y="1506079"/>
                    <a:pt x="1841137" y="1476890"/>
                    <a:pt x="1859972" y="1465118"/>
                  </a:cubicBezTo>
                  <a:cubicBezTo>
                    <a:pt x="1932595" y="1419729"/>
                    <a:pt x="1870627" y="1470182"/>
                    <a:pt x="1963881" y="1423555"/>
                  </a:cubicBezTo>
                  <a:cubicBezTo>
                    <a:pt x="1977736" y="1416628"/>
                    <a:pt x="1991996" y="1410458"/>
                    <a:pt x="2005445" y="1402773"/>
                  </a:cubicBezTo>
                  <a:cubicBezTo>
                    <a:pt x="2016288" y="1396577"/>
                    <a:pt x="2025206" y="1387063"/>
                    <a:pt x="2036618" y="1381991"/>
                  </a:cubicBezTo>
                  <a:cubicBezTo>
                    <a:pt x="2056636" y="1373094"/>
                    <a:pt x="2080736" y="1373360"/>
                    <a:pt x="2098963" y="1361209"/>
                  </a:cubicBezTo>
                  <a:cubicBezTo>
                    <a:pt x="2139250" y="1334353"/>
                    <a:pt x="2118289" y="1344377"/>
                    <a:pt x="2161309" y="1330037"/>
                  </a:cubicBezTo>
                  <a:cubicBezTo>
                    <a:pt x="2171700" y="1323110"/>
                    <a:pt x="2181311" y="1314840"/>
                    <a:pt x="2192481" y="1309255"/>
                  </a:cubicBezTo>
                  <a:cubicBezTo>
                    <a:pt x="2202278" y="1304357"/>
                    <a:pt x="2214540" y="1304940"/>
                    <a:pt x="2223654" y="1298864"/>
                  </a:cubicBezTo>
                  <a:cubicBezTo>
                    <a:pt x="2235881" y="1290713"/>
                    <a:pt x="2243538" y="1277099"/>
                    <a:pt x="2254827" y="1267691"/>
                  </a:cubicBezTo>
                  <a:cubicBezTo>
                    <a:pt x="2264421" y="1259696"/>
                    <a:pt x="2276406" y="1254904"/>
                    <a:pt x="2286000" y="1246909"/>
                  </a:cubicBezTo>
                  <a:cubicBezTo>
                    <a:pt x="2366007" y="1180237"/>
                    <a:pt x="2270947" y="1246553"/>
                    <a:pt x="2348345" y="1194955"/>
                  </a:cubicBezTo>
                  <a:lnTo>
                    <a:pt x="2389909" y="1132609"/>
                  </a:lnTo>
                  <a:cubicBezTo>
                    <a:pt x="2396836" y="1122218"/>
                    <a:pt x="2398575" y="1104466"/>
                    <a:pt x="2410690" y="1101437"/>
                  </a:cubicBezTo>
                  <a:lnTo>
                    <a:pt x="2452254" y="1091046"/>
                  </a:lnTo>
                  <a:cubicBezTo>
                    <a:pt x="2459181" y="1077191"/>
                    <a:pt x="2465351" y="1062931"/>
                    <a:pt x="2473036" y="1049482"/>
                  </a:cubicBezTo>
                  <a:cubicBezTo>
                    <a:pt x="2479232" y="1038639"/>
                    <a:pt x="2488233" y="1029479"/>
                    <a:pt x="2493818" y="1018309"/>
                  </a:cubicBezTo>
                  <a:cubicBezTo>
                    <a:pt x="2513046" y="979853"/>
                    <a:pt x="2496817" y="982605"/>
                    <a:pt x="2514600" y="935182"/>
                  </a:cubicBezTo>
                  <a:cubicBezTo>
                    <a:pt x="2518985" y="923489"/>
                    <a:pt x="2528454" y="914400"/>
                    <a:pt x="2535381" y="904009"/>
                  </a:cubicBezTo>
                  <a:cubicBezTo>
                    <a:pt x="2538845" y="813955"/>
                    <a:pt x="2539032" y="723715"/>
                    <a:pt x="2545772" y="633846"/>
                  </a:cubicBezTo>
                  <a:cubicBezTo>
                    <a:pt x="2549435" y="585000"/>
                    <a:pt x="2566554" y="488373"/>
                    <a:pt x="2566554" y="488373"/>
                  </a:cubicBezTo>
                  <a:cubicBezTo>
                    <a:pt x="2570018" y="436418"/>
                    <a:pt x="2571494" y="384293"/>
                    <a:pt x="2576945" y="332509"/>
                  </a:cubicBezTo>
                  <a:cubicBezTo>
                    <a:pt x="2578440" y="318307"/>
                    <a:pt x="2584238" y="304887"/>
                    <a:pt x="2587336" y="290946"/>
                  </a:cubicBezTo>
                  <a:cubicBezTo>
                    <a:pt x="2591167" y="273705"/>
                    <a:pt x="2593444" y="256125"/>
                    <a:pt x="2597727" y="238991"/>
                  </a:cubicBezTo>
                  <a:cubicBezTo>
                    <a:pt x="2600384" y="228365"/>
                    <a:pt x="2605461" y="218444"/>
                    <a:pt x="2608118" y="207818"/>
                  </a:cubicBezTo>
                  <a:cubicBezTo>
                    <a:pt x="2629523" y="122201"/>
                    <a:pt x="2600064" y="183530"/>
                    <a:pt x="2660072" y="93518"/>
                  </a:cubicBezTo>
                  <a:cubicBezTo>
                    <a:pt x="2666999" y="83127"/>
                    <a:pt x="2670463" y="69273"/>
                    <a:pt x="2680854" y="62346"/>
                  </a:cubicBezTo>
                  <a:cubicBezTo>
                    <a:pt x="2691245" y="55419"/>
                    <a:pt x="2700615" y="46636"/>
                    <a:pt x="2712027" y="41564"/>
                  </a:cubicBezTo>
                  <a:cubicBezTo>
                    <a:pt x="2751357" y="24084"/>
                    <a:pt x="2784956" y="17913"/>
                    <a:pt x="2826327" y="10391"/>
                  </a:cubicBezTo>
                  <a:cubicBezTo>
                    <a:pt x="2847055" y="6622"/>
                    <a:pt x="2867890" y="3464"/>
                    <a:pt x="2888672" y="0"/>
                  </a:cubicBezTo>
                  <a:cubicBezTo>
                    <a:pt x="3013363" y="3464"/>
                    <a:pt x="3138170" y="4002"/>
                    <a:pt x="3262745" y="10391"/>
                  </a:cubicBezTo>
                  <a:cubicBezTo>
                    <a:pt x="3273684" y="10952"/>
                    <a:pt x="3284805" y="14706"/>
                    <a:pt x="3293918" y="20782"/>
                  </a:cubicBezTo>
                  <a:cubicBezTo>
                    <a:pt x="3306145" y="28933"/>
                    <a:pt x="3314699" y="41564"/>
                    <a:pt x="3325090" y="51955"/>
                  </a:cubicBezTo>
                  <a:cubicBezTo>
                    <a:pt x="3328554" y="65809"/>
                    <a:pt x="3332926" y="79468"/>
                    <a:pt x="3335481" y="93518"/>
                  </a:cubicBezTo>
                  <a:cubicBezTo>
                    <a:pt x="3377151" y="322703"/>
                    <a:pt x="3338323" y="634299"/>
                    <a:pt x="3335481" y="810491"/>
                  </a:cubicBezTo>
                  <a:cubicBezTo>
                    <a:pt x="3338945" y="1011382"/>
                    <a:pt x="3341358" y="1212294"/>
                    <a:pt x="3345872" y="1413164"/>
                  </a:cubicBezTo>
                  <a:cubicBezTo>
                    <a:pt x="3352733" y="1718470"/>
                    <a:pt x="3349234" y="1650936"/>
                    <a:pt x="3366654" y="1859973"/>
                  </a:cubicBezTo>
                  <a:cubicBezTo>
                    <a:pt x="3370118" y="2067791"/>
                    <a:pt x="3370553" y="2275682"/>
                    <a:pt x="3377045" y="2483428"/>
                  </a:cubicBezTo>
                  <a:cubicBezTo>
                    <a:pt x="3377491" y="2497702"/>
                    <a:pt x="3385767" y="2510808"/>
                    <a:pt x="3387436" y="2524991"/>
                  </a:cubicBezTo>
                  <a:cubicBezTo>
                    <a:pt x="3392713" y="2569842"/>
                    <a:pt x="3394363" y="2615046"/>
                    <a:pt x="3397827" y="2660073"/>
                  </a:cubicBezTo>
                  <a:cubicBezTo>
                    <a:pt x="3395967" y="2727038"/>
                    <a:pt x="3403269" y="2975766"/>
                    <a:pt x="3377045" y="3106882"/>
                  </a:cubicBezTo>
                  <a:cubicBezTo>
                    <a:pt x="3374897" y="3117622"/>
                    <a:pt x="3369030" y="3127363"/>
                    <a:pt x="3366654" y="3138055"/>
                  </a:cubicBezTo>
                  <a:cubicBezTo>
                    <a:pt x="3348125" y="3221433"/>
                    <a:pt x="3364782" y="3176713"/>
                    <a:pt x="3345872" y="3252355"/>
                  </a:cubicBezTo>
                  <a:cubicBezTo>
                    <a:pt x="3343215" y="3262981"/>
                    <a:pt x="3338945" y="3273137"/>
                    <a:pt x="3335481" y="3283528"/>
                  </a:cubicBezTo>
                  <a:cubicBezTo>
                    <a:pt x="3332017" y="3314701"/>
                    <a:pt x="3327807" y="3345799"/>
                    <a:pt x="3325090" y="3377046"/>
                  </a:cubicBezTo>
                  <a:cubicBezTo>
                    <a:pt x="3320879" y="3425477"/>
                    <a:pt x="3319309" y="3474123"/>
                    <a:pt x="3314700" y="3522518"/>
                  </a:cubicBezTo>
                  <a:cubicBezTo>
                    <a:pt x="3312378" y="3546900"/>
                    <a:pt x="3307773" y="3571009"/>
                    <a:pt x="3304309" y="3595255"/>
                  </a:cubicBezTo>
                  <a:cubicBezTo>
                    <a:pt x="3307773" y="3740728"/>
                    <a:pt x="3305623" y="3886442"/>
                    <a:pt x="3314700" y="4031673"/>
                  </a:cubicBezTo>
                  <a:cubicBezTo>
                    <a:pt x="3316066" y="4053536"/>
                    <a:pt x="3330168" y="4072766"/>
                    <a:pt x="3335481" y="4094018"/>
                  </a:cubicBezTo>
                  <a:lnTo>
                    <a:pt x="3345872" y="4135582"/>
                  </a:lnTo>
                  <a:cubicBezTo>
                    <a:pt x="3342408" y="4159827"/>
                    <a:pt x="3359726" y="4204854"/>
                    <a:pt x="3335481" y="4208318"/>
                  </a:cubicBezTo>
                  <a:cubicBezTo>
                    <a:pt x="2987565" y="4258021"/>
                    <a:pt x="3019683" y="4271414"/>
                    <a:pt x="2878281" y="4177146"/>
                  </a:cubicBezTo>
                  <a:cubicBezTo>
                    <a:pt x="2854805" y="4106718"/>
                    <a:pt x="2881380" y="4192638"/>
                    <a:pt x="2857500" y="4073237"/>
                  </a:cubicBezTo>
                  <a:cubicBezTo>
                    <a:pt x="2851899" y="4045230"/>
                    <a:pt x="2852562" y="4013874"/>
                    <a:pt x="2836718" y="3990109"/>
                  </a:cubicBezTo>
                  <a:lnTo>
                    <a:pt x="2815936" y="3958937"/>
                  </a:lnTo>
                  <a:cubicBezTo>
                    <a:pt x="2802869" y="3919737"/>
                    <a:pt x="2799711" y="3901148"/>
                    <a:pt x="2763981" y="3865418"/>
                  </a:cubicBezTo>
                  <a:cubicBezTo>
                    <a:pt x="2753590" y="3855027"/>
                    <a:pt x="2745036" y="3842397"/>
                    <a:pt x="2732809" y="3834246"/>
                  </a:cubicBezTo>
                  <a:cubicBezTo>
                    <a:pt x="2723695" y="3828170"/>
                    <a:pt x="2712027" y="3827319"/>
                    <a:pt x="2701636" y="3823855"/>
                  </a:cubicBezTo>
                  <a:cubicBezTo>
                    <a:pt x="2663237" y="3766257"/>
                    <a:pt x="2702824" y="3811815"/>
                    <a:pt x="2649681" y="3782291"/>
                  </a:cubicBezTo>
                  <a:cubicBezTo>
                    <a:pt x="2627848" y="3770161"/>
                    <a:pt x="2611567" y="3746786"/>
                    <a:pt x="2587336" y="3740728"/>
                  </a:cubicBezTo>
                  <a:cubicBezTo>
                    <a:pt x="2475127" y="3712676"/>
                    <a:pt x="2560037" y="3731016"/>
                    <a:pt x="2327563" y="3719946"/>
                  </a:cubicBezTo>
                  <a:cubicBezTo>
                    <a:pt x="2278079" y="3645718"/>
                    <a:pt x="2292058" y="3681831"/>
                    <a:pt x="2275609" y="3616037"/>
                  </a:cubicBezTo>
                  <a:cubicBezTo>
                    <a:pt x="2282536" y="3605646"/>
                    <a:pt x="2290805" y="3596034"/>
                    <a:pt x="2296390" y="3584864"/>
                  </a:cubicBezTo>
                  <a:cubicBezTo>
                    <a:pt x="2301288" y="3575067"/>
                    <a:pt x="2299939" y="3562244"/>
                    <a:pt x="2306781" y="3553691"/>
                  </a:cubicBezTo>
                  <a:cubicBezTo>
                    <a:pt x="2314582" y="3543939"/>
                    <a:pt x="2327563" y="3539836"/>
                    <a:pt x="2337954" y="3532909"/>
                  </a:cubicBezTo>
                  <a:cubicBezTo>
                    <a:pt x="2341418" y="3522518"/>
                    <a:pt x="2342269" y="3510850"/>
                    <a:pt x="2348345" y="3501737"/>
                  </a:cubicBezTo>
                  <a:cubicBezTo>
                    <a:pt x="2356496" y="3489510"/>
                    <a:pt x="2376491" y="3484944"/>
                    <a:pt x="2379518" y="3470564"/>
                  </a:cubicBezTo>
                  <a:cubicBezTo>
                    <a:pt x="2390957" y="3416229"/>
                    <a:pt x="2384096" y="3359530"/>
                    <a:pt x="2389909" y="3304309"/>
                  </a:cubicBezTo>
                  <a:cubicBezTo>
                    <a:pt x="2391056" y="3293416"/>
                    <a:pt x="2397291" y="3283668"/>
                    <a:pt x="2400300" y="3273137"/>
                  </a:cubicBezTo>
                  <a:cubicBezTo>
                    <a:pt x="2404223" y="3259405"/>
                    <a:pt x="2402768" y="3243456"/>
                    <a:pt x="2410690" y="3231573"/>
                  </a:cubicBezTo>
                  <a:cubicBezTo>
                    <a:pt x="2417617" y="3221182"/>
                    <a:pt x="2431472" y="3217718"/>
                    <a:pt x="2441863" y="3210791"/>
                  </a:cubicBezTo>
                  <a:cubicBezTo>
                    <a:pt x="2484683" y="3082334"/>
                    <a:pt x="2435489" y="3198933"/>
                    <a:pt x="2493818" y="3117273"/>
                  </a:cubicBezTo>
                  <a:cubicBezTo>
                    <a:pt x="2502821" y="3104668"/>
                    <a:pt x="2508847" y="3090091"/>
                    <a:pt x="2514600" y="3075709"/>
                  </a:cubicBezTo>
                  <a:cubicBezTo>
                    <a:pt x="2522735" y="3055370"/>
                    <a:pt x="2523230" y="3031591"/>
                    <a:pt x="2535381" y="3013364"/>
                  </a:cubicBezTo>
                  <a:lnTo>
                    <a:pt x="2556163" y="2982191"/>
                  </a:lnTo>
                  <a:cubicBezTo>
                    <a:pt x="2559627" y="2964873"/>
                    <a:pt x="2563395" y="2947613"/>
                    <a:pt x="2566554" y="2930237"/>
                  </a:cubicBezTo>
                  <a:cubicBezTo>
                    <a:pt x="2570323" y="2909508"/>
                    <a:pt x="2572375" y="2888458"/>
                    <a:pt x="2576945" y="2867891"/>
                  </a:cubicBezTo>
                  <a:cubicBezTo>
                    <a:pt x="2579321" y="2857199"/>
                    <a:pt x="2583872" y="2847109"/>
                    <a:pt x="2587336" y="2836718"/>
                  </a:cubicBezTo>
                  <a:cubicBezTo>
                    <a:pt x="2578643" y="2749786"/>
                    <a:pt x="2604853" y="2741568"/>
                    <a:pt x="2545772" y="2712028"/>
                  </a:cubicBezTo>
                  <a:cubicBezTo>
                    <a:pt x="2535976" y="2707130"/>
                    <a:pt x="2524991" y="2705101"/>
                    <a:pt x="2514600" y="2701637"/>
                  </a:cubicBezTo>
                  <a:cubicBezTo>
                    <a:pt x="2497282" y="2708564"/>
                    <a:pt x="2477567" y="2711227"/>
                    <a:pt x="2462645" y="2722418"/>
                  </a:cubicBezTo>
                  <a:cubicBezTo>
                    <a:pt x="2422445" y="2752567"/>
                    <a:pt x="2438501" y="2760313"/>
                    <a:pt x="2421081" y="2795155"/>
                  </a:cubicBezTo>
                  <a:cubicBezTo>
                    <a:pt x="2415496" y="2806325"/>
                    <a:pt x="2405885" y="2815158"/>
                    <a:pt x="2400300" y="2826328"/>
                  </a:cubicBezTo>
                  <a:cubicBezTo>
                    <a:pt x="2395402" y="2836124"/>
                    <a:pt x="2394807" y="2847704"/>
                    <a:pt x="2389909" y="2857500"/>
                  </a:cubicBezTo>
                  <a:cubicBezTo>
                    <a:pt x="2384324" y="2868670"/>
                    <a:pt x="2374712" y="2877503"/>
                    <a:pt x="2369127" y="2888673"/>
                  </a:cubicBezTo>
                  <a:cubicBezTo>
                    <a:pt x="2348906" y="2929115"/>
                    <a:pt x="2368321" y="2914799"/>
                    <a:pt x="2348345" y="2961409"/>
                  </a:cubicBezTo>
                  <a:cubicBezTo>
                    <a:pt x="2343426" y="2972888"/>
                    <a:pt x="2333148" y="2981412"/>
                    <a:pt x="2327563" y="2992582"/>
                  </a:cubicBezTo>
                  <a:cubicBezTo>
                    <a:pt x="2284542" y="3078623"/>
                    <a:pt x="2355948" y="2965591"/>
                    <a:pt x="2296390" y="3054928"/>
                  </a:cubicBezTo>
                  <a:lnTo>
                    <a:pt x="2265218" y="3148446"/>
                  </a:lnTo>
                  <a:cubicBezTo>
                    <a:pt x="2261754" y="3158837"/>
                    <a:pt x="2260902" y="3170505"/>
                    <a:pt x="2254827" y="3179618"/>
                  </a:cubicBezTo>
                  <a:cubicBezTo>
                    <a:pt x="2247900" y="3190009"/>
                    <a:pt x="2239117" y="3199379"/>
                    <a:pt x="2234045" y="3210791"/>
                  </a:cubicBezTo>
                  <a:cubicBezTo>
                    <a:pt x="2225148" y="3230809"/>
                    <a:pt x="2220190" y="3252355"/>
                    <a:pt x="2213263" y="3273137"/>
                  </a:cubicBezTo>
                  <a:cubicBezTo>
                    <a:pt x="2213262" y="3273141"/>
                    <a:pt x="2192482" y="3335479"/>
                    <a:pt x="2192481" y="3335482"/>
                  </a:cubicBezTo>
                  <a:cubicBezTo>
                    <a:pt x="2179289" y="3401440"/>
                    <a:pt x="2186373" y="3370303"/>
                    <a:pt x="2171700" y="3429000"/>
                  </a:cubicBezTo>
                  <a:cubicBezTo>
                    <a:pt x="2175163" y="3529446"/>
                    <a:pt x="2175821" y="3630027"/>
                    <a:pt x="2182090" y="3730337"/>
                  </a:cubicBezTo>
                  <a:cubicBezTo>
                    <a:pt x="2187925" y="3823700"/>
                    <a:pt x="2281721" y="3679252"/>
                    <a:pt x="2182090" y="3906982"/>
                  </a:cubicBezTo>
                  <a:cubicBezTo>
                    <a:pt x="2173310" y="3927051"/>
                    <a:pt x="2137972" y="3915613"/>
                    <a:pt x="2119745" y="3927764"/>
                  </a:cubicBezTo>
                  <a:cubicBezTo>
                    <a:pt x="2109354" y="3934691"/>
                    <a:pt x="2100265" y="3944161"/>
                    <a:pt x="2088572" y="3948546"/>
                  </a:cubicBezTo>
                  <a:cubicBezTo>
                    <a:pt x="2072036" y="3954747"/>
                    <a:pt x="2053936" y="3955473"/>
                    <a:pt x="2036618" y="3958937"/>
                  </a:cubicBezTo>
                  <a:lnTo>
                    <a:pt x="1963881" y="3938155"/>
                  </a:lnTo>
                  <a:cubicBezTo>
                    <a:pt x="1953390" y="3935008"/>
                    <a:pt x="1940454" y="3935509"/>
                    <a:pt x="1932709" y="3927764"/>
                  </a:cubicBezTo>
                  <a:cubicBezTo>
                    <a:pt x="1877292" y="3872346"/>
                    <a:pt x="1974271" y="3913909"/>
                    <a:pt x="1891145" y="3886200"/>
                  </a:cubicBezTo>
                  <a:cubicBezTo>
                    <a:pt x="1884218" y="3875809"/>
                    <a:pt x="1875948" y="3866198"/>
                    <a:pt x="1870363" y="3855028"/>
                  </a:cubicBezTo>
                  <a:cubicBezTo>
                    <a:pt x="1865465" y="3845231"/>
                    <a:pt x="1866048" y="3832969"/>
                    <a:pt x="1859972" y="3823855"/>
                  </a:cubicBezTo>
                  <a:cubicBezTo>
                    <a:pt x="1843970" y="3799852"/>
                    <a:pt x="1820630" y="3787235"/>
                    <a:pt x="1797627" y="3771900"/>
                  </a:cubicBezTo>
                  <a:cubicBezTo>
                    <a:pt x="1759171" y="3694991"/>
                    <a:pt x="1798330" y="3762354"/>
                    <a:pt x="1745672" y="3699164"/>
                  </a:cubicBezTo>
                  <a:cubicBezTo>
                    <a:pt x="1702376" y="3647209"/>
                    <a:pt x="1750868" y="3685310"/>
                    <a:pt x="1693718" y="3647209"/>
                  </a:cubicBezTo>
                  <a:cubicBezTo>
                    <a:pt x="1642117" y="3569810"/>
                    <a:pt x="1708440" y="3664876"/>
                    <a:pt x="1641763" y="3584864"/>
                  </a:cubicBezTo>
                  <a:cubicBezTo>
                    <a:pt x="1610167" y="3546949"/>
                    <a:pt x="1632944" y="3556068"/>
                    <a:pt x="1589809" y="3522518"/>
                  </a:cubicBezTo>
                  <a:cubicBezTo>
                    <a:pt x="1570094" y="3507184"/>
                    <a:pt x="1527463" y="3480955"/>
                    <a:pt x="1527463" y="3480955"/>
                  </a:cubicBezTo>
                  <a:cubicBezTo>
                    <a:pt x="1520536" y="3470564"/>
                    <a:pt x="1515512" y="3458613"/>
                    <a:pt x="1506681" y="3449782"/>
                  </a:cubicBezTo>
                  <a:cubicBezTo>
                    <a:pt x="1437406" y="3380506"/>
                    <a:pt x="1510148" y="3480957"/>
                    <a:pt x="1454727" y="3397828"/>
                  </a:cubicBezTo>
                  <a:cubicBezTo>
                    <a:pt x="1427240" y="3287881"/>
                    <a:pt x="1464559" y="3417351"/>
                    <a:pt x="1423554" y="3325091"/>
                  </a:cubicBezTo>
                  <a:cubicBezTo>
                    <a:pt x="1414657" y="3305073"/>
                    <a:pt x="1412569" y="3282339"/>
                    <a:pt x="1402772" y="3262746"/>
                  </a:cubicBezTo>
                  <a:cubicBezTo>
                    <a:pt x="1395845" y="3248891"/>
                    <a:pt x="1387743" y="3235564"/>
                    <a:pt x="1381990" y="3221182"/>
                  </a:cubicBezTo>
                  <a:cubicBezTo>
                    <a:pt x="1373855" y="3200843"/>
                    <a:pt x="1366522" y="3180089"/>
                    <a:pt x="1361209" y="3158837"/>
                  </a:cubicBezTo>
                  <a:cubicBezTo>
                    <a:pt x="1357745" y="3144982"/>
                    <a:pt x="1356444" y="3130399"/>
                    <a:pt x="1350818" y="3117273"/>
                  </a:cubicBezTo>
                  <a:cubicBezTo>
                    <a:pt x="1345899" y="3105794"/>
                    <a:pt x="1335621" y="3097270"/>
                    <a:pt x="1330036" y="3086100"/>
                  </a:cubicBezTo>
                  <a:cubicBezTo>
                    <a:pt x="1325138" y="3076304"/>
                    <a:pt x="1324543" y="3064724"/>
                    <a:pt x="1319645" y="3054928"/>
                  </a:cubicBezTo>
                  <a:cubicBezTo>
                    <a:pt x="1314060" y="3043758"/>
                    <a:pt x="1304448" y="3034925"/>
                    <a:pt x="1298863" y="3023755"/>
                  </a:cubicBezTo>
                  <a:cubicBezTo>
                    <a:pt x="1293965" y="3013958"/>
                    <a:pt x="1295314" y="3001135"/>
                    <a:pt x="1288472" y="2992582"/>
                  </a:cubicBezTo>
                  <a:cubicBezTo>
                    <a:pt x="1280671" y="2982830"/>
                    <a:pt x="1267691" y="2978727"/>
                    <a:pt x="1257300" y="2971800"/>
                  </a:cubicBezTo>
                  <a:cubicBezTo>
                    <a:pt x="1231785" y="2869742"/>
                    <a:pt x="1268725" y="2994649"/>
                    <a:pt x="1215736" y="2888673"/>
                  </a:cubicBezTo>
                  <a:cubicBezTo>
                    <a:pt x="1150089" y="2757381"/>
                    <a:pt x="1239237" y="2885372"/>
                    <a:pt x="1163781" y="2784764"/>
                  </a:cubicBezTo>
                  <a:cubicBezTo>
                    <a:pt x="1139051" y="2710571"/>
                    <a:pt x="1155152" y="2740645"/>
                    <a:pt x="1122218" y="2691246"/>
                  </a:cubicBezTo>
                  <a:cubicBezTo>
                    <a:pt x="1118754" y="2677391"/>
                    <a:pt x="1114925" y="2663623"/>
                    <a:pt x="1111827" y="2649682"/>
                  </a:cubicBezTo>
                  <a:cubicBezTo>
                    <a:pt x="1101114" y="2601473"/>
                    <a:pt x="1103715" y="2600510"/>
                    <a:pt x="1091045" y="2556164"/>
                  </a:cubicBezTo>
                  <a:cubicBezTo>
                    <a:pt x="1074320" y="2497628"/>
                    <a:pt x="1087582" y="2552703"/>
                    <a:pt x="1059872" y="2483428"/>
                  </a:cubicBezTo>
                  <a:cubicBezTo>
                    <a:pt x="1051736" y="2463089"/>
                    <a:pt x="1046017" y="2441864"/>
                    <a:pt x="1039090" y="2421082"/>
                  </a:cubicBezTo>
                  <a:cubicBezTo>
                    <a:pt x="1035626" y="2410691"/>
                    <a:pt x="1039091" y="2393373"/>
                    <a:pt x="1028700" y="2389909"/>
                  </a:cubicBezTo>
                  <a:lnTo>
                    <a:pt x="997527" y="2379518"/>
                  </a:lnTo>
                  <a:cubicBezTo>
                    <a:pt x="977765" y="2383470"/>
                    <a:pt x="935702" y="2389649"/>
                    <a:pt x="914400" y="2400300"/>
                  </a:cubicBezTo>
                  <a:cubicBezTo>
                    <a:pt x="903230" y="2405885"/>
                    <a:pt x="893618" y="2414155"/>
                    <a:pt x="883227" y="2421082"/>
                  </a:cubicBezTo>
                  <a:cubicBezTo>
                    <a:pt x="855186" y="2505204"/>
                    <a:pt x="853069" y="2498891"/>
                    <a:pt x="883227" y="2649682"/>
                  </a:cubicBezTo>
                  <a:cubicBezTo>
                    <a:pt x="885554" y="2661316"/>
                    <a:pt x="943670" y="2737200"/>
                    <a:pt x="955963" y="2753591"/>
                  </a:cubicBezTo>
                  <a:cubicBezTo>
                    <a:pt x="962890" y="2781300"/>
                    <a:pt x="967713" y="2809622"/>
                    <a:pt x="976745" y="2836718"/>
                  </a:cubicBezTo>
                  <a:cubicBezTo>
                    <a:pt x="991652" y="2881439"/>
                    <a:pt x="984479" y="2857265"/>
                    <a:pt x="997527" y="2909455"/>
                  </a:cubicBezTo>
                  <a:cubicBezTo>
                    <a:pt x="1000991" y="2944091"/>
                    <a:pt x="1004618" y="2978712"/>
                    <a:pt x="1007918" y="3013364"/>
                  </a:cubicBezTo>
                  <a:cubicBezTo>
                    <a:pt x="1011545" y="3051449"/>
                    <a:pt x="1012899" y="3089791"/>
                    <a:pt x="1018309" y="3127664"/>
                  </a:cubicBezTo>
                  <a:cubicBezTo>
                    <a:pt x="1019858" y="3138507"/>
                    <a:pt x="1025691" y="3148305"/>
                    <a:pt x="1028700" y="3158837"/>
                  </a:cubicBezTo>
                  <a:cubicBezTo>
                    <a:pt x="1032623" y="3172568"/>
                    <a:pt x="1033465" y="3187274"/>
                    <a:pt x="1039090" y="3200400"/>
                  </a:cubicBezTo>
                  <a:cubicBezTo>
                    <a:pt x="1044009" y="3211879"/>
                    <a:pt x="1053676" y="3220730"/>
                    <a:pt x="1059872" y="3231573"/>
                  </a:cubicBezTo>
                  <a:cubicBezTo>
                    <a:pt x="1067557" y="3245022"/>
                    <a:pt x="1072969" y="3259688"/>
                    <a:pt x="1080654" y="3273137"/>
                  </a:cubicBezTo>
                  <a:cubicBezTo>
                    <a:pt x="1086850" y="3283980"/>
                    <a:pt x="1095240" y="3293466"/>
                    <a:pt x="1101436" y="3304309"/>
                  </a:cubicBezTo>
                  <a:cubicBezTo>
                    <a:pt x="1119916" y="3336648"/>
                    <a:pt x="1119985" y="3349427"/>
                    <a:pt x="1143000" y="3377046"/>
                  </a:cubicBezTo>
                  <a:cubicBezTo>
                    <a:pt x="1171726" y="3411517"/>
                    <a:pt x="1175605" y="3400693"/>
                    <a:pt x="1194954" y="3439391"/>
                  </a:cubicBezTo>
                  <a:cubicBezTo>
                    <a:pt x="1199852" y="3449188"/>
                    <a:pt x="1200026" y="3460989"/>
                    <a:pt x="1205345" y="3470564"/>
                  </a:cubicBezTo>
                  <a:cubicBezTo>
                    <a:pt x="1217475" y="3492397"/>
                    <a:pt x="1233055" y="3512127"/>
                    <a:pt x="1246909" y="3532909"/>
                  </a:cubicBezTo>
                  <a:cubicBezTo>
                    <a:pt x="1253836" y="3543300"/>
                    <a:pt x="1263741" y="3552235"/>
                    <a:pt x="1267690" y="3564082"/>
                  </a:cubicBezTo>
                  <a:cubicBezTo>
                    <a:pt x="1271154" y="3574473"/>
                    <a:pt x="1272005" y="3586141"/>
                    <a:pt x="1278081" y="3595255"/>
                  </a:cubicBezTo>
                  <a:cubicBezTo>
                    <a:pt x="1286232" y="3607482"/>
                    <a:pt x="1300232" y="3614828"/>
                    <a:pt x="1309254" y="3626428"/>
                  </a:cubicBezTo>
                  <a:cubicBezTo>
                    <a:pt x="1324588" y="3646143"/>
                    <a:pt x="1333157" y="3671112"/>
                    <a:pt x="1350818" y="3688773"/>
                  </a:cubicBezTo>
                  <a:cubicBezTo>
                    <a:pt x="1371600" y="3709555"/>
                    <a:pt x="1388709" y="3734816"/>
                    <a:pt x="1413163" y="3751118"/>
                  </a:cubicBezTo>
                  <a:cubicBezTo>
                    <a:pt x="1433945" y="3764973"/>
                    <a:pt x="1457848" y="3775020"/>
                    <a:pt x="1475509" y="3792682"/>
                  </a:cubicBezTo>
                  <a:cubicBezTo>
                    <a:pt x="1515512" y="3832686"/>
                    <a:pt x="1494454" y="3815704"/>
                    <a:pt x="1537854" y="3844637"/>
                  </a:cubicBezTo>
                  <a:cubicBezTo>
                    <a:pt x="1544781" y="3855028"/>
                    <a:pt x="1549805" y="3866979"/>
                    <a:pt x="1558636" y="3875809"/>
                  </a:cubicBezTo>
                  <a:cubicBezTo>
                    <a:pt x="1591888" y="3909060"/>
                    <a:pt x="1608512" y="3884122"/>
                    <a:pt x="1558636" y="3917373"/>
                  </a:cubicBezTo>
                  <a:cubicBezTo>
                    <a:pt x="1555172" y="3927764"/>
                    <a:pt x="1547155" y="3937647"/>
                    <a:pt x="1548245" y="3948546"/>
                  </a:cubicBezTo>
                  <a:cubicBezTo>
                    <a:pt x="1555139" y="4017487"/>
                    <a:pt x="1561643" y="4013898"/>
                    <a:pt x="1600200" y="4052455"/>
                  </a:cubicBezTo>
                  <a:lnTo>
                    <a:pt x="1620981" y="4114800"/>
                  </a:lnTo>
                  <a:lnTo>
                    <a:pt x="1631372" y="4145973"/>
                  </a:lnTo>
                  <a:cubicBezTo>
                    <a:pt x="1621810" y="4193785"/>
                    <a:pt x="1635180" y="4208318"/>
                    <a:pt x="1579418" y="4208318"/>
                  </a:cubicBezTo>
                  <a:lnTo>
                    <a:pt x="353290" y="4197928"/>
                  </a:lnTo>
                  <a:lnTo>
                    <a:pt x="270163" y="4187537"/>
                  </a:lnTo>
                  <a:cubicBezTo>
                    <a:pt x="-54813" y="4151428"/>
                    <a:pt x="74624" y="4236596"/>
                    <a:pt x="62345" y="3782291"/>
                  </a:cubicBezTo>
                  <a:cubicBezTo>
                    <a:pt x="65809" y="3657600"/>
                    <a:pt x="68778" y="3532894"/>
                    <a:pt x="72736" y="3408218"/>
                  </a:cubicBezTo>
                  <a:cubicBezTo>
                    <a:pt x="81828" y="3121833"/>
                    <a:pt x="53733" y="3215845"/>
                    <a:pt x="93518" y="3096491"/>
                  </a:cubicBezTo>
                  <a:cubicBezTo>
                    <a:pt x="114929" y="2604041"/>
                    <a:pt x="111380" y="2786980"/>
                    <a:pt x="93518" y="1974273"/>
                  </a:cubicBezTo>
                  <a:cubicBezTo>
                    <a:pt x="93055" y="1953210"/>
                    <a:pt x="86331" y="1932751"/>
                    <a:pt x="83127" y="1911928"/>
                  </a:cubicBezTo>
                  <a:cubicBezTo>
                    <a:pt x="79403" y="1887721"/>
                    <a:pt x="76762" y="1863350"/>
                    <a:pt x="72736" y="1839191"/>
                  </a:cubicBezTo>
                  <a:cubicBezTo>
                    <a:pt x="69833" y="1821770"/>
                    <a:pt x="65030" y="1804693"/>
                    <a:pt x="62345" y="1787237"/>
                  </a:cubicBezTo>
                  <a:cubicBezTo>
                    <a:pt x="54909" y="1738901"/>
                    <a:pt x="54177" y="1698404"/>
                    <a:pt x="41563" y="1652155"/>
                  </a:cubicBezTo>
                  <a:cubicBezTo>
                    <a:pt x="35799" y="1631021"/>
                    <a:pt x="25077" y="1611290"/>
                    <a:pt x="20781" y="1589809"/>
                  </a:cubicBezTo>
                  <a:cubicBezTo>
                    <a:pt x="5587" y="1513839"/>
                    <a:pt x="12887" y="1555339"/>
                    <a:pt x="0" y="1465118"/>
                  </a:cubicBezTo>
                  <a:cubicBezTo>
                    <a:pt x="3463" y="1371600"/>
                    <a:pt x="4165" y="1277939"/>
                    <a:pt x="10390" y="1184564"/>
                  </a:cubicBezTo>
                  <a:cubicBezTo>
                    <a:pt x="11119" y="1173635"/>
                    <a:pt x="15883" y="1163188"/>
                    <a:pt x="20781" y="1153391"/>
                  </a:cubicBezTo>
                  <a:cubicBezTo>
                    <a:pt x="26366" y="1142221"/>
                    <a:pt x="35138" y="1132927"/>
                    <a:pt x="41563" y="1122218"/>
                  </a:cubicBezTo>
                  <a:cubicBezTo>
                    <a:pt x="45548" y="1115577"/>
                    <a:pt x="76200" y="1122218"/>
                    <a:pt x="83127" y="1122218"/>
                  </a:cubicBezTo>
                  <a:close/>
                </a:path>
              </a:pathLst>
            </a:custGeom>
            <a:solidFill>
              <a:srgbClr val="F794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1" name="Freeform 130"/>
            <p:cNvSpPr/>
            <p:nvPr/>
          </p:nvSpPr>
          <p:spPr>
            <a:xfrm>
              <a:off x="10407549" y="904009"/>
              <a:ext cx="191178" cy="1194955"/>
            </a:xfrm>
            <a:custGeom>
              <a:avLst/>
              <a:gdLst>
                <a:gd name="connsiteX0" fmla="*/ 118442 w 191178"/>
                <a:gd name="connsiteY0" fmla="*/ 0 h 1194955"/>
                <a:gd name="connsiteX1" fmla="*/ 118442 w 191178"/>
                <a:gd name="connsiteY1" fmla="*/ 0 h 1194955"/>
                <a:gd name="connsiteX2" fmla="*/ 128833 w 191178"/>
                <a:gd name="connsiteY2" fmla="*/ 197428 h 1194955"/>
                <a:gd name="connsiteX3" fmla="*/ 139224 w 191178"/>
                <a:gd name="connsiteY3" fmla="*/ 249382 h 1194955"/>
                <a:gd name="connsiteX4" fmla="*/ 149615 w 191178"/>
                <a:gd name="connsiteY4" fmla="*/ 384464 h 1194955"/>
                <a:gd name="connsiteX5" fmla="*/ 128833 w 191178"/>
                <a:gd name="connsiteY5" fmla="*/ 706582 h 1194955"/>
                <a:gd name="connsiteX6" fmla="*/ 108051 w 191178"/>
                <a:gd name="connsiteY6" fmla="*/ 748146 h 1194955"/>
                <a:gd name="connsiteX7" fmla="*/ 87269 w 191178"/>
                <a:gd name="connsiteY7" fmla="*/ 862446 h 1194955"/>
                <a:gd name="connsiteX8" fmla="*/ 66487 w 191178"/>
                <a:gd name="connsiteY8" fmla="*/ 893619 h 1194955"/>
                <a:gd name="connsiteX9" fmla="*/ 56097 w 191178"/>
                <a:gd name="connsiteY9" fmla="*/ 924791 h 1194955"/>
                <a:gd name="connsiteX10" fmla="*/ 24924 w 191178"/>
                <a:gd name="connsiteY10" fmla="*/ 945573 h 1194955"/>
                <a:gd name="connsiteX11" fmla="*/ 66487 w 191178"/>
                <a:gd name="connsiteY11" fmla="*/ 1194955 h 1194955"/>
                <a:gd name="connsiteX12" fmla="*/ 97660 w 191178"/>
                <a:gd name="connsiteY12" fmla="*/ 1184564 h 1194955"/>
                <a:gd name="connsiteX13" fmla="*/ 108051 w 191178"/>
                <a:gd name="connsiteY13" fmla="*/ 1059873 h 1194955"/>
                <a:gd name="connsiteX14" fmla="*/ 118442 w 191178"/>
                <a:gd name="connsiteY14" fmla="*/ 831273 h 1194955"/>
                <a:gd name="connsiteX15" fmla="*/ 139224 w 191178"/>
                <a:gd name="connsiteY15" fmla="*/ 654628 h 1194955"/>
                <a:gd name="connsiteX16" fmla="*/ 160006 w 191178"/>
                <a:gd name="connsiteY16" fmla="*/ 457200 h 1194955"/>
                <a:gd name="connsiteX17" fmla="*/ 170397 w 191178"/>
                <a:gd name="connsiteY17" fmla="*/ 155864 h 1194955"/>
                <a:gd name="connsiteX18" fmla="*/ 191178 w 191178"/>
                <a:gd name="connsiteY18" fmla="*/ 93519 h 1194955"/>
                <a:gd name="connsiteX19" fmla="*/ 180787 w 191178"/>
                <a:gd name="connsiteY19" fmla="*/ 31173 h 1194955"/>
                <a:gd name="connsiteX20" fmla="*/ 128833 w 191178"/>
                <a:gd name="connsiteY20" fmla="*/ 41564 h 1194955"/>
                <a:gd name="connsiteX21" fmla="*/ 128833 w 191178"/>
                <a:gd name="connsiteY21" fmla="*/ 51955 h 1194955"/>
                <a:gd name="connsiteX22" fmla="*/ 128833 w 191178"/>
                <a:gd name="connsiteY22" fmla="*/ 93519 h 119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1178" h="1194955">
                  <a:moveTo>
                    <a:pt x="118442" y="0"/>
                  </a:moveTo>
                  <a:lnTo>
                    <a:pt x="118442" y="0"/>
                  </a:lnTo>
                  <a:cubicBezTo>
                    <a:pt x="121906" y="65809"/>
                    <a:pt x="123360" y="131755"/>
                    <a:pt x="128833" y="197428"/>
                  </a:cubicBezTo>
                  <a:cubicBezTo>
                    <a:pt x="130300" y="215028"/>
                    <a:pt x="137274" y="231829"/>
                    <a:pt x="139224" y="249382"/>
                  </a:cubicBezTo>
                  <a:cubicBezTo>
                    <a:pt x="144211" y="294266"/>
                    <a:pt x="146151" y="339437"/>
                    <a:pt x="149615" y="384464"/>
                  </a:cubicBezTo>
                  <a:cubicBezTo>
                    <a:pt x="142688" y="491837"/>
                    <a:pt x="141050" y="599682"/>
                    <a:pt x="128833" y="706582"/>
                  </a:cubicBezTo>
                  <a:cubicBezTo>
                    <a:pt x="127074" y="721972"/>
                    <a:pt x="111808" y="733119"/>
                    <a:pt x="108051" y="748146"/>
                  </a:cubicBezTo>
                  <a:cubicBezTo>
                    <a:pt x="97305" y="791129"/>
                    <a:pt x="106097" y="824790"/>
                    <a:pt x="87269" y="862446"/>
                  </a:cubicBezTo>
                  <a:cubicBezTo>
                    <a:pt x="81684" y="873616"/>
                    <a:pt x="73414" y="883228"/>
                    <a:pt x="66487" y="893619"/>
                  </a:cubicBezTo>
                  <a:cubicBezTo>
                    <a:pt x="63024" y="904010"/>
                    <a:pt x="62939" y="916238"/>
                    <a:pt x="56097" y="924791"/>
                  </a:cubicBezTo>
                  <a:cubicBezTo>
                    <a:pt x="48296" y="934543"/>
                    <a:pt x="25920" y="933124"/>
                    <a:pt x="24924" y="945573"/>
                  </a:cubicBezTo>
                  <a:cubicBezTo>
                    <a:pt x="5731" y="1185486"/>
                    <a:pt x="-36203" y="1160724"/>
                    <a:pt x="66487" y="1194955"/>
                  </a:cubicBezTo>
                  <a:cubicBezTo>
                    <a:pt x="76878" y="1191491"/>
                    <a:pt x="89107" y="1191406"/>
                    <a:pt x="97660" y="1184564"/>
                  </a:cubicBezTo>
                  <a:cubicBezTo>
                    <a:pt x="138567" y="1151838"/>
                    <a:pt x="112972" y="1104161"/>
                    <a:pt x="108051" y="1059873"/>
                  </a:cubicBezTo>
                  <a:cubicBezTo>
                    <a:pt x="111515" y="983673"/>
                    <a:pt x="113531" y="907393"/>
                    <a:pt x="118442" y="831273"/>
                  </a:cubicBezTo>
                  <a:cubicBezTo>
                    <a:pt x="121329" y="786521"/>
                    <a:pt x="134369" y="700750"/>
                    <a:pt x="139224" y="654628"/>
                  </a:cubicBezTo>
                  <a:cubicBezTo>
                    <a:pt x="165063" y="409157"/>
                    <a:pt x="135439" y="653735"/>
                    <a:pt x="160006" y="457200"/>
                  </a:cubicBezTo>
                  <a:cubicBezTo>
                    <a:pt x="163470" y="356755"/>
                    <a:pt x="161814" y="256002"/>
                    <a:pt x="170397" y="155864"/>
                  </a:cubicBezTo>
                  <a:cubicBezTo>
                    <a:pt x="172268" y="134038"/>
                    <a:pt x="191178" y="93519"/>
                    <a:pt x="191178" y="93519"/>
                  </a:cubicBezTo>
                  <a:cubicBezTo>
                    <a:pt x="187714" y="72737"/>
                    <a:pt x="190209" y="50017"/>
                    <a:pt x="180787" y="31173"/>
                  </a:cubicBezTo>
                  <a:cubicBezTo>
                    <a:pt x="156542" y="-17318"/>
                    <a:pt x="139224" y="20782"/>
                    <a:pt x="128833" y="41564"/>
                  </a:cubicBezTo>
                  <a:cubicBezTo>
                    <a:pt x="127284" y="44662"/>
                    <a:pt x="128833" y="48491"/>
                    <a:pt x="128833" y="51955"/>
                  </a:cubicBezTo>
                  <a:lnTo>
                    <a:pt x="128833" y="93519"/>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2" name="Frame 131"/>
            <p:cNvSpPr/>
            <p:nvPr/>
          </p:nvSpPr>
          <p:spPr>
            <a:xfrm>
              <a:off x="7554191" y="768927"/>
              <a:ext cx="3397827" cy="4246929"/>
            </a:xfrm>
            <a:prstGeom prst="frame">
              <a:avLst>
                <a:gd name="adj1" fmla="val 332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202020204" charset="0"/>
              </a:endParaRPr>
            </a:p>
          </p:txBody>
        </p:sp>
        <p:sp>
          <p:nvSpPr>
            <p:cNvPr id="133" name="TextBox 132"/>
            <p:cNvSpPr txBox="1"/>
            <p:nvPr/>
          </p:nvSpPr>
          <p:spPr>
            <a:xfrm>
              <a:off x="9455728" y="1176543"/>
              <a:ext cx="1263549" cy="369332"/>
            </a:xfrm>
            <a:prstGeom prst="rect">
              <a:avLst/>
            </a:prstGeom>
            <a:noFill/>
          </p:spPr>
          <p:txBody>
            <a:bodyPr wrap="square" rtlCol="0">
              <a:spAutoFit/>
            </a:bodyPr>
            <a:lstStyle/>
            <a:p>
              <a:r>
                <a:rPr lang="en-US" dirty="0">
                  <a:solidFill>
                    <a:schemeClr val="bg1"/>
                  </a:solidFill>
                  <a:latin typeface="Abadi" panose="020B0604020202020204" charset="0"/>
                </a:rPr>
                <a:t>Samaria</a:t>
              </a:r>
            </a:p>
          </p:txBody>
        </p:sp>
        <p:sp>
          <p:nvSpPr>
            <p:cNvPr id="134" name="TextBox 133"/>
            <p:cNvSpPr txBox="1"/>
            <p:nvPr/>
          </p:nvSpPr>
          <p:spPr>
            <a:xfrm>
              <a:off x="8823954" y="3624791"/>
              <a:ext cx="1263549" cy="369332"/>
            </a:xfrm>
            <a:prstGeom prst="rect">
              <a:avLst/>
            </a:prstGeom>
            <a:noFill/>
          </p:spPr>
          <p:txBody>
            <a:bodyPr wrap="square" rtlCol="0">
              <a:spAutoFit/>
            </a:bodyPr>
            <a:lstStyle/>
            <a:p>
              <a:r>
                <a:rPr lang="en-US" dirty="0">
                  <a:solidFill>
                    <a:schemeClr val="bg1"/>
                  </a:solidFill>
                  <a:latin typeface="Abadi" panose="020B0604020202020204" charset="0"/>
                </a:rPr>
                <a:t>Mt. Sinai</a:t>
              </a:r>
            </a:p>
          </p:txBody>
        </p:sp>
        <p:sp>
          <p:nvSpPr>
            <p:cNvPr id="135" name="5-Point Star 134"/>
            <p:cNvSpPr/>
            <p:nvPr/>
          </p:nvSpPr>
          <p:spPr>
            <a:xfrm>
              <a:off x="10299462" y="1409608"/>
              <a:ext cx="108087" cy="13626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6" name="5-Point Star 135"/>
            <p:cNvSpPr/>
            <p:nvPr/>
          </p:nvSpPr>
          <p:spPr>
            <a:xfrm>
              <a:off x="9401684" y="3994123"/>
              <a:ext cx="108087" cy="13626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Tree>
    <p:extLst>
      <p:ext uri="{BB962C8B-B14F-4D97-AF65-F5344CB8AC3E}">
        <p14:creationId xmlns:p14="http://schemas.microsoft.com/office/powerpoint/2010/main" val="20115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36" y="28355"/>
            <a:ext cx="12185964" cy="830997"/>
          </a:xfrm>
          <a:prstGeom prst="rect">
            <a:avLst/>
          </a:prstGeom>
          <a:noFill/>
        </p:spPr>
        <p:txBody>
          <a:bodyPr wrap="square" rtlCol="0">
            <a:spAutoFit/>
          </a:bodyPr>
          <a:lstStyle/>
          <a:p>
            <a:pPr algn="ctr"/>
            <a:r>
              <a:rPr lang="en-US" sz="4800" dirty="0">
                <a:latin typeface="Abadi" panose="020B0604020202020204" charset="0"/>
              </a:rPr>
              <a:t>A Request to Die</a:t>
            </a:r>
          </a:p>
        </p:txBody>
      </p:sp>
      <p:sp>
        <p:nvSpPr>
          <p:cNvPr id="2" name="Rectangle 1"/>
          <p:cNvSpPr/>
          <p:nvPr/>
        </p:nvSpPr>
        <p:spPr>
          <a:xfrm>
            <a:off x="634490" y="3094706"/>
            <a:ext cx="2563091" cy="1569660"/>
          </a:xfrm>
          <a:prstGeom prst="rect">
            <a:avLst/>
          </a:prstGeom>
        </p:spPr>
        <p:txBody>
          <a:bodyPr wrap="square">
            <a:spAutoFit/>
          </a:bodyPr>
          <a:lstStyle/>
          <a:p>
            <a:r>
              <a:rPr lang="en-US" sz="2400" i="1" dirty="0">
                <a:latin typeface="Abadi" panose="020B0604020202020204" charset="0"/>
              </a:rPr>
              <a:t> O </a:t>
            </a:r>
            <a:r>
              <a:rPr lang="en-US" sz="2400" i="1" cap="small" dirty="0">
                <a:latin typeface="Abadi" panose="020B0604020202020204" charset="0"/>
              </a:rPr>
              <a:t>Lord</a:t>
            </a:r>
            <a:r>
              <a:rPr lang="en-US" sz="2400" i="1" dirty="0">
                <a:latin typeface="Abadi" panose="020B0604020202020204" charset="0"/>
              </a:rPr>
              <a:t>, take away my life; for I am not better than my fathers.</a:t>
            </a:r>
          </a:p>
        </p:txBody>
      </p:sp>
      <p:sp>
        <p:nvSpPr>
          <p:cNvPr id="4" name="Rectangle 3"/>
          <p:cNvSpPr/>
          <p:nvPr/>
        </p:nvSpPr>
        <p:spPr>
          <a:xfrm>
            <a:off x="2854680" y="776714"/>
            <a:ext cx="6933555" cy="646331"/>
          </a:xfrm>
          <a:prstGeom prst="rect">
            <a:avLst/>
          </a:prstGeom>
        </p:spPr>
        <p:txBody>
          <a:bodyPr wrap="square">
            <a:spAutoFit/>
          </a:bodyPr>
          <a:lstStyle/>
          <a:p>
            <a:r>
              <a:rPr lang="en-US" dirty="0">
                <a:latin typeface="Abadi" panose="020B0604020202020204" charset="0"/>
              </a:rPr>
              <a:t> Those who are heavy-laden with despair should come unto the Lord, for his yoke is easy and his burden is light (3)</a:t>
            </a:r>
          </a:p>
        </p:txBody>
      </p:sp>
      <p:sp>
        <p:nvSpPr>
          <p:cNvPr id="5" name="Rectangle 4"/>
          <p:cNvSpPr/>
          <p:nvPr/>
        </p:nvSpPr>
        <p:spPr>
          <a:xfrm>
            <a:off x="7987342" y="2846364"/>
            <a:ext cx="3914801" cy="2585323"/>
          </a:xfrm>
          <a:prstGeom prst="rect">
            <a:avLst/>
          </a:prstGeom>
        </p:spPr>
        <p:txBody>
          <a:bodyPr wrap="square">
            <a:spAutoFit/>
          </a:bodyPr>
          <a:lstStyle/>
          <a:p>
            <a:pPr fontAlgn="base"/>
            <a:r>
              <a:rPr lang="en-US" i="1" dirty="0">
                <a:latin typeface="Abadi" panose="020B0604020202020204" charset="0"/>
              </a:rPr>
              <a:t>Come unto me, all ye that </a:t>
            </a:r>
            <a:r>
              <a:rPr lang="en-US" i="1" dirty="0" err="1">
                <a:latin typeface="Abadi" panose="020B0604020202020204" charset="0"/>
              </a:rPr>
              <a:t>labour</a:t>
            </a:r>
            <a:r>
              <a:rPr lang="en-US" i="1" dirty="0">
                <a:latin typeface="Abadi" panose="020B0604020202020204" charset="0"/>
              </a:rPr>
              <a:t> and are heavy laden, and I will give you rest.</a:t>
            </a:r>
          </a:p>
          <a:p>
            <a:pPr fontAlgn="base"/>
            <a:r>
              <a:rPr lang="en-US" i="1" dirty="0">
                <a:latin typeface="Abadi" panose="020B0604020202020204" charset="0"/>
              </a:rPr>
              <a:t>Take my yoke upon you, and learn of me; for I am meek and lowly in heart: and ye shall find rest unto your souls.</a:t>
            </a:r>
          </a:p>
          <a:p>
            <a:pPr fontAlgn="base"/>
            <a:r>
              <a:rPr lang="en-US" i="1" dirty="0">
                <a:latin typeface="Abadi" panose="020B0604020202020204" charset="0"/>
              </a:rPr>
              <a:t>For my yoke is easy, and my burden is light. </a:t>
            </a:r>
          </a:p>
          <a:p>
            <a:pPr fontAlgn="base"/>
            <a:r>
              <a:rPr lang="en-US" i="1" dirty="0">
                <a:latin typeface="Abadi" panose="020B0604020202020204" charset="0"/>
              </a:rPr>
              <a:t>Matthew 11:28-30</a:t>
            </a:r>
            <a:endParaRPr lang="en-US" b="0" i="1" dirty="0">
              <a:effectLst/>
              <a:latin typeface="Abadi" panose="020B0604020202020204" charset="0"/>
            </a:endParaRPr>
          </a:p>
        </p:txBody>
      </p:sp>
      <p:sp>
        <p:nvSpPr>
          <p:cNvPr id="7" name="Rectangle 6"/>
          <p:cNvSpPr/>
          <p:nvPr/>
        </p:nvSpPr>
        <p:spPr>
          <a:xfrm>
            <a:off x="0" y="6438084"/>
            <a:ext cx="1475084" cy="369332"/>
          </a:xfrm>
          <a:prstGeom prst="rect">
            <a:avLst/>
          </a:prstGeom>
        </p:spPr>
        <p:txBody>
          <a:bodyPr wrap="none">
            <a:spAutoFit/>
          </a:bodyPr>
          <a:lstStyle/>
          <a:p>
            <a:r>
              <a:rPr lang="en-US" dirty="0">
                <a:latin typeface="Abadi" panose="020B0604020202020204" charset="0"/>
              </a:rPr>
              <a:t>1 Kings 19:4</a:t>
            </a:r>
          </a:p>
        </p:txBody>
      </p:sp>
      <p:pic>
        <p:nvPicPr>
          <p:cNvPr id="9218" name="Picture 2" descr="http://firstchurchhadley.org/index/sites/default/files/images/elij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1471901"/>
            <a:ext cx="4039887" cy="502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8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rnleyfineart.com/images/igallery/resized/101-200/576-189-600-5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9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workingpreacher.org/controls_media/header/tool_wp_feature_picture_readings/feature_images/Volterra_Prophet_Elijah_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60" y="3598481"/>
            <a:ext cx="5278176" cy="32709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Arise and Eat: 2 Times</a:t>
            </a:r>
          </a:p>
        </p:txBody>
      </p:sp>
      <p:sp>
        <p:nvSpPr>
          <p:cNvPr id="2" name="Rectangle 1"/>
          <p:cNvSpPr/>
          <p:nvPr/>
        </p:nvSpPr>
        <p:spPr>
          <a:xfrm>
            <a:off x="610928" y="1083024"/>
            <a:ext cx="5970865" cy="369332"/>
          </a:xfrm>
          <a:prstGeom prst="rect">
            <a:avLst/>
          </a:prstGeom>
        </p:spPr>
        <p:txBody>
          <a:bodyPr wrap="none">
            <a:spAutoFit/>
          </a:bodyPr>
          <a:lstStyle/>
          <a:p>
            <a:r>
              <a:rPr lang="en-US" dirty="0">
                <a:solidFill>
                  <a:srgbClr val="333333"/>
                </a:solidFill>
                <a:latin typeface="Abadi" panose="020B0604020202020204" charset="0"/>
              </a:rPr>
              <a:t> An angel touched him, and said unto him, Arise </a:t>
            </a:r>
            <a:r>
              <a:rPr lang="en-US" i="1" dirty="0">
                <a:solidFill>
                  <a:srgbClr val="333333"/>
                </a:solidFill>
                <a:latin typeface="Abadi" panose="020B0604020202020204" charset="0"/>
              </a:rPr>
              <a:t>and </a:t>
            </a:r>
            <a:r>
              <a:rPr lang="en-US" dirty="0">
                <a:solidFill>
                  <a:srgbClr val="333333"/>
                </a:solidFill>
                <a:latin typeface="Abadi" panose="020B0604020202020204" charset="0"/>
              </a:rPr>
              <a:t>eat.</a:t>
            </a:r>
            <a:endParaRPr lang="en-US" dirty="0">
              <a:latin typeface="Abadi" panose="020B0604020202020204" charset="0"/>
            </a:endParaRPr>
          </a:p>
        </p:txBody>
      </p:sp>
      <p:sp>
        <p:nvSpPr>
          <p:cNvPr id="6" name="Rectangle 5"/>
          <p:cNvSpPr/>
          <p:nvPr/>
        </p:nvSpPr>
        <p:spPr>
          <a:xfrm>
            <a:off x="0" y="6438084"/>
            <a:ext cx="1691489" cy="369332"/>
          </a:xfrm>
          <a:prstGeom prst="rect">
            <a:avLst/>
          </a:prstGeom>
        </p:spPr>
        <p:txBody>
          <a:bodyPr wrap="none">
            <a:spAutoFit/>
          </a:bodyPr>
          <a:lstStyle/>
          <a:p>
            <a:r>
              <a:rPr lang="en-US" dirty="0">
                <a:solidFill>
                  <a:srgbClr val="333333"/>
                </a:solidFill>
                <a:latin typeface="Abadi" panose="020B0604020202020204" charset="0"/>
              </a:rPr>
              <a:t>1 Kings 19:5-9</a:t>
            </a:r>
            <a:endParaRPr lang="en-US" dirty="0">
              <a:latin typeface="Abadi" panose="020B0604020202020204" charset="0"/>
            </a:endParaRPr>
          </a:p>
        </p:txBody>
      </p:sp>
      <p:sp>
        <p:nvSpPr>
          <p:cNvPr id="5" name="Rectangle 4"/>
          <p:cNvSpPr/>
          <p:nvPr/>
        </p:nvSpPr>
        <p:spPr>
          <a:xfrm>
            <a:off x="4252782" y="1571803"/>
            <a:ext cx="6096000" cy="646331"/>
          </a:xfrm>
          <a:prstGeom prst="rect">
            <a:avLst/>
          </a:prstGeom>
        </p:spPr>
        <p:txBody>
          <a:bodyPr>
            <a:spAutoFit/>
          </a:bodyPr>
          <a:lstStyle/>
          <a:p>
            <a:r>
              <a:rPr lang="en-US" dirty="0">
                <a:solidFill>
                  <a:srgbClr val="333333"/>
                </a:solidFill>
                <a:latin typeface="Abadi" panose="020B0604020202020204" charset="0"/>
              </a:rPr>
              <a:t>…went in the strength of that meat forty days and forty nights unto </a:t>
            </a:r>
            <a:r>
              <a:rPr lang="en-US" dirty="0" err="1">
                <a:solidFill>
                  <a:srgbClr val="333333"/>
                </a:solidFill>
                <a:latin typeface="Abadi" panose="020B0604020202020204" charset="0"/>
              </a:rPr>
              <a:t>Horeb</a:t>
            </a:r>
            <a:r>
              <a:rPr lang="en-US" dirty="0">
                <a:solidFill>
                  <a:srgbClr val="333333"/>
                </a:solidFill>
                <a:latin typeface="Abadi" panose="020B0604020202020204" charset="0"/>
              </a:rPr>
              <a:t> the mount of God.</a:t>
            </a:r>
            <a:endParaRPr lang="en-US" dirty="0">
              <a:latin typeface="Abadi" panose="020B0604020202020204" charset="0"/>
            </a:endParaRPr>
          </a:p>
        </p:txBody>
      </p:sp>
    </p:spTree>
    <p:extLst>
      <p:ext uri="{BB962C8B-B14F-4D97-AF65-F5344CB8AC3E}">
        <p14:creationId xmlns:p14="http://schemas.microsoft.com/office/powerpoint/2010/main" val="343923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edia.freebibleimages.org/stories/FB_Elijah_Horeb/overview_images/021-elijah-horeb.jpg?1436947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7882"/>
            <a:ext cx="12185964" cy="830997"/>
          </a:xfrm>
          <a:prstGeom prst="rect">
            <a:avLst/>
          </a:prstGeom>
          <a:noFill/>
        </p:spPr>
        <p:txBody>
          <a:bodyPr wrap="square" rtlCol="0">
            <a:spAutoFit/>
          </a:bodyPr>
          <a:lstStyle/>
          <a:p>
            <a:pPr algn="ctr"/>
            <a:r>
              <a:rPr lang="en-US" sz="4800" dirty="0">
                <a:solidFill>
                  <a:schemeClr val="bg1"/>
                </a:solidFill>
                <a:latin typeface="Abadi" panose="020B0604020202020204" charset="0"/>
              </a:rPr>
              <a:t>Prepare To Hear the Still Small Voice</a:t>
            </a:r>
          </a:p>
        </p:txBody>
      </p:sp>
      <p:sp>
        <p:nvSpPr>
          <p:cNvPr id="7" name="Rectangle 6"/>
          <p:cNvSpPr/>
          <p:nvPr/>
        </p:nvSpPr>
        <p:spPr>
          <a:xfrm>
            <a:off x="0" y="6438084"/>
            <a:ext cx="1970411" cy="369332"/>
          </a:xfrm>
          <a:prstGeom prst="rect">
            <a:avLst/>
          </a:prstGeom>
        </p:spPr>
        <p:txBody>
          <a:bodyPr wrap="none">
            <a:spAutoFit/>
          </a:bodyPr>
          <a:lstStyle/>
          <a:p>
            <a:r>
              <a:rPr lang="en-US" dirty="0">
                <a:solidFill>
                  <a:schemeClr val="bg1"/>
                </a:solidFill>
                <a:latin typeface="Abadi" panose="020B0604020202020204" charset="0"/>
              </a:rPr>
              <a:t>1 Kings 19:11-12</a:t>
            </a:r>
          </a:p>
        </p:txBody>
      </p:sp>
      <p:sp>
        <p:nvSpPr>
          <p:cNvPr id="8" name="TextBox 7"/>
          <p:cNvSpPr txBox="1"/>
          <p:nvPr/>
        </p:nvSpPr>
        <p:spPr>
          <a:xfrm>
            <a:off x="4468090" y="2693507"/>
            <a:ext cx="5850973" cy="954107"/>
          </a:xfrm>
          <a:prstGeom prst="rect">
            <a:avLst/>
          </a:prstGeom>
          <a:noFill/>
        </p:spPr>
        <p:txBody>
          <a:bodyPr wrap="square" rtlCol="0">
            <a:spAutoFit/>
          </a:bodyPr>
          <a:lstStyle/>
          <a:p>
            <a:pPr algn="ctr"/>
            <a:r>
              <a:rPr lang="en-US" sz="2800" dirty="0">
                <a:solidFill>
                  <a:schemeClr val="bg1"/>
                </a:solidFill>
                <a:latin typeface="Abadi" panose="020B0604020202020204" charset="0"/>
              </a:rPr>
              <a:t>The Lord Was Not in the Wind or the Rains</a:t>
            </a:r>
          </a:p>
        </p:txBody>
      </p:sp>
      <p:sp>
        <p:nvSpPr>
          <p:cNvPr id="6" name="Rectangle 5"/>
          <p:cNvSpPr/>
          <p:nvPr/>
        </p:nvSpPr>
        <p:spPr>
          <a:xfrm>
            <a:off x="252846" y="1711604"/>
            <a:ext cx="3654136" cy="1200329"/>
          </a:xfrm>
          <a:prstGeom prst="rect">
            <a:avLst/>
          </a:prstGeom>
        </p:spPr>
        <p:txBody>
          <a:bodyPr wrap="square">
            <a:spAutoFit/>
          </a:bodyPr>
          <a:lstStyle/>
          <a:p>
            <a:r>
              <a:rPr lang="en-US" dirty="0">
                <a:solidFill>
                  <a:schemeClr val="bg1"/>
                </a:solidFill>
                <a:latin typeface="Abadi" panose="020B0604020202020204" charset="0"/>
              </a:rPr>
              <a:t> Elijah was now standing on the same place where Moses stood, when God revealed himself to him in the giving of the law</a:t>
            </a:r>
          </a:p>
        </p:txBody>
      </p:sp>
      <p:sp>
        <p:nvSpPr>
          <p:cNvPr id="10" name="Rectangle 9"/>
          <p:cNvSpPr/>
          <p:nvPr/>
        </p:nvSpPr>
        <p:spPr>
          <a:xfrm>
            <a:off x="3719946" y="745004"/>
            <a:ext cx="5108864" cy="646331"/>
          </a:xfrm>
          <a:prstGeom prst="rect">
            <a:avLst/>
          </a:prstGeom>
        </p:spPr>
        <p:txBody>
          <a:bodyPr wrap="square">
            <a:spAutoFit/>
          </a:bodyPr>
          <a:lstStyle/>
          <a:p>
            <a:r>
              <a:rPr lang="en-US" dirty="0">
                <a:solidFill>
                  <a:schemeClr val="bg1"/>
                </a:solidFill>
                <a:latin typeface="Abadi" panose="020B0604020202020204" charset="0"/>
              </a:rPr>
              <a:t>As the wind, the earthquake, and the fire, were only the forerunners of the still small voice, </a:t>
            </a:r>
          </a:p>
        </p:txBody>
      </p:sp>
      <p:grpSp>
        <p:nvGrpSpPr>
          <p:cNvPr id="11" name="Group 10"/>
          <p:cNvGrpSpPr/>
          <p:nvPr/>
        </p:nvGrpSpPr>
        <p:grpSpPr>
          <a:xfrm>
            <a:off x="351897" y="3645135"/>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13" name="Rectangle 12"/>
            <p:cNvSpPr/>
            <p:nvPr/>
          </p:nvSpPr>
          <p:spPr>
            <a:xfrm>
              <a:off x="809944" y="1154287"/>
              <a:ext cx="2293346" cy="830997"/>
            </a:xfrm>
            <a:prstGeom prst="rect">
              <a:avLst/>
            </a:prstGeom>
          </p:spPr>
          <p:txBody>
            <a:bodyPr wrap="square">
              <a:spAutoFit/>
            </a:bodyPr>
            <a:lstStyle/>
            <a:p>
              <a:pPr algn="ctr"/>
              <a:r>
                <a:rPr lang="en-US" sz="1600" b="1" dirty="0">
                  <a:latin typeface="Abadi" panose="020B0604020202020204" charset="0"/>
                </a:rPr>
                <a:t>The Lord often speaks to us through the still, small voice of the Spirit</a:t>
              </a:r>
              <a:endParaRPr lang="en-US" sz="1600" i="1" dirty="0">
                <a:latin typeface="Abadi" panose="020B0604020202020204" charset="0"/>
              </a:endParaRPr>
            </a:p>
          </p:txBody>
        </p:sp>
      </p:grpSp>
    </p:spTree>
    <p:extLst>
      <p:ext uri="{BB962C8B-B14F-4D97-AF65-F5344CB8AC3E}">
        <p14:creationId xmlns:p14="http://schemas.microsoft.com/office/powerpoint/2010/main" val="24439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 b="67512"/>
          <a:stretch/>
        </p:blipFill>
        <p:spPr bwMode="auto">
          <a:xfrm>
            <a:off x="-25758" y="0"/>
            <a:ext cx="1221775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9194" y="206184"/>
            <a:ext cx="6096000" cy="2308324"/>
          </a:xfrm>
          <a:prstGeom prst="rect">
            <a:avLst/>
          </a:prstGeom>
        </p:spPr>
        <p:txBody>
          <a:bodyPr>
            <a:spAutoFit/>
          </a:bodyPr>
          <a:lstStyle/>
          <a:p>
            <a:r>
              <a:rPr lang="en-US" dirty="0">
                <a:solidFill>
                  <a:srgbClr val="333333"/>
                </a:solidFill>
                <a:latin typeface="Abadi" panose="020B0604020202020204" charset="0"/>
              </a:rPr>
              <a:t>“That sweet, quiet voice of inspiration comes more as a feeling than it does as a sound. Pure intelligence can be spoken into the mind. </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The </a:t>
            </a:r>
            <a:r>
              <a:rPr lang="en-US" dirty="0">
                <a:solidFill>
                  <a:srgbClr val="2F393A"/>
                </a:solidFill>
                <a:latin typeface="Abadi" panose="020B0604020202020204" charset="0"/>
              </a:rPr>
              <a:t>Holy Ghost </a:t>
            </a:r>
            <a:r>
              <a:rPr lang="en-US" dirty="0">
                <a:solidFill>
                  <a:srgbClr val="333333"/>
                </a:solidFill>
                <a:latin typeface="Abadi" panose="020B0604020202020204" charset="0"/>
              </a:rPr>
              <a:t>communicates with our spirits through the mind more than through the physical senses. This guidance comes as thoughts, as feelings through promptings and impressions …</a:t>
            </a:r>
            <a:endParaRPr lang="en-US" dirty="0">
              <a:latin typeface="Abadi" panose="020B0604020202020204" charset="0"/>
            </a:endParaRPr>
          </a:p>
        </p:txBody>
      </p:sp>
      <p:sp>
        <p:nvSpPr>
          <p:cNvPr id="5" name="Rectangle 4"/>
          <p:cNvSpPr/>
          <p:nvPr/>
        </p:nvSpPr>
        <p:spPr>
          <a:xfrm>
            <a:off x="5636655" y="2690336"/>
            <a:ext cx="6096000" cy="1477328"/>
          </a:xfrm>
          <a:prstGeom prst="rect">
            <a:avLst/>
          </a:prstGeom>
        </p:spPr>
        <p:txBody>
          <a:bodyPr>
            <a:spAutoFit/>
          </a:bodyPr>
          <a:lstStyle/>
          <a:p>
            <a:r>
              <a:rPr lang="en-US" dirty="0">
                <a:solidFill>
                  <a:srgbClr val="333333"/>
                </a:solidFill>
                <a:latin typeface="Abadi" panose="020B0604020202020204" charset="0"/>
              </a:rPr>
              <a:t>“This process is not reserved for the prophets alone. The gift of the Holy Ghost operates equally with men, women, and even little children. It is within this wondrous gift and power that the spiritual remedy to any problem can be found. …</a:t>
            </a:r>
            <a:endParaRPr lang="en-US" dirty="0">
              <a:latin typeface="Abadi" panose="020B0604020202020204" charset="0"/>
            </a:endParaRPr>
          </a:p>
        </p:txBody>
      </p:sp>
      <p:sp>
        <p:nvSpPr>
          <p:cNvPr id="6" name="Rectangle 5"/>
          <p:cNvSpPr/>
          <p:nvPr/>
        </p:nvSpPr>
        <p:spPr>
          <a:xfrm>
            <a:off x="2777677" y="4551947"/>
            <a:ext cx="6096000" cy="1754326"/>
          </a:xfrm>
          <a:prstGeom prst="rect">
            <a:avLst/>
          </a:prstGeom>
        </p:spPr>
        <p:txBody>
          <a:bodyPr>
            <a:spAutoFit/>
          </a:bodyPr>
          <a:lstStyle/>
          <a:p>
            <a:r>
              <a:rPr lang="en-US" dirty="0">
                <a:latin typeface="Abadi" panose="020B0604020202020204" charset="0"/>
              </a:rPr>
              <a:t>“You can know the things you need to know. Pray that you will learn to receive that inspiration and remain worthy to receive it. </a:t>
            </a:r>
          </a:p>
          <a:p>
            <a:endParaRPr lang="en-US" dirty="0">
              <a:latin typeface="Abadi" panose="020B0604020202020204" charset="0"/>
            </a:endParaRPr>
          </a:p>
          <a:p>
            <a:r>
              <a:rPr lang="en-US" dirty="0">
                <a:latin typeface="Abadi" panose="020B0604020202020204" charset="0"/>
              </a:rPr>
              <a:t>Keep that channel— your mind—clean and free from the clutter of the world.”</a:t>
            </a:r>
          </a:p>
        </p:txBody>
      </p:sp>
      <p:sp>
        <p:nvSpPr>
          <p:cNvPr id="7" name="TextBox 6"/>
          <p:cNvSpPr txBox="1"/>
          <p:nvPr/>
        </p:nvSpPr>
        <p:spPr>
          <a:xfrm>
            <a:off x="11475078" y="6435500"/>
            <a:ext cx="515155" cy="369332"/>
          </a:xfrm>
          <a:prstGeom prst="rect">
            <a:avLst/>
          </a:prstGeom>
          <a:noFill/>
        </p:spPr>
        <p:txBody>
          <a:bodyPr wrap="square" rtlCol="0">
            <a:spAutoFit/>
          </a:bodyPr>
          <a:lstStyle/>
          <a:p>
            <a:r>
              <a:rPr lang="en-US" dirty="0">
                <a:latin typeface="Abadi" panose="020B0604020202020204" charset="0"/>
              </a:rPr>
              <a:t>(4)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241" y="155434"/>
            <a:ext cx="1933575" cy="2409825"/>
          </a:xfrm>
          <a:prstGeom prst="rect">
            <a:avLst/>
          </a:prstGeom>
        </p:spPr>
      </p:pic>
      <p:pic>
        <p:nvPicPr>
          <p:cNvPr id="12" name="Picture 11">
            <a:extLst>
              <a:ext uri="{FF2B5EF4-FFF2-40B4-BE49-F238E27FC236}">
                <a16:creationId xmlns:a16="http://schemas.microsoft.com/office/drawing/2014/main" id="{7C7D6EBB-D5EA-194F-A4D2-4A4D7040C3C9}"/>
              </a:ext>
            </a:extLst>
          </p:cNvPr>
          <p:cNvPicPr>
            <a:picLocks noChangeAspect="1"/>
          </p:cNvPicPr>
          <p:nvPr/>
        </p:nvPicPr>
        <p:blipFill>
          <a:blip r:embed="rId4"/>
          <a:stretch>
            <a:fillRect/>
          </a:stretch>
        </p:blipFill>
        <p:spPr>
          <a:xfrm>
            <a:off x="362448" y="4296890"/>
            <a:ext cx="2119148" cy="2095204"/>
          </a:xfrm>
          <a:prstGeom prst="rect">
            <a:avLst/>
          </a:prstGeom>
        </p:spPr>
      </p:pic>
      <p:pic>
        <p:nvPicPr>
          <p:cNvPr id="14" name="Picture 13">
            <a:extLst>
              <a:ext uri="{FF2B5EF4-FFF2-40B4-BE49-F238E27FC236}">
                <a16:creationId xmlns:a16="http://schemas.microsoft.com/office/drawing/2014/main" id="{2DC0E471-A52D-6553-DD4F-4BF6CE8ACCA8}"/>
              </a:ext>
            </a:extLst>
          </p:cNvPr>
          <p:cNvPicPr>
            <a:picLocks noChangeAspect="1"/>
          </p:cNvPicPr>
          <p:nvPr/>
        </p:nvPicPr>
        <p:blipFill>
          <a:blip r:embed="rId5"/>
          <a:stretch>
            <a:fillRect/>
          </a:stretch>
        </p:blipFill>
        <p:spPr>
          <a:xfrm>
            <a:off x="9025867" y="4191245"/>
            <a:ext cx="1759645" cy="2127166"/>
          </a:xfrm>
          <a:prstGeom prst="rect">
            <a:avLst/>
          </a:prstGeom>
        </p:spPr>
      </p:pic>
    </p:spTree>
    <p:extLst>
      <p:ext uri="{BB962C8B-B14F-4D97-AF65-F5344CB8AC3E}">
        <p14:creationId xmlns:p14="http://schemas.microsoft.com/office/powerpoint/2010/main" val="425358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rnleyfineart.com/images/igallery/resized/101-200/576-189-600-5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9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You Are Not Alone</a:t>
            </a:r>
          </a:p>
        </p:txBody>
      </p:sp>
      <p:sp>
        <p:nvSpPr>
          <p:cNvPr id="6" name="Rectangle 5"/>
          <p:cNvSpPr/>
          <p:nvPr/>
        </p:nvSpPr>
        <p:spPr>
          <a:xfrm>
            <a:off x="0" y="6438084"/>
            <a:ext cx="1970411" cy="369332"/>
          </a:xfrm>
          <a:prstGeom prst="rect">
            <a:avLst/>
          </a:prstGeom>
        </p:spPr>
        <p:txBody>
          <a:bodyPr wrap="none">
            <a:spAutoFit/>
          </a:bodyPr>
          <a:lstStyle/>
          <a:p>
            <a:r>
              <a:rPr lang="en-US" dirty="0">
                <a:solidFill>
                  <a:srgbClr val="333333"/>
                </a:solidFill>
                <a:latin typeface="Abadi" panose="020B0604020202020204" charset="0"/>
              </a:rPr>
              <a:t>1 Kings 19:16-19</a:t>
            </a:r>
            <a:endParaRPr lang="en-US" dirty="0">
              <a:latin typeface="Abadi" panose="020B0604020202020204" charset="0"/>
            </a:endParaRPr>
          </a:p>
        </p:txBody>
      </p:sp>
      <p:sp>
        <p:nvSpPr>
          <p:cNvPr id="7" name="Rectangle 6"/>
          <p:cNvSpPr/>
          <p:nvPr/>
        </p:nvSpPr>
        <p:spPr>
          <a:xfrm>
            <a:off x="2455572" y="715914"/>
            <a:ext cx="7419486" cy="646331"/>
          </a:xfrm>
          <a:prstGeom prst="rect">
            <a:avLst/>
          </a:prstGeom>
        </p:spPr>
        <p:txBody>
          <a:bodyPr wrap="square">
            <a:spAutoFit/>
          </a:bodyPr>
          <a:lstStyle/>
          <a:p>
            <a:r>
              <a:rPr lang="en-US" b="1" i="1" dirty="0">
                <a:solidFill>
                  <a:srgbClr val="333333"/>
                </a:solidFill>
                <a:latin typeface="Abadi" panose="020B0604020202020204" charset="0"/>
              </a:rPr>
              <a:t>Yet I have left me seven thousand in Israel, all the knees which have not bowed unto Baal, and every mouth which hath not kissed him.</a:t>
            </a:r>
            <a:endParaRPr lang="en-US" b="1" i="1" dirty="0">
              <a:latin typeface="Abadi" panose="020B0604020202020204" charset="0"/>
            </a:endParaRPr>
          </a:p>
        </p:txBody>
      </p:sp>
      <p:sp>
        <p:nvSpPr>
          <p:cNvPr id="8" name="Rectangle 7"/>
          <p:cNvSpPr/>
          <p:nvPr/>
        </p:nvSpPr>
        <p:spPr>
          <a:xfrm>
            <a:off x="2455572" y="4292392"/>
            <a:ext cx="6096000" cy="2308324"/>
          </a:xfrm>
          <a:prstGeom prst="rect">
            <a:avLst/>
          </a:prstGeom>
          <a:solidFill>
            <a:schemeClr val="bg2">
              <a:lumMod val="75000"/>
            </a:schemeClr>
          </a:solidFill>
        </p:spPr>
        <p:txBody>
          <a:bodyPr>
            <a:spAutoFit/>
          </a:bodyPr>
          <a:lstStyle/>
          <a:p>
            <a:r>
              <a:rPr lang="en-US" b="1" dirty="0">
                <a:solidFill>
                  <a:srgbClr val="781F66"/>
                </a:solidFill>
                <a:latin typeface="Abadi" panose="020B0604020104020204" pitchFamily="34" charset="0"/>
              </a:rPr>
              <a:t>Seven</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thousand</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in</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Israel</a:t>
            </a:r>
            <a:r>
              <a:rPr lang="en-US" dirty="0">
                <a:solidFill>
                  <a:srgbClr val="000000"/>
                </a:solidFill>
                <a:latin typeface="Abadi" panose="020B0604020104020204" pitchFamily="34" charset="0"/>
              </a:rPr>
              <a:t> - That is, many thousands; for seven is a number of perfection, as we have often seen: so, the barren has borne seven - has had a numerous off-spring; Gold seven times purified - purified till all the dross is perfectly separated from it. The court and multitudes of the people had gone after Baal; but perhaps the majority of the common people still worshipped in secret the God of their fathers. (5)</a:t>
            </a:r>
            <a:endParaRPr lang="en-US" dirty="0">
              <a:latin typeface="Abadi" panose="020B0604020202020204" charset="0"/>
            </a:endParaRPr>
          </a:p>
        </p:txBody>
      </p:sp>
    </p:spTree>
    <p:extLst>
      <p:ext uri="{BB962C8B-B14F-4D97-AF65-F5344CB8AC3E}">
        <p14:creationId xmlns:p14="http://schemas.microsoft.com/office/powerpoint/2010/main" val="8912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545656" y="3429000"/>
            <a:ext cx="4653481" cy="90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6706" y="3426737"/>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863639" y="706206"/>
            <a:ext cx="682017" cy="2616415"/>
            <a:chOff x="3729193" y="976912"/>
            <a:chExt cx="1003199" cy="3848561"/>
          </a:xfrm>
        </p:grpSpPr>
        <p:sp>
          <p:nvSpPr>
            <p:cNvPr id="13" name="Rounded Rectangle 1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 name="Rounded Rectangle 1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 name="Rounded Rectangle 1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 name="Rounded Rectangle 15"/>
            <p:cNvSpPr/>
            <p:nvPr/>
          </p:nvSpPr>
          <p:spPr>
            <a:xfrm rot="9815699">
              <a:off x="4323037" y="3406134"/>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 name="Oval 1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8" name="Rounded Rectangle 1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0" name="TextBox 9"/>
          <p:cNvSpPr txBox="1"/>
          <p:nvPr/>
        </p:nvSpPr>
        <p:spPr>
          <a:xfrm>
            <a:off x="9913443" y="3064195"/>
            <a:ext cx="1412341" cy="369332"/>
          </a:xfrm>
          <a:prstGeom prst="rect">
            <a:avLst/>
          </a:prstGeom>
          <a:noFill/>
        </p:spPr>
        <p:txBody>
          <a:bodyPr wrap="square" rtlCol="0">
            <a:spAutoFit/>
          </a:bodyPr>
          <a:lstStyle/>
          <a:p>
            <a:r>
              <a:rPr lang="en-US" dirty="0">
                <a:latin typeface="Abadi" panose="020B0604020202020204" charset="0"/>
              </a:rPr>
              <a:t>The Lord</a:t>
            </a:r>
          </a:p>
        </p:txBody>
      </p:sp>
      <p:sp>
        <p:nvSpPr>
          <p:cNvPr id="20" name="TextBox 19"/>
          <p:cNvSpPr txBox="1"/>
          <p:nvPr/>
        </p:nvSpPr>
        <p:spPr>
          <a:xfrm>
            <a:off x="1059357" y="3064195"/>
            <a:ext cx="1412341" cy="369332"/>
          </a:xfrm>
          <a:prstGeom prst="rect">
            <a:avLst/>
          </a:prstGeom>
          <a:noFill/>
        </p:spPr>
        <p:txBody>
          <a:bodyPr wrap="square" rtlCol="0">
            <a:spAutoFit/>
          </a:bodyPr>
          <a:lstStyle/>
          <a:p>
            <a:r>
              <a:rPr lang="en-US" dirty="0">
                <a:latin typeface="Abadi" panose="020B0604020202020204" charset="0"/>
              </a:rPr>
              <a:t>False Gods</a:t>
            </a:r>
          </a:p>
        </p:txBody>
      </p:sp>
      <p:sp>
        <p:nvSpPr>
          <p:cNvPr id="19" name="Rectangle 18"/>
          <p:cNvSpPr/>
          <p:nvPr/>
        </p:nvSpPr>
        <p:spPr>
          <a:xfrm>
            <a:off x="1765527" y="3839275"/>
            <a:ext cx="8861782" cy="1077218"/>
          </a:xfrm>
          <a:prstGeom prst="rect">
            <a:avLst/>
          </a:prstGeom>
        </p:spPr>
        <p:txBody>
          <a:bodyPr wrap="square">
            <a:spAutoFit/>
          </a:bodyPr>
          <a:lstStyle/>
          <a:p>
            <a:pPr algn="ctr"/>
            <a:r>
              <a:rPr lang="en-US" sz="3200" b="0" i="0" dirty="0">
                <a:solidFill>
                  <a:srgbClr val="333333"/>
                </a:solidFill>
                <a:effectLst/>
                <a:latin typeface="Abadi" panose="020B0604020202020204" charset="0"/>
              </a:rPr>
              <a:t>What would happen if you tried to walk down both lines at the same time? </a:t>
            </a:r>
            <a:endParaRPr lang="en-US" sz="3200" dirty="0">
              <a:latin typeface="Abadi" panose="020B0604020202020204" charset="0"/>
            </a:endParaRPr>
          </a:p>
        </p:txBody>
      </p:sp>
      <p:sp>
        <p:nvSpPr>
          <p:cNvPr id="21" name="Rectangle 20"/>
          <p:cNvSpPr/>
          <p:nvPr/>
        </p:nvSpPr>
        <p:spPr>
          <a:xfrm>
            <a:off x="2750890" y="5348637"/>
            <a:ext cx="7020386" cy="1077218"/>
          </a:xfrm>
          <a:prstGeom prst="rect">
            <a:avLst/>
          </a:prstGeom>
        </p:spPr>
        <p:txBody>
          <a:bodyPr wrap="square">
            <a:spAutoFit/>
          </a:bodyPr>
          <a:lstStyle/>
          <a:p>
            <a:pPr algn="ctr"/>
            <a:r>
              <a:rPr lang="en-US" sz="3200" b="0" i="0" dirty="0">
                <a:solidFill>
                  <a:srgbClr val="333333"/>
                </a:solidFill>
                <a:effectLst/>
                <a:latin typeface="Abadi" panose="020B0604020202020204" charset="0"/>
              </a:rPr>
              <a:t>Eventually you would have to choose which line to follow.</a:t>
            </a:r>
            <a:endParaRPr lang="en-US" sz="3200" dirty="0">
              <a:latin typeface="Abadi" panose="020B0604020202020204" charset="0"/>
            </a:endParaRPr>
          </a:p>
        </p:txBody>
      </p:sp>
    </p:spTree>
    <p:extLst>
      <p:ext uri="{BB962C8B-B14F-4D97-AF65-F5344CB8AC3E}">
        <p14:creationId xmlns:p14="http://schemas.microsoft.com/office/powerpoint/2010/main" val="40609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Elijah Obeys The Lord</a:t>
            </a:r>
          </a:p>
        </p:txBody>
      </p:sp>
      <p:sp>
        <p:nvSpPr>
          <p:cNvPr id="19" name="Rectangle 18"/>
          <p:cNvSpPr/>
          <p:nvPr/>
        </p:nvSpPr>
        <p:spPr>
          <a:xfrm>
            <a:off x="3894415" y="877086"/>
            <a:ext cx="3880358" cy="369332"/>
          </a:xfrm>
          <a:prstGeom prst="rect">
            <a:avLst/>
          </a:prstGeom>
        </p:spPr>
        <p:txBody>
          <a:bodyPr wrap="none">
            <a:spAutoFit/>
          </a:bodyPr>
          <a:lstStyle/>
          <a:p>
            <a:r>
              <a:rPr lang="en-US" dirty="0">
                <a:latin typeface="Abadi" panose="020B0604020202020204" charset="0"/>
              </a:rPr>
              <a:t>Things were about to change in Israel</a:t>
            </a:r>
          </a:p>
        </p:txBody>
      </p:sp>
      <p:grpSp>
        <p:nvGrpSpPr>
          <p:cNvPr id="1119" name="Group 1118">
            <a:extLst>
              <a:ext uri="{FF2B5EF4-FFF2-40B4-BE49-F238E27FC236}">
                <a16:creationId xmlns:a16="http://schemas.microsoft.com/office/drawing/2014/main" id="{C0A9DEF5-7D89-FCC6-E68A-29CF8F955FC7}"/>
              </a:ext>
            </a:extLst>
          </p:cNvPr>
          <p:cNvGrpSpPr/>
          <p:nvPr/>
        </p:nvGrpSpPr>
        <p:grpSpPr>
          <a:xfrm>
            <a:off x="8728212" y="1369652"/>
            <a:ext cx="2202287" cy="4632946"/>
            <a:chOff x="8728212" y="1369652"/>
            <a:chExt cx="2202287" cy="4632946"/>
          </a:xfrm>
        </p:grpSpPr>
        <p:sp>
          <p:nvSpPr>
            <p:cNvPr id="23" name="Folded Corner 22"/>
            <p:cNvSpPr/>
            <p:nvPr/>
          </p:nvSpPr>
          <p:spPr>
            <a:xfrm>
              <a:off x="8728212" y="1369652"/>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202020204" charset="0"/>
                </a:rPr>
                <a:t>Call Elisha to be a prophet</a:t>
              </a:r>
            </a:p>
          </p:txBody>
        </p:sp>
        <p:grpSp>
          <p:nvGrpSpPr>
            <p:cNvPr id="27" name="Group 26"/>
            <p:cNvGrpSpPr/>
            <p:nvPr/>
          </p:nvGrpSpPr>
          <p:grpSpPr>
            <a:xfrm>
              <a:off x="9234688" y="2982220"/>
              <a:ext cx="1271924" cy="3020378"/>
              <a:chOff x="1027520" y="1430739"/>
              <a:chExt cx="1538852" cy="3654239"/>
            </a:xfrm>
          </p:grpSpPr>
          <p:sp>
            <p:nvSpPr>
              <p:cNvPr id="28" name="Cloud 27"/>
              <p:cNvSpPr/>
              <p:nvPr/>
            </p:nvSpPr>
            <p:spPr>
              <a:xfrm rot="15233394">
                <a:off x="1081816" y="1384352"/>
                <a:ext cx="1418996" cy="151176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 name="Oval 28"/>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 name="Oval 29"/>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 name="Oval 30"/>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 name="Oval 31"/>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 name="Trapezoid 32"/>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Trapezoid 33"/>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Trapezoid 34"/>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Trapezoid 35"/>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Oval 36"/>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Trapezoid 37"/>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Oval 38"/>
              <p:cNvSpPr/>
              <p:nvPr/>
            </p:nvSpPr>
            <p:spPr>
              <a:xfrm>
                <a:off x="1305815" y="1556350"/>
                <a:ext cx="848465" cy="12382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Cloud 39"/>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Oval 40"/>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2" name="Group 41"/>
              <p:cNvGrpSpPr/>
              <p:nvPr/>
            </p:nvGrpSpPr>
            <p:grpSpPr>
              <a:xfrm>
                <a:off x="1827889" y="2873752"/>
                <a:ext cx="289672" cy="238079"/>
                <a:chOff x="2698645" y="3004177"/>
                <a:chExt cx="806555" cy="662901"/>
              </a:xfrm>
            </p:grpSpPr>
            <p:sp>
              <p:nvSpPr>
                <p:cNvPr id="43" name="Hexagon 42"/>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 name="7-Point Star 43"/>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grpSp>
        <p:nvGrpSpPr>
          <p:cNvPr id="1117" name="Group 1116">
            <a:extLst>
              <a:ext uri="{FF2B5EF4-FFF2-40B4-BE49-F238E27FC236}">
                <a16:creationId xmlns:a16="http://schemas.microsoft.com/office/drawing/2014/main" id="{43F33AF2-42C4-A642-9282-F99EA4AF99F3}"/>
              </a:ext>
            </a:extLst>
          </p:cNvPr>
          <p:cNvGrpSpPr/>
          <p:nvPr/>
        </p:nvGrpSpPr>
        <p:grpSpPr>
          <a:xfrm>
            <a:off x="480958" y="1340767"/>
            <a:ext cx="2202287" cy="4765768"/>
            <a:chOff x="480958" y="1340767"/>
            <a:chExt cx="2202287" cy="4765768"/>
          </a:xfrm>
        </p:grpSpPr>
        <p:sp>
          <p:nvSpPr>
            <p:cNvPr id="2" name="Folded Corner 1"/>
            <p:cNvSpPr/>
            <p:nvPr/>
          </p:nvSpPr>
          <p:spPr>
            <a:xfrm>
              <a:off x="480958" y="1340767"/>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202020204" charset="0"/>
                </a:rPr>
                <a:t>Anoint Hazel to be king over Syria</a:t>
              </a:r>
            </a:p>
          </p:txBody>
        </p:sp>
        <p:grpSp>
          <p:nvGrpSpPr>
            <p:cNvPr id="3" name="Group 2">
              <a:extLst>
                <a:ext uri="{FF2B5EF4-FFF2-40B4-BE49-F238E27FC236}">
                  <a16:creationId xmlns:a16="http://schemas.microsoft.com/office/drawing/2014/main" id="{0B5CB5AB-F64E-4F43-ECFA-0D6B36939D6F}"/>
                </a:ext>
              </a:extLst>
            </p:cNvPr>
            <p:cNvGrpSpPr/>
            <p:nvPr/>
          </p:nvGrpSpPr>
          <p:grpSpPr>
            <a:xfrm>
              <a:off x="897087" y="3098369"/>
              <a:ext cx="1257918" cy="3008166"/>
              <a:chOff x="329295" y="195652"/>
              <a:chExt cx="2773152" cy="6631675"/>
            </a:xfrm>
          </p:grpSpPr>
          <p:sp>
            <p:nvSpPr>
              <p:cNvPr id="4" name="Oval 3">
                <a:extLst>
                  <a:ext uri="{FF2B5EF4-FFF2-40B4-BE49-F238E27FC236}">
                    <a16:creationId xmlns:a16="http://schemas.microsoft.com/office/drawing/2014/main" id="{B2045D21-40CB-89FC-BA94-B98C4E4F1330}"/>
                  </a:ext>
                </a:extLst>
              </p:cNvPr>
              <p:cNvSpPr/>
              <p:nvPr/>
            </p:nvSpPr>
            <p:spPr>
              <a:xfrm rot="19540506">
                <a:off x="1775271" y="5785286"/>
                <a:ext cx="783037" cy="10420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6B1D912-A9C9-BDBA-F1B5-0BAC82927CDD}"/>
                  </a:ext>
                </a:extLst>
              </p:cNvPr>
              <p:cNvSpPr/>
              <p:nvPr/>
            </p:nvSpPr>
            <p:spPr>
              <a:xfrm rot="2754858">
                <a:off x="763775" y="5784385"/>
                <a:ext cx="594345" cy="10420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216">
                <a:extLst>
                  <a:ext uri="{FF2B5EF4-FFF2-40B4-BE49-F238E27FC236}">
                    <a16:creationId xmlns:a16="http://schemas.microsoft.com/office/drawing/2014/main" id="{AE181C44-7721-FCAE-5EFC-AE31285DF0E6}"/>
                  </a:ext>
                </a:extLst>
              </p:cNvPr>
              <p:cNvSpPr/>
              <p:nvPr/>
            </p:nvSpPr>
            <p:spPr>
              <a:xfrm rot="5912175">
                <a:off x="-226001" y="2352775"/>
                <a:ext cx="2355711" cy="703302"/>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17">
                <a:extLst>
                  <a:ext uri="{FF2B5EF4-FFF2-40B4-BE49-F238E27FC236}">
                    <a16:creationId xmlns:a16="http://schemas.microsoft.com/office/drawing/2014/main" id="{CE294C74-5755-DA2E-2F90-A86AB1A7214A}"/>
                  </a:ext>
                </a:extLst>
              </p:cNvPr>
              <p:cNvSpPr/>
              <p:nvPr/>
            </p:nvSpPr>
            <p:spPr>
              <a:xfrm rot="4845266">
                <a:off x="1440742" y="2514255"/>
                <a:ext cx="2282748" cy="438285"/>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a:extLst>
                  <a:ext uri="{FF2B5EF4-FFF2-40B4-BE49-F238E27FC236}">
                    <a16:creationId xmlns:a16="http://schemas.microsoft.com/office/drawing/2014/main" id="{0F7B48EE-C250-4FB2-497C-EA21C38FBE41}"/>
                  </a:ext>
                </a:extLst>
              </p:cNvPr>
              <p:cNvGrpSpPr/>
              <p:nvPr/>
            </p:nvGrpSpPr>
            <p:grpSpPr>
              <a:xfrm rot="2754858">
                <a:off x="853441" y="5740952"/>
                <a:ext cx="488590" cy="1042041"/>
                <a:chOff x="1676400" y="2133600"/>
                <a:chExt cx="1447800" cy="2057400"/>
              </a:xfrm>
            </p:grpSpPr>
            <p:sp>
              <p:nvSpPr>
                <p:cNvPr id="1061" name="Oval 1060">
                  <a:extLst>
                    <a:ext uri="{FF2B5EF4-FFF2-40B4-BE49-F238E27FC236}">
                      <a16:creationId xmlns:a16="http://schemas.microsoft.com/office/drawing/2014/main" id="{9CD3DCB4-367C-842F-31E1-C5960F2EBBAE}"/>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a:extLst>
                    <a:ext uri="{FF2B5EF4-FFF2-40B4-BE49-F238E27FC236}">
                      <a16:creationId xmlns:a16="http://schemas.microsoft.com/office/drawing/2014/main" id="{58A5C9C8-DCEB-4AFD-3CEA-5F6FB5719D8A}"/>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a:extLst>
                  <a:ext uri="{FF2B5EF4-FFF2-40B4-BE49-F238E27FC236}">
                    <a16:creationId xmlns:a16="http://schemas.microsoft.com/office/drawing/2014/main" id="{19C41C30-5B10-D6E0-ECFD-5926ACE1946F}"/>
                  </a:ext>
                </a:extLst>
              </p:cNvPr>
              <p:cNvGrpSpPr/>
              <p:nvPr/>
            </p:nvGrpSpPr>
            <p:grpSpPr>
              <a:xfrm rot="19182012">
                <a:off x="1853106" y="5989368"/>
                <a:ext cx="661229" cy="769977"/>
                <a:chOff x="1676400" y="2133600"/>
                <a:chExt cx="1447800" cy="2057400"/>
              </a:xfrm>
            </p:grpSpPr>
            <p:sp>
              <p:nvSpPr>
                <p:cNvPr id="1059" name="Oval 1058">
                  <a:extLst>
                    <a:ext uri="{FF2B5EF4-FFF2-40B4-BE49-F238E27FC236}">
                      <a16:creationId xmlns:a16="http://schemas.microsoft.com/office/drawing/2014/main" id="{E15A0A0B-06C2-CD92-4D07-CCDD03083548}"/>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a:extLst>
                    <a:ext uri="{FF2B5EF4-FFF2-40B4-BE49-F238E27FC236}">
                      <a16:creationId xmlns:a16="http://schemas.microsoft.com/office/drawing/2014/main" id="{72EFAA96-5165-708D-AA0E-C25A08D8A57E}"/>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6AB7F5C3-AA75-4DF2-5CE6-8C1267BB6C75}"/>
                  </a:ext>
                </a:extLst>
              </p:cNvPr>
              <p:cNvSpPr/>
              <p:nvPr/>
            </p:nvSpPr>
            <p:spPr>
              <a:xfrm rot="2451945">
                <a:off x="2571160" y="4146110"/>
                <a:ext cx="531287" cy="472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94578F0-896D-4651-6B3C-B141D0E0217D}"/>
                  </a:ext>
                </a:extLst>
              </p:cNvPr>
              <p:cNvSpPr/>
              <p:nvPr/>
            </p:nvSpPr>
            <p:spPr>
              <a:xfrm rot="19586780">
                <a:off x="329295" y="4147819"/>
                <a:ext cx="540762" cy="4548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990575AB-A831-D638-07EE-D77900A4987D}"/>
                  </a:ext>
                </a:extLst>
              </p:cNvPr>
              <p:cNvSpPr/>
              <p:nvPr/>
            </p:nvSpPr>
            <p:spPr>
              <a:xfrm rot="20354810">
                <a:off x="1609407" y="2525203"/>
                <a:ext cx="1190683" cy="1966443"/>
              </a:xfrm>
              <a:prstGeom prst="trapezoid">
                <a:avLst>
                  <a:gd name="adj" fmla="val 12409"/>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C0A96D5-AC75-99E4-3DAE-4E2609B71981}"/>
                  </a:ext>
                </a:extLst>
              </p:cNvPr>
              <p:cNvSpPr/>
              <p:nvPr/>
            </p:nvSpPr>
            <p:spPr>
              <a:xfrm rot="1018040">
                <a:off x="530773" y="2625286"/>
                <a:ext cx="1190683" cy="1784878"/>
              </a:xfrm>
              <a:prstGeom prst="trapezoid">
                <a:avLst>
                  <a:gd name="adj" fmla="val 26582"/>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BE3AF669-82FE-0213-4D77-A580717BAEB0}"/>
                  </a:ext>
                </a:extLst>
              </p:cNvPr>
              <p:cNvSpPr/>
              <p:nvPr/>
            </p:nvSpPr>
            <p:spPr>
              <a:xfrm>
                <a:off x="611206" y="2621470"/>
                <a:ext cx="2207950" cy="3609166"/>
              </a:xfrm>
              <a:prstGeom prst="trapezoid">
                <a:avLst>
                  <a:gd name="adj" fmla="val 36016"/>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FFEA602-C087-B9A0-E50B-F0D0BC5FC977}"/>
                  </a:ext>
                </a:extLst>
              </p:cNvPr>
              <p:cNvSpPr/>
              <p:nvPr/>
            </p:nvSpPr>
            <p:spPr>
              <a:xfrm rot="10800000">
                <a:off x="1405586" y="2228303"/>
                <a:ext cx="630843" cy="147749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9CBE96-B34A-244B-C444-9156191EB811}"/>
                  </a:ext>
                </a:extLst>
              </p:cNvPr>
              <p:cNvSpPr/>
              <p:nvPr/>
            </p:nvSpPr>
            <p:spPr>
              <a:xfrm>
                <a:off x="716347" y="1217848"/>
                <a:ext cx="1892528" cy="1557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52795C77-1882-E52D-49BC-BEFC202349AA}"/>
                  </a:ext>
                </a:extLst>
              </p:cNvPr>
              <p:cNvSpPr/>
              <p:nvPr/>
            </p:nvSpPr>
            <p:spPr>
              <a:xfrm>
                <a:off x="716802" y="1032971"/>
                <a:ext cx="1997214" cy="85843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9679E122-9781-0154-F69F-94FAA2122F5C}"/>
                  </a:ext>
                </a:extLst>
              </p:cNvPr>
              <p:cNvSpPr/>
              <p:nvPr/>
            </p:nvSpPr>
            <p:spPr>
              <a:xfrm>
                <a:off x="1232149" y="2395579"/>
                <a:ext cx="928076" cy="68034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923609-70F5-1220-17A8-D4639E990EC4}"/>
                  </a:ext>
                </a:extLst>
              </p:cNvPr>
              <p:cNvSpPr/>
              <p:nvPr/>
            </p:nvSpPr>
            <p:spPr>
              <a:xfrm>
                <a:off x="1553053" y="2531960"/>
                <a:ext cx="306828" cy="2208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Quad 21">
                <a:extLst>
                  <a:ext uri="{FF2B5EF4-FFF2-40B4-BE49-F238E27FC236}">
                    <a16:creationId xmlns:a16="http://schemas.microsoft.com/office/drawing/2014/main" id="{F170B3F8-2CDE-E347-E808-C2111214B793}"/>
                  </a:ext>
                </a:extLst>
              </p:cNvPr>
              <p:cNvSpPr/>
              <p:nvPr/>
            </p:nvSpPr>
            <p:spPr>
              <a:xfrm>
                <a:off x="1083167" y="195652"/>
                <a:ext cx="1257898" cy="1329468"/>
              </a:xfrm>
              <a:prstGeom prst="quadArrow">
                <a:avLst>
                  <a:gd name="adj1" fmla="val 45000"/>
                  <a:gd name="adj2" fmla="val 22500"/>
                  <a:gd name="adj3" fmla="val 22500"/>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ounded Rectangle 250">
                <a:extLst>
                  <a:ext uri="{FF2B5EF4-FFF2-40B4-BE49-F238E27FC236}">
                    <a16:creationId xmlns:a16="http://schemas.microsoft.com/office/drawing/2014/main" id="{08456643-8EBF-183E-BB09-376C1DADEE7A}"/>
                  </a:ext>
                </a:extLst>
              </p:cNvPr>
              <p:cNvSpPr/>
              <p:nvPr/>
            </p:nvSpPr>
            <p:spPr>
              <a:xfrm flipH="1">
                <a:off x="727000" y="1081901"/>
                <a:ext cx="1987016" cy="421123"/>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Quad 24">
                <a:extLst>
                  <a:ext uri="{FF2B5EF4-FFF2-40B4-BE49-F238E27FC236}">
                    <a16:creationId xmlns:a16="http://schemas.microsoft.com/office/drawing/2014/main" id="{BE5A7CAB-9618-E49C-C775-07E7C04F479C}"/>
                  </a:ext>
                </a:extLst>
              </p:cNvPr>
              <p:cNvSpPr/>
              <p:nvPr/>
            </p:nvSpPr>
            <p:spPr>
              <a:xfrm>
                <a:off x="1372931" y="506278"/>
                <a:ext cx="662904" cy="700621"/>
              </a:xfrm>
              <a:prstGeom prst="quadArrow">
                <a:avLst>
                  <a:gd name="adj1" fmla="val 45000"/>
                  <a:gd name="adj2" fmla="val 22500"/>
                  <a:gd name="adj3" fmla="val 22500"/>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E63E2854-EB75-5DFB-7A6A-328E97B436D1}"/>
                  </a:ext>
                </a:extLst>
              </p:cNvPr>
              <p:cNvGrpSpPr/>
              <p:nvPr/>
            </p:nvGrpSpPr>
            <p:grpSpPr>
              <a:xfrm>
                <a:off x="1232149" y="2643123"/>
                <a:ext cx="1018813" cy="1302874"/>
                <a:chOff x="817132" y="570420"/>
                <a:chExt cx="1720087" cy="2199674"/>
              </a:xfrm>
            </p:grpSpPr>
            <p:grpSp>
              <p:nvGrpSpPr>
                <p:cNvPr id="1024" name="Group 1023">
                  <a:extLst>
                    <a:ext uri="{FF2B5EF4-FFF2-40B4-BE49-F238E27FC236}">
                      <a16:creationId xmlns:a16="http://schemas.microsoft.com/office/drawing/2014/main" id="{5939D332-CBF3-FF6F-D398-3E78A46D5F6A}"/>
                    </a:ext>
                  </a:extLst>
                </p:cNvPr>
                <p:cNvGrpSpPr/>
                <p:nvPr/>
              </p:nvGrpSpPr>
              <p:grpSpPr>
                <a:xfrm rot="3241112">
                  <a:off x="112459" y="1278147"/>
                  <a:ext cx="1905000" cy="495654"/>
                  <a:chOff x="4643203" y="2743200"/>
                  <a:chExt cx="3490210" cy="1256675"/>
                </a:xfrm>
              </p:grpSpPr>
              <p:grpSp>
                <p:nvGrpSpPr>
                  <p:cNvPr id="1044" name="Group 23">
                    <a:extLst>
                      <a:ext uri="{FF2B5EF4-FFF2-40B4-BE49-F238E27FC236}">
                        <a16:creationId xmlns:a16="http://schemas.microsoft.com/office/drawing/2014/main" id="{BCACEE44-D1E8-452E-C404-8B85960F7056}"/>
                      </a:ext>
                    </a:extLst>
                  </p:cNvPr>
                  <p:cNvGrpSpPr/>
                  <p:nvPr/>
                </p:nvGrpSpPr>
                <p:grpSpPr>
                  <a:xfrm>
                    <a:off x="4643203" y="2743200"/>
                    <a:ext cx="1146748" cy="1219200"/>
                    <a:chOff x="4643203" y="2743200"/>
                    <a:chExt cx="1146748" cy="1219200"/>
                  </a:xfrm>
                </p:grpSpPr>
                <p:sp>
                  <p:nvSpPr>
                    <p:cNvPr id="1055" name="Multiply 13">
                      <a:extLst>
                        <a:ext uri="{FF2B5EF4-FFF2-40B4-BE49-F238E27FC236}">
                          <a16:creationId xmlns:a16="http://schemas.microsoft.com/office/drawing/2014/main" id="{32752356-6D36-34D7-2884-C3F632002388}"/>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lowchart: Summing Junction 1055">
                      <a:extLst>
                        <a:ext uri="{FF2B5EF4-FFF2-40B4-BE49-F238E27FC236}">
                          <a16:creationId xmlns:a16="http://schemas.microsoft.com/office/drawing/2014/main" id="{A983B646-384C-C106-7C42-C620D20F2EF3}"/>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lowchart: Summing Junction 1056">
                      <a:extLst>
                        <a:ext uri="{FF2B5EF4-FFF2-40B4-BE49-F238E27FC236}">
                          <a16:creationId xmlns:a16="http://schemas.microsoft.com/office/drawing/2014/main" id="{749E7279-7E72-E692-2FDB-9C273AE7BEEB}"/>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Flowchart: Summing Junction 1057">
                      <a:extLst>
                        <a:ext uri="{FF2B5EF4-FFF2-40B4-BE49-F238E27FC236}">
                          <a16:creationId xmlns:a16="http://schemas.microsoft.com/office/drawing/2014/main" id="{4AA3B140-E5B2-3EDF-529F-B63D8CF74B7F}"/>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24">
                    <a:extLst>
                      <a:ext uri="{FF2B5EF4-FFF2-40B4-BE49-F238E27FC236}">
                        <a16:creationId xmlns:a16="http://schemas.microsoft.com/office/drawing/2014/main" id="{3D4612D3-2744-AE0F-27A1-756114D236DB}"/>
                      </a:ext>
                    </a:extLst>
                  </p:cNvPr>
                  <p:cNvGrpSpPr/>
                  <p:nvPr/>
                </p:nvGrpSpPr>
                <p:grpSpPr>
                  <a:xfrm>
                    <a:off x="5791200" y="2743200"/>
                    <a:ext cx="1146748" cy="1219200"/>
                    <a:chOff x="4643203" y="2743200"/>
                    <a:chExt cx="1146748" cy="1219200"/>
                  </a:xfrm>
                </p:grpSpPr>
                <p:sp>
                  <p:nvSpPr>
                    <p:cNvPr id="1051" name="Multiply 9">
                      <a:extLst>
                        <a:ext uri="{FF2B5EF4-FFF2-40B4-BE49-F238E27FC236}">
                          <a16:creationId xmlns:a16="http://schemas.microsoft.com/office/drawing/2014/main" id="{8F620853-F0F6-1ECC-9F27-0153A6C22BB9}"/>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lowchart: Summing Junction 1051">
                      <a:extLst>
                        <a:ext uri="{FF2B5EF4-FFF2-40B4-BE49-F238E27FC236}">
                          <a16:creationId xmlns:a16="http://schemas.microsoft.com/office/drawing/2014/main" id="{E32A3B2D-541C-7C91-A5C5-1646DF6B526D}"/>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Flowchart: Summing Junction 1052">
                      <a:extLst>
                        <a:ext uri="{FF2B5EF4-FFF2-40B4-BE49-F238E27FC236}">
                          <a16:creationId xmlns:a16="http://schemas.microsoft.com/office/drawing/2014/main" id="{9A0D2D7F-A733-6EF2-4805-24808603BFD3}"/>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lowchart: Summing Junction 1053">
                      <a:extLst>
                        <a:ext uri="{FF2B5EF4-FFF2-40B4-BE49-F238E27FC236}">
                          <a16:creationId xmlns:a16="http://schemas.microsoft.com/office/drawing/2014/main" id="{96108AA0-0453-587B-E448-842392A71AE3}"/>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29">
                    <a:extLst>
                      <a:ext uri="{FF2B5EF4-FFF2-40B4-BE49-F238E27FC236}">
                        <a16:creationId xmlns:a16="http://schemas.microsoft.com/office/drawing/2014/main" id="{89EE6576-1936-87FE-6A43-FD67E8A0086D}"/>
                      </a:ext>
                    </a:extLst>
                  </p:cNvPr>
                  <p:cNvGrpSpPr/>
                  <p:nvPr/>
                </p:nvGrpSpPr>
                <p:grpSpPr>
                  <a:xfrm>
                    <a:off x="6986665" y="2780675"/>
                    <a:ext cx="1146748" cy="1219200"/>
                    <a:chOff x="4643203" y="2743200"/>
                    <a:chExt cx="1146748" cy="1219200"/>
                  </a:xfrm>
                </p:grpSpPr>
                <p:sp>
                  <p:nvSpPr>
                    <p:cNvPr id="1047" name="Multiply 5">
                      <a:extLst>
                        <a:ext uri="{FF2B5EF4-FFF2-40B4-BE49-F238E27FC236}">
                          <a16:creationId xmlns:a16="http://schemas.microsoft.com/office/drawing/2014/main" id="{A69FE3F0-3B89-FE97-2FBD-1A0575482D6D}"/>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lowchart: Summing Junction 1047">
                      <a:extLst>
                        <a:ext uri="{FF2B5EF4-FFF2-40B4-BE49-F238E27FC236}">
                          <a16:creationId xmlns:a16="http://schemas.microsoft.com/office/drawing/2014/main" id="{41764FFE-1D1D-ED2D-000B-31953A14377E}"/>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lowchart: Summing Junction 1048">
                      <a:extLst>
                        <a:ext uri="{FF2B5EF4-FFF2-40B4-BE49-F238E27FC236}">
                          <a16:creationId xmlns:a16="http://schemas.microsoft.com/office/drawing/2014/main" id="{0B3363C1-E2BF-9DDD-43B3-3990FB001ED9}"/>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Flowchart: Summing Junction 1049">
                      <a:extLst>
                        <a:ext uri="{FF2B5EF4-FFF2-40B4-BE49-F238E27FC236}">
                          <a16:creationId xmlns:a16="http://schemas.microsoft.com/office/drawing/2014/main" id="{21F55D2C-5DCB-9E05-CCD8-97985738D32C}"/>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5" name="Group 1024">
                  <a:extLst>
                    <a:ext uri="{FF2B5EF4-FFF2-40B4-BE49-F238E27FC236}">
                      <a16:creationId xmlns:a16="http://schemas.microsoft.com/office/drawing/2014/main" id="{7F10B458-E7A6-E331-C9EF-6638A7DDCEAC}"/>
                    </a:ext>
                  </a:extLst>
                </p:cNvPr>
                <p:cNvGrpSpPr/>
                <p:nvPr/>
              </p:nvGrpSpPr>
              <p:grpSpPr>
                <a:xfrm rot="18387812">
                  <a:off x="1336892" y="1275093"/>
                  <a:ext cx="1905000" cy="495654"/>
                  <a:chOff x="4643203" y="2743200"/>
                  <a:chExt cx="3490210" cy="1256675"/>
                </a:xfrm>
              </p:grpSpPr>
              <p:grpSp>
                <p:nvGrpSpPr>
                  <p:cNvPr id="1029" name="Group 23">
                    <a:extLst>
                      <a:ext uri="{FF2B5EF4-FFF2-40B4-BE49-F238E27FC236}">
                        <a16:creationId xmlns:a16="http://schemas.microsoft.com/office/drawing/2014/main" id="{BF9B72EA-58F9-A071-9C83-22D80C30A5D7}"/>
                      </a:ext>
                    </a:extLst>
                  </p:cNvPr>
                  <p:cNvGrpSpPr/>
                  <p:nvPr/>
                </p:nvGrpSpPr>
                <p:grpSpPr>
                  <a:xfrm>
                    <a:off x="4643203" y="2743200"/>
                    <a:ext cx="1146748" cy="1219200"/>
                    <a:chOff x="4643203" y="2743200"/>
                    <a:chExt cx="1146748" cy="1219200"/>
                  </a:xfrm>
                </p:grpSpPr>
                <p:sp>
                  <p:nvSpPr>
                    <p:cNvPr id="1040" name="Multiply 29">
                      <a:extLst>
                        <a:ext uri="{FF2B5EF4-FFF2-40B4-BE49-F238E27FC236}">
                          <a16:creationId xmlns:a16="http://schemas.microsoft.com/office/drawing/2014/main" id="{80855E00-FE9B-BD68-2295-834F87CC2CA4}"/>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lowchart: Summing Junction 1040">
                      <a:extLst>
                        <a:ext uri="{FF2B5EF4-FFF2-40B4-BE49-F238E27FC236}">
                          <a16:creationId xmlns:a16="http://schemas.microsoft.com/office/drawing/2014/main" id="{0F3DBF82-4BB4-43D1-F22C-42B95F959AC2}"/>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lowchart: Summing Junction 1041">
                      <a:extLst>
                        <a:ext uri="{FF2B5EF4-FFF2-40B4-BE49-F238E27FC236}">
                          <a16:creationId xmlns:a16="http://schemas.microsoft.com/office/drawing/2014/main" id="{62B876B0-E9AE-96F4-37FD-F27D3E8CB8B6}"/>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lowchart: Summing Junction 1042">
                      <a:extLst>
                        <a:ext uri="{FF2B5EF4-FFF2-40B4-BE49-F238E27FC236}">
                          <a16:creationId xmlns:a16="http://schemas.microsoft.com/office/drawing/2014/main" id="{91888689-8576-BB51-FF49-DFA4FB09553E}"/>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24">
                    <a:extLst>
                      <a:ext uri="{FF2B5EF4-FFF2-40B4-BE49-F238E27FC236}">
                        <a16:creationId xmlns:a16="http://schemas.microsoft.com/office/drawing/2014/main" id="{0EB68909-1CEF-DD79-0EEE-AB9539AB829B}"/>
                      </a:ext>
                    </a:extLst>
                  </p:cNvPr>
                  <p:cNvGrpSpPr/>
                  <p:nvPr/>
                </p:nvGrpSpPr>
                <p:grpSpPr>
                  <a:xfrm>
                    <a:off x="5791200" y="2743200"/>
                    <a:ext cx="1146748" cy="1219200"/>
                    <a:chOff x="4643203" y="2743200"/>
                    <a:chExt cx="1146748" cy="1219200"/>
                  </a:xfrm>
                </p:grpSpPr>
                <p:sp>
                  <p:nvSpPr>
                    <p:cNvPr id="1036" name="Multiply 25">
                      <a:extLst>
                        <a:ext uri="{FF2B5EF4-FFF2-40B4-BE49-F238E27FC236}">
                          <a16:creationId xmlns:a16="http://schemas.microsoft.com/office/drawing/2014/main" id="{D00ED340-E41C-5461-ECB6-B28BE8D1693F}"/>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lowchart: Summing Junction 1036">
                      <a:extLst>
                        <a:ext uri="{FF2B5EF4-FFF2-40B4-BE49-F238E27FC236}">
                          <a16:creationId xmlns:a16="http://schemas.microsoft.com/office/drawing/2014/main" id="{E9170BB4-B37C-6F75-7E4B-53191584904A}"/>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lowchart: Summing Junction 1037">
                      <a:extLst>
                        <a:ext uri="{FF2B5EF4-FFF2-40B4-BE49-F238E27FC236}">
                          <a16:creationId xmlns:a16="http://schemas.microsoft.com/office/drawing/2014/main" id="{BC889DD2-E3C3-3581-AF15-2CD0B335490D}"/>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lowchart: Summing Junction 1038">
                      <a:extLst>
                        <a:ext uri="{FF2B5EF4-FFF2-40B4-BE49-F238E27FC236}">
                          <a16:creationId xmlns:a16="http://schemas.microsoft.com/office/drawing/2014/main" id="{545193D2-9961-282E-84E8-F2A9E5C903A6}"/>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29">
                    <a:extLst>
                      <a:ext uri="{FF2B5EF4-FFF2-40B4-BE49-F238E27FC236}">
                        <a16:creationId xmlns:a16="http://schemas.microsoft.com/office/drawing/2014/main" id="{6735D827-FF0A-2B76-9959-83F3DC2CF419}"/>
                      </a:ext>
                    </a:extLst>
                  </p:cNvPr>
                  <p:cNvGrpSpPr/>
                  <p:nvPr/>
                </p:nvGrpSpPr>
                <p:grpSpPr>
                  <a:xfrm>
                    <a:off x="6986665" y="2780675"/>
                    <a:ext cx="1146748" cy="1219200"/>
                    <a:chOff x="4643203" y="2743200"/>
                    <a:chExt cx="1146748" cy="1219200"/>
                  </a:xfrm>
                </p:grpSpPr>
                <p:sp>
                  <p:nvSpPr>
                    <p:cNvPr id="1032" name="Multiply 21">
                      <a:extLst>
                        <a:ext uri="{FF2B5EF4-FFF2-40B4-BE49-F238E27FC236}">
                          <a16:creationId xmlns:a16="http://schemas.microsoft.com/office/drawing/2014/main" id="{2DA6D824-D19B-FEB2-6007-E4B00E2AB621}"/>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lowchart: Summing Junction 1032">
                      <a:extLst>
                        <a:ext uri="{FF2B5EF4-FFF2-40B4-BE49-F238E27FC236}">
                          <a16:creationId xmlns:a16="http://schemas.microsoft.com/office/drawing/2014/main" id="{F69B39DC-6203-47D3-0492-DD3D3032050D}"/>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lowchart: Summing Junction 1033">
                      <a:extLst>
                        <a:ext uri="{FF2B5EF4-FFF2-40B4-BE49-F238E27FC236}">
                          <a16:creationId xmlns:a16="http://schemas.microsoft.com/office/drawing/2014/main" id="{456BA77A-5025-257A-4CBF-15B013469242}"/>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lowchart: Summing Junction 1034">
                      <a:extLst>
                        <a:ext uri="{FF2B5EF4-FFF2-40B4-BE49-F238E27FC236}">
                          <a16:creationId xmlns:a16="http://schemas.microsoft.com/office/drawing/2014/main" id="{8D40D871-6B43-CE6D-58B8-2668563C07FD}"/>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7" name="Quad Arrow Callout 33">
                  <a:extLst>
                    <a:ext uri="{FF2B5EF4-FFF2-40B4-BE49-F238E27FC236}">
                      <a16:creationId xmlns:a16="http://schemas.microsoft.com/office/drawing/2014/main" id="{7DCDEBAE-B066-D444-2C84-CC6AD864FB48}"/>
                    </a:ext>
                  </a:extLst>
                </p:cNvPr>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Cross 1027">
                  <a:extLst>
                    <a:ext uri="{FF2B5EF4-FFF2-40B4-BE49-F238E27FC236}">
                      <a16:creationId xmlns:a16="http://schemas.microsoft.com/office/drawing/2014/main" id="{4BF99B7C-069D-176F-ED59-9A78C6175641}"/>
                    </a:ext>
                  </a:extLst>
                </p:cNvPr>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63" name="Rectangle 1062">
            <a:extLst>
              <a:ext uri="{FF2B5EF4-FFF2-40B4-BE49-F238E27FC236}">
                <a16:creationId xmlns:a16="http://schemas.microsoft.com/office/drawing/2014/main" id="{6A6212A4-6D4D-BD4B-66E3-9283C426A388}"/>
              </a:ext>
            </a:extLst>
          </p:cNvPr>
          <p:cNvSpPr/>
          <p:nvPr/>
        </p:nvSpPr>
        <p:spPr>
          <a:xfrm>
            <a:off x="0" y="6438084"/>
            <a:ext cx="1282723" cy="369332"/>
          </a:xfrm>
          <a:prstGeom prst="rect">
            <a:avLst/>
          </a:prstGeom>
        </p:spPr>
        <p:txBody>
          <a:bodyPr wrap="none">
            <a:spAutoFit/>
          </a:bodyPr>
          <a:lstStyle/>
          <a:p>
            <a:r>
              <a:rPr lang="en-US" dirty="0">
                <a:solidFill>
                  <a:srgbClr val="333333"/>
                </a:solidFill>
                <a:latin typeface="Abadi" panose="020B0604020202020204" charset="0"/>
              </a:rPr>
              <a:t>1 Kings 19</a:t>
            </a:r>
            <a:endParaRPr lang="en-US" dirty="0">
              <a:latin typeface="Abadi" panose="020B0604020202020204" charset="0"/>
            </a:endParaRPr>
          </a:p>
        </p:txBody>
      </p:sp>
      <p:grpSp>
        <p:nvGrpSpPr>
          <p:cNvPr id="1118" name="Group 1117">
            <a:extLst>
              <a:ext uri="{FF2B5EF4-FFF2-40B4-BE49-F238E27FC236}">
                <a16:creationId xmlns:a16="http://schemas.microsoft.com/office/drawing/2014/main" id="{F406B3C9-AAF5-51C9-0B93-EF04978E783D}"/>
              </a:ext>
            </a:extLst>
          </p:cNvPr>
          <p:cNvGrpSpPr/>
          <p:nvPr/>
        </p:nvGrpSpPr>
        <p:grpSpPr>
          <a:xfrm>
            <a:off x="4499648" y="1369652"/>
            <a:ext cx="2202287" cy="4799624"/>
            <a:chOff x="4499648" y="1369652"/>
            <a:chExt cx="2202287" cy="4799624"/>
          </a:xfrm>
        </p:grpSpPr>
        <p:sp>
          <p:nvSpPr>
            <p:cNvPr id="26" name="Folded Corner 25"/>
            <p:cNvSpPr/>
            <p:nvPr/>
          </p:nvSpPr>
          <p:spPr>
            <a:xfrm>
              <a:off x="4499648" y="1369652"/>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202020204" charset="0"/>
                </a:rPr>
                <a:t>Appoint Jehu to be king over Israel</a:t>
              </a:r>
            </a:p>
          </p:txBody>
        </p:sp>
        <p:grpSp>
          <p:nvGrpSpPr>
            <p:cNvPr id="1064" name="Group 1063">
              <a:extLst>
                <a:ext uri="{FF2B5EF4-FFF2-40B4-BE49-F238E27FC236}">
                  <a16:creationId xmlns:a16="http://schemas.microsoft.com/office/drawing/2014/main" id="{C2DA03FF-B1B7-27B7-0E29-114393C662C3}"/>
                </a:ext>
              </a:extLst>
            </p:cNvPr>
            <p:cNvGrpSpPr/>
            <p:nvPr/>
          </p:nvGrpSpPr>
          <p:grpSpPr>
            <a:xfrm>
              <a:off x="5026780" y="3221106"/>
              <a:ext cx="1231718" cy="2948170"/>
              <a:chOff x="4191000" y="1313281"/>
              <a:chExt cx="1585779" cy="3511933"/>
            </a:xfrm>
          </p:grpSpPr>
          <p:sp>
            <p:nvSpPr>
              <p:cNvPr id="1065" name="Cloud 1064">
                <a:extLst>
                  <a:ext uri="{FF2B5EF4-FFF2-40B4-BE49-F238E27FC236}">
                    <a16:creationId xmlns:a16="http://schemas.microsoft.com/office/drawing/2014/main" id="{78749CA5-48FE-1EFB-7C43-A9AB963C2593}"/>
                  </a:ext>
                </a:extLst>
              </p:cNvPr>
              <p:cNvSpPr/>
              <p:nvPr/>
            </p:nvSpPr>
            <p:spPr>
              <a:xfrm flipH="1">
                <a:off x="4681509" y="1690326"/>
                <a:ext cx="863238" cy="142715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Cloud 1065">
                <a:extLst>
                  <a:ext uri="{FF2B5EF4-FFF2-40B4-BE49-F238E27FC236}">
                    <a16:creationId xmlns:a16="http://schemas.microsoft.com/office/drawing/2014/main" id="{A7DFD135-AD37-9AE0-3227-815573F77D77}"/>
                  </a:ext>
                </a:extLst>
              </p:cNvPr>
              <p:cNvSpPr/>
              <p:nvPr/>
            </p:nvSpPr>
            <p:spPr>
              <a:xfrm>
                <a:off x="4364378" y="1575686"/>
                <a:ext cx="863238" cy="142715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a:extLst>
                  <a:ext uri="{FF2B5EF4-FFF2-40B4-BE49-F238E27FC236}">
                    <a16:creationId xmlns:a16="http://schemas.microsoft.com/office/drawing/2014/main" id="{2EAA3E9E-6CDC-F604-02FA-FCD830595E3B}"/>
                  </a:ext>
                </a:extLst>
              </p:cNvPr>
              <p:cNvSpPr/>
              <p:nvPr/>
            </p:nvSpPr>
            <p:spPr>
              <a:xfrm rot="19671902">
                <a:off x="5462998" y="3154422"/>
                <a:ext cx="313781"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a:extLst>
                  <a:ext uri="{FF2B5EF4-FFF2-40B4-BE49-F238E27FC236}">
                    <a16:creationId xmlns:a16="http://schemas.microsoft.com/office/drawing/2014/main" id="{9EF7C05D-0197-EAD2-3B24-8DEAEA189AFF}"/>
                  </a:ext>
                </a:extLst>
              </p:cNvPr>
              <p:cNvSpPr/>
              <p:nvPr/>
            </p:nvSpPr>
            <p:spPr>
              <a:xfrm rot="2647766">
                <a:off x="4191000" y="3103679"/>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id="{8C530731-7556-3445-1624-A2E27C4D14FF}"/>
                  </a:ext>
                </a:extLst>
              </p:cNvPr>
              <p:cNvSpPr/>
              <p:nvPr/>
            </p:nvSpPr>
            <p:spPr>
              <a:xfrm rot="19352409">
                <a:off x="5068641" y="4244903"/>
                <a:ext cx="293200" cy="5803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a:extLst>
                  <a:ext uri="{FF2B5EF4-FFF2-40B4-BE49-F238E27FC236}">
                    <a16:creationId xmlns:a16="http://schemas.microsoft.com/office/drawing/2014/main" id="{D2D18355-C13A-152D-18AA-5D54A80A6A9F}"/>
                  </a:ext>
                </a:extLst>
              </p:cNvPr>
              <p:cNvSpPr/>
              <p:nvPr/>
            </p:nvSpPr>
            <p:spPr>
              <a:xfrm rot="2647766">
                <a:off x="4731569" y="4233425"/>
                <a:ext cx="291797" cy="58031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a:extLst>
                  <a:ext uri="{FF2B5EF4-FFF2-40B4-BE49-F238E27FC236}">
                    <a16:creationId xmlns:a16="http://schemas.microsoft.com/office/drawing/2014/main" id="{E1ACFC09-F39C-542A-68ED-46CEF8688377}"/>
                  </a:ext>
                </a:extLst>
              </p:cNvPr>
              <p:cNvSpPr/>
              <p:nvPr/>
            </p:nvSpPr>
            <p:spPr>
              <a:xfrm rot="20169292">
                <a:off x="5034684" y="2507536"/>
                <a:ext cx="626173" cy="1035117"/>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rapezoid 1071">
                <a:extLst>
                  <a:ext uri="{FF2B5EF4-FFF2-40B4-BE49-F238E27FC236}">
                    <a16:creationId xmlns:a16="http://schemas.microsoft.com/office/drawing/2014/main" id="{B2AD2CD6-2035-1BB7-6D0A-43BFF869F5EA}"/>
                  </a:ext>
                </a:extLst>
              </p:cNvPr>
              <p:cNvSpPr/>
              <p:nvPr/>
            </p:nvSpPr>
            <p:spPr>
              <a:xfrm rot="1790291">
                <a:off x="4351231" y="2473621"/>
                <a:ext cx="626173" cy="1035117"/>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Trapezoid 1072">
                <a:extLst>
                  <a:ext uri="{FF2B5EF4-FFF2-40B4-BE49-F238E27FC236}">
                    <a16:creationId xmlns:a16="http://schemas.microsoft.com/office/drawing/2014/main" id="{C932608E-F0CB-50EE-F2C6-415197AC7111}"/>
                  </a:ext>
                </a:extLst>
              </p:cNvPr>
              <p:cNvSpPr/>
              <p:nvPr/>
            </p:nvSpPr>
            <p:spPr>
              <a:xfrm>
                <a:off x="4535440" y="2640741"/>
                <a:ext cx="934153" cy="1891292"/>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a:extLst>
                  <a:ext uri="{FF2B5EF4-FFF2-40B4-BE49-F238E27FC236}">
                    <a16:creationId xmlns:a16="http://schemas.microsoft.com/office/drawing/2014/main" id="{F2D6362E-541F-4AA6-FAA3-BDC4BE3FCBC6}"/>
                  </a:ext>
                </a:extLst>
              </p:cNvPr>
              <p:cNvSpPr/>
              <p:nvPr/>
            </p:nvSpPr>
            <p:spPr>
              <a:xfrm rot="266327">
                <a:off x="4469564" y="2555035"/>
                <a:ext cx="430765" cy="198288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Trapezoid 1074">
                <a:extLst>
                  <a:ext uri="{FF2B5EF4-FFF2-40B4-BE49-F238E27FC236}">
                    <a16:creationId xmlns:a16="http://schemas.microsoft.com/office/drawing/2014/main" id="{335B140A-D5C4-7DE3-6099-B41D9BC5DC7F}"/>
                  </a:ext>
                </a:extLst>
              </p:cNvPr>
              <p:cNvSpPr/>
              <p:nvPr/>
            </p:nvSpPr>
            <p:spPr>
              <a:xfrm rot="21203302">
                <a:off x="5045062" y="2633262"/>
                <a:ext cx="430765" cy="1894061"/>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4C721FAA-6707-D4C8-C2EB-0A2C295F8E7E}"/>
                  </a:ext>
                </a:extLst>
              </p:cNvPr>
              <p:cNvSpPr/>
              <p:nvPr/>
            </p:nvSpPr>
            <p:spPr>
              <a:xfrm>
                <a:off x="4535440" y="1651605"/>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Cloud 1076">
                <a:extLst>
                  <a:ext uri="{FF2B5EF4-FFF2-40B4-BE49-F238E27FC236}">
                    <a16:creationId xmlns:a16="http://schemas.microsoft.com/office/drawing/2014/main" id="{94E0BAD0-B65B-19A4-19CB-78DE8BA48D64}"/>
                  </a:ext>
                </a:extLst>
              </p:cNvPr>
              <p:cNvSpPr/>
              <p:nvPr/>
            </p:nvSpPr>
            <p:spPr>
              <a:xfrm>
                <a:off x="4553912" y="1513352"/>
                <a:ext cx="799879" cy="607973"/>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8" name="Group 1077">
                <a:extLst>
                  <a:ext uri="{FF2B5EF4-FFF2-40B4-BE49-F238E27FC236}">
                    <a16:creationId xmlns:a16="http://schemas.microsoft.com/office/drawing/2014/main" id="{668C672D-C9B3-E5FB-E5F2-6D4A0BCE6F57}"/>
                  </a:ext>
                </a:extLst>
              </p:cNvPr>
              <p:cNvGrpSpPr/>
              <p:nvPr/>
            </p:nvGrpSpPr>
            <p:grpSpPr>
              <a:xfrm>
                <a:off x="4436482" y="1313281"/>
                <a:ext cx="997735" cy="646166"/>
                <a:chOff x="4289358" y="1092720"/>
                <a:chExt cx="1503201" cy="909932"/>
              </a:xfrm>
              <a:solidFill>
                <a:schemeClr val="bg2"/>
              </a:solidFill>
            </p:grpSpPr>
            <p:sp>
              <p:nvSpPr>
                <p:cNvPr id="1115" name="Moon 1114">
                  <a:extLst>
                    <a:ext uri="{FF2B5EF4-FFF2-40B4-BE49-F238E27FC236}">
                      <a16:creationId xmlns:a16="http://schemas.microsoft.com/office/drawing/2014/main" id="{F98733E4-E7A6-082C-ACB3-9C7B185647B4}"/>
                    </a:ext>
                  </a:extLst>
                </p:cNvPr>
                <p:cNvSpPr/>
                <p:nvPr/>
              </p:nvSpPr>
              <p:spPr>
                <a:xfrm rot="5400000">
                  <a:off x="4585993" y="796085"/>
                  <a:ext cx="909932" cy="1503201"/>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Moon 1115">
                  <a:extLst>
                    <a:ext uri="{FF2B5EF4-FFF2-40B4-BE49-F238E27FC236}">
                      <a16:creationId xmlns:a16="http://schemas.microsoft.com/office/drawing/2014/main" id="{7392D0E8-BB31-2359-4554-8AA39649EB1F}"/>
                    </a:ext>
                  </a:extLst>
                </p:cNvPr>
                <p:cNvSpPr/>
                <p:nvPr/>
              </p:nvSpPr>
              <p:spPr>
                <a:xfrm rot="5400000">
                  <a:off x="4746964" y="925857"/>
                  <a:ext cx="609601" cy="1481587"/>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9" name="Group 1078">
                <a:extLst>
                  <a:ext uri="{FF2B5EF4-FFF2-40B4-BE49-F238E27FC236}">
                    <a16:creationId xmlns:a16="http://schemas.microsoft.com/office/drawing/2014/main" id="{D3C77265-CB9C-7C55-5CF1-35049750D7B1}"/>
                  </a:ext>
                </a:extLst>
              </p:cNvPr>
              <p:cNvGrpSpPr/>
              <p:nvPr/>
            </p:nvGrpSpPr>
            <p:grpSpPr>
              <a:xfrm rot="369666">
                <a:off x="4558210" y="2833640"/>
                <a:ext cx="212762" cy="1596902"/>
                <a:chOff x="6371743" y="2388286"/>
                <a:chExt cx="374191" cy="2367720"/>
              </a:xfrm>
            </p:grpSpPr>
            <p:grpSp>
              <p:nvGrpSpPr>
                <p:cNvPr id="1103" name="Group 1102">
                  <a:extLst>
                    <a:ext uri="{FF2B5EF4-FFF2-40B4-BE49-F238E27FC236}">
                      <a16:creationId xmlns:a16="http://schemas.microsoft.com/office/drawing/2014/main" id="{2E3A2929-3184-AEB8-F9C3-452D77DC8CB0}"/>
                    </a:ext>
                  </a:extLst>
                </p:cNvPr>
                <p:cNvGrpSpPr/>
                <p:nvPr/>
              </p:nvGrpSpPr>
              <p:grpSpPr>
                <a:xfrm>
                  <a:off x="6403034" y="4220773"/>
                  <a:ext cx="342900" cy="535233"/>
                  <a:chOff x="6403034" y="4220773"/>
                  <a:chExt cx="342900" cy="535233"/>
                </a:xfrm>
              </p:grpSpPr>
              <p:sp>
                <p:nvSpPr>
                  <p:cNvPr id="1113" name="Frame 1112">
                    <a:extLst>
                      <a:ext uri="{FF2B5EF4-FFF2-40B4-BE49-F238E27FC236}">
                        <a16:creationId xmlns:a16="http://schemas.microsoft.com/office/drawing/2014/main" id="{F06B9B4B-504D-4806-1CF3-D6C5CDD79757}"/>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4" name="Diamond 1113">
                    <a:extLst>
                      <a:ext uri="{FF2B5EF4-FFF2-40B4-BE49-F238E27FC236}">
                        <a16:creationId xmlns:a16="http://schemas.microsoft.com/office/drawing/2014/main" id="{9CBB5F9F-0878-231C-A4AF-43D97FCCEF25}"/>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4" name="Group 1103">
                  <a:extLst>
                    <a:ext uri="{FF2B5EF4-FFF2-40B4-BE49-F238E27FC236}">
                      <a16:creationId xmlns:a16="http://schemas.microsoft.com/office/drawing/2014/main" id="{8CB0E417-3A9B-24F1-6093-F70EF76B967D}"/>
                    </a:ext>
                  </a:extLst>
                </p:cNvPr>
                <p:cNvGrpSpPr/>
                <p:nvPr/>
              </p:nvGrpSpPr>
              <p:grpSpPr>
                <a:xfrm>
                  <a:off x="6397646" y="3617387"/>
                  <a:ext cx="342900" cy="535233"/>
                  <a:chOff x="6403034" y="4220773"/>
                  <a:chExt cx="342900" cy="535233"/>
                </a:xfrm>
              </p:grpSpPr>
              <p:sp>
                <p:nvSpPr>
                  <p:cNvPr id="1111" name="Frame 1110">
                    <a:extLst>
                      <a:ext uri="{FF2B5EF4-FFF2-40B4-BE49-F238E27FC236}">
                        <a16:creationId xmlns:a16="http://schemas.microsoft.com/office/drawing/2014/main" id="{5FA7F8DE-B59D-B5B5-5B46-B4BE27942BD0}"/>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2" name="Diamond 1111">
                    <a:extLst>
                      <a:ext uri="{FF2B5EF4-FFF2-40B4-BE49-F238E27FC236}">
                        <a16:creationId xmlns:a16="http://schemas.microsoft.com/office/drawing/2014/main" id="{B1F7C7B8-9126-880F-BD51-061E3B477665}"/>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1104">
                  <a:extLst>
                    <a:ext uri="{FF2B5EF4-FFF2-40B4-BE49-F238E27FC236}">
                      <a16:creationId xmlns:a16="http://schemas.microsoft.com/office/drawing/2014/main" id="{34CD15C7-663D-61FE-DD58-F2E1CD386E51}"/>
                    </a:ext>
                  </a:extLst>
                </p:cNvPr>
                <p:cNvGrpSpPr/>
                <p:nvPr/>
              </p:nvGrpSpPr>
              <p:grpSpPr>
                <a:xfrm>
                  <a:off x="6389049" y="3002836"/>
                  <a:ext cx="342900" cy="535233"/>
                  <a:chOff x="6403034" y="4220773"/>
                  <a:chExt cx="342900" cy="535233"/>
                </a:xfrm>
              </p:grpSpPr>
              <p:sp>
                <p:nvSpPr>
                  <p:cNvPr id="1109" name="Frame 1108">
                    <a:extLst>
                      <a:ext uri="{FF2B5EF4-FFF2-40B4-BE49-F238E27FC236}">
                        <a16:creationId xmlns:a16="http://schemas.microsoft.com/office/drawing/2014/main" id="{E7A1A2CE-7D1E-51F6-9965-DD52F4E971C7}"/>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0" name="Diamond 1109">
                    <a:extLst>
                      <a:ext uri="{FF2B5EF4-FFF2-40B4-BE49-F238E27FC236}">
                        <a16:creationId xmlns:a16="http://schemas.microsoft.com/office/drawing/2014/main" id="{31753237-A1FF-69A9-B9B8-94B86A9A48CD}"/>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6" name="Group 1105">
                  <a:extLst>
                    <a:ext uri="{FF2B5EF4-FFF2-40B4-BE49-F238E27FC236}">
                      <a16:creationId xmlns:a16="http://schemas.microsoft.com/office/drawing/2014/main" id="{E688DC8F-88F8-7F90-D8BD-3EF60ADB9B21}"/>
                    </a:ext>
                  </a:extLst>
                </p:cNvPr>
                <p:cNvGrpSpPr/>
                <p:nvPr/>
              </p:nvGrpSpPr>
              <p:grpSpPr>
                <a:xfrm>
                  <a:off x="6371743" y="2388286"/>
                  <a:ext cx="342900" cy="535233"/>
                  <a:chOff x="6403034" y="4220773"/>
                  <a:chExt cx="342900" cy="535233"/>
                </a:xfrm>
              </p:grpSpPr>
              <p:sp>
                <p:nvSpPr>
                  <p:cNvPr id="1107" name="Frame 1106">
                    <a:extLst>
                      <a:ext uri="{FF2B5EF4-FFF2-40B4-BE49-F238E27FC236}">
                        <a16:creationId xmlns:a16="http://schemas.microsoft.com/office/drawing/2014/main" id="{BD42FFEB-CB5D-13E9-2735-C04B0782446D}"/>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8" name="Diamond 1107">
                    <a:extLst>
                      <a:ext uri="{FF2B5EF4-FFF2-40B4-BE49-F238E27FC236}">
                        <a16:creationId xmlns:a16="http://schemas.microsoft.com/office/drawing/2014/main" id="{078A88CE-1E47-07F2-6AE2-93DFF2DD9983}"/>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0" name="Group 1079">
                <a:extLst>
                  <a:ext uri="{FF2B5EF4-FFF2-40B4-BE49-F238E27FC236}">
                    <a16:creationId xmlns:a16="http://schemas.microsoft.com/office/drawing/2014/main" id="{9EC54FE8-B77C-7CBA-D4BB-984CF224FBE5}"/>
                  </a:ext>
                </a:extLst>
              </p:cNvPr>
              <p:cNvGrpSpPr/>
              <p:nvPr/>
            </p:nvGrpSpPr>
            <p:grpSpPr>
              <a:xfrm rot="21201297">
                <a:off x="5163457" y="2837994"/>
                <a:ext cx="212762" cy="1596902"/>
                <a:chOff x="6371743" y="2388286"/>
                <a:chExt cx="374191" cy="2367720"/>
              </a:xfrm>
            </p:grpSpPr>
            <p:grpSp>
              <p:nvGrpSpPr>
                <p:cNvPr id="1091" name="Group 1090">
                  <a:extLst>
                    <a:ext uri="{FF2B5EF4-FFF2-40B4-BE49-F238E27FC236}">
                      <a16:creationId xmlns:a16="http://schemas.microsoft.com/office/drawing/2014/main" id="{936B701F-BCE5-0AC5-6D21-43B7B46EBC69}"/>
                    </a:ext>
                  </a:extLst>
                </p:cNvPr>
                <p:cNvGrpSpPr/>
                <p:nvPr/>
              </p:nvGrpSpPr>
              <p:grpSpPr>
                <a:xfrm>
                  <a:off x="6403034" y="4220773"/>
                  <a:ext cx="342900" cy="535233"/>
                  <a:chOff x="6403034" y="4220773"/>
                  <a:chExt cx="342900" cy="535233"/>
                </a:xfrm>
              </p:grpSpPr>
              <p:sp>
                <p:nvSpPr>
                  <p:cNvPr id="1101" name="Frame 1100">
                    <a:extLst>
                      <a:ext uri="{FF2B5EF4-FFF2-40B4-BE49-F238E27FC236}">
                        <a16:creationId xmlns:a16="http://schemas.microsoft.com/office/drawing/2014/main" id="{F9B9C58A-F716-CEB8-0818-89B1997C39B7}"/>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2" name="Diamond 1101">
                    <a:extLst>
                      <a:ext uri="{FF2B5EF4-FFF2-40B4-BE49-F238E27FC236}">
                        <a16:creationId xmlns:a16="http://schemas.microsoft.com/office/drawing/2014/main" id="{848158EE-EF10-9DBA-34ED-0ADF215B1408}"/>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2" name="Group 1091">
                  <a:extLst>
                    <a:ext uri="{FF2B5EF4-FFF2-40B4-BE49-F238E27FC236}">
                      <a16:creationId xmlns:a16="http://schemas.microsoft.com/office/drawing/2014/main" id="{EEE663B1-1D41-821E-F16F-1B069139AFA7}"/>
                    </a:ext>
                  </a:extLst>
                </p:cNvPr>
                <p:cNvGrpSpPr/>
                <p:nvPr/>
              </p:nvGrpSpPr>
              <p:grpSpPr>
                <a:xfrm>
                  <a:off x="6397646" y="3617387"/>
                  <a:ext cx="342900" cy="535233"/>
                  <a:chOff x="6403034" y="4220773"/>
                  <a:chExt cx="342900" cy="535233"/>
                </a:xfrm>
              </p:grpSpPr>
              <p:sp>
                <p:nvSpPr>
                  <p:cNvPr id="1099" name="Frame 1098">
                    <a:extLst>
                      <a:ext uri="{FF2B5EF4-FFF2-40B4-BE49-F238E27FC236}">
                        <a16:creationId xmlns:a16="http://schemas.microsoft.com/office/drawing/2014/main" id="{2941496D-9B55-B179-BD79-D6939507B260}"/>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0" name="Diamond 1099">
                    <a:extLst>
                      <a:ext uri="{FF2B5EF4-FFF2-40B4-BE49-F238E27FC236}">
                        <a16:creationId xmlns:a16="http://schemas.microsoft.com/office/drawing/2014/main" id="{F8AD0696-DF2A-411E-E2FF-790FE1897D7D}"/>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1092">
                  <a:extLst>
                    <a:ext uri="{FF2B5EF4-FFF2-40B4-BE49-F238E27FC236}">
                      <a16:creationId xmlns:a16="http://schemas.microsoft.com/office/drawing/2014/main" id="{3DA6E345-E0A2-7FD4-9DB3-6A5E2943CD08}"/>
                    </a:ext>
                  </a:extLst>
                </p:cNvPr>
                <p:cNvGrpSpPr/>
                <p:nvPr/>
              </p:nvGrpSpPr>
              <p:grpSpPr>
                <a:xfrm>
                  <a:off x="6389049" y="3002836"/>
                  <a:ext cx="342900" cy="535233"/>
                  <a:chOff x="6403034" y="4220773"/>
                  <a:chExt cx="342900" cy="535233"/>
                </a:xfrm>
              </p:grpSpPr>
              <p:sp>
                <p:nvSpPr>
                  <p:cNvPr id="1097" name="Frame 1096">
                    <a:extLst>
                      <a:ext uri="{FF2B5EF4-FFF2-40B4-BE49-F238E27FC236}">
                        <a16:creationId xmlns:a16="http://schemas.microsoft.com/office/drawing/2014/main" id="{5FC89079-78AB-9463-711E-49F577B6747A}"/>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8" name="Diamond 1097">
                    <a:extLst>
                      <a:ext uri="{FF2B5EF4-FFF2-40B4-BE49-F238E27FC236}">
                        <a16:creationId xmlns:a16="http://schemas.microsoft.com/office/drawing/2014/main" id="{29187987-7957-73FF-8806-70756F52BE65}"/>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1093">
                  <a:extLst>
                    <a:ext uri="{FF2B5EF4-FFF2-40B4-BE49-F238E27FC236}">
                      <a16:creationId xmlns:a16="http://schemas.microsoft.com/office/drawing/2014/main" id="{6CEDA5C2-FF95-0A94-4B8B-335BB012C1BC}"/>
                    </a:ext>
                  </a:extLst>
                </p:cNvPr>
                <p:cNvGrpSpPr/>
                <p:nvPr/>
              </p:nvGrpSpPr>
              <p:grpSpPr>
                <a:xfrm>
                  <a:off x="6371743" y="2388286"/>
                  <a:ext cx="342900" cy="535233"/>
                  <a:chOff x="6403034" y="4220773"/>
                  <a:chExt cx="342900" cy="535233"/>
                </a:xfrm>
              </p:grpSpPr>
              <p:sp>
                <p:nvSpPr>
                  <p:cNvPr id="1095" name="Frame 1094">
                    <a:extLst>
                      <a:ext uri="{FF2B5EF4-FFF2-40B4-BE49-F238E27FC236}">
                        <a16:creationId xmlns:a16="http://schemas.microsoft.com/office/drawing/2014/main" id="{46038F54-99FE-64B7-E3C1-3A0905A5FEEB}"/>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6" name="Diamond 1095">
                    <a:extLst>
                      <a:ext uri="{FF2B5EF4-FFF2-40B4-BE49-F238E27FC236}">
                        <a16:creationId xmlns:a16="http://schemas.microsoft.com/office/drawing/2014/main" id="{ED7E336D-864D-D1A1-DA39-3A7B20E51C82}"/>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1" name="Group 1080">
                <a:extLst>
                  <a:ext uri="{FF2B5EF4-FFF2-40B4-BE49-F238E27FC236}">
                    <a16:creationId xmlns:a16="http://schemas.microsoft.com/office/drawing/2014/main" id="{905E7069-9881-AA7F-D00A-32CB0EF3D417}"/>
                  </a:ext>
                </a:extLst>
              </p:cNvPr>
              <p:cNvGrpSpPr/>
              <p:nvPr/>
            </p:nvGrpSpPr>
            <p:grpSpPr>
              <a:xfrm rot="5400000">
                <a:off x="4879017" y="1412016"/>
                <a:ext cx="153636" cy="623155"/>
                <a:chOff x="6389049" y="3002836"/>
                <a:chExt cx="356885" cy="1753170"/>
              </a:xfrm>
            </p:grpSpPr>
            <p:grpSp>
              <p:nvGrpSpPr>
                <p:cNvPr id="1082" name="Group 1081">
                  <a:extLst>
                    <a:ext uri="{FF2B5EF4-FFF2-40B4-BE49-F238E27FC236}">
                      <a16:creationId xmlns:a16="http://schemas.microsoft.com/office/drawing/2014/main" id="{9D45F5E0-3376-78FD-5A32-3BF96F612475}"/>
                    </a:ext>
                  </a:extLst>
                </p:cNvPr>
                <p:cNvGrpSpPr/>
                <p:nvPr/>
              </p:nvGrpSpPr>
              <p:grpSpPr>
                <a:xfrm>
                  <a:off x="6403034" y="4220773"/>
                  <a:ext cx="342900" cy="535233"/>
                  <a:chOff x="6403034" y="4220773"/>
                  <a:chExt cx="342900" cy="535233"/>
                </a:xfrm>
              </p:grpSpPr>
              <p:sp>
                <p:nvSpPr>
                  <p:cNvPr id="1089" name="Frame 1088">
                    <a:extLst>
                      <a:ext uri="{FF2B5EF4-FFF2-40B4-BE49-F238E27FC236}">
                        <a16:creationId xmlns:a16="http://schemas.microsoft.com/office/drawing/2014/main" id="{56CAB6C9-043E-6C50-E402-264BF690762F}"/>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0" name="Diamond 1089">
                    <a:extLst>
                      <a:ext uri="{FF2B5EF4-FFF2-40B4-BE49-F238E27FC236}">
                        <a16:creationId xmlns:a16="http://schemas.microsoft.com/office/drawing/2014/main" id="{63D26083-B726-5609-511B-8937BB86E9AA}"/>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3" name="Group 1082">
                  <a:extLst>
                    <a:ext uri="{FF2B5EF4-FFF2-40B4-BE49-F238E27FC236}">
                      <a16:creationId xmlns:a16="http://schemas.microsoft.com/office/drawing/2014/main" id="{4BE0407C-C1C3-8869-97CA-19EA3AD1E107}"/>
                    </a:ext>
                  </a:extLst>
                </p:cNvPr>
                <p:cNvGrpSpPr/>
                <p:nvPr/>
              </p:nvGrpSpPr>
              <p:grpSpPr>
                <a:xfrm>
                  <a:off x="6397646" y="3617387"/>
                  <a:ext cx="342900" cy="535233"/>
                  <a:chOff x="6403034" y="4220773"/>
                  <a:chExt cx="342900" cy="535233"/>
                </a:xfrm>
              </p:grpSpPr>
              <p:sp>
                <p:nvSpPr>
                  <p:cNvPr id="1087" name="Frame 1086">
                    <a:extLst>
                      <a:ext uri="{FF2B5EF4-FFF2-40B4-BE49-F238E27FC236}">
                        <a16:creationId xmlns:a16="http://schemas.microsoft.com/office/drawing/2014/main" id="{7A85F497-DE0D-B966-8C36-57DF1480DD7C}"/>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8" name="Diamond 1087">
                    <a:extLst>
                      <a:ext uri="{FF2B5EF4-FFF2-40B4-BE49-F238E27FC236}">
                        <a16:creationId xmlns:a16="http://schemas.microsoft.com/office/drawing/2014/main" id="{B3999D3A-ACA6-CA39-055A-61B8BAD9F939}"/>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54CE9FC4-A884-45CE-1BA9-3F3B5CB26195}"/>
                    </a:ext>
                  </a:extLst>
                </p:cNvPr>
                <p:cNvGrpSpPr/>
                <p:nvPr/>
              </p:nvGrpSpPr>
              <p:grpSpPr>
                <a:xfrm>
                  <a:off x="6389049" y="3002836"/>
                  <a:ext cx="342900" cy="535233"/>
                  <a:chOff x="6403034" y="4220773"/>
                  <a:chExt cx="342900" cy="535233"/>
                </a:xfrm>
              </p:grpSpPr>
              <p:sp>
                <p:nvSpPr>
                  <p:cNvPr id="1085" name="Frame 1084">
                    <a:extLst>
                      <a:ext uri="{FF2B5EF4-FFF2-40B4-BE49-F238E27FC236}">
                        <a16:creationId xmlns:a16="http://schemas.microsoft.com/office/drawing/2014/main" id="{A376055F-9371-A353-0F79-F9CF537A3B49}"/>
                      </a:ext>
                    </a:extLst>
                  </p:cNvPr>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6" name="Diamond 1085">
                    <a:extLst>
                      <a:ext uri="{FF2B5EF4-FFF2-40B4-BE49-F238E27FC236}">
                        <a16:creationId xmlns:a16="http://schemas.microsoft.com/office/drawing/2014/main" id="{E2892896-5C4B-2D40-17E6-CA992461CAFF}"/>
                      </a:ext>
                    </a:extLst>
                  </p:cNvPr>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1210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fade">
                                      <p:cBhvr>
                                        <p:cTn id="7" dur="1000"/>
                                        <p:tgtEl>
                                          <p:spTgt spid="1117"/>
                                        </p:tgtEl>
                                      </p:cBhvr>
                                    </p:animEffect>
                                    <p:anim calcmode="lin" valueType="num">
                                      <p:cBhvr>
                                        <p:cTn id="8" dur="1000" fill="hold"/>
                                        <p:tgtEl>
                                          <p:spTgt spid="1117"/>
                                        </p:tgtEl>
                                        <p:attrNameLst>
                                          <p:attrName>ppt_x</p:attrName>
                                        </p:attrNameLst>
                                      </p:cBhvr>
                                      <p:tavLst>
                                        <p:tav tm="0">
                                          <p:val>
                                            <p:strVal val="#ppt_x"/>
                                          </p:val>
                                        </p:tav>
                                        <p:tav tm="100000">
                                          <p:val>
                                            <p:strVal val="#ppt_x"/>
                                          </p:val>
                                        </p:tav>
                                      </p:tavLst>
                                    </p:anim>
                                    <p:anim calcmode="lin" valueType="num">
                                      <p:cBhvr>
                                        <p:cTn id="9" dur="1000" fill="hold"/>
                                        <p:tgtEl>
                                          <p:spTgt spid="1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18"/>
                                        </p:tgtEl>
                                        <p:attrNameLst>
                                          <p:attrName>style.visibility</p:attrName>
                                        </p:attrNameLst>
                                      </p:cBhvr>
                                      <p:to>
                                        <p:strVal val="visible"/>
                                      </p:to>
                                    </p:set>
                                    <p:animEffect transition="in" filter="fade">
                                      <p:cBhvr>
                                        <p:cTn id="14" dur="1000"/>
                                        <p:tgtEl>
                                          <p:spTgt spid="1118"/>
                                        </p:tgtEl>
                                      </p:cBhvr>
                                    </p:animEffect>
                                    <p:anim calcmode="lin" valueType="num">
                                      <p:cBhvr>
                                        <p:cTn id="15" dur="1000" fill="hold"/>
                                        <p:tgtEl>
                                          <p:spTgt spid="1118"/>
                                        </p:tgtEl>
                                        <p:attrNameLst>
                                          <p:attrName>ppt_x</p:attrName>
                                        </p:attrNameLst>
                                      </p:cBhvr>
                                      <p:tavLst>
                                        <p:tav tm="0">
                                          <p:val>
                                            <p:strVal val="#ppt_x"/>
                                          </p:val>
                                        </p:tav>
                                        <p:tav tm="100000">
                                          <p:val>
                                            <p:strVal val="#ppt_x"/>
                                          </p:val>
                                        </p:tav>
                                      </p:tavLst>
                                    </p:anim>
                                    <p:anim calcmode="lin" valueType="num">
                                      <p:cBhvr>
                                        <p:cTn id="16" dur="1000" fill="hold"/>
                                        <p:tgtEl>
                                          <p:spTgt spid="11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19"/>
                                        </p:tgtEl>
                                        <p:attrNameLst>
                                          <p:attrName>style.visibility</p:attrName>
                                        </p:attrNameLst>
                                      </p:cBhvr>
                                      <p:to>
                                        <p:strVal val="visible"/>
                                      </p:to>
                                    </p:set>
                                    <p:animEffect transition="in" filter="fade">
                                      <p:cBhvr>
                                        <p:cTn id="21" dur="1000"/>
                                        <p:tgtEl>
                                          <p:spTgt spid="1119"/>
                                        </p:tgtEl>
                                      </p:cBhvr>
                                    </p:animEffect>
                                    <p:anim calcmode="lin" valueType="num">
                                      <p:cBhvr>
                                        <p:cTn id="22" dur="1000" fill="hold"/>
                                        <p:tgtEl>
                                          <p:spTgt spid="1119"/>
                                        </p:tgtEl>
                                        <p:attrNameLst>
                                          <p:attrName>ppt_x</p:attrName>
                                        </p:attrNameLst>
                                      </p:cBhvr>
                                      <p:tavLst>
                                        <p:tav tm="0">
                                          <p:val>
                                            <p:strVal val="#ppt_x"/>
                                          </p:val>
                                        </p:tav>
                                        <p:tav tm="100000">
                                          <p:val>
                                            <p:strVal val="#ppt_x"/>
                                          </p:val>
                                        </p:tav>
                                      </p:tavLst>
                                    </p:anim>
                                    <p:anim calcmode="lin" valueType="num">
                                      <p:cBhvr>
                                        <p:cTn id="23" dur="1000" fill="hold"/>
                                        <p:tgtEl>
                                          <p:spTgt spid="1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Syrians VS Israelites</a:t>
            </a:r>
          </a:p>
        </p:txBody>
      </p:sp>
      <p:sp>
        <p:nvSpPr>
          <p:cNvPr id="3" name="Rectangle 2"/>
          <p:cNvSpPr/>
          <p:nvPr/>
        </p:nvSpPr>
        <p:spPr>
          <a:xfrm>
            <a:off x="5520744" y="2078179"/>
            <a:ext cx="6096000" cy="3539430"/>
          </a:xfrm>
          <a:prstGeom prst="rect">
            <a:avLst/>
          </a:prstGeom>
        </p:spPr>
        <p:txBody>
          <a:bodyPr>
            <a:spAutoFit/>
          </a:bodyPr>
          <a:lstStyle/>
          <a:p>
            <a:r>
              <a:rPr lang="en-US" sz="2800" dirty="0">
                <a:solidFill>
                  <a:srgbClr val="333333"/>
                </a:solidFill>
                <a:latin typeface="Calibri" panose="020F0502020204030204" pitchFamily="34" charset="0"/>
              </a:rPr>
              <a:t>The Israelites defended themselves in battle against the Syrians. </a:t>
            </a:r>
          </a:p>
          <a:p>
            <a:endParaRPr lang="en-US" sz="2800" dirty="0">
              <a:solidFill>
                <a:srgbClr val="333333"/>
              </a:solidFill>
              <a:latin typeface="Calibri" panose="020F0502020204030204" pitchFamily="34" charset="0"/>
            </a:endParaRPr>
          </a:p>
          <a:p>
            <a:r>
              <a:rPr lang="en-US" sz="2800" dirty="0">
                <a:solidFill>
                  <a:srgbClr val="333333"/>
                </a:solidFill>
                <a:latin typeface="Calibri" panose="020F0502020204030204" pitchFamily="34" charset="0"/>
              </a:rPr>
              <a:t>Elijah prophesied that Ahab and Jezebel would die. </a:t>
            </a:r>
          </a:p>
          <a:p>
            <a:endParaRPr lang="en-US" sz="2800" dirty="0">
              <a:solidFill>
                <a:srgbClr val="333333"/>
              </a:solidFill>
              <a:latin typeface="Calibri" panose="020F0502020204030204" pitchFamily="34" charset="0"/>
            </a:endParaRPr>
          </a:p>
          <a:p>
            <a:r>
              <a:rPr lang="en-US" sz="2800" dirty="0">
                <a:solidFill>
                  <a:srgbClr val="333333"/>
                </a:solidFill>
                <a:latin typeface="Calibri" panose="020F0502020204030204" pitchFamily="34" charset="0"/>
              </a:rPr>
              <a:t>His words were fulfilled, and eventually they were both killed </a:t>
            </a:r>
            <a:endParaRPr lang="en-US" sz="2800" dirty="0">
              <a:latin typeface="Abadi" panose="020B0604020202020204" charset="0"/>
            </a:endParaRPr>
          </a:p>
        </p:txBody>
      </p:sp>
      <p:sp>
        <p:nvSpPr>
          <p:cNvPr id="66" name="Rectangle 65"/>
          <p:cNvSpPr/>
          <p:nvPr/>
        </p:nvSpPr>
        <p:spPr>
          <a:xfrm>
            <a:off x="0" y="6438084"/>
            <a:ext cx="1638590" cy="369332"/>
          </a:xfrm>
          <a:prstGeom prst="rect">
            <a:avLst/>
          </a:prstGeom>
        </p:spPr>
        <p:txBody>
          <a:bodyPr wrap="none">
            <a:spAutoFit/>
          </a:bodyPr>
          <a:lstStyle/>
          <a:p>
            <a:r>
              <a:rPr lang="en-US" dirty="0">
                <a:solidFill>
                  <a:srgbClr val="333333"/>
                </a:solidFill>
                <a:latin typeface="Abadi" panose="020B0604020202020204" charset="0"/>
              </a:rPr>
              <a:t>1 Kings 20-22</a:t>
            </a:r>
            <a:endParaRPr lang="en-US" dirty="0">
              <a:latin typeface="Abadi" panose="020B0604020202020204" charset="0"/>
            </a:endParaRPr>
          </a:p>
        </p:txBody>
      </p:sp>
      <p:pic>
        <p:nvPicPr>
          <p:cNvPr id="4" name="Picture 3">
            <a:extLst>
              <a:ext uri="{FF2B5EF4-FFF2-40B4-BE49-F238E27FC236}">
                <a16:creationId xmlns:a16="http://schemas.microsoft.com/office/drawing/2014/main" id="{76175AAD-A3A7-C949-30B4-C94364FA3D51}"/>
              </a:ext>
            </a:extLst>
          </p:cNvPr>
          <p:cNvPicPr>
            <a:picLocks noChangeAspect="1"/>
          </p:cNvPicPr>
          <p:nvPr/>
        </p:nvPicPr>
        <p:blipFill>
          <a:blip r:embed="rId3"/>
          <a:stretch>
            <a:fillRect/>
          </a:stretch>
        </p:blipFill>
        <p:spPr>
          <a:xfrm>
            <a:off x="422688" y="1994054"/>
            <a:ext cx="4348672" cy="3085206"/>
          </a:xfrm>
          <a:prstGeom prst="rect">
            <a:avLst/>
          </a:prstGeom>
        </p:spPr>
      </p:pic>
    </p:spTree>
    <p:extLst>
      <p:ext uri="{BB962C8B-B14F-4D97-AF65-F5344CB8AC3E}">
        <p14:creationId xmlns:p14="http://schemas.microsoft.com/office/powerpoint/2010/main" val="14371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urple.worldforge.org/~zzorn/scenes/desert_background_hh.jpg"/>
          <p:cNvPicPr>
            <a:picLocks noChangeAspect="1" noChangeArrowheads="1"/>
          </p:cNvPicPr>
          <p:nvPr/>
        </p:nvPicPr>
        <p:blipFill rotWithShape="1">
          <a:blip r:embed="rId2">
            <a:extLst>
              <a:ext uri="{28A0092B-C50C-407E-A947-70E740481C1C}">
                <a14:useLocalDpi xmlns:a14="http://schemas.microsoft.com/office/drawing/2010/main" val="0"/>
              </a:ext>
            </a:extLst>
          </a:blip>
          <a:srcRect r="50" b="66072"/>
          <a:stretch/>
        </p:blipFill>
        <p:spPr bwMode="auto">
          <a:xfrm>
            <a:off x="0" y="0"/>
            <a:ext cx="12185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185964" cy="480131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Videos:</a:t>
            </a:r>
          </a:p>
          <a:p>
            <a:r>
              <a:rPr lang="en-US" dirty="0">
                <a:latin typeface="Calibri" panose="020F0502020204030204" pitchFamily="34" charset="0"/>
                <a:cs typeface="Calibri" panose="020F0502020204030204" pitchFamily="34" charset="0"/>
              </a:rPr>
              <a:t> Individual Choices (1:53)</a:t>
            </a:r>
          </a:p>
          <a:p>
            <a:r>
              <a:rPr lang="en-US" dirty="0">
                <a:latin typeface="Calibri" panose="020F0502020204030204" pitchFamily="34" charset="0"/>
                <a:cs typeface="Calibri" panose="020F0502020204030204" pitchFamily="34" charset="0"/>
              </a:rPr>
              <a:t>Feeling the Holy Ghost (3:18)</a:t>
            </a:r>
          </a:p>
          <a:p>
            <a:r>
              <a:rPr lang="en-US" dirty="0">
                <a:latin typeface="Calibri" panose="020F0502020204030204" pitchFamily="34" charset="0"/>
                <a:cs typeface="Calibri" panose="020F0502020204030204" pitchFamily="34" charset="0"/>
              </a:rPr>
              <a:t>“Elijah and the Priests of Baal” (2:16)</a:t>
            </a:r>
          </a:p>
          <a:p>
            <a:endParaRPr lang="en-US" dirty="0">
              <a:latin typeface="Calibri" panose="020F0502020204030204" pitchFamily="34" charset="0"/>
              <a:cs typeface="Calibri" panose="020F0502020204030204" pitchFamily="34" charset="0"/>
            </a:endParaRPr>
          </a:p>
          <a:p>
            <a:pPr marL="342900" indent="-342900">
              <a:buAutoNum type="arabicPeriod"/>
            </a:pPr>
            <a:r>
              <a:rPr lang="en-US" dirty="0">
                <a:latin typeface="Calibri" panose="020F0502020204030204" pitchFamily="34" charset="0"/>
                <a:cs typeface="Calibri" panose="020F0502020204030204" pitchFamily="34" charset="0"/>
              </a:rPr>
              <a:t>Sister Sharon G. Larsen </a:t>
            </a:r>
            <a:r>
              <a:rPr lang="en-US" b="0" i="0" dirty="0">
                <a:effectLst/>
                <a:latin typeface="Calibri" panose="020F0502020204030204" pitchFamily="34" charset="0"/>
                <a:cs typeface="Calibri" panose="020F0502020204030204" pitchFamily="34" charset="0"/>
              </a:rPr>
              <a:t>(</a:t>
            </a:r>
            <a:r>
              <a:rPr lang="en-US" b="0" i="0" u="none" strike="noStrike" dirty="0">
                <a:effectLst/>
                <a:latin typeface="Calibri" panose="020F0502020204030204" pitchFamily="34" charset="0"/>
                <a:cs typeface="Calibri" panose="020F0502020204030204" pitchFamily="34" charset="0"/>
              </a:rPr>
              <a:t>“Agency—A Blessing and a Burden,”</a:t>
            </a:r>
            <a:r>
              <a:rPr lang="en-US" b="0" i="1" dirty="0">
                <a:effectLst/>
                <a:latin typeface="Calibri" panose="020F0502020204030204" pitchFamily="34" charset="0"/>
                <a:cs typeface="Calibri" panose="020F0502020204030204" pitchFamily="34" charset="0"/>
              </a:rPr>
              <a:t> Ensign,</a:t>
            </a:r>
            <a:r>
              <a:rPr lang="en-US" b="0" i="0" dirty="0">
                <a:effectLst/>
                <a:latin typeface="Calibri" panose="020F0502020204030204" pitchFamily="34" charset="0"/>
                <a:cs typeface="Calibri" panose="020F0502020204030204" pitchFamily="34" charset="0"/>
              </a:rPr>
              <a:t> Nov. 1999, 12). Also found in: </a:t>
            </a:r>
            <a:r>
              <a:rPr lang="en-US" dirty="0">
                <a:latin typeface="Calibri" panose="020F0502020204030204" pitchFamily="34" charset="0"/>
                <a:cs typeface="Calibri" panose="020F0502020204030204" pitchFamily="34" charset="0"/>
              </a:rPr>
              <a:t>Recalling Elder Neal A. Maxwell’s phrase, let us once and for all establish our residence in Zion and give up the summer cottage in Babylon (see Neal A. Maxwell, </a:t>
            </a:r>
            <a:r>
              <a:rPr lang="en-US" i="1" dirty="0">
                <a:latin typeface="Calibri" panose="020F0502020204030204" pitchFamily="34" charset="0"/>
                <a:cs typeface="Calibri" panose="020F0502020204030204" pitchFamily="34" charset="0"/>
              </a:rPr>
              <a:t>A Wonderful Flood of Light</a:t>
            </a:r>
            <a:r>
              <a:rPr lang="en-US" dirty="0">
                <a:latin typeface="Calibri" panose="020F0502020204030204" pitchFamily="34" charset="0"/>
                <a:cs typeface="Calibri" panose="020F0502020204030204" pitchFamily="34" charset="0"/>
              </a:rPr>
              <a:t> [1990], 47).</a:t>
            </a:r>
          </a:p>
          <a:p>
            <a:r>
              <a:rPr lang="en-US" dirty="0">
                <a:latin typeface="Calibri" panose="020F0502020204030204" pitchFamily="34" charset="0"/>
                <a:cs typeface="Calibri" panose="020F0502020204030204" pitchFamily="34" charset="0"/>
              </a:rPr>
              <a:t>Presentation by ©http://fashionsbylynda.com/blog/</a:t>
            </a:r>
          </a:p>
          <a:p>
            <a:r>
              <a:rPr lang="en-US" b="0" i="1" dirty="0">
                <a:effectLst/>
                <a:latin typeface="Calibri" panose="020F0502020204030204" pitchFamily="34" charset="0"/>
                <a:cs typeface="Calibri" panose="020F0502020204030204" pitchFamily="34" charset="0"/>
              </a:rPr>
              <a:t>2. For the Strength of Youth</a:t>
            </a:r>
            <a:r>
              <a:rPr lang="en-US" b="0" i="0" dirty="0">
                <a:effectLst/>
                <a:latin typeface="Calibri" panose="020F0502020204030204" pitchFamily="34" charset="0"/>
                <a:cs typeface="Calibri" panose="020F0502020204030204" pitchFamily="34" charset="0"/>
              </a:rPr>
              <a:t>[booklet, 2011], </a:t>
            </a:r>
            <a:r>
              <a:rPr lang="en-US" b="0" i="0" u="none" strike="noStrike" dirty="0">
                <a:effectLst/>
                <a:latin typeface="Calibri" panose="020F0502020204030204" pitchFamily="34" charset="0"/>
                <a:cs typeface="Calibri" panose="020F0502020204030204" pitchFamily="34" charset="0"/>
              </a:rPr>
              <a:t>2</a:t>
            </a:r>
            <a:r>
              <a:rPr lang="en-US" b="0" i="0" dirty="0">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en-US" b="0" i="0" dirty="0">
                <a:effectLst/>
                <a:latin typeface="Calibri" panose="020F0502020204030204" pitchFamily="34" charset="0"/>
                <a:cs typeface="Calibri" panose="020F0502020204030204" pitchFamily="34" charset="0"/>
              </a:rPr>
              <a:t>3. Ezra Taft Benson </a:t>
            </a:r>
            <a:r>
              <a:rPr lang="en-US" i="1" dirty="0">
                <a:latin typeface="Calibri" panose="020F0502020204030204" pitchFamily="34" charset="0"/>
                <a:cs typeface="Calibri" panose="020F0502020204030204" pitchFamily="34" charset="0"/>
              </a:rPr>
              <a:t>Do Not Despair </a:t>
            </a:r>
            <a:r>
              <a:rPr lang="en-US" dirty="0">
                <a:latin typeface="Calibri" panose="020F0502020204030204" pitchFamily="34" charset="0"/>
                <a:cs typeface="Calibri" panose="020F0502020204030204" pitchFamily="34" charset="0"/>
              </a:rPr>
              <a:t>Oct. 1986 First Presidency Message</a:t>
            </a:r>
          </a:p>
          <a:p>
            <a:r>
              <a:rPr lang="en-US" dirty="0">
                <a:latin typeface="Calibri" panose="020F0502020204030204" pitchFamily="34" charset="0"/>
                <a:cs typeface="Calibri" panose="020F0502020204030204" pitchFamily="34" charset="0"/>
              </a:rPr>
              <a:t>4. President Boyd K. Packer (“Prayer and Promptings,”</a:t>
            </a:r>
            <a:r>
              <a:rPr lang="en-US" i="1" dirty="0">
                <a:latin typeface="Calibri" panose="020F0502020204030204" pitchFamily="34" charset="0"/>
                <a:cs typeface="Calibri" panose="020F0502020204030204" pitchFamily="34" charset="0"/>
              </a:rPr>
              <a:t> Ensign</a:t>
            </a:r>
            <a:r>
              <a:rPr lang="en-US" dirty="0">
                <a:latin typeface="Calibri" panose="020F0502020204030204" pitchFamily="34" charset="0"/>
                <a:cs typeface="Calibri" panose="020F0502020204030204" pitchFamily="34" charset="0"/>
              </a:rPr>
              <a:t> or </a:t>
            </a:r>
            <a:r>
              <a:rPr lang="en-US" i="1" dirty="0">
                <a:latin typeface="Calibri" panose="020F0502020204030204" pitchFamily="34" charset="0"/>
                <a:cs typeface="Calibri" panose="020F0502020204030204" pitchFamily="34" charset="0"/>
              </a:rPr>
              <a:t>Liahona, </a:t>
            </a:r>
            <a:r>
              <a:rPr lang="en-US" dirty="0">
                <a:latin typeface="Calibri" panose="020F0502020204030204" pitchFamily="34" charset="0"/>
                <a:cs typeface="Calibri" panose="020F0502020204030204" pitchFamily="34" charset="0"/>
              </a:rPr>
              <a:t>Nov. 2009, 44, 45).</a:t>
            </a:r>
          </a:p>
          <a:p>
            <a:r>
              <a:rPr lang="en-US" dirty="0">
                <a:latin typeface="Calibri" panose="020F0502020204030204" pitchFamily="34" charset="0"/>
                <a:cs typeface="Calibri" panose="020F0502020204030204" pitchFamily="34" charset="0"/>
              </a:rPr>
              <a:t>5. Adam Clarke Bible Commentary 1 Kings 19:18</a:t>
            </a:r>
          </a:p>
          <a:p>
            <a:r>
              <a:rPr lang="en-US" dirty="0">
                <a:latin typeface="Calibri" panose="020F0502020204030204" pitchFamily="34" charset="0"/>
                <a:cs typeface="Calibri" panose="020F0502020204030204" pitchFamily="34" charset="0"/>
              </a:rPr>
              <a:t>6. Elder D. Todd Christofferson (“Firm and Steadfast in the Faith of Christ,” </a:t>
            </a:r>
            <a:r>
              <a:rPr lang="en-US" i="1" dirty="0">
                <a:latin typeface="Calibri" panose="020F0502020204030204" pitchFamily="34" charset="0"/>
                <a:cs typeface="Calibri" panose="020F0502020204030204" pitchFamily="34" charset="0"/>
              </a:rPr>
              <a:t>Ensign</a:t>
            </a:r>
            <a:r>
              <a:rPr lang="en-US" dirty="0">
                <a:latin typeface="Calibri" panose="020F0502020204030204" pitchFamily="34" charset="0"/>
                <a:cs typeface="Calibri" panose="020F0502020204030204" pitchFamily="34" charset="0"/>
              </a:rPr>
              <a:t> or </a:t>
            </a:r>
            <a:r>
              <a:rPr lang="en-US" i="1" dirty="0">
                <a:latin typeface="Calibri" panose="020F0502020204030204" pitchFamily="34" charset="0"/>
                <a:cs typeface="Calibri" panose="020F0502020204030204" pitchFamily="34" charset="0"/>
              </a:rPr>
              <a:t>Liahona</a:t>
            </a:r>
            <a:r>
              <a:rPr lang="en-US" dirty="0">
                <a:latin typeface="Calibri" panose="020F0502020204030204" pitchFamily="34" charset="0"/>
                <a:cs typeface="Calibri" panose="020F0502020204030204" pitchFamily="34" charset="0"/>
              </a:rPr>
              <a:t>, Nov. 2018, 30)</a:t>
            </a:r>
          </a:p>
          <a:p>
            <a:r>
              <a:rPr lang="en-US" dirty="0">
                <a:latin typeface="Calibri" panose="020F0502020204030204" pitchFamily="34" charset="0"/>
                <a:cs typeface="Calibri" panose="020F0502020204030204" pitchFamily="34" charset="0"/>
              </a:rPr>
              <a:t>7. Who’s Who in the Old Testament Pinegar and Allen pages 11 and 100</a:t>
            </a:r>
          </a:p>
        </p:txBody>
      </p:sp>
      <p:grpSp>
        <p:nvGrpSpPr>
          <p:cNvPr id="4" name="Group 3"/>
          <p:cNvGrpSpPr/>
          <p:nvPr/>
        </p:nvGrpSpPr>
        <p:grpSpPr>
          <a:xfrm>
            <a:off x="3737198" y="877202"/>
            <a:ext cx="589807" cy="779518"/>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Tree>
    <p:extLst>
      <p:ext uri="{BB962C8B-B14F-4D97-AF65-F5344CB8AC3E}">
        <p14:creationId xmlns:p14="http://schemas.microsoft.com/office/powerpoint/2010/main" val="260624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painting by Jerry Harston showing Elijah standing before a fire-engulfed altar with arms extended while the priests of Baal stand 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76" y="184225"/>
            <a:ext cx="4201946" cy="2832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ue of Elij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541" y="386476"/>
            <a:ext cx="3249053" cy="43364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65206" y="4937803"/>
            <a:ext cx="3670478" cy="1200329"/>
          </a:xfrm>
          <a:prstGeom prst="rect">
            <a:avLst/>
          </a:prstGeom>
        </p:spPr>
        <p:txBody>
          <a:bodyPr wrap="square">
            <a:spAutoFit/>
          </a:bodyPr>
          <a:lstStyle/>
          <a:p>
            <a:r>
              <a:rPr lang="en-US" dirty="0">
                <a:solidFill>
                  <a:srgbClr val="333333"/>
                </a:solidFill>
                <a:latin typeface="Calibri" panose="020F0502020204030204" pitchFamily="34" charset="0"/>
              </a:rPr>
              <a:t>A statue commemorating the victory of Elijah over the wicked priests of Baal, located on top of Mount Carmel in modern-day Israel.</a:t>
            </a:r>
            <a:endParaRPr lang="en-US" dirty="0">
              <a:latin typeface="Abadi" panose="020B0604020202020204" charset="0"/>
            </a:endParaRPr>
          </a:p>
        </p:txBody>
      </p:sp>
      <p:pic>
        <p:nvPicPr>
          <p:cNvPr id="2054" name="Picture 6" descr="Mount Car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32" y="316223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47794" y="6417453"/>
            <a:ext cx="5536324" cy="369332"/>
          </a:xfrm>
          <a:prstGeom prst="rect">
            <a:avLst/>
          </a:prstGeom>
        </p:spPr>
        <p:txBody>
          <a:bodyPr wrap="none">
            <a:spAutoFit/>
          </a:bodyPr>
          <a:lstStyle/>
          <a:p>
            <a:r>
              <a:rPr lang="en-US" dirty="0">
                <a:solidFill>
                  <a:srgbClr val="333333"/>
                </a:solidFill>
                <a:latin typeface="Calibri" panose="020F0502020204030204" pitchFamily="34" charset="0"/>
              </a:rPr>
              <a:t>Aerial view of one of the spurs of Mount Carmel in Israel.</a:t>
            </a:r>
            <a:endParaRPr lang="en-US" dirty="0">
              <a:latin typeface="Abadi" panose="020B0604020202020204" charset="0"/>
            </a:endParaRPr>
          </a:p>
        </p:txBody>
      </p:sp>
    </p:spTree>
    <p:extLst>
      <p:ext uri="{BB962C8B-B14F-4D97-AF65-F5344CB8AC3E}">
        <p14:creationId xmlns:p14="http://schemas.microsoft.com/office/powerpoint/2010/main" val="303682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202" y="4267733"/>
            <a:ext cx="1683327" cy="646331"/>
          </a:xfrm>
          <a:prstGeom prst="rect">
            <a:avLst/>
          </a:prstGeom>
          <a:noFill/>
        </p:spPr>
        <p:txBody>
          <a:bodyPr wrap="square" rtlCol="0">
            <a:spAutoFit/>
          </a:bodyPr>
          <a:lstStyle/>
          <a:p>
            <a:r>
              <a:rPr lang="en-US" dirty="0">
                <a:latin typeface="Abadi" panose="020B0604020202020204" charset="0"/>
              </a:rPr>
              <a:t>David Roberts--lithographs</a:t>
            </a:r>
          </a:p>
        </p:txBody>
      </p:sp>
      <p:grpSp>
        <p:nvGrpSpPr>
          <p:cNvPr id="7" name="Group 6"/>
          <p:cNvGrpSpPr/>
          <p:nvPr/>
        </p:nvGrpSpPr>
        <p:grpSpPr>
          <a:xfrm>
            <a:off x="238991" y="343352"/>
            <a:ext cx="4692938" cy="3464536"/>
            <a:chOff x="238991" y="343352"/>
            <a:chExt cx="4692938" cy="3464536"/>
          </a:xfrm>
        </p:grpSpPr>
        <p:pic>
          <p:nvPicPr>
            <p:cNvPr id="3078" name="Picture 6" descr="https://www.bergbook.com/images/1719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91" y="343352"/>
              <a:ext cx="4692938" cy="3464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45202" y="3438556"/>
              <a:ext cx="1292341" cy="276999"/>
            </a:xfrm>
            <a:prstGeom prst="rect">
              <a:avLst/>
            </a:prstGeom>
          </p:spPr>
          <p:txBody>
            <a:bodyPr wrap="none">
              <a:spAutoFit/>
            </a:bodyPr>
            <a:lstStyle/>
            <a:p>
              <a:r>
                <a:rPr lang="en-US" sz="1200" b="1" dirty="0">
                  <a:solidFill>
                    <a:srgbClr val="000000"/>
                  </a:solidFill>
                  <a:latin typeface="Times New Roman" panose="02020603050405020304" pitchFamily="18" charset="0"/>
                </a:rPr>
                <a:t>Ancient Samaria</a:t>
              </a:r>
              <a:endParaRPr lang="en-US" sz="1200" b="1" i="0" dirty="0">
                <a:solidFill>
                  <a:srgbClr val="000000"/>
                </a:solidFill>
                <a:effectLst/>
                <a:latin typeface="Times New Roman" panose="02020603050405020304" pitchFamily="18" charset="0"/>
              </a:endParaRPr>
            </a:p>
          </p:txBody>
        </p:sp>
      </p:grpSp>
      <p:grpSp>
        <p:nvGrpSpPr>
          <p:cNvPr id="9" name="Group 8"/>
          <p:cNvGrpSpPr/>
          <p:nvPr/>
        </p:nvGrpSpPr>
        <p:grpSpPr>
          <a:xfrm>
            <a:off x="6847320" y="361083"/>
            <a:ext cx="4857750" cy="3354472"/>
            <a:chOff x="6306993" y="875867"/>
            <a:chExt cx="4857750" cy="3354472"/>
          </a:xfrm>
        </p:grpSpPr>
        <p:pic>
          <p:nvPicPr>
            <p:cNvPr id="3076" name="Picture 4" descr="https://www.bergbook.com/images/1343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993" y="875867"/>
              <a:ext cx="4857750"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029881" y="3953340"/>
              <a:ext cx="1906291" cy="276999"/>
            </a:xfrm>
            <a:prstGeom prst="rect">
              <a:avLst/>
            </a:prstGeom>
          </p:spPr>
          <p:txBody>
            <a:bodyPr wrap="none">
              <a:spAutoFit/>
            </a:bodyPr>
            <a:lstStyle/>
            <a:p>
              <a:r>
                <a:rPr lang="en-US" sz="1200" b="1" dirty="0" err="1">
                  <a:solidFill>
                    <a:srgbClr val="000000"/>
                  </a:solidFill>
                  <a:latin typeface="Times New Roman" panose="02020603050405020304" pitchFamily="18" charset="0"/>
                </a:rPr>
                <a:t>Nablous</a:t>
              </a:r>
              <a:r>
                <a:rPr lang="en-US" sz="1200" b="1" dirty="0">
                  <a:solidFill>
                    <a:srgbClr val="000000"/>
                  </a:solidFill>
                  <a:latin typeface="Times New Roman" panose="02020603050405020304" pitchFamily="18" charset="0"/>
                </a:rPr>
                <a:t>, ancient </a:t>
              </a:r>
              <a:r>
                <a:rPr lang="en-US" sz="1200" b="1" dirty="0" err="1">
                  <a:solidFill>
                    <a:srgbClr val="000000"/>
                  </a:solidFill>
                  <a:latin typeface="Times New Roman" panose="02020603050405020304" pitchFamily="18" charset="0"/>
                </a:rPr>
                <a:t>Shechem</a:t>
              </a:r>
              <a:endParaRPr lang="en-US" sz="1200" dirty="0">
                <a:latin typeface="Abadi" panose="020B0604020202020204" charset="0"/>
              </a:endParaRPr>
            </a:p>
          </p:txBody>
        </p:sp>
      </p:grpSp>
      <p:grpSp>
        <p:nvGrpSpPr>
          <p:cNvPr id="8" name="Group 7"/>
          <p:cNvGrpSpPr/>
          <p:nvPr/>
        </p:nvGrpSpPr>
        <p:grpSpPr>
          <a:xfrm>
            <a:off x="3574472" y="3438556"/>
            <a:ext cx="4713720" cy="3228018"/>
            <a:chOff x="93518" y="228600"/>
            <a:chExt cx="5919066" cy="4302603"/>
          </a:xfrm>
        </p:grpSpPr>
        <p:pic>
          <p:nvPicPr>
            <p:cNvPr id="3074" name="Picture 2" descr="https://www.bergbook.com/images/1344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18" y="228600"/>
              <a:ext cx="5919066" cy="41795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863" y="4161993"/>
              <a:ext cx="2384248" cy="369210"/>
            </a:xfrm>
            <a:prstGeom prst="rect">
              <a:avLst/>
            </a:prstGeom>
          </p:spPr>
          <p:txBody>
            <a:bodyPr wrap="none">
              <a:spAutoFit/>
            </a:bodyPr>
            <a:lstStyle/>
            <a:p>
              <a:r>
                <a:rPr lang="en-US" sz="1200" b="1" dirty="0">
                  <a:solidFill>
                    <a:srgbClr val="000000"/>
                  </a:solidFill>
                  <a:latin typeface="Times New Roman" panose="02020603050405020304" pitchFamily="18" charset="0"/>
                </a:rPr>
                <a:t>Approach to Mount Sinai.</a:t>
              </a:r>
              <a:endParaRPr lang="en-US" sz="1200" dirty="0">
                <a:latin typeface="Abadi" panose="020B0604020202020204" charset="0"/>
              </a:endParaRPr>
            </a:p>
          </p:txBody>
        </p:sp>
      </p:grpSp>
      <p:sp>
        <p:nvSpPr>
          <p:cNvPr id="10" name="Rectangle 9"/>
          <p:cNvSpPr/>
          <p:nvPr/>
        </p:nvSpPr>
        <p:spPr>
          <a:xfrm>
            <a:off x="8409709" y="4053497"/>
            <a:ext cx="3782291" cy="1754326"/>
          </a:xfrm>
          <a:prstGeom prst="rect">
            <a:avLst/>
          </a:prstGeom>
        </p:spPr>
        <p:txBody>
          <a:bodyPr wrap="square">
            <a:spAutoFit/>
          </a:bodyPr>
          <a:lstStyle/>
          <a:p>
            <a:r>
              <a:rPr lang="en-US" sz="1200" b="1" dirty="0">
                <a:latin typeface="Arial" panose="020B0604020202020204" pitchFamily="34" charset="0"/>
              </a:rPr>
              <a:t>David Roberts</a:t>
            </a:r>
            <a:r>
              <a:rPr lang="en-US" sz="1200" dirty="0">
                <a:latin typeface="Arial" panose="020B0604020202020204" pitchFamily="34" charset="0"/>
              </a:rPr>
              <a:t>  (24 October 1796 – 25 November 1864) was a Scottish painter. He is especially known for a prolific series of detailed lithograph prints of Egypt and the Near East that he produced from sketches he made during long tours of the region (1838–1840). These and his large oil paintings of similar subjects made him a prominent Orientalist painter. He was elected as a Royal Academician in 1841.</a:t>
            </a:r>
            <a:endParaRPr lang="en-US" sz="1200" dirty="0">
              <a:latin typeface="Abadi" panose="020B0604020202020204" charset="0"/>
            </a:endParaRPr>
          </a:p>
        </p:txBody>
      </p:sp>
      <p:pic>
        <p:nvPicPr>
          <p:cNvPr id="3080" name="Picture 8" descr="David Roberts (18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60" y="4435989"/>
            <a:ext cx="1578572" cy="213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1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96000" cy="3046988"/>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cs typeface="Calibri" panose="020F0502020204030204" pitchFamily="34" charset="0"/>
              </a:rPr>
              <a:t>Syrians:</a:t>
            </a:r>
          </a:p>
          <a:p>
            <a:r>
              <a:rPr lang="en-US" sz="1200" dirty="0">
                <a:latin typeface="Calibri" panose="020F0502020204030204" pitchFamily="34" charset="0"/>
                <a:cs typeface="Calibri" panose="020F0502020204030204" pitchFamily="34" charset="0"/>
              </a:rPr>
              <a:t>The territory northeast of Palestine is known to us as Syria but it used to be called the land of Aram. It started as “Aram between the rivers” or Mesopotamia and then gradually shifted its major axis toward the west, until by Elijah’s day its capital was Damascus.</a:t>
            </a:r>
          </a:p>
          <a:p>
            <a:r>
              <a:rPr lang="en-US" sz="1200" dirty="0">
                <a:latin typeface="Calibri" panose="020F0502020204030204" pitchFamily="34" charset="0"/>
                <a:cs typeface="Calibri" panose="020F0502020204030204" pitchFamily="34" charset="0"/>
              </a:rPr>
              <a:t>Original, these people had been led by the immediate relatives of Abraham. Around 2,000 BC., Abraham and his brother, </a:t>
            </a:r>
            <a:r>
              <a:rPr lang="en-US" sz="1200" dirty="0" err="1">
                <a:latin typeface="Calibri" panose="020F0502020204030204" pitchFamily="34" charset="0"/>
                <a:cs typeface="Calibri" panose="020F0502020204030204" pitchFamily="34" charset="0"/>
              </a:rPr>
              <a:t>Nahor</a:t>
            </a:r>
            <a:r>
              <a:rPr lang="en-US" sz="1200" dirty="0">
                <a:latin typeface="Calibri" panose="020F0502020204030204" pitchFamily="34" charset="0"/>
                <a:cs typeface="Calibri" panose="020F0502020204030204" pitchFamily="34" charset="0"/>
              </a:rPr>
              <a:t>, had settled a region on the upper Euphrates which they called Haran, but eventually it assumed the name of </a:t>
            </a:r>
            <a:r>
              <a:rPr lang="en-US" sz="1200" dirty="0" err="1">
                <a:latin typeface="Calibri" panose="020F0502020204030204" pitchFamily="34" charset="0"/>
                <a:cs typeface="Calibri" panose="020F0502020204030204" pitchFamily="34" charset="0"/>
              </a:rPr>
              <a:t>Nahor’s</a:t>
            </a:r>
            <a:r>
              <a:rPr lang="en-US" sz="1200" dirty="0">
                <a:latin typeface="Calibri" panose="020F0502020204030204" pitchFamily="34" charset="0"/>
                <a:cs typeface="Calibri" panose="020F0502020204030204" pitchFamily="34" charset="0"/>
              </a:rPr>
              <a:t> grandson, Aram. (Gen. 22:21)</a:t>
            </a:r>
          </a:p>
          <a:p>
            <a:r>
              <a:rPr lang="en-US" sz="1200" dirty="0">
                <a:latin typeface="Calibri" panose="020F0502020204030204" pitchFamily="34" charset="0"/>
                <a:cs typeface="Calibri" panose="020F0502020204030204" pitchFamily="34" charset="0"/>
              </a:rPr>
              <a:t>When he was 62, Abraham and his nephew, Lot, moved down from Aram and eventually settled among the Canaanites in accordance with the commandments of the Lord, but his father, brother, and other relatives remained in Aram. Therefore, Abraham continued to call the upper Euphrates “my country” and “my kindred.” (Gen. 24:4)</a:t>
            </a:r>
          </a:p>
          <a:p>
            <a:r>
              <a:rPr lang="en-US" sz="1200" dirty="0">
                <a:latin typeface="Calibri" panose="020F0502020204030204" pitchFamily="34" charset="0"/>
                <a:cs typeface="Calibri" panose="020F0502020204030204" pitchFamily="34" charset="0"/>
              </a:rPr>
              <a:t>Haran, the father of Abraham, turned again unto his idolatry way…Aram or Syria eventually became a land of rank apostates even though they were relatives of the Israelites. No doubt by they were much like the descendants of Lot, the Ammonites and Moabites, who also refused to be identified with Israel, but made themselves some of Israel’s most persistent enemies. W. Cleon Skousen </a:t>
            </a:r>
            <a:r>
              <a:rPr lang="en-US" sz="1200" i="1" dirty="0">
                <a:latin typeface="Calibri" panose="020F0502020204030204" pitchFamily="34" charset="0"/>
                <a:cs typeface="Calibri" panose="020F0502020204030204" pitchFamily="34" charset="0"/>
              </a:rPr>
              <a:t>The Fourth Thousand Years </a:t>
            </a:r>
            <a:r>
              <a:rPr lang="en-US" sz="1200" dirty="0">
                <a:latin typeface="Calibri" panose="020F0502020204030204" pitchFamily="34" charset="0"/>
                <a:cs typeface="Calibri" panose="020F0502020204030204" pitchFamily="34" charset="0"/>
              </a:rPr>
              <a:t> pp. 361-362</a:t>
            </a:r>
          </a:p>
        </p:txBody>
      </p:sp>
      <p:sp>
        <p:nvSpPr>
          <p:cNvPr id="3" name="TextBox 2">
            <a:extLst>
              <a:ext uri="{FF2B5EF4-FFF2-40B4-BE49-F238E27FC236}">
                <a16:creationId xmlns:a16="http://schemas.microsoft.com/office/drawing/2014/main" id="{2443037F-3E13-4F1D-3100-95A96D951910}"/>
              </a:ext>
            </a:extLst>
          </p:cNvPr>
          <p:cNvSpPr txBox="1"/>
          <p:nvPr/>
        </p:nvSpPr>
        <p:spPr>
          <a:xfrm>
            <a:off x="0" y="3046988"/>
            <a:ext cx="6096000" cy="3416320"/>
          </a:xfrm>
          <a:prstGeom prst="rect">
            <a:avLst/>
          </a:prstGeom>
          <a:noFill/>
          <a:ln>
            <a:solidFill>
              <a:schemeClr val="tx1"/>
            </a:solidFill>
          </a:ln>
        </p:spPr>
        <p:txBody>
          <a:bodyPr wrap="square" rtlCol="0">
            <a:spAutoFit/>
          </a:bodyPr>
          <a:lstStyle/>
          <a:p>
            <a:pPr fontAlgn="base"/>
            <a:r>
              <a:rPr lang="en-US" sz="1200" b="1" dirty="0">
                <a:latin typeface="Calibri" panose="020F0502020204030204" pitchFamily="34" charset="0"/>
                <a:cs typeface="Calibri" panose="020F0502020204030204" pitchFamily="34" charset="0"/>
              </a:rPr>
              <a:t>Halt Between Two </a:t>
            </a:r>
            <a:r>
              <a:rPr lang="en-US" sz="1200" b="1" dirty="0" err="1">
                <a:latin typeface="Calibri" panose="020F0502020204030204" pitchFamily="34" charset="0"/>
                <a:cs typeface="Calibri" panose="020F0502020204030204" pitchFamily="34" charset="0"/>
              </a:rPr>
              <a:t>Opions</a:t>
            </a:r>
            <a:r>
              <a:rPr lang="en-US" sz="1200" b="1" dirty="0">
                <a:latin typeface="Calibri" panose="020F0502020204030204" pitchFamily="34" charset="0"/>
                <a:cs typeface="Calibri" panose="020F0502020204030204" pitchFamily="34" charset="0"/>
              </a:rPr>
              <a:t>: 1 Kings 18:21</a:t>
            </a:r>
          </a:p>
          <a:p>
            <a:pPr fontAlgn="base"/>
            <a:r>
              <a:rPr lang="en-US" sz="1200" dirty="0">
                <a:latin typeface="Calibri" panose="020F0502020204030204" pitchFamily="34" charset="0"/>
                <a:cs typeface="Calibri" panose="020F0502020204030204" pitchFamily="34" charset="0"/>
              </a:rPr>
              <a:t>We live in a world with many voices seeking our attention. With all the breaking news, tweets, blogs, podcasts, and compelling advice from Alexa, Siri, and others, we can find it difficult to know which voices to trust. Sometimes we crowdsource guidance in our lives, thinking the majority will provide the best source of truth. Other times we “halt … between two opinions” (1 Kings 18:21), choosing to be “neither cold nor hot” (Revelation 3:15–16). Still other times we follow what is convenient, focus on a single voice or issue to guide us, or rely exclusively upon our own ability to think. …</a:t>
            </a:r>
          </a:p>
          <a:p>
            <a:pPr fontAlgn="base"/>
            <a:r>
              <a:rPr lang="en-US" sz="1200" dirty="0">
                <a:latin typeface="Calibri" panose="020F0502020204030204" pitchFamily="34" charset="0"/>
                <a:cs typeface="Calibri" panose="020F0502020204030204" pitchFamily="34" charset="0"/>
              </a:rPr>
              <a:t>What is popular is not always what is best. Halting between two opinions brings no direction. Convenience rarely leads to things that matter. Fixation on a single voice or issue can impair our ability to see. And relying solely upon our own thinking can lead us into a </a:t>
            </a:r>
            <a:r>
              <a:rPr lang="en-US" sz="1200" dirty="0" err="1">
                <a:latin typeface="Calibri" panose="020F0502020204030204" pitchFamily="34" charset="0"/>
                <a:cs typeface="Calibri" panose="020F0502020204030204" pitchFamily="34" charset="0"/>
              </a:rPr>
              <a:t>hyperintellectual</a:t>
            </a:r>
            <a:r>
              <a:rPr lang="en-US" sz="1200" dirty="0">
                <a:latin typeface="Calibri" panose="020F0502020204030204" pitchFamily="34" charset="0"/>
                <a:cs typeface="Calibri" panose="020F0502020204030204" pitchFamily="34" charset="0"/>
              </a:rPr>
              <a:t> stupor of thought. If we are not careful, the wrong voices can draw us away from the gospel center to places where faith is difficult to sustain, and we find little more than emptiness, bitterness, and dissatisfaction. …</a:t>
            </a:r>
          </a:p>
          <a:p>
            <a:pPr fontAlgn="base"/>
            <a:r>
              <a:rPr lang="en-US" sz="1200" dirty="0">
                <a:latin typeface="Calibri" panose="020F0502020204030204" pitchFamily="34" charset="0"/>
                <a:cs typeface="Calibri" panose="020F0502020204030204" pitchFamily="34" charset="0"/>
              </a:rPr>
              <a:t>And so, we need to decide which among all the different voices we will obey. Will we follow the unreliable voices advocated by the world, or will we do the work required to allow our Father’s voice to guide us in our decisions and protect us from danger? Elder David P. Homer (“Hearing His Voice,” </a:t>
            </a:r>
            <a:r>
              <a:rPr lang="en-US" sz="1200" i="1" dirty="0">
                <a:latin typeface="Calibri" panose="020F0502020204030204" pitchFamily="34" charset="0"/>
                <a:cs typeface="Calibri" panose="020F0502020204030204" pitchFamily="34" charset="0"/>
              </a:rPr>
              <a:t>Ensign</a:t>
            </a:r>
            <a:r>
              <a:rPr lang="en-US" sz="1200" dirty="0">
                <a:latin typeface="Calibri" panose="020F0502020204030204" pitchFamily="34" charset="0"/>
                <a:cs typeface="Calibri" panose="020F0502020204030204" pitchFamily="34" charset="0"/>
              </a:rPr>
              <a:t> or </a:t>
            </a:r>
            <a:r>
              <a:rPr lang="en-US" sz="1200" i="1" dirty="0">
                <a:latin typeface="Calibri" panose="020F0502020204030204" pitchFamily="34" charset="0"/>
                <a:cs typeface="Calibri" panose="020F0502020204030204" pitchFamily="34" charset="0"/>
              </a:rPr>
              <a:t>Liahona</a:t>
            </a:r>
            <a:r>
              <a:rPr lang="en-US" sz="1200" dirty="0">
                <a:latin typeface="Calibri" panose="020F0502020204030204" pitchFamily="34" charset="0"/>
                <a:cs typeface="Calibri" panose="020F0502020204030204" pitchFamily="34" charset="0"/>
              </a:rPr>
              <a:t>, May 2019, 41–43)</a:t>
            </a:r>
          </a:p>
        </p:txBody>
      </p:sp>
      <p:sp>
        <p:nvSpPr>
          <p:cNvPr id="5" name="TextBox 4">
            <a:extLst>
              <a:ext uri="{FF2B5EF4-FFF2-40B4-BE49-F238E27FC236}">
                <a16:creationId xmlns:a16="http://schemas.microsoft.com/office/drawing/2014/main" id="{CDB25977-25CA-AB1D-310D-59B11546FC50}"/>
              </a:ext>
            </a:extLst>
          </p:cNvPr>
          <p:cNvSpPr txBox="1"/>
          <p:nvPr/>
        </p:nvSpPr>
        <p:spPr>
          <a:xfrm>
            <a:off x="6096000" y="0"/>
            <a:ext cx="6096000" cy="1384995"/>
          </a:xfrm>
          <a:prstGeom prst="rect">
            <a:avLst/>
          </a:prstGeom>
          <a:noFill/>
          <a:ln>
            <a:solidFill>
              <a:schemeClr val="tx1"/>
            </a:solidFill>
          </a:ln>
        </p:spPr>
        <p:txBody>
          <a:bodyPr wrap="square">
            <a:spAutoFit/>
          </a:bodyPr>
          <a:lstStyle/>
          <a:p>
            <a:r>
              <a:rPr lang="en-US" sz="1200" b="1" i="0" dirty="0">
                <a:solidFill>
                  <a:srgbClr val="0A0A0A"/>
                </a:solidFill>
                <a:effectLst/>
                <a:latin typeface="Calibri" panose="020F0502020204030204" pitchFamily="34" charset="0"/>
                <a:cs typeface="Calibri" panose="020F0502020204030204" pitchFamily="34" charset="0"/>
              </a:rPr>
              <a:t>Queen Jezebel </a:t>
            </a:r>
            <a:r>
              <a:rPr lang="en-US" sz="1200" b="0" i="0" dirty="0">
                <a:solidFill>
                  <a:srgbClr val="0A0A0A"/>
                </a:solidFill>
                <a:effectLst/>
                <a:latin typeface="Calibri" panose="020F0502020204030204" pitchFamily="34" charset="0"/>
                <a:cs typeface="Calibri" panose="020F0502020204030204" pitchFamily="34" charset="0"/>
              </a:rPr>
              <a:t>was </a:t>
            </a:r>
            <a:r>
              <a:rPr lang="en-US" sz="1200" dirty="0">
                <a:effectLst/>
                <a:latin typeface="Calibri" panose="020F0502020204030204" pitchFamily="34" charset="0"/>
                <a:cs typeface="Calibri" panose="020F0502020204030204" pitchFamily="34" charset="0"/>
              </a:rPr>
              <a:t>killed by her own eunuchs under the orders of King Jehu, then trampled by horses</a:t>
            </a:r>
            <a:r>
              <a:rPr lang="en-US" sz="1200" b="0" i="0" dirty="0">
                <a:solidFill>
                  <a:srgbClr val="0A0A0A"/>
                </a:solidFill>
                <a:effectLst/>
                <a:latin typeface="Calibri" panose="020F0502020204030204" pitchFamily="34" charset="0"/>
                <a:cs typeface="Calibri" panose="020F0502020204030204" pitchFamily="34" charset="0"/>
              </a:rPr>
              <a:t>. Her gruesome demise, detailed in the Hebrew Bible in 2 Kings 9.</a:t>
            </a:r>
          </a:p>
          <a:p>
            <a:endParaRPr lang="en-US" sz="1200" dirty="0">
              <a:solidFill>
                <a:srgbClr val="0A0A0A"/>
              </a:solidFill>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After eating and drinking, Jehu commanded that she be buried, saying, "Bury that cursed woman, for she was a king's daughter". However, when his men went to bury her, they found only her skull, feet, and the palms of her hands. Stray dogs had devoured the rest of her body, fulfilling the prophecy delivered by Elijah years earlier in the vineyard of Naboth.</a:t>
            </a:r>
          </a:p>
        </p:txBody>
      </p:sp>
    </p:spTree>
    <p:extLst>
      <p:ext uri="{BB962C8B-B14F-4D97-AF65-F5344CB8AC3E}">
        <p14:creationId xmlns:p14="http://schemas.microsoft.com/office/powerpoint/2010/main" val="163745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545656" y="3429000"/>
            <a:ext cx="4653481" cy="90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6706" y="3426737"/>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13443" y="3064195"/>
            <a:ext cx="1412341" cy="369332"/>
          </a:xfrm>
          <a:prstGeom prst="rect">
            <a:avLst/>
          </a:prstGeom>
          <a:noFill/>
        </p:spPr>
        <p:txBody>
          <a:bodyPr wrap="square" rtlCol="0">
            <a:spAutoFit/>
          </a:bodyPr>
          <a:lstStyle/>
          <a:p>
            <a:r>
              <a:rPr lang="en-US" dirty="0">
                <a:latin typeface="Abadi" panose="020B0604020202020204" charset="0"/>
              </a:rPr>
              <a:t>The Lord</a:t>
            </a:r>
          </a:p>
        </p:txBody>
      </p:sp>
      <p:sp>
        <p:nvSpPr>
          <p:cNvPr id="20" name="TextBox 19"/>
          <p:cNvSpPr txBox="1"/>
          <p:nvPr/>
        </p:nvSpPr>
        <p:spPr>
          <a:xfrm>
            <a:off x="1059357" y="3064195"/>
            <a:ext cx="1412341" cy="369332"/>
          </a:xfrm>
          <a:prstGeom prst="rect">
            <a:avLst/>
          </a:prstGeom>
          <a:noFill/>
        </p:spPr>
        <p:txBody>
          <a:bodyPr wrap="square" rtlCol="0">
            <a:spAutoFit/>
          </a:bodyPr>
          <a:lstStyle/>
          <a:p>
            <a:r>
              <a:rPr lang="en-US" dirty="0">
                <a:latin typeface="Abadi" panose="020B0604020202020204" charset="0"/>
              </a:rPr>
              <a:t>False Gods</a:t>
            </a:r>
          </a:p>
        </p:txBody>
      </p:sp>
      <p:sp>
        <p:nvSpPr>
          <p:cNvPr id="19" name="Rectangle 18"/>
          <p:cNvSpPr/>
          <p:nvPr/>
        </p:nvSpPr>
        <p:spPr>
          <a:xfrm>
            <a:off x="704814" y="842995"/>
            <a:ext cx="4771076" cy="1015663"/>
          </a:xfrm>
          <a:prstGeom prst="rect">
            <a:avLst/>
          </a:prstGeom>
        </p:spPr>
        <p:txBody>
          <a:bodyPr wrap="square">
            <a:spAutoFit/>
          </a:bodyPr>
          <a:lstStyle/>
          <a:p>
            <a:r>
              <a:rPr lang="en-US" sz="2000" dirty="0">
                <a:latin typeface="Abadi" panose="020B0604020202020204" charset="0"/>
              </a:rPr>
              <a:t>What are some ways we may be tempted to try to follow the Lord and the ways of the world at the same time?</a:t>
            </a:r>
          </a:p>
        </p:txBody>
      </p:sp>
      <p:grpSp>
        <p:nvGrpSpPr>
          <p:cNvPr id="22" name="Group 21"/>
          <p:cNvGrpSpPr/>
          <p:nvPr/>
        </p:nvGrpSpPr>
        <p:grpSpPr>
          <a:xfrm>
            <a:off x="5706505" y="370793"/>
            <a:ext cx="1495119" cy="3031793"/>
            <a:chOff x="3369330" y="990600"/>
            <a:chExt cx="1891155" cy="3834873"/>
          </a:xfrm>
        </p:grpSpPr>
        <p:sp>
          <p:nvSpPr>
            <p:cNvPr id="23" name="Rounded Rectangle 2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4" name="Rounded Rectangle 23"/>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 name="Rounded Rectangle 24"/>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 name="Rounded Rectangle 2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 name="Rounded Rectangle 26"/>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 name="Oval 27"/>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 name="Rounded Rectangle 28"/>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 name="Rounded Rectangle 29"/>
            <p:cNvSpPr/>
            <p:nvPr/>
          </p:nvSpPr>
          <p:spPr>
            <a:xfrm>
              <a:off x="4566958" y="3629049"/>
              <a:ext cx="287510" cy="10829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 name="Rounded Rectangle 30"/>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2" name="Rectangle 1"/>
          <p:cNvSpPr/>
          <p:nvPr/>
        </p:nvSpPr>
        <p:spPr>
          <a:xfrm>
            <a:off x="3108614" y="4068776"/>
            <a:ext cx="6892086" cy="2308324"/>
          </a:xfrm>
          <a:prstGeom prst="rect">
            <a:avLst/>
          </a:prstGeom>
        </p:spPr>
        <p:txBody>
          <a:bodyPr wrap="square">
            <a:spAutoFit/>
          </a:bodyPr>
          <a:lstStyle/>
          <a:p>
            <a:r>
              <a:rPr lang="en-US" b="0" i="0" dirty="0">
                <a:effectLst/>
                <a:latin typeface="Abadi" panose="020B0604020202020204" charset="0"/>
              </a:rPr>
              <a:t>“Our faith and commitment are tested when the world offers tempting and enticing alternatives that can turn our faces from the Lord’s kingdom. </a:t>
            </a:r>
          </a:p>
          <a:p>
            <a:endParaRPr lang="en-US" dirty="0">
              <a:latin typeface="Abadi" panose="020B0604020202020204" charset="0"/>
            </a:endParaRPr>
          </a:p>
          <a:p>
            <a:r>
              <a:rPr lang="en-US" b="0" i="0" dirty="0">
                <a:effectLst/>
                <a:latin typeface="Abadi" panose="020B0604020202020204" charset="0"/>
              </a:rPr>
              <a:t>Some would like to live in that eternal city and still keep a ‘summer home’ in Babylon. If we are not consciously and deliberately choosing the kingdom of God, we will in fact be moving backwards as the kingdom of God moves forward.”</a:t>
            </a:r>
            <a:endParaRPr lang="en-US" dirty="0">
              <a:latin typeface="Abadi" panose="020B0604020202020204" charset="0"/>
            </a:endParaRPr>
          </a:p>
        </p:txBody>
      </p:sp>
      <p:pic>
        <p:nvPicPr>
          <p:cNvPr id="2050" name="Picture 2" descr="https://www.lds.org/bc/content/shared/content/images/gospel-library/magazine/ensignlp.nfo:o:1d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00" y="4469687"/>
            <a:ext cx="14763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73677-ED72-75F3-CCB9-D3992438C044}"/>
            </a:ext>
          </a:extLst>
        </p:cNvPr>
        <p:cNvGrpSpPr/>
        <p:nvPr/>
      </p:nvGrpSpPr>
      <p:grpSpPr>
        <a:xfrm>
          <a:off x="0" y="0"/>
          <a:ext cx="0" cy="0"/>
          <a:chOff x="0" y="0"/>
          <a:chExt cx="0" cy="0"/>
        </a:xfrm>
      </p:grpSpPr>
      <p:pic>
        <p:nvPicPr>
          <p:cNvPr id="1026" name="Picture 2" descr="http://purple.worldforge.org/~zzorn/scenes/desert_background_hh.jpg">
            <a:extLst>
              <a:ext uri="{FF2B5EF4-FFF2-40B4-BE49-F238E27FC236}">
                <a16:creationId xmlns:a16="http://schemas.microsoft.com/office/drawing/2014/main" id="{3E090D8C-3D71-D337-BD2C-7787DDB59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0D1C20-FBDC-84F7-45C1-740B68E661AB}"/>
              </a:ext>
            </a:extLst>
          </p:cNvPr>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Previously…</a:t>
            </a:r>
          </a:p>
        </p:txBody>
      </p:sp>
      <p:grpSp>
        <p:nvGrpSpPr>
          <p:cNvPr id="135" name="Group 134">
            <a:extLst>
              <a:ext uri="{FF2B5EF4-FFF2-40B4-BE49-F238E27FC236}">
                <a16:creationId xmlns:a16="http://schemas.microsoft.com/office/drawing/2014/main" id="{35B42F5D-7FDF-2528-7A9C-82D6E2E7DEAC}"/>
              </a:ext>
            </a:extLst>
          </p:cNvPr>
          <p:cNvGrpSpPr/>
          <p:nvPr/>
        </p:nvGrpSpPr>
        <p:grpSpPr>
          <a:xfrm>
            <a:off x="9547690" y="1613497"/>
            <a:ext cx="2001888" cy="4934660"/>
            <a:chOff x="3379176" y="481253"/>
            <a:chExt cx="2001888" cy="4934660"/>
          </a:xfrm>
        </p:grpSpPr>
        <p:grpSp>
          <p:nvGrpSpPr>
            <p:cNvPr id="136" name="Group 135">
              <a:extLst>
                <a:ext uri="{FF2B5EF4-FFF2-40B4-BE49-F238E27FC236}">
                  <a16:creationId xmlns:a16="http://schemas.microsoft.com/office/drawing/2014/main" id="{5730123E-0969-4B11-541B-C01625AB75AA}"/>
                </a:ext>
              </a:extLst>
            </p:cNvPr>
            <p:cNvGrpSpPr/>
            <p:nvPr/>
          </p:nvGrpSpPr>
          <p:grpSpPr>
            <a:xfrm>
              <a:off x="3379176" y="481253"/>
              <a:ext cx="2001888" cy="4934660"/>
              <a:chOff x="3104183" y="529034"/>
              <a:chExt cx="1415407" cy="3344532"/>
            </a:xfrm>
          </p:grpSpPr>
          <p:sp>
            <p:nvSpPr>
              <p:cNvPr id="159" name="Oval 158">
                <a:extLst>
                  <a:ext uri="{FF2B5EF4-FFF2-40B4-BE49-F238E27FC236}">
                    <a16:creationId xmlns:a16="http://schemas.microsoft.com/office/drawing/2014/main" id="{BF1AF7A7-585D-08C9-714F-FAC79E09FD5D}"/>
                  </a:ext>
                </a:extLst>
              </p:cNvPr>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0" name="Oval 159">
                <a:extLst>
                  <a:ext uri="{FF2B5EF4-FFF2-40B4-BE49-F238E27FC236}">
                    <a16:creationId xmlns:a16="http://schemas.microsoft.com/office/drawing/2014/main" id="{C7BF079C-C5B4-80F1-1902-10359EA78BF7}"/>
                  </a:ext>
                </a:extLst>
              </p:cNvPr>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1" name="Oval 160">
                <a:extLst>
                  <a:ext uri="{FF2B5EF4-FFF2-40B4-BE49-F238E27FC236}">
                    <a16:creationId xmlns:a16="http://schemas.microsoft.com/office/drawing/2014/main" id="{26AC9722-87B6-CD39-536E-84A4ED2FCFEC}"/>
                  </a:ext>
                </a:extLst>
              </p:cNvPr>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2" name="Oval 161">
                <a:extLst>
                  <a:ext uri="{FF2B5EF4-FFF2-40B4-BE49-F238E27FC236}">
                    <a16:creationId xmlns:a16="http://schemas.microsoft.com/office/drawing/2014/main" id="{C901FD33-E34F-0921-BD89-6C337547016A}"/>
                  </a:ext>
                </a:extLst>
              </p:cNvPr>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3" name="Oval 162">
                <a:extLst>
                  <a:ext uri="{FF2B5EF4-FFF2-40B4-BE49-F238E27FC236}">
                    <a16:creationId xmlns:a16="http://schemas.microsoft.com/office/drawing/2014/main" id="{311C4707-5EED-331F-6EB8-4FCE67508E27}"/>
                  </a:ext>
                </a:extLst>
              </p:cNvPr>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4" name="Trapezoid 163">
                <a:extLst>
                  <a:ext uri="{FF2B5EF4-FFF2-40B4-BE49-F238E27FC236}">
                    <a16:creationId xmlns:a16="http://schemas.microsoft.com/office/drawing/2014/main" id="{44625C4B-0511-F691-7A52-03DA59BC7A77}"/>
                  </a:ext>
                </a:extLst>
              </p:cNvPr>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5" name="Trapezoid 164">
                <a:extLst>
                  <a:ext uri="{FF2B5EF4-FFF2-40B4-BE49-F238E27FC236}">
                    <a16:creationId xmlns:a16="http://schemas.microsoft.com/office/drawing/2014/main" id="{3DA81C17-ACAD-7570-4B10-914E76404E8B}"/>
                  </a:ext>
                </a:extLst>
              </p:cNvPr>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6" name="Trapezoid 165">
                <a:extLst>
                  <a:ext uri="{FF2B5EF4-FFF2-40B4-BE49-F238E27FC236}">
                    <a16:creationId xmlns:a16="http://schemas.microsoft.com/office/drawing/2014/main" id="{B521742F-5D6E-4742-BB60-3E06BC8B3654}"/>
                  </a:ext>
                </a:extLst>
              </p:cNvPr>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7" name="Oval 166">
                <a:extLst>
                  <a:ext uri="{FF2B5EF4-FFF2-40B4-BE49-F238E27FC236}">
                    <a16:creationId xmlns:a16="http://schemas.microsoft.com/office/drawing/2014/main" id="{D5DB415B-6135-DA40-8B93-9468181FE17E}"/>
                  </a:ext>
                </a:extLst>
              </p:cNvPr>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8" name="Round Diagonal Corner Rectangle 167">
                <a:extLst>
                  <a:ext uri="{FF2B5EF4-FFF2-40B4-BE49-F238E27FC236}">
                    <a16:creationId xmlns:a16="http://schemas.microsoft.com/office/drawing/2014/main" id="{FE1BECF6-421E-2736-7052-A5F6FD5376A5}"/>
                  </a:ext>
                </a:extLst>
              </p:cNvPr>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9" name="Round Diagonal Corner Rectangle 168">
                <a:extLst>
                  <a:ext uri="{FF2B5EF4-FFF2-40B4-BE49-F238E27FC236}">
                    <a16:creationId xmlns:a16="http://schemas.microsoft.com/office/drawing/2014/main" id="{91E6F97D-908A-20B6-A44A-F0CE6797D30E}"/>
                  </a:ext>
                </a:extLst>
              </p:cNvPr>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0" name="Oval 169">
                <a:extLst>
                  <a:ext uri="{FF2B5EF4-FFF2-40B4-BE49-F238E27FC236}">
                    <a16:creationId xmlns:a16="http://schemas.microsoft.com/office/drawing/2014/main" id="{811199E0-FD84-542E-20E8-4624F1F4D065}"/>
                  </a:ext>
                </a:extLst>
              </p:cNvPr>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1" name="Trapezoid 170">
                <a:extLst>
                  <a:ext uri="{FF2B5EF4-FFF2-40B4-BE49-F238E27FC236}">
                    <a16:creationId xmlns:a16="http://schemas.microsoft.com/office/drawing/2014/main" id="{C7A34BAB-07B5-F272-836E-47606CE310A4}"/>
                  </a:ext>
                </a:extLst>
              </p:cNvPr>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2" name="Trapezoid 171">
                <a:extLst>
                  <a:ext uri="{FF2B5EF4-FFF2-40B4-BE49-F238E27FC236}">
                    <a16:creationId xmlns:a16="http://schemas.microsoft.com/office/drawing/2014/main" id="{040FF54E-B708-9C9A-6435-599C93C1ACF5}"/>
                  </a:ext>
                </a:extLst>
              </p:cNvPr>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3" name="Oval 172">
                <a:extLst>
                  <a:ext uri="{FF2B5EF4-FFF2-40B4-BE49-F238E27FC236}">
                    <a16:creationId xmlns:a16="http://schemas.microsoft.com/office/drawing/2014/main" id="{AF26FACD-78E6-0ACA-0CD1-A492E4DE309B}"/>
                  </a:ext>
                </a:extLst>
              </p:cNvPr>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4" name="Oval 173">
                <a:extLst>
                  <a:ext uri="{FF2B5EF4-FFF2-40B4-BE49-F238E27FC236}">
                    <a16:creationId xmlns:a16="http://schemas.microsoft.com/office/drawing/2014/main" id="{5FD57F70-3337-849D-786E-AAE0F54BA992}"/>
                  </a:ext>
                </a:extLst>
              </p:cNvPr>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37" name="Group 136">
              <a:extLst>
                <a:ext uri="{FF2B5EF4-FFF2-40B4-BE49-F238E27FC236}">
                  <a16:creationId xmlns:a16="http://schemas.microsoft.com/office/drawing/2014/main" id="{5CCA0303-55D7-0110-016F-C0977196E509}"/>
                </a:ext>
              </a:extLst>
            </p:cNvPr>
            <p:cNvGrpSpPr/>
            <p:nvPr/>
          </p:nvGrpSpPr>
          <p:grpSpPr>
            <a:xfrm rot="5064542">
              <a:off x="3663476" y="3438057"/>
              <a:ext cx="2025923" cy="403837"/>
              <a:chOff x="5852664" y="2219295"/>
              <a:chExt cx="4456611" cy="986155"/>
            </a:xfrm>
          </p:grpSpPr>
          <p:grpSp>
            <p:nvGrpSpPr>
              <p:cNvPr id="149" name="Group 148">
                <a:extLst>
                  <a:ext uri="{FF2B5EF4-FFF2-40B4-BE49-F238E27FC236}">
                    <a16:creationId xmlns:a16="http://schemas.microsoft.com/office/drawing/2014/main" id="{B258B3C0-1768-FA63-321B-4560493E65D2}"/>
                  </a:ext>
                </a:extLst>
              </p:cNvPr>
              <p:cNvGrpSpPr/>
              <p:nvPr/>
            </p:nvGrpSpPr>
            <p:grpSpPr>
              <a:xfrm>
                <a:off x="5852664" y="2219295"/>
                <a:ext cx="1926771" cy="964384"/>
                <a:chOff x="5852664" y="2219295"/>
                <a:chExt cx="1926771" cy="964384"/>
              </a:xfrm>
            </p:grpSpPr>
            <p:sp>
              <p:nvSpPr>
                <p:cNvPr id="156" name="Notched Right Arrow 155">
                  <a:extLst>
                    <a:ext uri="{FF2B5EF4-FFF2-40B4-BE49-F238E27FC236}">
                      <a16:creationId xmlns:a16="http://schemas.microsoft.com/office/drawing/2014/main" id="{4AD3C5D0-237D-A8FF-2B39-3DEFDCE38F46}"/>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7" name="Notched Right Arrow 156">
                  <a:extLst>
                    <a:ext uri="{FF2B5EF4-FFF2-40B4-BE49-F238E27FC236}">
                      <a16:creationId xmlns:a16="http://schemas.microsoft.com/office/drawing/2014/main" id="{5E6ED098-0F9A-D4F7-9082-025AA60A9B05}"/>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8" name="Diamond 157">
                  <a:extLst>
                    <a:ext uri="{FF2B5EF4-FFF2-40B4-BE49-F238E27FC236}">
                      <a16:creationId xmlns:a16="http://schemas.microsoft.com/office/drawing/2014/main" id="{C0970AB3-C9FB-2280-84D3-0FD4F822C498}"/>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50" name="Notched Right Arrow 149">
                <a:extLst>
                  <a:ext uri="{FF2B5EF4-FFF2-40B4-BE49-F238E27FC236}">
                    <a16:creationId xmlns:a16="http://schemas.microsoft.com/office/drawing/2014/main" id="{8E8059A7-4367-708D-88B8-C29454E90178}"/>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1" name="Notched Right Arrow 150">
                <a:extLst>
                  <a:ext uri="{FF2B5EF4-FFF2-40B4-BE49-F238E27FC236}">
                    <a16:creationId xmlns:a16="http://schemas.microsoft.com/office/drawing/2014/main" id="{8F46A013-B558-2293-0CE5-AEDFE65417C9}"/>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52" name="Group 151">
                <a:extLst>
                  <a:ext uri="{FF2B5EF4-FFF2-40B4-BE49-F238E27FC236}">
                    <a16:creationId xmlns:a16="http://schemas.microsoft.com/office/drawing/2014/main" id="{66C706D2-572A-BC11-3768-B73878E19DE9}"/>
                  </a:ext>
                </a:extLst>
              </p:cNvPr>
              <p:cNvGrpSpPr/>
              <p:nvPr/>
            </p:nvGrpSpPr>
            <p:grpSpPr>
              <a:xfrm>
                <a:off x="8382504" y="2241066"/>
                <a:ext cx="1926771" cy="964384"/>
                <a:chOff x="5852664" y="2219295"/>
                <a:chExt cx="1926771" cy="964384"/>
              </a:xfrm>
            </p:grpSpPr>
            <p:sp>
              <p:nvSpPr>
                <p:cNvPr id="153" name="Notched Right Arrow 152">
                  <a:extLst>
                    <a:ext uri="{FF2B5EF4-FFF2-40B4-BE49-F238E27FC236}">
                      <a16:creationId xmlns:a16="http://schemas.microsoft.com/office/drawing/2014/main" id="{012E61EC-5E90-C3EE-0E2E-E422E56E402C}"/>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4" name="Notched Right Arrow 153">
                  <a:extLst>
                    <a:ext uri="{FF2B5EF4-FFF2-40B4-BE49-F238E27FC236}">
                      <a16:creationId xmlns:a16="http://schemas.microsoft.com/office/drawing/2014/main" id="{48186AE7-4AB7-8313-491F-0D168ADEFE81}"/>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5" name="Diamond 154">
                  <a:extLst>
                    <a:ext uri="{FF2B5EF4-FFF2-40B4-BE49-F238E27FC236}">
                      <a16:creationId xmlns:a16="http://schemas.microsoft.com/office/drawing/2014/main" id="{AE33295F-690A-F43A-99C8-BBA3DFBB5255}"/>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138" name="Group 137">
              <a:extLst>
                <a:ext uri="{FF2B5EF4-FFF2-40B4-BE49-F238E27FC236}">
                  <a16:creationId xmlns:a16="http://schemas.microsoft.com/office/drawing/2014/main" id="{B001CC7C-CB82-6F75-71E4-3BBCA858AF88}"/>
                </a:ext>
              </a:extLst>
            </p:cNvPr>
            <p:cNvGrpSpPr/>
            <p:nvPr/>
          </p:nvGrpSpPr>
          <p:grpSpPr>
            <a:xfrm rot="16535458" flipH="1">
              <a:off x="3004808" y="3414764"/>
              <a:ext cx="2025923" cy="403837"/>
              <a:chOff x="5852664" y="2219295"/>
              <a:chExt cx="4456611" cy="986155"/>
            </a:xfrm>
          </p:grpSpPr>
          <p:grpSp>
            <p:nvGrpSpPr>
              <p:cNvPr id="139" name="Group 138">
                <a:extLst>
                  <a:ext uri="{FF2B5EF4-FFF2-40B4-BE49-F238E27FC236}">
                    <a16:creationId xmlns:a16="http://schemas.microsoft.com/office/drawing/2014/main" id="{88CF42EE-BE50-A6E1-3497-58C42F17E6B2}"/>
                  </a:ext>
                </a:extLst>
              </p:cNvPr>
              <p:cNvGrpSpPr/>
              <p:nvPr/>
            </p:nvGrpSpPr>
            <p:grpSpPr>
              <a:xfrm>
                <a:off x="5852664" y="2219295"/>
                <a:ext cx="1926771" cy="964384"/>
                <a:chOff x="5852664" y="2219295"/>
                <a:chExt cx="1926771" cy="964384"/>
              </a:xfrm>
            </p:grpSpPr>
            <p:sp>
              <p:nvSpPr>
                <p:cNvPr id="146" name="Notched Right Arrow 145">
                  <a:extLst>
                    <a:ext uri="{FF2B5EF4-FFF2-40B4-BE49-F238E27FC236}">
                      <a16:creationId xmlns:a16="http://schemas.microsoft.com/office/drawing/2014/main" id="{617C1316-B6A1-7E19-786D-6B17FD59DC39}"/>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7" name="Notched Right Arrow 146">
                  <a:extLst>
                    <a:ext uri="{FF2B5EF4-FFF2-40B4-BE49-F238E27FC236}">
                      <a16:creationId xmlns:a16="http://schemas.microsoft.com/office/drawing/2014/main" id="{373D44A0-FB3C-88F2-83CF-D2D8A1350748}"/>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8" name="Diamond 147">
                  <a:extLst>
                    <a:ext uri="{FF2B5EF4-FFF2-40B4-BE49-F238E27FC236}">
                      <a16:creationId xmlns:a16="http://schemas.microsoft.com/office/drawing/2014/main" id="{EBC6B39F-0782-4AE2-987E-394F376053FB}"/>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40" name="Notched Right Arrow 139">
                <a:extLst>
                  <a:ext uri="{FF2B5EF4-FFF2-40B4-BE49-F238E27FC236}">
                    <a16:creationId xmlns:a16="http://schemas.microsoft.com/office/drawing/2014/main" id="{E60B56F2-2830-EF21-B471-09B2C1E7478D}"/>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1" name="Notched Right Arrow 140">
                <a:extLst>
                  <a:ext uri="{FF2B5EF4-FFF2-40B4-BE49-F238E27FC236}">
                    <a16:creationId xmlns:a16="http://schemas.microsoft.com/office/drawing/2014/main" id="{B59DC40F-89DB-0C8F-054B-7DE7CB9D309B}"/>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42" name="Group 141">
                <a:extLst>
                  <a:ext uri="{FF2B5EF4-FFF2-40B4-BE49-F238E27FC236}">
                    <a16:creationId xmlns:a16="http://schemas.microsoft.com/office/drawing/2014/main" id="{875338D7-E0D3-D748-8A6E-C906131BBAAE}"/>
                  </a:ext>
                </a:extLst>
              </p:cNvPr>
              <p:cNvGrpSpPr/>
              <p:nvPr/>
            </p:nvGrpSpPr>
            <p:grpSpPr>
              <a:xfrm>
                <a:off x="8382504" y="2241066"/>
                <a:ext cx="1926771" cy="964384"/>
                <a:chOff x="5852664" y="2219295"/>
                <a:chExt cx="1926771" cy="964384"/>
              </a:xfrm>
            </p:grpSpPr>
            <p:sp>
              <p:nvSpPr>
                <p:cNvPr id="143" name="Notched Right Arrow 142">
                  <a:extLst>
                    <a:ext uri="{FF2B5EF4-FFF2-40B4-BE49-F238E27FC236}">
                      <a16:creationId xmlns:a16="http://schemas.microsoft.com/office/drawing/2014/main" id="{22A9F602-9037-D23F-D365-1617FA3526E2}"/>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4" name="Notched Right Arrow 143">
                  <a:extLst>
                    <a:ext uri="{FF2B5EF4-FFF2-40B4-BE49-F238E27FC236}">
                      <a16:creationId xmlns:a16="http://schemas.microsoft.com/office/drawing/2014/main" id="{23A90DB5-BF62-932E-4475-D7ABEB743FE0}"/>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5" name="Diamond 144">
                  <a:extLst>
                    <a:ext uri="{FF2B5EF4-FFF2-40B4-BE49-F238E27FC236}">
                      <a16:creationId xmlns:a16="http://schemas.microsoft.com/office/drawing/2014/main" id="{1FC9FD73-1B39-6CF0-C61A-2CD8438A6D59}"/>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sp>
        <p:nvSpPr>
          <p:cNvPr id="175" name="TextBox 174">
            <a:extLst>
              <a:ext uri="{FF2B5EF4-FFF2-40B4-BE49-F238E27FC236}">
                <a16:creationId xmlns:a16="http://schemas.microsoft.com/office/drawing/2014/main" id="{CE85840F-8F06-87B8-7973-362711844EE1}"/>
              </a:ext>
            </a:extLst>
          </p:cNvPr>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18:18</a:t>
            </a:r>
          </a:p>
        </p:txBody>
      </p:sp>
      <p:sp>
        <p:nvSpPr>
          <p:cNvPr id="177" name="TextBox 176">
            <a:extLst>
              <a:ext uri="{FF2B5EF4-FFF2-40B4-BE49-F238E27FC236}">
                <a16:creationId xmlns:a16="http://schemas.microsoft.com/office/drawing/2014/main" id="{32237A40-8D06-82D6-9060-828AB5367347}"/>
              </a:ext>
            </a:extLst>
          </p:cNvPr>
          <p:cNvSpPr txBox="1"/>
          <p:nvPr/>
        </p:nvSpPr>
        <p:spPr>
          <a:xfrm>
            <a:off x="1155501" y="1963403"/>
            <a:ext cx="3807434" cy="1477328"/>
          </a:xfrm>
          <a:prstGeom prst="rect">
            <a:avLst/>
          </a:prstGeom>
          <a:noFill/>
        </p:spPr>
        <p:txBody>
          <a:bodyPr wrap="square" rtlCol="0">
            <a:spAutoFit/>
          </a:bodyPr>
          <a:lstStyle/>
          <a:p>
            <a:r>
              <a:rPr lang="en-US" dirty="0">
                <a:latin typeface="Abadi" panose="020B0604020202020204" charset="0"/>
              </a:rPr>
              <a:t>Elijah wanted the kingdom of Israel to fully commit to the Lord. It had been about three years since Elijah used his sealing power to bring a drought upon the land. </a:t>
            </a:r>
          </a:p>
        </p:txBody>
      </p:sp>
      <p:sp>
        <p:nvSpPr>
          <p:cNvPr id="4" name="TextBox 3">
            <a:extLst>
              <a:ext uri="{FF2B5EF4-FFF2-40B4-BE49-F238E27FC236}">
                <a16:creationId xmlns:a16="http://schemas.microsoft.com/office/drawing/2014/main" id="{14871F1B-8FEF-A85F-10F2-1D90455F2160}"/>
              </a:ext>
            </a:extLst>
          </p:cNvPr>
          <p:cNvSpPr txBox="1"/>
          <p:nvPr/>
        </p:nvSpPr>
        <p:spPr>
          <a:xfrm>
            <a:off x="2985066" y="4861142"/>
            <a:ext cx="6097554" cy="369332"/>
          </a:xfrm>
          <a:prstGeom prst="rect">
            <a:avLst/>
          </a:prstGeom>
          <a:noFill/>
        </p:spPr>
        <p:txBody>
          <a:bodyPr wrap="square">
            <a:spAutoFit/>
          </a:bodyPr>
          <a:lstStyle/>
          <a:p>
            <a:r>
              <a:rPr lang="en-US" b="0" i="0" dirty="0">
                <a:solidFill>
                  <a:srgbClr val="212225"/>
                </a:solidFill>
                <a:effectLst/>
                <a:latin typeface="Abadi" panose="020B0604020202020204" charset="0"/>
              </a:rPr>
              <a:t>But Israel continued worshiping false gods, including Baal.</a:t>
            </a:r>
            <a:endParaRPr lang="en-US" dirty="0">
              <a:latin typeface="Abadi" panose="020B0604020202020204" charset="0"/>
            </a:endParaRPr>
          </a:p>
        </p:txBody>
      </p:sp>
      <p:sp>
        <p:nvSpPr>
          <p:cNvPr id="6" name="TextBox 5">
            <a:extLst>
              <a:ext uri="{FF2B5EF4-FFF2-40B4-BE49-F238E27FC236}">
                <a16:creationId xmlns:a16="http://schemas.microsoft.com/office/drawing/2014/main" id="{D736EC94-C20E-7CCE-E64F-C87EAA01850E}"/>
              </a:ext>
            </a:extLst>
          </p:cNvPr>
          <p:cNvSpPr txBox="1"/>
          <p:nvPr/>
        </p:nvSpPr>
        <p:spPr>
          <a:xfrm>
            <a:off x="2862166" y="729192"/>
            <a:ext cx="6097554" cy="369332"/>
          </a:xfrm>
          <a:prstGeom prst="rect">
            <a:avLst/>
          </a:prstGeom>
          <a:noFill/>
        </p:spPr>
        <p:txBody>
          <a:bodyPr wrap="square">
            <a:spAutoFit/>
          </a:bodyPr>
          <a:lstStyle/>
          <a:p>
            <a:pPr algn="ctr"/>
            <a:r>
              <a:rPr lang="en-US" dirty="0">
                <a:latin typeface="Abadi" panose="020B0604020202020204" charset="0"/>
              </a:rPr>
              <a:t>1 Kings 17</a:t>
            </a:r>
            <a:endParaRPr lang="en-US" dirty="0"/>
          </a:p>
        </p:txBody>
      </p:sp>
    </p:spTree>
    <p:extLst>
      <p:ext uri="{BB962C8B-B14F-4D97-AF65-F5344CB8AC3E}">
        <p14:creationId xmlns:p14="http://schemas.microsoft.com/office/powerpoint/2010/main" val="76710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Ahab</a:t>
            </a:r>
          </a:p>
        </p:txBody>
      </p:sp>
      <p:grpSp>
        <p:nvGrpSpPr>
          <p:cNvPr id="99" name="Group 98"/>
          <p:cNvGrpSpPr/>
          <p:nvPr/>
        </p:nvGrpSpPr>
        <p:grpSpPr>
          <a:xfrm>
            <a:off x="9318199" y="1342172"/>
            <a:ext cx="1330825" cy="4011630"/>
            <a:chOff x="3792654" y="1745464"/>
            <a:chExt cx="1330825" cy="4011630"/>
          </a:xfrm>
        </p:grpSpPr>
        <p:sp>
          <p:nvSpPr>
            <p:cNvPr id="100" name="Cloud 99"/>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Cloud 100"/>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2" name="Oval 101"/>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3" name="Oval 102"/>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4" name="Oval 103"/>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5" name="Oval 104"/>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6" name="Trapezoid 105"/>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7" name="Trapezoid 106"/>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8" name="Trapezoid 107"/>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9" name="Trapezoid 108"/>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0" name="Isosceles Triangle 109"/>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1" name="Rounded Rectangle 110"/>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2" name="Oval 111"/>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3" name="Rounded Rectangle 112"/>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Moon 113"/>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5" name="Moon 114"/>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6" name="Trapezoid 115"/>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7" name="Trapezoid 116"/>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8" name="Trapezoid 117"/>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9" name="Rounded Rectangle 118"/>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0" name="Isosceles Triangle 119"/>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1" name="Moon 120"/>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2" name="Moon 121"/>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3" name="Moon 122"/>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4" name="Oval 123"/>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5" name="Moon 124"/>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6" name="Rounded Rectangle 125"/>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7" name="Cloud 126"/>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8" name="Oval 127"/>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9" name="6-Point Star 128"/>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0" name="6-Point Star 129"/>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1" name="6-Point Star 130"/>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2" name="6-Point Star 131"/>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3" name="6-Point Star 132"/>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4" name="6-Point Star 133"/>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3" name="Rectangle 2"/>
          <p:cNvSpPr/>
          <p:nvPr/>
        </p:nvSpPr>
        <p:spPr>
          <a:xfrm>
            <a:off x="441201" y="916120"/>
            <a:ext cx="7886327" cy="5078313"/>
          </a:xfrm>
          <a:prstGeom prst="rect">
            <a:avLst/>
          </a:prstGeom>
        </p:spPr>
        <p:txBody>
          <a:bodyPr wrap="square">
            <a:spAutoFit/>
          </a:bodyPr>
          <a:lstStyle/>
          <a:p>
            <a:r>
              <a:rPr lang="en-US" b="0" i="0" dirty="0">
                <a:solidFill>
                  <a:srgbClr val="333333"/>
                </a:solidFill>
                <a:effectLst/>
                <a:latin typeface="Abadi" panose="020B0604020202020204" charset="0"/>
              </a:rPr>
              <a:t>Ahab was King of Northern Israel (Samaria) from about 869-850 BC. He was the son of Omri, and 7</a:t>
            </a:r>
            <a:r>
              <a:rPr lang="en-US" b="0" i="0" baseline="30000" dirty="0">
                <a:solidFill>
                  <a:srgbClr val="333333"/>
                </a:solidFill>
                <a:effectLst/>
                <a:latin typeface="Abadi" panose="020B0604020202020204" charset="0"/>
              </a:rPr>
              <a:t>th</a:t>
            </a:r>
            <a:r>
              <a:rPr lang="en-US" b="0" i="0" dirty="0">
                <a:solidFill>
                  <a:srgbClr val="333333"/>
                </a:solidFill>
                <a:effectLst/>
                <a:latin typeface="Abadi" panose="020B0604020202020204" charset="0"/>
              </a:rPr>
              <a:t> king of Israel</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lead Israel into idolatry and moral decline by worshipping Baal and other gods in connection with his wife Jezebel</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focused on preserving his political station by overcoming the forces of Ben-</a:t>
            </a:r>
            <a:r>
              <a:rPr lang="en-US" dirty="0" err="1">
                <a:solidFill>
                  <a:srgbClr val="333333"/>
                </a:solidFill>
                <a:latin typeface="Abadi" panose="020B0604020202020204" charset="0"/>
              </a:rPr>
              <a:t>hadad</a:t>
            </a:r>
            <a:r>
              <a:rPr lang="en-US" dirty="0">
                <a:solidFill>
                  <a:srgbClr val="333333"/>
                </a:solidFill>
                <a:latin typeface="Abadi" panose="020B0604020202020204" charset="0"/>
              </a:rPr>
              <a:t>, king of Syria, with whom he then formed an alliance to oppose Assyria. </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had 3 encounters (warnings) with prophets; Elijah; the unknown prophet, who criticized Ben-</a:t>
            </a:r>
            <a:r>
              <a:rPr lang="en-US" dirty="0" err="1">
                <a:solidFill>
                  <a:srgbClr val="333333"/>
                </a:solidFill>
                <a:latin typeface="Abadi" panose="020B0604020202020204" charset="0"/>
              </a:rPr>
              <a:t>hadad</a:t>
            </a:r>
            <a:r>
              <a:rPr lang="en-US" dirty="0">
                <a:solidFill>
                  <a:srgbClr val="333333"/>
                </a:solidFill>
                <a:latin typeface="Abadi" panose="020B0604020202020204" charset="0"/>
              </a:rPr>
              <a:t>; and Micaiah. (1 Kings 17,18, 20-22)</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turned to Jehoshaphat, king of Judah, to take joint action against Syria</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reigned for 22 years</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 was killed by an random arrow during a battle</a:t>
            </a:r>
            <a:endParaRPr lang="en-US" dirty="0">
              <a:latin typeface="Abadi" panose="020B0604020202020204" charset="0"/>
            </a:endParaRPr>
          </a:p>
        </p:txBody>
      </p:sp>
      <p:sp>
        <p:nvSpPr>
          <p:cNvPr id="175" name="TextBox 174"/>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(7)</a:t>
            </a:r>
          </a:p>
        </p:txBody>
      </p:sp>
    </p:spTree>
    <p:extLst>
      <p:ext uri="{BB962C8B-B14F-4D97-AF65-F5344CB8AC3E}">
        <p14:creationId xmlns:p14="http://schemas.microsoft.com/office/powerpoint/2010/main" val="328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animEffect transition="in" filter="wipe(down)">
                                      <p:cBhvr>
                                        <p:cTn id="9" dur="580">
                                          <p:stCondLst>
                                            <p:cond delay="0"/>
                                          </p:stCondLst>
                                        </p:cTn>
                                        <p:tgtEl>
                                          <p:spTgt spid="99"/>
                                        </p:tgtEl>
                                      </p:cBhvr>
                                    </p:animEffect>
                                    <p:anim calcmode="lin" valueType="num">
                                      <p:cBhvr>
                                        <p:cTn id="10"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15" dur="26">
                                          <p:stCondLst>
                                            <p:cond delay="650"/>
                                          </p:stCondLst>
                                        </p:cTn>
                                        <p:tgtEl>
                                          <p:spTgt spid="99"/>
                                        </p:tgtEl>
                                      </p:cBhvr>
                                      <p:to x="100000" y="60000"/>
                                    </p:animScale>
                                    <p:animScale>
                                      <p:cBhvr>
                                        <p:cTn id="16" dur="166" decel="50000">
                                          <p:stCondLst>
                                            <p:cond delay="676"/>
                                          </p:stCondLst>
                                        </p:cTn>
                                        <p:tgtEl>
                                          <p:spTgt spid="99"/>
                                        </p:tgtEl>
                                      </p:cBhvr>
                                      <p:to x="100000" y="100000"/>
                                    </p:animScale>
                                    <p:animScale>
                                      <p:cBhvr>
                                        <p:cTn id="17" dur="26">
                                          <p:stCondLst>
                                            <p:cond delay="1312"/>
                                          </p:stCondLst>
                                        </p:cTn>
                                        <p:tgtEl>
                                          <p:spTgt spid="99"/>
                                        </p:tgtEl>
                                      </p:cBhvr>
                                      <p:to x="100000" y="80000"/>
                                    </p:animScale>
                                    <p:animScale>
                                      <p:cBhvr>
                                        <p:cTn id="18" dur="166" decel="50000">
                                          <p:stCondLst>
                                            <p:cond delay="1338"/>
                                          </p:stCondLst>
                                        </p:cTn>
                                        <p:tgtEl>
                                          <p:spTgt spid="99"/>
                                        </p:tgtEl>
                                      </p:cBhvr>
                                      <p:to x="100000" y="100000"/>
                                    </p:animScale>
                                    <p:animScale>
                                      <p:cBhvr>
                                        <p:cTn id="19" dur="26">
                                          <p:stCondLst>
                                            <p:cond delay="1642"/>
                                          </p:stCondLst>
                                        </p:cTn>
                                        <p:tgtEl>
                                          <p:spTgt spid="99"/>
                                        </p:tgtEl>
                                      </p:cBhvr>
                                      <p:to x="100000" y="90000"/>
                                    </p:animScale>
                                    <p:animScale>
                                      <p:cBhvr>
                                        <p:cTn id="20" dur="166" decel="50000">
                                          <p:stCondLst>
                                            <p:cond delay="1668"/>
                                          </p:stCondLst>
                                        </p:cTn>
                                        <p:tgtEl>
                                          <p:spTgt spid="99"/>
                                        </p:tgtEl>
                                      </p:cBhvr>
                                      <p:to x="100000" y="100000"/>
                                    </p:animScale>
                                    <p:animScale>
                                      <p:cBhvr>
                                        <p:cTn id="21" dur="26">
                                          <p:stCondLst>
                                            <p:cond delay="1808"/>
                                          </p:stCondLst>
                                        </p:cTn>
                                        <p:tgtEl>
                                          <p:spTgt spid="99"/>
                                        </p:tgtEl>
                                      </p:cBhvr>
                                      <p:to x="100000" y="95000"/>
                                    </p:animScale>
                                    <p:animScale>
                                      <p:cBhvr>
                                        <p:cTn id="22" dur="166" decel="50000">
                                          <p:stCondLst>
                                            <p:cond delay="1834"/>
                                          </p:stCondLst>
                                        </p:cTn>
                                        <p:tgtEl>
                                          <p:spTgt spid="9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F5449-0FE2-73CB-62EA-53751C4BC8D3}"/>
            </a:ext>
          </a:extLst>
        </p:cNvPr>
        <p:cNvGrpSpPr/>
        <p:nvPr/>
      </p:nvGrpSpPr>
      <p:grpSpPr>
        <a:xfrm>
          <a:off x="0" y="0"/>
          <a:ext cx="0" cy="0"/>
          <a:chOff x="0" y="0"/>
          <a:chExt cx="0" cy="0"/>
        </a:xfrm>
      </p:grpSpPr>
      <p:pic>
        <p:nvPicPr>
          <p:cNvPr id="1026" name="Picture 2" descr="http://purple.worldforge.org/~zzorn/scenes/desert_background_hh.jpg">
            <a:extLst>
              <a:ext uri="{FF2B5EF4-FFF2-40B4-BE49-F238E27FC236}">
                <a16:creationId xmlns:a16="http://schemas.microsoft.com/office/drawing/2014/main" id="{4577D479-3535-1FBB-3C99-1AE6B3BE3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A8A12ED-C032-06E6-6753-C3383F79691C}"/>
              </a:ext>
            </a:extLst>
          </p:cNvPr>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Jezebel</a:t>
            </a:r>
          </a:p>
        </p:txBody>
      </p:sp>
      <p:grpSp>
        <p:nvGrpSpPr>
          <p:cNvPr id="32" name="Group 31">
            <a:extLst>
              <a:ext uri="{FF2B5EF4-FFF2-40B4-BE49-F238E27FC236}">
                <a16:creationId xmlns:a16="http://schemas.microsoft.com/office/drawing/2014/main" id="{FCFAE816-8235-A3E5-C09A-767846D9DF14}"/>
              </a:ext>
            </a:extLst>
          </p:cNvPr>
          <p:cNvGrpSpPr/>
          <p:nvPr/>
        </p:nvGrpSpPr>
        <p:grpSpPr>
          <a:xfrm>
            <a:off x="9022703" y="1285451"/>
            <a:ext cx="1634428" cy="4070319"/>
            <a:chOff x="3913157" y="935423"/>
            <a:chExt cx="1759063" cy="4337071"/>
          </a:xfrm>
        </p:grpSpPr>
        <p:sp>
          <p:nvSpPr>
            <p:cNvPr id="33" name="Round Diagonal Corner Rectangle 32">
              <a:extLst>
                <a:ext uri="{FF2B5EF4-FFF2-40B4-BE49-F238E27FC236}">
                  <a16:creationId xmlns:a16="http://schemas.microsoft.com/office/drawing/2014/main" id="{8567FA6B-0FC2-3F89-B209-AD6338023436}"/>
                </a:ext>
              </a:extLst>
            </p:cNvPr>
            <p:cNvSpPr/>
            <p:nvPr/>
          </p:nvSpPr>
          <p:spPr>
            <a:xfrm rot="19229790">
              <a:off x="4786718" y="2077777"/>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Round Diagonal Corner Rectangle 33">
              <a:extLst>
                <a:ext uri="{FF2B5EF4-FFF2-40B4-BE49-F238E27FC236}">
                  <a16:creationId xmlns:a16="http://schemas.microsoft.com/office/drawing/2014/main" id="{36659E5A-45C5-6A6E-5CCB-AFBDB150D407}"/>
                </a:ext>
              </a:extLst>
            </p:cNvPr>
            <p:cNvSpPr/>
            <p:nvPr/>
          </p:nvSpPr>
          <p:spPr>
            <a:xfrm rot="19229790">
              <a:off x="3974315" y="2058139"/>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Oval 34">
              <a:extLst>
                <a:ext uri="{FF2B5EF4-FFF2-40B4-BE49-F238E27FC236}">
                  <a16:creationId xmlns:a16="http://schemas.microsoft.com/office/drawing/2014/main" id="{4F3CADDF-1BDE-D985-1925-CD74F3D326F2}"/>
                </a:ext>
              </a:extLst>
            </p:cNvPr>
            <p:cNvSpPr/>
            <p:nvPr/>
          </p:nvSpPr>
          <p:spPr>
            <a:xfrm rot="19671902">
              <a:off x="5251487" y="3341950"/>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Oval 35">
              <a:extLst>
                <a:ext uri="{FF2B5EF4-FFF2-40B4-BE49-F238E27FC236}">
                  <a16:creationId xmlns:a16="http://schemas.microsoft.com/office/drawing/2014/main" id="{F0F0915C-E75A-8333-06C9-3B9CBF41F90C}"/>
                </a:ext>
              </a:extLst>
            </p:cNvPr>
            <p:cNvSpPr/>
            <p:nvPr/>
          </p:nvSpPr>
          <p:spPr>
            <a:xfrm rot="2647766">
              <a:off x="3913157" y="3266234"/>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Oval 36">
              <a:extLst>
                <a:ext uri="{FF2B5EF4-FFF2-40B4-BE49-F238E27FC236}">
                  <a16:creationId xmlns:a16="http://schemas.microsoft.com/office/drawing/2014/main" id="{833F304A-4AF8-2EBA-A6DE-B4E7631F3C00}"/>
                </a:ext>
              </a:extLst>
            </p:cNvPr>
            <p:cNvSpPr/>
            <p:nvPr/>
          </p:nvSpPr>
          <p:spPr>
            <a:xfrm rot="19352409">
              <a:off x="4871168" y="4513745"/>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Oval 37">
              <a:extLst>
                <a:ext uri="{FF2B5EF4-FFF2-40B4-BE49-F238E27FC236}">
                  <a16:creationId xmlns:a16="http://schemas.microsoft.com/office/drawing/2014/main" id="{17096714-9E0E-12F1-B5F7-5C4DD225931B}"/>
                </a:ext>
              </a:extLst>
            </p:cNvPr>
            <p:cNvSpPr/>
            <p:nvPr/>
          </p:nvSpPr>
          <p:spPr>
            <a:xfrm rot="2647766">
              <a:off x="4525978" y="4488005"/>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Trapezoid 38">
              <a:extLst>
                <a:ext uri="{FF2B5EF4-FFF2-40B4-BE49-F238E27FC236}">
                  <a16:creationId xmlns:a16="http://schemas.microsoft.com/office/drawing/2014/main" id="{DF3FA07B-04A0-2E77-E786-71760816DF69}"/>
                </a:ext>
              </a:extLst>
            </p:cNvPr>
            <p:cNvSpPr/>
            <p:nvPr/>
          </p:nvSpPr>
          <p:spPr>
            <a:xfrm rot="20169292">
              <a:off x="4887006" y="2519773"/>
              <a:ext cx="718878" cy="1353402"/>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Trapezoid 39">
              <a:extLst>
                <a:ext uri="{FF2B5EF4-FFF2-40B4-BE49-F238E27FC236}">
                  <a16:creationId xmlns:a16="http://schemas.microsoft.com/office/drawing/2014/main" id="{2D3790C9-8D76-EAD2-2813-38B3342666B2}"/>
                </a:ext>
              </a:extLst>
            </p:cNvPr>
            <p:cNvSpPr/>
            <p:nvPr/>
          </p:nvSpPr>
          <p:spPr>
            <a:xfrm rot="1790291">
              <a:off x="4084867" y="2386714"/>
              <a:ext cx="664298" cy="1456068"/>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Trapezoid 40">
              <a:extLst>
                <a:ext uri="{FF2B5EF4-FFF2-40B4-BE49-F238E27FC236}">
                  <a16:creationId xmlns:a16="http://schemas.microsoft.com/office/drawing/2014/main" id="{5318EA54-17D8-3A8E-B623-1050F3FDFF76}"/>
                </a:ext>
              </a:extLst>
            </p:cNvPr>
            <p:cNvSpPr/>
            <p:nvPr/>
          </p:nvSpPr>
          <p:spPr>
            <a:xfrm rot="10800000">
              <a:off x="4316667" y="2605203"/>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Oval 41">
              <a:extLst>
                <a:ext uri="{FF2B5EF4-FFF2-40B4-BE49-F238E27FC236}">
                  <a16:creationId xmlns:a16="http://schemas.microsoft.com/office/drawing/2014/main" id="{6A035FC6-BDD8-DB3D-CB2F-D676177AE70E}"/>
                </a:ext>
              </a:extLst>
            </p:cNvPr>
            <p:cNvSpPr/>
            <p:nvPr/>
          </p:nvSpPr>
          <p:spPr>
            <a:xfrm>
              <a:off x="4651889" y="2380570"/>
              <a:ext cx="360599"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Oval 42">
              <a:extLst>
                <a:ext uri="{FF2B5EF4-FFF2-40B4-BE49-F238E27FC236}">
                  <a16:creationId xmlns:a16="http://schemas.microsoft.com/office/drawing/2014/main" id="{71609CE1-08B8-9F26-41EA-4D88868DD6F9}"/>
                </a:ext>
              </a:extLst>
            </p:cNvPr>
            <p:cNvSpPr/>
            <p:nvPr/>
          </p:nvSpPr>
          <p:spPr>
            <a:xfrm>
              <a:off x="4316667" y="1311918"/>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4" name="Group 43">
              <a:extLst>
                <a:ext uri="{FF2B5EF4-FFF2-40B4-BE49-F238E27FC236}">
                  <a16:creationId xmlns:a16="http://schemas.microsoft.com/office/drawing/2014/main" id="{B3E52B09-C6CC-72BE-924A-42DDB966FC89}"/>
                </a:ext>
              </a:extLst>
            </p:cNvPr>
            <p:cNvGrpSpPr/>
            <p:nvPr/>
          </p:nvGrpSpPr>
          <p:grpSpPr>
            <a:xfrm>
              <a:off x="3982506" y="1105224"/>
              <a:ext cx="1689714" cy="1178143"/>
              <a:chOff x="3793843" y="4276926"/>
              <a:chExt cx="2889452" cy="2014653"/>
            </a:xfrm>
            <a:solidFill>
              <a:schemeClr val="tx1">
                <a:lumMod val="95000"/>
                <a:lumOff val="5000"/>
              </a:schemeClr>
            </a:solidFill>
          </p:grpSpPr>
          <p:sp>
            <p:nvSpPr>
              <p:cNvPr id="86" name="Moon 85">
                <a:extLst>
                  <a:ext uri="{FF2B5EF4-FFF2-40B4-BE49-F238E27FC236}">
                    <a16:creationId xmlns:a16="http://schemas.microsoft.com/office/drawing/2014/main" id="{A7990C80-14E4-A6F7-213E-FF6D6AE6744E}"/>
                  </a:ext>
                </a:extLst>
              </p:cNvPr>
              <p:cNvSpPr/>
              <p:nvPr/>
            </p:nvSpPr>
            <p:spPr>
              <a:xfrm rot="3777742">
                <a:off x="4620887" y="3991884"/>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7" name="Moon 86">
                <a:extLst>
                  <a:ext uri="{FF2B5EF4-FFF2-40B4-BE49-F238E27FC236}">
                    <a16:creationId xmlns:a16="http://schemas.microsoft.com/office/drawing/2014/main" id="{1628DFF6-951B-BC50-2743-E48E84596FBF}"/>
                  </a:ext>
                </a:extLst>
              </p:cNvPr>
              <p:cNvSpPr/>
              <p:nvPr/>
            </p:nvSpPr>
            <p:spPr>
              <a:xfrm rot="3777742">
                <a:off x="4329605" y="3964643"/>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8" name="Moon 87">
                <a:extLst>
                  <a:ext uri="{FF2B5EF4-FFF2-40B4-BE49-F238E27FC236}">
                    <a16:creationId xmlns:a16="http://schemas.microsoft.com/office/drawing/2014/main" id="{86B95CC3-B7CB-5EE4-9ECF-587ECD34DB58}"/>
                  </a:ext>
                </a:extLst>
              </p:cNvPr>
              <p:cNvSpPr/>
              <p:nvPr/>
            </p:nvSpPr>
            <p:spPr>
              <a:xfrm rot="5612460">
                <a:off x="5185297" y="386978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9" name="Moon 88">
                <a:extLst>
                  <a:ext uri="{FF2B5EF4-FFF2-40B4-BE49-F238E27FC236}">
                    <a16:creationId xmlns:a16="http://schemas.microsoft.com/office/drawing/2014/main" id="{2F46F65D-E39B-0ADF-DA79-C9B771364ACD}"/>
                  </a:ext>
                </a:extLst>
              </p:cNvPr>
              <p:cNvSpPr/>
              <p:nvPr/>
            </p:nvSpPr>
            <p:spPr>
              <a:xfrm rot="6917203">
                <a:off x="5374185" y="417409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0" name="Moon 89">
                <a:extLst>
                  <a:ext uri="{FF2B5EF4-FFF2-40B4-BE49-F238E27FC236}">
                    <a16:creationId xmlns:a16="http://schemas.microsoft.com/office/drawing/2014/main" id="{A8C30742-EDFD-223E-1BED-7537526AC1A8}"/>
                  </a:ext>
                </a:extLst>
              </p:cNvPr>
              <p:cNvSpPr/>
              <p:nvPr/>
            </p:nvSpPr>
            <p:spPr>
              <a:xfrm rot="3126598">
                <a:off x="4671314" y="4451696"/>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1" name="Moon 90">
                <a:extLst>
                  <a:ext uri="{FF2B5EF4-FFF2-40B4-BE49-F238E27FC236}">
                    <a16:creationId xmlns:a16="http://schemas.microsoft.com/office/drawing/2014/main" id="{3389A408-7625-8FA5-B515-FAFD62E0A730}"/>
                  </a:ext>
                </a:extLst>
              </p:cNvPr>
              <p:cNvSpPr/>
              <p:nvPr/>
            </p:nvSpPr>
            <p:spPr>
              <a:xfrm rot="7315995">
                <a:off x="5118327" y="4414221"/>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2" name="Round Diagonal Corner Rectangle 91">
                <a:extLst>
                  <a:ext uri="{FF2B5EF4-FFF2-40B4-BE49-F238E27FC236}">
                    <a16:creationId xmlns:a16="http://schemas.microsoft.com/office/drawing/2014/main" id="{6715419B-BDB9-921B-2E73-4724E98881CE}"/>
                  </a:ext>
                </a:extLst>
              </p:cNvPr>
              <p:cNvSpPr/>
              <p:nvPr/>
            </p:nvSpPr>
            <p:spPr>
              <a:xfrm rot="17127360">
                <a:off x="5504328" y="4747074"/>
                <a:ext cx="970261" cy="95433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3" name="Round Diagonal Corner Rectangle 92">
                <a:extLst>
                  <a:ext uri="{FF2B5EF4-FFF2-40B4-BE49-F238E27FC236}">
                    <a16:creationId xmlns:a16="http://schemas.microsoft.com/office/drawing/2014/main" id="{7809BA46-54E4-8EA3-A532-2BA09B5C235C}"/>
                  </a:ext>
                </a:extLst>
              </p:cNvPr>
              <p:cNvSpPr/>
              <p:nvPr/>
            </p:nvSpPr>
            <p:spPr>
              <a:xfrm rot="21331353">
                <a:off x="3818859" y="4878367"/>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4" name="Oval 93">
                <a:extLst>
                  <a:ext uri="{FF2B5EF4-FFF2-40B4-BE49-F238E27FC236}">
                    <a16:creationId xmlns:a16="http://schemas.microsoft.com/office/drawing/2014/main" id="{D56D62DC-0B25-286C-DDF1-5EDE94B024D3}"/>
                  </a:ext>
                </a:extLst>
              </p:cNvPr>
              <p:cNvSpPr/>
              <p:nvPr/>
            </p:nvSpPr>
            <p:spPr>
              <a:xfrm>
                <a:off x="4328705" y="4462107"/>
                <a:ext cx="161731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5" name="Round Diagonal Corner Rectangle 94">
                <a:extLst>
                  <a:ext uri="{FF2B5EF4-FFF2-40B4-BE49-F238E27FC236}">
                    <a16:creationId xmlns:a16="http://schemas.microsoft.com/office/drawing/2014/main" id="{296F106E-FE81-5237-BF8A-8B5B954ED4EB}"/>
                  </a:ext>
                </a:extLst>
              </p:cNvPr>
              <p:cNvSpPr/>
              <p:nvPr/>
            </p:nvSpPr>
            <p:spPr>
              <a:xfrm rot="19229790">
                <a:off x="3793843" y="5337244"/>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6" name="Round Diagonal Corner Rectangle 95">
                <a:extLst>
                  <a:ext uri="{FF2B5EF4-FFF2-40B4-BE49-F238E27FC236}">
                    <a16:creationId xmlns:a16="http://schemas.microsoft.com/office/drawing/2014/main" id="{DCF152BE-501C-0757-8ADF-A78C3274BB4B}"/>
                  </a:ext>
                </a:extLst>
              </p:cNvPr>
              <p:cNvSpPr/>
              <p:nvPr/>
            </p:nvSpPr>
            <p:spPr>
              <a:xfrm rot="17665218">
                <a:off x="5720997" y="5153736"/>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7" name="Oval 96">
                <a:extLst>
                  <a:ext uri="{FF2B5EF4-FFF2-40B4-BE49-F238E27FC236}">
                    <a16:creationId xmlns:a16="http://schemas.microsoft.com/office/drawing/2014/main" id="{719C1755-6C84-87CE-AC6B-20AF7E32E03E}"/>
                  </a:ext>
                </a:extLst>
              </p:cNvPr>
              <p:cNvSpPr/>
              <p:nvPr/>
            </p:nvSpPr>
            <p:spPr>
              <a:xfrm>
                <a:off x="5545275" y="4895380"/>
                <a:ext cx="83284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8" name="Oval 97">
                <a:extLst>
                  <a:ext uri="{FF2B5EF4-FFF2-40B4-BE49-F238E27FC236}">
                    <a16:creationId xmlns:a16="http://schemas.microsoft.com/office/drawing/2014/main" id="{AFD4296B-B062-5ED7-DA79-1FCC15E586FF}"/>
                  </a:ext>
                </a:extLst>
              </p:cNvPr>
              <p:cNvSpPr/>
              <p:nvPr/>
            </p:nvSpPr>
            <p:spPr>
              <a:xfrm>
                <a:off x="3882048" y="5038607"/>
                <a:ext cx="833054" cy="70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45" name="Oval 44">
              <a:extLst>
                <a:ext uri="{FF2B5EF4-FFF2-40B4-BE49-F238E27FC236}">
                  <a16:creationId xmlns:a16="http://schemas.microsoft.com/office/drawing/2014/main" id="{C16D3E20-1B04-DA46-F93F-5C84054C4CB1}"/>
                </a:ext>
              </a:extLst>
            </p:cNvPr>
            <p:cNvSpPr/>
            <p:nvPr/>
          </p:nvSpPr>
          <p:spPr>
            <a:xfrm>
              <a:off x="5286148" y="2040471"/>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 name="Oval 45">
              <a:extLst>
                <a:ext uri="{FF2B5EF4-FFF2-40B4-BE49-F238E27FC236}">
                  <a16:creationId xmlns:a16="http://schemas.microsoft.com/office/drawing/2014/main" id="{E1B08B8A-959B-225A-CD53-82A0CB999558}"/>
                </a:ext>
              </a:extLst>
            </p:cNvPr>
            <p:cNvSpPr/>
            <p:nvPr/>
          </p:nvSpPr>
          <p:spPr>
            <a:xfrm>
              <a:off x="4078824" y="2159627"/>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 name="Trapezoid 46">
              <a:extLst>
                <a:ext uri="{FF2B5EF4-FFF2-40B4-BE49-F238E27FC236}">
                  <a16:creationId xmlns:a16="http://schemas.microsoft.com/office/drawing/2014/main" id="{A9DB5992-1769-6E53-B424-B2483A0F20B5}"/>
                </a:ext>
              </a:extLst>
            </p:cNvPr>
            <p:cNvSpPr/>
            <p:nvPr/>
          </p:nvSpPr>
          <p:spPr>
            <a:xfrm>
              <a:off x="4312883" y="3754502"/>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 name="Rounded Rectangle 47">
              <a:extLst>
                <a:ext uri="{FF2B5EF4-FFF2-40B4-BE49-F238E27FC236}">
                  <a16:creationId xmlns:a16="http://schemas.microsoft.com/office/drawing/2014/main" id="{E34DA8F9-A9FB-28FE-C44C-E1609C091D25}"/>
                </a:ext>
              </a:extLst>
            </p:cNvPr>
            <p:cNvSpPr/>
            <p:nvPr/>
          </p:nvSpPr>
          <p:spPr>
            <a:xfrm>
              <a:off x="4520565" y="3756440"/>
              <a:ext cx="664180"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9" name="Group 48">
              <a:extLst>
                <a:ext uri="{FF2B5EF4-FFF2-40B4-BE49-F238E27FC236}">
                  <a16:creationId xmlns:a16="http://schemas.microsoft.com/office/drawing/2014/main" id="{E68F2948-5FBE-1965-F724-5167AC57781C}"/>
                </a:ext>
              </a:extLst>
            </p:cNvPr>
            <p:cNvGrpSpPr/>
            <p:nvPr/>
          </p:nvGrpSpPr>
          <p:grpSpPr>
            <a:xfrm>
              <a:off x="4433517" y="2574738"/>
              <a:ext cx="811427" cy="1064073"/>
              <a:chOff x="6656173" y="2294073"/>
              <a:chExt cx="1519965" cy="1993221"/>
            </a:xfrm>
          </p:grpSpPr>
          <p:sp>
            <p:nvSpPr>
              <p:cNvPr id="71" name="Diamond 70">
                <a:extLst>
                  <a:ext uri="{FF2B5EF4-FFF2-40B4-BE49-F238E27FC236}">
                    <a16:creationId xmlns:a16="http://schemas.microsoft.com/office/drawing/2014/main" id="{7C275142-96DB-716D-7A77-5607C363744E}"/>
                  </a:ext>
                </a:extLst>
              </p:cNvPr>
              <p:cNvSpPr/>
              <p:nvPr/>
            </p:nvSpPr>
            <p:spPr>
              <a:xfrm>
                <a:off x="6975431" y="307637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2" name="Diamond 71">
                <a:extLst>
                  <a:ext uri="{FF2B5EF4-FFF2-40B4-BE49-F238E27FC236}">
                    <a16:creationId xmlns:a16="http://schemas.microsoft.com/office/drawing/2014/main" id="{759D3BFB-BC79-3B21-69ED-718ABFBFF453}"/>
                  </a:ext>
                </a:extLst>
              </p:cNvPr>
              <p:cNvSpPr/>
              <p:nvPr/>
            </p:nvSpPr>
            <p:spPr>
              <a:xfrm>
                <a:off x="7280231" y="321301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3" name="Diamond 72">
                <a:extLst>
                  <a:ext uri="{FF2B5EF4-FFF2-40B4-BE49-F238E27FC236}">
                    <a16:creationId xmlns:a16="http://schemas.microsoft.com/office/drawing/2014/main" id="{53E5B515-19EC-A835-E128-E46BB7C1DBEA}"/>
                  </a:ext>
                </a:extLst>
              </p:cNvPr>
              <p:cNvSpPr/>
              <p:nvPr/>
            </p:nvSpPr>
            <p:spPr>
              <a:xfrm>
                <a:off x="7585031" y="3056047"/>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4" name="Diamond 73">
                <a:extLst>
                  <a:ext uri="{FF2B5EF4-FFF2-40B4-BE49-F238E27FC236}">
                    <a16:creationId xmlns:a16="http://schemas.microsoft.com/office/drawing/2014/main" id="{9F6C60FA-AEF2-3312-CA07-7E2D810FAE1D}"/>
                  </a:ext>
                </a:extLst>
              </p:cNvPr>
              <p:cNvSpPr/>
              <p:nvPr/>
            </p:nvSpPr>
            <p:spPr>
              <a:xfrm>
                <a:off x="6797449" y="2696804"/>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5" name="Diamond 74">
                <a:extLst>
                  <a:ext uri="{FF2B5EF4-FFF2-40B4-BE49-F238E27FC236}">
                    <a16:creationId xmlns:a16="http://schemas.microsoft.com/office/drawing/2014/main" id="{33DB56D4-44A4-FFB3-D52F-F2E5668B9EAA}"/>
                  </a:ext>
                </a:extLst>
              </p:cNvPr>
              <p:cNvSpPr/>
              <p:nvPr/>
            </p:nvSpPr>
            <p:spPr>
              <a:xfrm>
                <a:off x="7806584" y="2684447"/>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6" name="Diamond 75">
                <a:extLst>
                  <a:ext uri="{FF2B5EF4-FFF2-40B4-BE49-F238E27FC236}">
                    <a16:creationId xmlns:a16="http://schemas.microsoft.com/office/drawing/2014/main" id="{C8E6C743-31B1-8A06-39BC-03F8C6CAEAE6}"/>
                  </a:ext>
                </a:extLst>
              </p:cNvPr>
              <p:cNvSpPr/>
              <p:nvPr/>
            </p:nvSpPr>
            <p:spPr>
              <a:xfrm>
                <a:off x="6656173" y="233114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7" name="Diamond 76">
                <a:extLst>
                  <a:ext uri="{FF2B5EF4-FFF2-40B4-BE49-F238E27FC236}">
                    <a16:creationId xmlns:a16="http://schemas.microsoft.com/office/drawing/2014/main" id="{1760BBA1-F811-5542-E6A8-D2EA4C31B1CF}"/>
                  </a:ext>
                </a:extLst>
              </p:cNvPr>
              <p:cNvSpPr/>
              <p:nvPr/>
            </p:nvSpPr>
            <p:spPr>
              <a:xfrm>
                <a:off x="7994822" y="229407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8" name="Diamond 77">
                <a:extLst>
                  <a:ext uri="{FF2B5EF4-FFF2-40B4-BE49-F238E27FC236}">
                    <a16:creationId xmlns:a16="http://schemas.microsoft.com/office/drawing/2014/main" id="{AA0E314B-4C9A-161D-8628-824DA5EE0F86}"/>
                  </a:ext>
                </a:extLst>
              </p:cNvPr>
              <p:cNvSpPr/>
              <p:nvPr/>
            </p:nvSpPr>
            <p:spPr>
              <a:xfrm>
                <a:off x="7344032" y="3480322"/>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9" name="Diamond 78">
                <a:extLst>
                  <a:ext uri="{FF2B5EF4-FFF2-40B4-BE49-F238E27FC236}">
                    <a16:creationId xmlns:a16="http://schemas.microsoft.com/office/drawing/2014/main" id="{328001C0-91ED-534D-3CB7-9B3144CD9FEC}"/>
                  </a:ext>
                </a:extLst>
              </p:cNvPr>
              <p:cNvSpPr/>
              <p:nvPr/>
            </p:nvSpPr>
            <p:spPr>
              <a:xfrm>
                <a:off x="7661189" y="3311447"/>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0" name="Diamond 79">
                <a:extLst>
                  <a:ext uri="{FF2B5EF4-FFF2-40B4-BE49-F238E27FC236}">
                    <a16:creationId xmlns:a16="http://schemas.microsoft.com/office/drawing/2014/main" id="{51985BE0-5C68-3E65-B9E8-5483564EB0D7}"/>
                  </a:ext>
                </a:extLst>
              </p:cNvPr>
              <p:cNvSpPr/>
              <p:nvPr/>
            </p:nvSpPr>
            <p:spPr>
              <a:xfrm>
                <a:off x="7043351" y="3344398"/>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1" name="Oval 80">
                <a:extLst>
                  <a:ext uri="{FF2B5EF4-FFF2-40B4-BE49-F238E27FC236}">
                    <a16:creationId xmlns:a16="http://schemas.microsoft.com/office/drawing/2014/main" id="{94157A7C-899E-4076-B37C-D9A1A3B7AA7B}"/>
                  </a:ext>
                </a:extLst>
              </p:cNvPr>
              <p:cNvSpPr/>
              <p:nvPr/>
            </p:nvSpPr>
            <p:spPr>
              <a:xfrm>
                <a:off x="7344032" y="40992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2" name="Oval 81">
                <a:extLst>
                  <a:ext uri="{FF2B5EF4-FFF2-40B4-BE49-F238E27FC236}">
                    <a16:creationId xmlns:a16="http://schemas.microsoft.com/office/drawing/2014/main" id="{A086C0F7-D68D-7D2F-74B3-3ADEF3E18826}"/>
                  </a:ext>
                </a:extLst>
              </p:cNvPr>
              <p:cNvSpPr/>
              <p:nvPr/>
            </p:nvSpPr>
            <p:spPr>
              <a:xfrm>
                <a:off x="7035113" y="393042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3" name="Oval 82">
                <a:extLst>
                  <a:ext uri="{FF2B5EF4-FFF2-40B4-BE49-F238E27FC236}">
                    <a16:creationId xmlns:a16="http://schemas.microsoft.com/office/drawing/2014/main" id="{A0F5215B-F70A-F06E-56AE-4D369F349498}"/>
                  </a:ext>
                </a:extLst>
              </p:cNvPr>
              <p:cNvSpPr/>
              <p:nvPr/>
            </p:nvSpPr>
            <p:spPr>
              <a:xfrm>
                <a:off x="7652951" y="39468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4" name="Oval 83">
                <a:extLst>
                  <a:ext uri="{FF2B5EF4-FFF2-40B4-BE49-F238E27FC236}">
                    <a16:creationId xmlns:a16="http://schemas.microsoft.com/office/drawing/2014/main" id="{61384FBB-3B21-4B35-E36D-8CA840987ED8}"/>
                  </a:ext>
                </a:extLst>
              </p:cNvPr>
              <p:cNvSpPr/>
              <p:nvPr/>
            </p:nvSpPr>
            <p:spPr>
              <a:xfrm>
                <a:off x="6779740" y="259589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5" name="Oval 84">
                <a:extLst>
                  <a:ext uri="{FF2B5EF4-FFF2-40B4-BE49-F238E27FC236}">
                    <a16:creationId xmlns:a16="http://schemas.microsoft.com/office/drawing/2014/main" id="{49F30B74-4344-013D-17EE-9CB256D755D8}"/>
                  </a:ext>
                </a:extLst>
              </p:cNvPr>
              <p:cNvSpPr/>
              <p:nvPr/>
            </p:nvSpPr>
            <p:spPr>
              <a:xfrm>
                <a:off x="7875373" y="2604127"/>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0" name="Group 49">
              <a:extLst>
                <a:ext uri="{FF2B5EF4-FFF2-40B4-BE49-F238E27FC236}">
                  <a16:creationId xmlns:a16="http://schemas.microsoft.com/office/drawing/2014/main" id="{914ACE55-160C-8681-ECB3-6BE648915E46}"/>
                </a:ext>
              </a:extLst>
            </p:cNvPr>
            <p:cNvGrpSpPr/>
            <p:nvPr/>
          </p:nvGrpSpPr>
          <p:grpSpPr>
            <a:xfrm>
              <a:off x="5272429" y="2083708"/>
              <a:ext cx="191294" cy="679198"/>
              <a:chOff x="6975431" y="3076375"/>
              <a:chExt cx="304800" cy="1082206"/>
            </a:xfrm>
          </p:grpSpPr>
          <p:sp>
            <p:nvSpPr>
              <p:cNvPr id="68" name="Diamond 67">
                <a:extLst>
                  <a:ext uri="{FF2B5EF4-FFF2-40B4-BE49-F238E27FC236}">
                    <a16:creationId xmlns:a16="http://schemas.microsoft.com/office/drawing/2014/main" id="{81B0BAE3-53EF-8189-6591-EFD2101B0B42}"/>
                  </a:ext>
                </a:extLst>
              </p:cNvPr>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9" name="Diamond 68">
                <a:extLst>
                  <a:ext uri="{FF2B5EF4-FFF2-40B4-BE49-F238E27FC236}">
                    <a16:creationId xmlns:a16="http://schemas.microsoft.com/office/drawing/2014/main" id="{B54A4057-4DF4-44E2-E53A-66C156CE1431}"/>
                  </a:ext>
                </a:extLst>
              </p:cNvPr>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Oval 69">
                <a:extLst>
                  <a:ext uri="{FF2B5EF4-FFF2-40B4-BE49-F238E27FC236}">
                    <a16:creationId xmlns:a16="http://schemas.microsoft.com/office/drawing/2014/main" id="{B2067716-8463-8D8A-7C73-263939DEE428}"/>
                  </a:ext>
                </a:extLst>
              </p:cNvPr>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1" name="Group 50">
              <a:extLst>
                <a:ext uri="{FF2B5EF4-FFF2-40B4-BE49-F238E27FC236}">
                  <a16:creationId xmlns:a16="http://schemas.microsoft.com/office/drawing/2014/main" id="{195992F9-46DA-5F1E-A81D-47B0DEE8A0A2}"/>
                </a:ext>
              </a:extLst>
            </p:cNvPr>
            <p:cNvGrpSpPr/>
            <p:nvPr/>
          </p:nvGrpSpPr>
          <p:grpSpPr>
            <a:xfrm>
              <a:off x="4214189" y="2038364"/>
              <a:ext cx="191294" cy="679198"/>
              <a:chOff x="6975431" y="3076375"/>
              <a:chExt cx="304800" cy="1082206"/>
            </a:xfrm>
          </p:grpSpPr>
          <p:sp>
            <p:nvSpPr>
              <p:cNvPr id="65" name="Diamond 64">
                <a:extLst>
                  <a:ext uri="{FF2B5EF4-FFF2-40B4-BE49-F238E27FC236}">
                    <a16:creationId xmlns:a16="http://schemas.microsoft.com/office/drawing/2014/main" id="{351B00C0-A392-1ABF-E38A-12DD3280FF1D}"/>
                  </a:ext>
                </a:extLst>
              </p:cNvPr>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6" name="Diamond 65">
                <a:extLst>
                  <a:ext uri="{FF2B5EF4-FFF2-40B4-BE49-F238E27FC236}">
                    <a16:creationId xmlns:a16="http://schemas.microsoft.com/office/drawing/2014/main" id="{285D3998-29D8-BAEF-78AC-2A45366D1CDA}"/>
                  </a:ext>
                </a:extLst>
              </p:cNvPr>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7" name="Oval 66">
                <a:extLst>
                  <a:ext uri="{FF2B5EF4-FFF2-40B4-BE49-F238E27FC236}">
                    <a16:creationId xmlns:a16="http://schemas.microsoft.com/office/drawing/2014/main" id="{C9269DB8-E571-1D67-815A-A74BB56622D7}"/>
                  </a:ext>
                </a:extLst>
              </p:cNvPr>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52" name="Rounded Rectangle 51">
              <a:extLst>
                <a:ext uri="{FF2B5EF4-FFF2-40B4-BE49-F238E27FC236}">
                  <a16:creationId xmlns:a16="http://schemas.microsoft.com/office/drawing/2014/main" id="{234CC259-964F-72CB-7A3C-8671E2B2C153}"/>
                </a:ext>
              </a:extLst>
            </p:cNvPr>
            <p:cNvSpPr/>
            <p:nvPr/>
          </p:nvSpPr>
          <p:spPr>
            <a:xfrm>
              <a:off x="4064132" y="1322208"/>
              <a:ext cx="1437721"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 name="Diamond 52">
              <a:extLst>
                <a:ext uri="{FF2B5EF4-FFF2-40B4-BE49-F238E27FC236}">
                  <a16:creationId xmlns:a16="http://schemas.microsoft.com/office/drawing/2014/main" id="{5758CC14-5C11-D930-4794-2320D56E5526}"/>
                </a:ext>
              </a:extLst>
            </p:cNvPr>
            <p:cNvSpPr/>
            <p:nvPr/>
          </p:nvSpPr>
          <p:spPr>
            <a:xfrm>
              <a:off x="4654806" y="935423"/>
              <a:ext cx="301643" cy="63620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Diamond 53">
              <a:extLst>
                <a:ext uri="{FF2B5EF4-FFF2-40B4-BE49-F238E27FC236}">
                  <a16:creationId xmlns:a16="http://schemas.microsoft.com/office/drawing/2014/main" id="{3A3B372D-64EE-A1D4-DB05-5C3C7A5C708C}"/>
                </a:ext>
              </a:extLst>
            </p:cNvPr>
            <p:cNvSpPr/>
            <p:nvPr/>
          </p:nvSpPr>
          <p:spPr>
            <a:xfrm>
              <a:off x="5052539" y="1088734"/>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 name="Diamond 54">
              <a:extLst>
                <a:ext uri="{FF2B5EF4-FFF2-40B4-BE49-F238E27FC236}">
                  <a16:creationId xmlns:a16="http://schemas.microsoft.com/office/drawing/2014/main" id="{1EC28CF1-2BF9-51DE-4BE4-46F027F83492}"/>
                </a:ext>
              </a:extLst>
            </p:cNvPr>
            <p:cNvSpPr/>
            <p:nvPr/>
          </p:nvSpPr>
          <p:spPr>
            <a:xfrm>
              <a:off x="4273654" y="1034933"/>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 name="Oval 55">
              <a:extLst>
                <a:ext uri="{FF2B5EF4-FFF2-40B4-BE49-F238E27FC236}">
                  <a16:creationId xmlns:a16="http://schemas.microsoft.com/office/drawing/2014/main" id="{C8624BE8-B24D-E58B-BF9A-378C5CCE258E}"/>
                </a:ext>
              </a:extLst>
            </p:cNvPr>
            <p:cNvSpPr/>
            <p:nvPr/>
          </p:nvSpPr>
          <p:spPr>
            <a:xfrm>
              <a:off x="4492685" y="119159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Oval 56">
              <a:extLst>
                <a:ext uri="{FF2B5EF4-FFF2-40B4-BE49-F238E27FC236}">
                  <a16:creationId xmlns:a16="http://schemas.microsoft.com/office/drawing/2014/main" id="{EA3DA46D-6D3D-9992-50B7-D0D5B1BF58ED}"/>
                </a:ext>
              </a:extLst>
            </p:cNvPr>
            <p:cNvSpPr/>
            <p:nvPr/>
          </p:nvSpPr>
          <p:spPr>
            <a:xfrm>
              <a:off x="4924857" y="1196910"/>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58" name="Group 57">
              <a:extLst>
                <a:ext uri="{FF2B5EF4-FFF2-40B4-BE49-F238E27FC236}">
                  <a16:creationId xmlns:a16="http://schemas.microsoft.com/office/drawing/2014/main" id="{4530B46E-CB57-4DD0-4F36-C68D6F21C164}"/>
                </a:ext>
              </a:extLst>
            </p:cNvPr>
            <p:cNvGrpSpPr/>
            <p:nvPr/>
          </p:nvGrpSpPr>
          <p:grpSpPr>
            <a:xfrm>
              <a:off x="4520128" y="3760427"/>
              <a:ext cx="664616" cy="210621"/>
              <a:chOff x="6477000" y="3792228"/>
              <a:chExt cx="2212506" cy="809657"/>
            </a:xfrm>
          </p:grpSpPr>
          <p:sp>
            <p:nvSpPr>
              <p:cNvPr id="59" name="Quad Arrow 58">
                <a:extLst>
                  <a:ext uri="{FF2B5EF4-FFF2-40B4-BE49-F238E27FC236}">
                    <a16:creationId xmlns:a16="http://schemas.microsoft.com/office/drawing/2014/main" id="{F0BE452F-84B3-C2BE-0CF0-CB5F69945E0C}"/>
                  </a:ext>
                </a:extLst>
              </p:cNvPr>
              <p:cNvSpPr/>
              <p:nvPr/>
            </p:nvSpPr>
            <p:spPr>
              <a:xfrm>
                <a:off x="6477000" y="3792229"/>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Quad Arrow 59">
                <a:extLst>
                  <a:ext uri="{FF2B5EF4-FFF2-40B4-BE49-F238E27FC236}">
                    <a16:creationId xmlns:a16="http://schemas.microsoft.com/office/drawing/2014/main" id="{DC5E340D-D74A-18F1-D2E0-7B0AAFCFF833}"/>
                  </a:ext>
                </a:extLst>
              </p:cNvPr>
              <p:cNvSpPr/>
              <p:nvPr/>
            </p:nvSpPr>
            <p:spPr>
              <a:xfrm>
                <a:off x="7810285" y="3792228"/>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1" name="Quad Arrow 60">
                <a:extLst>
                  <a:ext uri="{FF2B5EF4-FFF2-40B4-BE49-F238E27FC236}">
                    <a16:creationId xmlns:a16="http://schemas.microsoft.com/office/drawing/2014/main" id="{A690265B-09D2-BAEB-1BC6-6DA04D84F066}"/>
                  </a:ext>
                </a:extLst>
              </p:cNvPr>
              <p:cNvSpPr/>
              <p:nvPr/>
            </p:nvSpPr>
            <p:spPr>
              <a:xfrm>
                <a:off x="7140361" y="3822113"/>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Oval 61">
                <a:extLst>
                  <a:ext uri="{FF2B5EF4-FFF2-40B4-BE49-F238E27FC236}">
                    <a16:creationId xmlns:a16="http://schemas.microsoft.com/office/drawing/2014/main" id="{65E031CC-7021-47AD-1DF8-8130835B7A32}"/>
                  </a:ext>
                </a:extLst>
              </p:cNvPr>
              <p:cNvSpPr/>
              <p:nvPr/>
            </p:nvSpPr>
            <p:spPr>
              <a:xfrm>
                <a:off x="6833406" y="397671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Oval 62">
                <a:extLst>
                  <a:ext uri="{FF2B5EF4-FFF2-40B4-BE49-F238E27FC236}">
                    <a16:creationId xmlns:a16="http://schemas.microsoft.com/office/drawing/2014/main" id="{FB795D5B-7ED1-4B9D-97E6-840104D29E00}"/>
                  </a:ext>
                </a:extLst>
              </p:cNvPr>
              <p:cNvSpPr/>
              <p:nvPr/>
            </p:nvSpPr>
            <p:spPr>
              <a:xfrm>
                <a:off x="7478296" y="3998473"/>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Oval 63">
                <a:extLst>
                  <a:ext uri="{FF2B5EF4-FFF2-40B4-BE49-F238E27FC236}">
                    <a16:creationId xmlns:a16="http://schemas.microsoft.com/office/drawing/2014/main" id="{8EAC2680-7F4B-F7CE-6F26-B8603564DFF6}"/>
                  </a:ext>
                </a:extLst>
              </p:cNvPr>
              <p:cNvSpPr/>
              <p:nvPr/>
            </p:nvSpPr>
            <p:spPr>
              <a:xfrm>
                <a:off x="8163572" y="4015388"/>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sp>
        <p:nvSpPr>
          <p:cNvPr id="3" name="Rectangle 2">
            <a:extLst>
              <a:ext uri="{FF2B5EF4-FFF2-40B4-BE49-F238E27FC236}">
                <a16:creationId xmlns:a16="http://schemas.microsoft.com/office/drawing/2014/main" id="{5AE2905E-4582-A819-4729-9C985C80F0C1}"/>
              </a:ext>
            </a:extLst>
          </p:cNvPr>
          <p:cNvSpPr/>
          <p:nvPr/>
        </p:nvSpPr>
        <p:spPr>
          <a:xfrm>
            <a:off x="486736" y="1543041"/>
            <a:ext cx="8209040" cy="4247317"/>
          </a:xfrm>
          <a:prstGeom prst="rect">
            <a:avLst/>
          </a:prstGeom>
        </p:spPr>
        <p:txBody>
          <a:bodyPr wrap="square">
            <a:spAutoFit/>
          </a:bodyPr>
          <a:lstStyle/>
          <a:p>
            <a:r>
              <a:rPr lang="en-US" b="0" i="0" dirty="0">
                <a:solidFill>
                  <a:srgbClr val="333333"/>
                </a:solidFill>
                <a:effectLst/>
                <a:latin typeface="Abadi" panose="020B0604020202020204" charset="0"/>
              </a:rPr>
              <a:t>Jezebel </a:t>
            </a:r>
            <a:r>
              <a:rPr lang="en-US" dirty="0">
                <a:solidFill>
                  <a:srgbClr val="333333"/>
                </a:solidFill>
                <a:latin typeface="Abadi" panose="020B0604020202020204" charset="0"/>
              </a:rPr>
              <a:t>was born a Phoenician princess and a daughter of Ethbaal (</a:t>
            </a:r>
            <a:r>
              <a:rPr lang="en-US" dirty="0" err="1">
                <a:solidFill>
                  <a:srgbClr val="333333"/>
                </a:solidFill>
                <a:latin typeface="Abadi" panose="020B0604020202020204" charset="0"/>
              </a:rPr>
              <a:t>Ithobaal</a:t>
            </a:r>
            <a:r>
              <a:rPr lang="en-US" dirty="0">
                <a:solidFill>
                  <a:srgbClr val="333333"/>
                </a:solidFill>
                <a:latin typeface="Abadi" panose="020B0604020202020204" charset="0"/>
              </a:rPr>
              <a:t>), king of </a:t>
            </a:r>
            <a:r>
              <a:rPr lang="en-US" dirty="0" err="1">
                <a:solidFill>
                  <a:srgbClr val="333333"/>
                </a:solidFill>
                <a:latin typeface="Abadi" panose="020B0604020202020204" charset="0"/>
              </a:rPr>
              <a:t>Tyre</a:t>
            </a:r>
            <a:r>
              <a:rPr lang="en-US" dirty="0">
                <a:solidFill>
                  <a:srgbClr val="333333"/>
                </a:solidFill>
                <a:latin typeface="Abadi" panose="020B0604020202020204" charset="0"/>
              </a:rPr>
              <a:t> or Sidon (Zidon), a city closely connected</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She married Ahab, king of Israel and with him worshipped Baal </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She aggressively promoted idolatry in Israel and systematically attempted to exterminate the Lord’s priests </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She sought to kill the prophet, Elijah, who prophesied a gruesome death for her</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Her name became a symbol of idolatry and immorality</a:t>
            </a:r>
          </a:p>
          <a:p>
            <a:endParaRPr lang="en-US" dirty="0">
              <a:solidFill>
                <a:srgbClr val="333333"/>
              </a:solidFill>
              <a:latin typeface="Abadi" panose="020B0604020202020204" charset="0"/>
            </a:endParaRPr>
          </a:p>
          <a:p>
            <a:r>
              <a:rPr lang="en-US" dirty="0">
                <a:solidFill>
                  <a:srgbClr val="333333"/>
                </a:solidFill>
                <a:latin typeface="Abadi" panose="020B0604020202020204" charset="0"/>
              </a:rPr>
              <a:t>Ordered by Jehu, two eunuchs threw her out a window, trampled by horses, then eaten by dogs </a:t>
            </a:r>
          </a:p>
          <a:p>
            <a:endParaRPr lang="en-US" dirty="0">
              <a:latin typeface="Abadi" panose="020B0604020202020204" charset="0"/>
            </a:endParaRPr>
          </a:p>
        </p:txBody>
      </p:sp>
      <p:sp>
        <p:nvSpPr>
          <p:cNvPr id="175" name="TextBox 174">
            <a:extLst>
              <a:ext uri="{FF2B5EF4-FFF2-40B4-BE49-F238E27FC236}">
                <a16:creationId xmlns:a16="http://schemas.microsoft.com/office/drawing/2014/main" id="{9C8FDFAD-1E4E-BB38-334E-1BF0BB5CB1B3}"/>
              </a:ext>
            </a:extLst>
          </p:cNvPr>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(7)</a:t>
            </a:r>
          </a:p>
        </p:txBody>
      </p:sp>
    </p:spTree>
    <p:extLst>
      <p:ext uri="{BB962C8B-B14F-4D97-AF65-F5344CB8AC3E}">
        <p14:creationId xmlns:p14="http://schemas.microsoft.com/office/powerpoint/2010/main" val="39557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down)">
                                      <p:cBhvr>
                                        <p:cTn id="9" dur="580">
                                          <p:stCondLst>
                                            <p:cond delay="0"/>
                                          </p:stCondLst>
                                        </p:cTn>
                                        <p:tgtEl>
                                          <p:spTgt spid="32"/>
                                        </p:tgtEl>
                                      </p:cBhvr>
                                    </p:animEffect>
                                    <p:anim calcmode="lin" valueType="num">
                                      <p:cBhvr>
                                        <p:cTn id="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 dur="26">
                                          <p:stCondLst>
                                            <p:cond delay="650"/>
                                          </p:stCondLst>
                                        </p:cTn>
                                        <p:tgtEl>
                                          <p:spTgt spid="32"/>
                                        </p:tgtEl>
                                      </p:cBhvr>
                                      <p:to x="100000" y="60000"/>
                                    </p:animScale>
                                    <p:animScale>
                                      <p:cBhvr>
                                        <p:cTn id="16" dur="166" decel="50000">
                                          <p:stCondLst>
                                            <p:cond delay="676"/>
                                          </p:stCondLst>
                                        </p:cTn>
                                        <p:tgtEl>
                                          <p:spTgt spid="32"/>
                                        </p:tgtEl>
                                      </p:cBhvr>
                                      <p:to x="100000" y="100000"/>
                                    </p:animScale>
                                    <p:animScale>
                                      <p:cBhvr>
                                        <p:cTn id="17" dur="26">
                                          <p:stCondLst>
                                            <p:cond delay="1312"/>
                                          </p:stCondLst>
                                        </p:cTn>
                                        <p:tgtEl>
                                          <p:spTgt spid="32"/>
                                        </p:tgtEl>
                                      </p:cBhvr>
                                      <p:to x="100000" y="80000"/>
                                    </p:animScale>
                                    <p:animScale>
                                      <p:cBhvr>
                                        <p:cTn id="18" dur="166" decel="50000">
                                          <p:stCondLst>
                                            <p:cond delay="1338"/>
                                          </p:stCondLst>
                                        </p:cTn>
                                        <p:tgtEl>
                                          <p:spTgt spid="32"/>
                                        </p:tgtEl>
                                      </p:cBhvr>
                                      <p:to x="100000" y="100000"/>
                                    </p:animScale>
                                    <p:animScale>
                                      <p:cBhvr>
                                        <p:cTn id="19" dur="26">
                                          <p:stCondLst>
                                            <p:cond delay="1642"/>
                                          </p:stCondLst>
                                        </p:cTn>
                                        <p:tgtEl>
                                          <p:spTgt spid="32"/>
                                        </p:tgtEl>
                                      </p:cBhvr>
                                      <p:to x="100000" y="90000"/>
                                    </p:animScale>
                                    <p:animScale>
                                      <p:cBhvr>
                                        <p:cTn id="20" dur="166" decel="50000">
                                          <p:stCondLst>
                                            <p:cond delay="1668"/>
                                          </p:stCondLst>
                                        </p:cTn>
                                        <p:tgtEl>
                                          <p:spTgt spid="32"/>
                                        </p:tgtEl>
                                      </p:cBhvr>
                                      <p:to x="100000" y="100000"/>
                                    </p:animScale>
                                    <p:animScale>
                                      <p:cBhvr>
                                        <p:cTn id="21" dur="26">
                                          <p:stCondLst>
                                            <p:cond delay="1808"/>
                                          </p:stCondLst>
                                        </p:cTn>
                                        <p:tgtEl>
                                          <p:spTgt spid="32"/>
                                        </p:tgtEl>
                                      </p:cBhvr>
                                      <p:to x="100000" y="95000"/>
                                    </p:animScale>
                                    <p:animScale>
                                      <p:cBhvr>
                                        <p:cTn id="22" dur="166" decel="50000">
                                          <p:stCondLst>
                                            <p:cond delay="1834"/>
                                          </p:stCondLst>
                                        </p:cTn>
                                        <p:tgtEl>
                                          <p:spTgt spid="3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5392-9475-773E-7C5A-3B54C4FB0F40}"/>
            </a:ext>
          </a:extLst>
        </p:cNvPr>
        <p:cNvGrpSpPr/>
        <p:nvPr/>
      </p:nvGrpSpPr>
      <p:grpSpPr>
        <a:xfrm>
          <a:off x="0" y="0"/>
          <a:ext cx="0" cy="0"/>
          <a:chOff x="0" y="0"/>
          <a:chExt cx="0" cy="0"/>
        </a:xfrm>
      </p:grpSpPr>
      <p:pic>
        <p:nvPicPr>
          <p:cNvPr id="1026" name="Picture 2" descr="http://purple.worldforge.org/~zzorn/scenes/desert_background_hh.jpg">
            <a:extLst>
              <a:ext uri="{FF2B5EF4-FFF2-40B4-BE49-F238E27FC236}">
                <a16:creationId xmlns:a16="http://schemas.microsoft.com/office/drawing/2014/main" id="{313220F1-AD56-8863-46DB-1CDB9751D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8659CF6F-5C4D-CC08-F424-7C5AB4B35C0F}"/>
              </a:ext>
            </a:extLst>
          </p:cNvPr>
          <p:cNvCxnSpPr/>
          <p:nvPr/>
        </p:nvCxnSpPr>
        <p:spPr>
          <a:xfrm flipH="1">
            <a:off x="523294" y="6305739"/>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95E7DC-9406-EC3A-56A2-7CAC5EAE4025}"/>
              </a:ext>
            </a:extLst>
          </p:cNvPr>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Ahab and Jezebel Choose Wickedness</a:t>
            </a:r>
          </a:p>
        </p:txBody>
      </p:sp>
      <p:grpSp>
        <p:nvGrpSpPr>
          <p:cNvPr id="32" name="Group 31">
            <a:extLst>
              <a:ext uri="{FF2B5EF4-FFF2-40B4-BE49-F238E27FC236}">
                <a16:creationId xmlns:a16="http://schemas.microsoft.com/office/drawing/2014/main" id="{4A925510-D120-9F05-976D-30DB0460DDDC}"/>
              </a:ext>
            </a:extLst>
          </p:cNvPr>
          <p:cNvGrpSpPr/>
          <p:nvPr/>
        </p:nvGrpSpPr>
        <p:grpSpPr>
          <a:xfrm>
            <a:off x="3344820" y="2385708"/>
            <a:ext cx="1480677" cy="3978888"/>
            <a:chOff x="3913157" y="935423"/>
            <a:chExt cx="1759063" cy="4337071"/>
          </a:xfrm>
        </p:grpSpPr>
        <p:sp>
          <p:nvSpPr>
            <p:cNvPr id="33" name="Round Diagonal Corner Rectangle 32">
              <a:extLst>
                <a:ext uri="{FF2B5EF4-FFF2-40B4-BE49-F238E27FC236}">
                  <a16:creationId xmlns:a16="http://schemas.microsoft.com/office/drawing/2014/main" id="{A42BC80B-562F-E8A8-2ADB-C745B714E7EC}"/>
                </a:ext>
              </a:extLst>
            </p:cNvPr>
            <p:cNvSpPr/>
            <p:nvPr/>
          </p:nvSpPr>
          <p:spPr>
            <a:xfrm rot="19229790">
              <a:off x="4786718" y="2077777"/>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 name="Round Diagonal Corner Rectangle 33">
              <a:extLst>
                <a:ext uri="{FF2B5EF4-FFF2-40B4-BE49-F238E27FC236}">
                  <a16:creationId xmlns:a16="http://schemas.microsoft.com/office/drawing/2014/main" id="{0CE567F8-8D70-6353-E557-EC8A30B69B34}"/>
                </a:ext>
              </a:extLst>
            </p:cNvPr>
            <p:cNvSpPr/>
            <p:nvPr/>
          </p:nvSpPr>
          <p:spPr>
            <a:xfrm rot="19229790">
              <a:off x="3974315" y="2058139"/>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 name="Oval 34">
              <a:extLst>
                <a:ext uri="{FF2B5EF4-FFF2-40B4-BE49-F238E27FC236}">
                  <a16:creationId xmlns:a16="http://schemas.microsoft.com/office/drawing/2014/main" id="{E9E6CE90-F875-22A8-75B5-5097B7DB88D2}"/>
                </a:ext>
              </a:extLst>
            </p:cNvPr>
            <p:cNvSpPr/>
            <p:nvPr/>
          </p:nvSpPr>
          <p:spPr>
            <a:xfrm rot="19671902">
              <a:off x="5251487" y="3341950"/>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 name="Oval 35">
              <a:extLst>
                <a:ext uri="{FF2B5EF4-FFF2-40B4-BE49-F238E27FC236}">
                  <a16:creationId xmlns:a16="http://schemas.microsoft.com/office/drawing/2014/main" id="{63781F2F-FF18-EF89-409A-C6929680547F}"/>
                </a:ext>
              </a:extLst>
            </p:cNvPr>
            <p:cNvSpPr/>
            <p:nvPr/>
          </p:nvSpPr>
          <p:spPr>
            <a:xfrm rot="2647766">
              <a:off x="3913157" y="3266234"/>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 name="Oval 36">
              <a:extLst>
                <a:ext uri="{FF2B5EF4-FFF2-40B4-BE49-F238E27FC236}">
                  <a16:creationId xmlns:a16="http://schemas.microsoft.com/office/drawing/2014/main" id="{B8F92E23-AFDC-091B-E18E-2C68C29B756B}"/>
                </a:ext>
              </a:extLst>
            </p:cNvPr>
            <p:cNvSpPr/>
            <p:nvPr/>
          </p:nvSpPr>
          <p:spPr>
            <a:xfrm rot="19352409">
              <a:off x="4871168" y="4513745"/>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 name="Oval 37">
              <a:extLst>
                <a:ext uri="{FF2B5EF4-FFF2-40B4-BE49-F238E27FC236}">
                  <a16:creationId xmlns:a16="http://schemas.microsoft.com/office/drawing/2014/main" id="{491AA56E-F653-92B6-906F-2739BD54F767}"/>
                </a:ext>
              </a:extLst>
            </p:cNvPr>
            <p:cNvSpPr/>
            <p:nvPr/>
          </p:nvSpPr>
          <p:spPr>
            <a:xfrm rot="2647766">
              <a:off x="4525978" y="4488005"/>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 name="Trapezoid 38">
              <a:extLst>
                <a:ext uri="{FF2B5EF4-FFF2-40B4-BE49-F238E27FC236}">
                  <a16:creationId xmlns:a16="http://schemas.microsoft.com/office/drawing/2014/main" id="{B1303D35-EE8C-ECA0-2B09-C5318AE9773C}"/>
                </a:ext>
              </a:extLst>
            </p:cNvPr>
            <p:cNvSpPr/>
            <p:nvPr/>
          </p:nvSpPr>
          <p:spPr>
            <a:xfrm rot="20169292">
              <a:off x="4887006" y="2519773"/>
              <a:ext cx="718878" cy="1353402"/>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 name="Trapezoid 39">
              <a:extLst>
                <a:ext uri="{FF2B5EF4-FFF2-40B4-BE49-F238E27FC236}">
                  <a16:creationId xmlns:a16="http://schemas.microsoft.com/office/drawing/2014/main" id="{6FE6E013-4B84-15A8-7C8D-83027BD485C3}"/>
                </a:ext>
              </a:extLst>
            </p:cNvPr>
            <p:cNvSpPr/>
            <p:nvPr/>
          </p:nvSpPr>
          <p:spPr>
            <a:xfrm rot="1790291">
              <a:off x="4084867" y="2386714"/>
              <a:ext cx="664298" cy="1456068"/>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 name="Trapezoid 40">
              <a:extLst>
                <a:ext uri="{FF2B5EF4-FFF2-40B4-BE49-F238E27FC236}">
                  <a16:creationId xmlns:a16="http://schemas.microsoft.com/office/drawing/2014/main" id="{DE87A781-454D-CF4D-9CDE-1ACAD448EF62}"/>
                </a:ext>
              </a:extLst>
            </p:cNvPr>
            <p:cNvSpPr/>
            <p:nvPr/>
          </p:nvSpPr>
          <p:spPr>
            <a:xfrm rot="10800000">
              <a:off x="4316667" y="2605203"/>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 name="Oval 41">
              <a:extLst>
                <a:ext uri="{FF2B5EF4-FFF2-40B4-BE49-F238E27FC236}">
                  <a16:creationId xmlns:a16="http://schemas.microsoft.com/office/drawing/2014/main" id="{59BEF82D-916D-C2B1-CC21-313BAC95F9A4}"/>
                </a:ext>
              </a:extLst>
            </p:cNvPr>
            <p:cNvSpPr/>
            <p:nvPr/>
          </p:nvSpPr>
          <p:spPr>
            <a:xfrm>
              <a:off x="4651889" y="2380570"/>
              <a:ext cx="360599"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 name="Oval 42">
              <a:extLst>
                <a:ext uri="{FF2B5EF4-FFF2-40B4-BE49-F238E27FC236}">
                  <a16:creationId xmlns:a16="http://schemas.microsoft.com/office/drawing/2014/main" id="{7CC00FBA-D004-99D0-62FB-9754B42A760F}"/>
                </a:ext>
              </a:extLst>
            </p:cNvPr>
            <p:cNvSpPr/>
            <p:nvPr/>
          </p:nvSpPr>
          <p:spPr>
            <a:xfrm>
              <a:off x="4316667" y="1311918"/>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4" name="Group 43">
              <a:extLst>
                <a:ext uri="{FF2B5EF4-FFF2-40B4-BE49-F238E27FC236}">
                  <a16:creationId xmlns:a16="http://schemas.microsoft.com/office/drawing/2014/main" id="{8A8C0B1C-F249-4B7B-D85C-997BB51AA2C7}"/>
                </a:ext>
              </a:extLst>
            </p:cNvPr>
            <p:cNvGrpSpPr/>
            <p:nvPr/>
          </p:nvGrpSpPr>
          <p:grpSpPr>
            <a:xfrm>
              <a:off x="3982506" y="1105224"/>
              <a:ext cx="1689714" cy="1178143"/>
              <a:chOff x="3793843" y="4276926"/>
              <a:chExt cx="2889452" cy="2014653"/>
            </a:xfrm>
            <a:solidFill>
              <a:schemeClr val="tx1">
                <a:lumMod val="95000"/>
                <a:lumOff val="5000"/>
              </a:schemeClr>
            </a:solidFill>
          </p:grpSpPr>
          <p:sp>
            <p:nvSpPr>
              <p:cNvPr id="86" name="Moon 85">
                <a:extLst>
                  <a:ext uri="{FF2B5EF4-FFF2-40B4-BE49-F238E27FC236}">
                    <a16:creationId xmlns:a16="http://schemas.microsoft.com/office/drawing/2014/main" id="{60A305C8-5A9E-3F34-1A90-03E250C15BEE}"/>
                  </a:ext>
                </a:extLst>
              </p:cNvPr>
              <p:cNvSpPr/>
              <p:nvPr/>
            </p:nvSpPr>
            <p:spPr>
              <a:xfrm rot="3777742">
                <a:off x="4620887" y="3991884"/>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7" name="Moon 86">
                <a:extLst>
                  <a:ext uri="{FF2B5EF4-FFF2-40B4-BE49-F238E27FC236}">
                    <a16:creationId xmlns:a16="http://schemas.microsoft.com/office/drawing/2014/main" id="{5630D8DC-6750-6B98-2BDD-03C2B9F1B0F1}"/>
                  </a:ext>
                </a:extLst>
              </p:cNvPr>
              <p:cNvSpPr/>
              <p:nvPr/>
            </p:nvSpPr>
            <p:spPr>
              <a:xfrm rot="3777742">
                <a:off x="4329605" y="3964643"/>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8" name="Moon 87">
                <a:extLst>
                  <a:ext uri="{FF2B5EF4-FFF2-40B4-BE49-F238E27FC236}">
                    <a16:creationId xmlns:a16="http://schemas.microsoft.com/office/drawing/2014/main" id="{B58F39DA-4CEA-3ED3-CE0E-D00199CD50A7}"/>
                  </a:ext>
                </a:extLst>
              </p:cNvPr>
              <p:cNvSpPr/>
              <p:nvPr/>
            </p:nvSpPr>
            <p:spPr>
              <a:xfrm rot="5612460">
                <a:off x="5185297" y="386978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9" name="Moon 88">
                <a:extLst>
                  <a:ext uri="{FF2B5EF4-FFF2-40B4-BE49-F238E27FC236}">
                    <a16:creationId xmlns:a16="http://schemas.microsoft.com/office/drawing/2014/main" id="{72B180D1-5034-EB9E-CC27-E245DCBFDE1F}"/>
                  </a:ext>
                </a:extLst>
              </p:cNvPr>
              <p:cNvSpPr/>
              <p:nvPr/>
            </p:nvSpPr>
            <p:spPr>
              <a:xfrm rot="6917203">
                <a:off x="5374185" y="417409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0" name="Moon 89">
                <a:extLst>
                  <a:ext uri="{FF2B5EF4-FFF2-40B4-BE49-F238E27FC236}">
                    <a16:creationId xmlns:a16="http://schemas.microsoft.com/office/drawing/2014/main" id="{6C982E9E-89FC-3C90-1DB6-41675A8D30B5}"/>
                  </a:ext>
                </a:extLst>
              </p:cNvPr>
              <p:cNvSpPr/>
              <p:nvPr/>
            </p:nvSpPr>
            <p:spPr>
              <a:xfrm rot="3126598">
                <a:off x="4671314" y="4451696"/>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1" name="Moon 90">
                <a:extLst>
                  <a:ext uri="{FF2B5EF4-FFF2-40B4-BE49-F238E27FC236}">
                    <a16:creationId xmlns:a16="http://schemas.microsoft.com/office/drawing/2014/main" id="{B79935E2-C22D-B3AE-F54E-EC61F10B915A}"/>
                  </a:ext>
                </a:extLst>
              </p:cNvPr>
              <p:cNvSpPr/>
              <p:nvPr/>
            </p:nvSpPr>
            <p:spPr>
              <a:xfrm rot="7315995">
                <a:off x="5118327" y="4414221"/>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2" name="Round Diagonal Corner Rectangle 91">
                <a:extLst>
                  <a:ext uri="{FF2B5EF4-FFF2-40B4-BE49-F238E27FC236}">
                    <a16:creationId xmlns:a16="http://schemas.microsoft.com/office/drawing/2014/main" id="{7C02E72F-C611-E9D4-143D-258674A01F0F}"/>
                  </a:ext>
                </a:extLst>
              </p:cNvPr>
              <p:cNvSpPr/>
              <p:nvPr/>
            </p:nvSpPr>
            <p:spPr>
              <a:xfrm rot="17127360">
                <a:off x="5504328" y="4747074"/>
                <a:ext cx="970261" cy="95433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3" name="Round Diagonal Corner Rectangle 92">
                <a:extLst>
                  <a:ext uri="{FF2B5EF4-FFF2-40B4-BE49-F238E27FC236}">
                    <a16:creationId xmlns:a16="http://schemas.microsoft.com/office/drawing/2014/main" id="{3759AD86-793A-283A-4654-D98D7224178F}"/>
                  </a:ext>
                </a:extLst>
              </p:cNvPr>
              <p:cNvSpPr/>
              <p:nvPr/>
            </p:nvSpPr>
            <p:spPr>
              <a:xfrm rot="21331353">
                <a:off x="3818859" y="4878367"/>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4" name="Oval 93">
                <a:extLst>
                  <a:ext uri="{FF2B5EF4-FFF2-40B4-BE49-F238E27FC236}">
                    <a16:creationId xmlns:a16="http://schemas.microsoft.com/office/drawing/2014/main" id="{B86E4C13-A4A0-B3A3-F099-BA5AFDC3260B}"/>
                  </a:ext>
                </a:extLst>
              </p:cNvPr>
              <p:cNvSpPr/>
              <p:nvPr/>
            </p:nvSpPr>
            <p:spPr>
              <a:xfrm>
                <a:off x="4328705" y="4462107"/>
                <a:ext cx="161731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5" name="Round Diagonal Corner Rectangle 94">
                <a:extLst>
                  <a:ext uri="{FF2B5EF4-FFF2-40B4-BE49-F238E27FC236}">
                    <a16:creationId xmlns:a16="http://schemas.microsoft.com/office/drawing/2014/main" id="{1BD72CFF-CA04-D342-926F-F0DB049FAA71}"/>
                  </a:ext>
                </a:extLst>
              </p:cNvPr>
              <p:cNvSpPr/>
              <p:nvPr/>
            </p:nvSpPr>
            <p:spPr>
              <a:xfrm rot="19229790">
                <a:off x="3793843" y="5337244"/>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6" name="Round Diagonal Corner Rectangle 95">
                <a:extLst>
                  <a:ext uri="{FF2B5EF4-FFF2-40B4-BE49-F238E27FC236}">
                    <a16:creationId xmlns:a16="http://schemas.microsoft.com/office/drawing/2014/main" id="{9FACF6E0-6BD0-47CF-239A-CB4FC7040042}"/>
                  </a:ext>
                </a:extLst>
              </p:cNvPr>
              <p:cNvSpPr/>
              <p:nvPr/>
            </p:nvSpPr>
            <p:spPr>
              <a:xfrm rot="17665218">
                <a:off x="5720997" y="5153736"/>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7" name="Oval 96">
                <a:extLst>
                  <a:ext uri="{FF2B5EF4-FFF2-40B4-BE49-F238E27FC236}">
                    <a16:creationId xmlns:a16="http://schemas.microsoft.com/office/drawing/2014/main" id="{4716BFCB-BAA7-1A37-0BA1-8B65CDD2909B}"/>
                  </a:ext>
                </a:extLst>
              </p:cNvPr>
              <p:cNvSpPr/>
              <p:nvPr/>
            </p:nvSpPr>
            <p:spPr>
              <a:xfrm>
                <a:off x="5545275" y="4895380"/>
                <a:ext cx="83284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98" name="Oval 97">
                <a:extLst>
                  <a:ext uri="{FF2B5EF4-FFF2-40B4-BE49-F238E27FC236}">
                    <a16:creationId xmlns:a16="http://schemas.microsoft.com/office/drawing/2014/main" id="{78AD1A66-A3A3-EB6C-85B4-2982BB089762}"/>
                  </a:ext>
                </a:extLst>
              </p:cNvPr>
              <p:cNvSpPr/>
              <p:nvPr/>
            </p:nvSpPr>
            <p:spPr>
              <a:xfrm>
                <a:off x="3882048" y="5038607"/>
                <a:ext cx="833054" cy="70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45" name="Oval 44">
              <a:extLst>
                <a:ext uri="{FF2B5EF4-FFF2-40B4-BE49-F238E27FC236}">
                  <a16:creationId xmlns:a16="http://schemas.microsoft.com/office/drawing/2014/main" id="{C0CABD54-6156-8174-A830-58CA490F7529}"/>
                </a:ext>
              </a:extLst>
            </p:cNvPr>
            <p:cNvSpPr/>
            <p:nvPr/>
          </p:nvSpPr>
          <p:spPr>
            <a:xfrm>
              <a:off x="5286148" y="2040471"/>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 name="Oval 45">
              <a:extLst>
                <a:ext uri="{FF2B5EF4-FFF2-40B4-BE49-F238E27FC236}">
                  <a16:creationId xmlns:a16="http://schemas.microsoft.com/office/drawing/2014/main" id="{6EB9C19F-71F1-5E18-F2FC-2E8BA09D4475}"/>
                </a:ext>
              </a:extLst>
            </p:cNvPr>
            <p:cNvSpPr/>
            <p:nvPr/>
          </p:nvSpPr>
          <p:spPr>
            <a:xfrm>
              <a:off x="4078824" y="2159627"/>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 name="Trapezoid 46">
              <a:extLst>
                <a:ext uri="{FF2B5EF4-FFF2-40B4-BE49-F238E27FC236}">
                  <a16:creationId xmlns:a16="http://schemas.microsoft.com/office/drawing/2014/main" id="{D93A1B91-69E9-A37A-3040-63618DBC0100}"/>
                </a:ext>
              </a:extLst>
            </p:cNvPr>
            <p:cNvSpPr/>
            <p:nvPr/>
          </p:nvSpPr>
          <p:spPr>
            <a:xfrm>
              <a:off x="4312883" y="3754502"/>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 name="Rounded Rectangle 47">
              <a:extLst>
                <a:ext uri="{FF2B5EF4-FFF2-40B4-BE49-F238E27FC236}">
                  <a16:creationId xmlns:a16="http://schemas.microsoft.com/office/drawing/2014/main" id="{CBAFACDA-522F-02E0-121E-26E1C882264D}"/>
                </a:ext>
              </a:extLst>
            </p:cNvPr>
            <p:cNvSpPr/>
            <p:nvPr/>
          </p:nvSpPr>
          <p:spPr>
            <a:xfrm>
              <a:off x="4520565" y="3756440"/>
              <a:ext cx="664180"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49" name="Group 48">
              <a:extLst>
                <a:ext uri="{FF2B5EF4-FFF2-40B4-BE49-F238E27FC236}">
                  <a16:creationId xmlns:a16="http://schemas.microsoft.com/office/drawing/2014/main" id="{682E2CD3-227A-CEC6-0B3F-68F444602DE6}"/>
                </a:ext>
              </a:extLst>
            </p:cNvPr>
            <p:cNvGrpSpPr/>
            <p:nvPr/>
          </p:nvGrpSpPr>
          <p:grpSpPr>
            <a:xfrm>
              <a:off x="4433517" y="2574738"/>
              <a:ext cx="811427" cy="1064073"/>
              <a:chOff x="6656173" y="2294073"/>
              <a:chExt cx="1519965" cy="1993221"/>
            </a:xfrm>
          </p:grpSpPr>
          <p:sp>
            <p:nvSpPr>
              <p:cNvPr id="71" name="Diamond 70">
                <a:extLst>
                  <a:ext uri="{FF2B5EF4-FFF2-40B4-BE49-F238E27FC236}">
                    <a16:creationId xmlns:a16="http://schemas.microsoft.com/office/drawing/2014/main" id="{45A24EA4-92B1-28DF-BE1E-3957F362C87C}"/>
                  </a:ext>
                </a:extLst>
              </p:cNvPr>
              <p:cNvSpPr/>
              <p:nvPr/>
            </p:nvSpPr>
            <p:spPr>
              <a:xfrm>
                <a:off x="6975431" y="307637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2" name="Diamond 71">
                <a:extLst>
                  <a:ext uri="{FF2B5EF4-FFF2-40B4-BE49-F238E27FC236}">
                    <a16:creationId xmlns:a16="http://schemas.microsoft.com/office/drawing/2014/main" id="{66B88AFF-E611-B6CF-48E2-022E4F2C307A}"/>
                  </a:ext>
                </a:extLst>
              </p:cNvPr>
              <p:cNvSpPr/>
              <p:nvPr/>
            </p:nvSpPr>
            <p:spPr>
              <a:xfrm>
                <a:off x="7280231" y="321301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3" name="Diamond 72">
                <a:extLst>
                  <a:ext uri="{FF2B5EF4-FFF2-40B4-BE49-F238E27FC236}">
                    <a16:creationId xmlns:a16="http://schemas.microsoft.com/office/drawing/2014/main" id="{17208D0C-5AF4-624B-4295-98D709A80AAB}"/>
                  </a:ext>
                </a:extLst>
              </p:cNvPr>
              <p:cNvSpPr/>
              <p:nvPr/>
            </p:nvSpPr>
            <p:spPr>
              <a:xfrm>
                <a:off x="7585031" y="3056047"/>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4" name="Diamond 73">
                <a:extLst>
                  <a:ext uri="{FF2B5EF4-FFF2-40B4-BE49-F238E27FC236}">
                    <a16:creationId xmlns:a16="http://schemas.microsoft.com/office/drawing/2014/main" id="{C466E552-1431-9CBC-1075-8C81074A765F}"/>
                  </a:ext>
                </a:extLst>
              </p:cNvPr>
              <p:cNvSpPr/>
              <p:nvPr/>
            </p:nvSpPr>
            <p:spPr>
              <a:xfrm>
                <a:off x="6797449" y="2696804"/>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5" name="Diamond 74">
                <a:extLst>
                  <a:ext uri="{FF2B5EF4-FFF2-40B4-BE49-F238E27FC236}">
                    <a16:creationId xmlns:a16="http://schemas.microsoft.com/office/drawing/2014/main" id="{FCB00125-78BC-04B1-ECA7-6E0610F4865C}"/>
                  </a:ext>
                </a:extLst>
              </p:cNvPr>
              <p:cNvSpPr/>
              <p:nvPr/>
            </p:nvSpPr>
            <p:spPr>
              <a:xfrm>
                <a:off x="7806584" y="2684447"/>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6" name="Diamond 75">
                <a:extLst>
                  <a:ext uri="{FF2B5EF4-FFF2-40B4-BE49-F238E27FC236}">
                    <a16:creationId xmlns:a16="http://schemas.microsoft.com/office/drawing/2014/main" id="{6C96138D-2E7B-4BA7-CA19-C91B92DFBC58}"/>
                  </a:ext>
                </a:extLst>
              </p:cNvPr>
              <p:cNvSpPr/>
              <p:nvPr/>
            </p:nvSpPr>
            <p:spPr>
              <a:xfrm>
                <a:off x="6656173" y="233114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7" name="Diamond 76">
                <a:extLst>
                  <a:ext uri="{FF2B5EF4-FFF2-40B4-BE49-F238E27FC236}">
                    <a16:creationId xmlns:a16="http://schemas.microsoft.com/office/drawing/2014/main" id="{365FF3A7-338B-E461-6457-8937537F47B3}"/>
                  </a:ext>
                </a:extLst>
              </p:cNvPr>
              <p:cNvSpPr/>
              <p:nvPr/>
            </p:nvSpPr>
            <p:spPr>
              <a:xfrm>
                <a:off x="7994822" y="229407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8" name="Diamond 77">
                <a:extLst>
                  <a:ext uri="{FF2B5EF4-FFF2-40B4-BE49-F238E27FC236}">
                    <a16:creationId xmlns:a16="http://schemas.microsoft.com/office/drawing/2014/main" id="{72F7A899-BF97-7D21-78EC-D4E1EC9BA4C7}"/>
                  </a:ext>
                </a:extLst>
              </p:cNvPr>
              <p:cNvSpPr/>
              <p:nvPr/>
            </p:nvSpPr>
            <p:spPr>
              <a:xfrm>
                <a:off x="7344032" y="3480322"/>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9" name="Diamond 78">
                <a:extLst>
                  <a:ext uri="{FF2B5EF4-FFF2-40B4-BE49-F238E27FC236}">
                    <a16:creationId xmlns:a16="http://schemas.microsoft.com/office/drawing/2014/main" id="{94944367-621E-816F-0B81-A2028D0411CA}"/>
                  </a:ext>
                </a:extLst>
              </p:cNvPr>
              <p:cNvSpPr/>
              <p:nvPr/>
            </p:nvSpPr>
            <p:spPr>
              <a:xfrm>
                <a:off x="7661189" y="3311447"/>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0" name="Diamond 79">
                <a:extLst>
                  <a:ext uri="{FF2B5EF4-FFF2-40B4-BE49-F238E27FC236}">
                    <a16:creationId xmlns:a16="http://schemas.microsoft.com/office/drawing/2014/main" id="{16203490-27CE-55FE-CF6F-1D8E46FB18FE}"/>
                  </a:ext>
                </a:extLst>
              </p:cNvPr>
              <p:cNvSpPr/>
              <p:nvPr/>
            </p:nvSpPr>
            <p:spPr>
              <a:xfrm>
                <a:off x="7043351" y="3344398"/>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1" name="Oval 80">
                <a:extLst>
                  <a:ext uri="{FF2B5EF4-FFF2-40B4-BE49-F238E27FC236}">
                    <a16:creationId xmlns:a16="http://schemas.microsoft.com/office/drawing/2014/main" id="{9B4DA696-B11F-E881-3088-A8EFFECFE490}"/>
                  </a:ext>
                </a:extLst>
              </p:cNvPr>
              <p:cNvSpPr/>
              <p:nvPr/>
            </p:nvSpPr>
            <p:spPr>
              <a:xfrm>
                <a:off x="7344032" y="40992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2" name="Oval 81">
                <a:extLst>
                  <a:ext uri="{FF2B5EF4-FFF2-40B4-BE49-F238E27FC236}">
                    <a16:creationId xmlns:a16="http://schemas.microsoft.com/office/drawing/2014/main" id="{0D05611C-D413-E6D2-4661-0BF65DB3069F}"/>
                  </a:ext>
                </a:extLst>
              </p:cNvPr>
              <p:cNvSpPr/>
              <p:nvPr/>
            </p:nvSpPr>
            <p:spPr>
              <a:xfrm>
                <a:off x="7035113" y="393042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3" name="Oval 82">
                <a:extLst>
                  <a:ext uri="{FF2B5EF4-FFF2-40B4-BE49-F238E27FC236}">
                    <a16:creationId xmlns:a16="http://schemas.microsoft.com/office/drawing/2014/main" id="{46EB5D9D-AE2A-5B2A-6013-F76CAC8BADA0}"/>
                  </a:ext>
                </a:extLst>
              </p:cNvPr>
              <p:cNvSpPr/>
              <p:nvPr/>
            </p:nvSpPr>
            <p:spPr>
              <a:xfrm>
                <a:off x="7652951" y="39468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4" name="Oval 83">
                <a:extLst>
                  <a:ext uri="{FF2B5EF4-FFF2-40B4-BE49-F238E27FC236}">
                    <a16:creationId xmlns:a16="http://schemas.microsoft.com/office/drawing/2014/main" id="{C1DDA14C-4335-B1B4-46A7-DB30A7DAF046}"/>
                  </a:ext>
                </a:extLst>
              </p:cNvPr>
              <p:cNvSpPr/>
              <p:nvPr/>
            </p:nvSpPr>
            <p:spPr>
              <a:xfrm>
                <a:off x="6779740" y="259589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85" name="Oval 84">
                <a:extLst>
                  <a:ext uri="{FF2B5EF4-FFF2-40B4-BE49-F238E27FC236}">
                    <a16:creationId xmlns:a16="http://schemas.microsoft.com/office/drawing/2014/main" id="{3F7574C7-4887-E294-EBF7-874267855B0F}"/>
                  </a:ext>
                </a:extLst>
              </p:cNvPr>
              <p:cNvSpPr/>
              <p:nvPr/>
            </p:nvSpPr>
            <p:spPr>
              <a:xfrm>
                <a:off x="7875373" y="2604127"/>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0" name="Group 49">
              <a:extLst>
                <a:ext uri="{FF2B5EF4-FFF2-40B4-BE49-F238E27FC236}">
                  <a16:creationId xmlns:a16="http://schemas.microsoft.com/office/drawing/2014/main" id="{BD4BE8A3-B1A4-720D-F08F-2D90777B4AA0}"/>
                </a:ext>
              </a:extLst>
            </p:cNvPr>
            <p:cNvGrpSpPr/>
            <p:nvPr/>
          </p:nvGrpSpPr>
          <p:grpSpPr>
            <a:xfrm>
              <a:off x="5272429" y="2083708"/>
              <a:ext cx="191294" cy="679198"/>
              <a:chOff x="6975431" y="3076375"/>
              <a:chExt cx="304800" cy="1082206"/>
            </a:xfrm>
          </p:grpSpPr>
          <p:sp>
            <p:nvSpPr>
              <p:cNvPr id="68" name="Diamond 67">
                <a:extLst>
                  <a:ext uri="{FF2B5EF4-FFF2-40B4-BE49-F238E27FC236}">
                    <a16:creationId xmlns:a16="http://schemas.microsoft.com/office/drawing/2014/main" id="{4B2C6701-4005-DC74-BFEC-E820C8CAE8EE}"/>
                  </a:ext>
                </a:extLst>
              </p:cNvPr>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9" name="Diamond 68">
                <a:extLst>
                  <a:ext uri="{FF2B5EF4-FFF2-40B4-BE49-F238E27FC236}">
                    <a16:creationId xmlns:a16="http://schemas.microsoft.com/office/drawing/2014/main" id="{1BDFBC83-1266-B8FF-89CA-78FFB3352A16}"/>
                  </a:ext>
                </a:extLst>
              </p:cNvPr>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70" name="Oval 69">
                <a:extLst>
                  <a:ext uri="{FF2B5EF4-FFF2-40B4-BE49-F238E27FC236}">
                    <a16:creationId xmlns:a16="http://schemas.microsoft.com/office/drawing/2014/main" id="{520BA15B-703C-96EE-5A17-4986DD2840D9}"/>
                  </a:ext>
                </a:extLst>
              </p:cNvPr>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1" name="Group 50">
              <a:extLst>
                <a:ext uri="{FF2B5EF4-FFF2-40B4-BE49-F238E27FC236}">
                  <a16:creationId xmlns:a16="http://schemas.microsoft.com/office/drawing/2014/main" id="{C30F0F9B-DF32-F4B0-334E-4AFE807CBE28}"/>
                </a:ext>
              </a:extLst>
            </p:cNvPr>
            <p:cNvGrpSpPr/>
            <p:nvPr/>
          </p:nvGrpSpPr>
          <p:grpSpPr>
            <a:xfrm>
              <a:off x="4214189" y="2038364"/>
              <a:ext cx="191294" cy="679198"/>
              <a:chOff x="6975431" y="3076375"/>
              <a:chExt cx="304800" cy="1082206"/>
            </a:xfrm>
          </p:grpSpPr>
          <p:sp>
            <p:nvSpPr>
              <p:cNvPr id="65" name="Diamond 64">
                <a:extLst>
                  <a:ext uri="{FF2B5EF4-FFF2-40B4-BE49-F238E27FC236}">
                    <a16:creationId xmlns:a16="http://schemas.microsoft.com/office/drawing/2014/main" id="{7F3EE51E-7122-1A13-D4BD-5601628DA6CA}"/>
                  </a:ext>
                </a:extLst>
              </p:cNvPr>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6" name="Diamond 65">
                <a:extLst>
                  <a:ext uri="{FF2B5EF4-FFF2-40B4-BE49-F238E27FC236}">
                    <a16:creationId xmlns:a16="http://schemas.microsoft.com/office/drawing/2014/main" id="{A44A9BB3-C545-C244-5EC0-EAA17CEC0853}"/>
                  </a:ext>
                </a:extLst>
              </p:cNvPr>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7" name="Oval 66">
                <a:extLst>
                  <a:ext uri="{FF2B5EF4-FFF2-40B4-BE49-F238E27FC236}">
                    <a16:creationId xmlns:a16="http://schemas.microsoft.com/office/drawing/2014/main" id="{7EA28694-310F-9D77-8B2C-50698C5F225D}"/>
                  </a:ext>
                </a:extLst>
              </p:cNvPr>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52" name="Rounded Rectangle 51">
              <a:extLst>
                <a:ext uri="{FF2B5EF4-FFF2-40B4-BE49-F238E27FC236}">
                  <a16:creationId xmlns:a16="http://schemas.microsoft.com/office/drawing/2014/main" id="{914EDA51-13FE-C236-FD1D-7B28E8B38B64}"/>
                </a:ext>
              </a:extLst>
            </p:cNvPr>
            <p:cNvSpPr/>
            <p:nvPr/>
          </p:nvSpPr>
          <p:spPr>
            <a:xfrm>
              <a:off x="4064132" y="1322208"/>
              <a:ext cx="1437721"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 name="Diamond 52">
              <a:extLst>
                <a:ext uri="{FF2B5EF4-FFF2-40B4-BE49-F238E27FC236}">
                  <a16:creationId xmlns:a16="http://schemas.microsoft.com/office/drawing/2014/main" id="{1EA8B688-4F71-2720-9803-BFD232F5BAA9}"/>
                </a:ext>
              </a:extLst>
            </p:cNvPr>
            <p:cNvSpPr/>
            <p:nvPr/>
          </p:nvSpPr>
          <p:spPr>
            <a:xfrm>
              <a:off x="4654806" y="935423"/>
              <a:ext cx="301643" cy="63620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 name="Diamond 53">
              <a:extLst>
                <a:ext uri="{FF2B5EF4-FFF2-40B4-BE49-F238E27FC236}">
                  <a16:creationId xmlns:a16="http://schemas.microsoft.com/office/drawing/2014/main" id="{B51DC871-4987-6208-0FAB-CEF950C750CB}"/>
                </a:ext>
              </a:extLst>
            </p:cNvPr>
            <p:cNvSpPr/>
            <p:nvPr/>
          </p:nvSpPr>
          <p:spPr>
            <a:xfrm>
              <a:off x="5052539" y="1088734"/>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 name="Diamond 54">
              <a:extLst>
                <a:ext uri="{FF2B5EF4-FFF2-40B4-BE49-F238E27FC236}">
                  <a16:creationId xmlns:a16="http://schemas.microsoft.com/office/drawing/2014/main" id="{EA70F9D3-02F3-B2C3-C5BC-741065F449B1}"/>
                </a:ext>
              </a:extLst>
            </p:cNvPr>
            <p:cNvSpPr/>
            <p:nvPr/>
          </p:nvSpPr>
          <p:spPr>
            <a:xfrm>
              <a:off x="4273654" y="1034933"/>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6" name="Oval 55">
              <a:extLst>
                <a:ext uri="{FF2B5EF4-FFF2-40B4-BE49-F238E27FC236}">
                  <a16:creationId xmlns:a16="http://schemas.microsoft.com/office/drawing/2014/main" id="{03AB23AD-A0A1-26D6-27D5-C1DE572CD8CF}"/>
                </a:ext>
              </a:extLst>
            </p:cNvPr>
            <p:cNvSpPr/>
            <p:nvPr/>
          </p:nvSpPr>
          <p:spPr>
            <a:xfrm>
              <a:off x="4492685" y="119159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7" name="Oval 56">
              <a:extLst>
                <a:ext uri="{FF2B5EF4-FFF2-40B4-BE49-F238E27FC236}">
                  <a16:creationId xmlns:a16="http://schemas.microsoft.com/office/drawing/2014/main" id="{E2C5A787-1A29-E6CB-290F-F0D20E766A9A}"/>
                </a:ext>
              </a:extLst>
            </p:cNvPr>
            <p:cNvSpPr/>
            <p:nvPr/>
          </p:nvSpPr>
          <p:spPr>
            <a:xfrm>
              <a:off x="4924857" y="1196910"/>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58" name="Group 57">
              <a:extLst>
                <a:ext uri="{FF2B5EF4-FFF2-40B4-BE49-F238E27FC236}">
                  <a16:creationId xmlns:a16="http://schemas.microsoft.com/office/drawing/2014/main" id="{79B72BD7-5ACF-D1B7-52A7-EE8B04FD9911}"/>
                </a:ext>
              </a:extLst>
            </p:cNvPr>
            <p:cNvGrpSpPr/>
            <p:nvPr/>
          </p:nvGrpSpPr>
          <p:grpSpPr>
            <a:xfrm>
              <a:off x="4520128" y="3760427"/>
              <a:ext cx="664616" cy="210621"/>
              <a:chOff x="6477000" y="3792228"/>
              <a:chExt cx="2212506" cy="809657"/>
            </a:xfrm>
          </p:grpSpPr>
          <p:sp>
            <p:nvSpPr>
              <p:cNvPr id="59" name="Quad Arrow 58">
                <a:extLst>
                  <a:ext uri="{FF2B5EF4-FFF2-40B4-BE49-F238E27FC236}">
                    <a16:creationId xmlns:a16="http://schemas.microsoft.com/office/drawing/2014/main" id="{FBE65170-6834-A971-58EB-A347D5B5E8D3}"/>
                  </a:ext>
                </a:extLst>
              </p:cNvPr>
              <p:cNvSpPr/>
              <p:nvPr/>
            </p:nvSpPr>
            <p:spPr>
              <a:xfrm>
                <a:off x="6477000" y="3792229"/>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0" name="Quad Arrow 59">
                <a:extLst>
                  <a:ext uri="{FF2B5EF4-FFF2-40B4-BE49-F238E27FC236}">
                    <a16:creationId xmlns:a16="http://schemas.microsoft.com/office/drawing/2014/main" id="{D751B6CD-6CCB-89AE-C64E-55E0041A91D8}"/>
                  </a:ext>
                </a:extLst>
              </p:cNvPr>
              <p:cNvSpPr/>
              <p:nvPr/>
            </p:nvSpPr>
            <p:spPr>
              <a:xfrm>
                <a:off x="7810285" y="3792228"/>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1" name="Quad Arrow 60">
                <a:extLst>
                  <a:ext uri="{FF2B5EF4-FFF2-40B4-BE49-F238E27FC236}">
                    <a16:creationId xmlns:a16="http://schemas.microsoft.com/office/drawing/2014/main" id="{0CECB0C1-946C-B4BB-3784-A8843C3403CB}"/>
                  </a:ext>
                </a:extLst>
              </p:cNvPr>
              <p:cNvSpPr/>
              <p:nvPr/>
            </p:nvSpPr>
            <p:spPr>
              <a:xfrm>
                <a:off x="7140361" y="3822113"/>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2" name="Oval 61">
                <a:extLst>
                  <a:ext uri="{FF2B5EF4-FFF2-40B4-BE49-F238E27FC236}">
                    <a16:creationId xmlns:a16="http://schemas.microsoft.com/office/drawing/2014/main" id="{3EC7A0A2-4B92-2C69-8A62-385181E94D97}"/>
                  </a:ext>
                </a:extLst>
              </p:cNvPr>
              <p:cNvSpPr/>
              <p:nvPr/>
            </p:nvSpPr>
            <p:spPr>
              <a:xfrm>
                <a:off x="6833406" y="397671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3" name="Oval 62">
                <a:extLst>
                  <a:ext uri="{FF2B5EF4-FFF2-40B4-BE49-F238E27FC236}">
                    <a16:creationId xmlns:a16="http://schemas.microsoft.com/office/drawing/2014/main" id="{2BDCBF9C-8842-ED1B-90AD-7A68529B0499}"/>
                  </a:ext>
                </a:extLst>
              </p:cNvPr>
              <p:cNvSpPr/>
              <p:nvPr/>
            </p:nvSpPr>
            <p:spPr>
              <a:xfrm>
                <a:off x="7478296" y="3998473"/>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64" name="Oval 63">
                <a:extLst>
                  <a:ext uri="{FF2B5EF4-FFF2-40B4-BE49-F238E27FC236}">
                    <a16:creationId xmlns:a16="http://schemas.microsoft.com/office/drawing/2014/main" id="{C0D3E1CB-9014-9A10-DA9A-BC03CFC8DE9F}"/>
                  </a:ext>
                </a:extLst>
              </p:cNvPr>
              <p:cNvSpPr/>
              <p:nvPr/>
            </p:nvSpPr>
            <p:spPr>
              <a:xfrm>
                <a:off x="8163572" y="4015388"/>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99" name="Group 98">
            <a:extLst>
              <a:ext uri="{FF2B5EF4-FFF2-40B4-BE49-F238E27FC236}">
                <a16:creationId xmlns:a16="http://schemas.microsoft.com/office/drawing/2014/main" id="{A0A71D9B-1750-831D-69B2-0F2617E0A017}"/>
              </a:ext>
            </a:extLst>
          </p:cNvPr>
          <p:cNvGrpSpPr/>
          <p:nvPr/>
        </p:nvGrpSpPr>
        <p:grpSpPr>
          <a:xfrm>
            <a:off x="1392335" y="2289151"/>
            <a:ext cx="1330825" cy="4011630"/>
            <a:chOff x="3792654" y="1745464"/>
            <a:chExt cx="1330825" cy="4011630"/>
          </a:xfrm>
        </p:grpSpPr>
        <p:sp>
          <p:nvSpPr>
            <p:cNvPr id="100" name="Cloud 99">
              <a:extLst>
                <a:ext uri="{FF2B5EF4-FFF2-40B4-BE49-F238E27FC236}">
                  <a16:creationId xmlns:a16="http://schemas.microsoft.com/office/drawing/2014/main" id="{47F73BD4-A127-8C41-9C9E-B402F31D2A2F}"/>
                </a:ext>
              </a:extLst>
            </p:cNvPr>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Cloud 100">
              <a:extLst>
                <a:ext uri="{FF2B5EF4-FFF2-40B4-BE49-F238E27FC236}">
                  <a16:creationId xmlns:a16="http://schemas.microsoft.com/office/drawing/2014/main" id="{94D8A0AC-30D1-E948-0254-1062B1667904}"/>
                </a:ext>
              </a:extLst>
            </p:cNvPr>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2" name="Oval 101">
              <a:extLst>
                <a:ext uri="{FF2B5EF4-FFF2-40B4-BE49-F238E27FC236}">
                  <a16:creationId xmlns:a16="http://schemas.microsoft.com/office/drawing/2014/main" id="{67DCB383-A054-C845-74E7-2227A80CBE9B}"/>
                </a:ext>
              </a:extLst>
            </p:cNvPr>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3" name="Oval 102">
              <a:extLst>
                <a:ext uri="{FF2B5EF4-FFF2-40B4-BE49-F238E27FC236}">
                  <a16:creationId xmlns:a16="http://schemas.microsoft.com/office/drawing/2014/main" id="{744D8FB5-6F0A-488E-D485-0EC19FABD0CB}"/>
                </a:ext>
              </a:extLst>
            </p:cNvPr>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4" name="Oval 103">
              <a:extLst>
                <a:ext uri="{FF2B5EF4-FFF2-40B4-BE49-F238E27FC236}">
                  <a16:creationId xmlns:a16="http://schemas.microsoft.com/office/drawing/2014/main" id="{940C67B5-0A4E-9954-307C-544373532F6F}"/>
                </a:ext>
              </a:extLst>
            </p:cNvPr>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5" name="Oval 104">
              <a:extLst>
                <a:ext uri="{FF2B5EF4-FFF2-40B4-BE49-F238E27FC236}">
                  <a16:creationId xmlns:a16="http://schemas.microsoft.com/office/drawing/2014/main" id="{5AEC3B5D-BB6E-D105-18A5-114F76D93883}"/>
                </a:ext>
              </a:extLst>
            </p:cNvPr>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6" name="Trapezoid 105">
              <a:extLst>
                <a:ext uri="{FF2B5EF4-FFF2-40B4-BE49-F238E27FC236}">
                  <a16:creationId xmlns:a16="http://schemas.microsoft.com/office/drawing/2014/main" id="{C34DF477-E119-A0AC-1D82-00EDED8DD096}"/>
                </a:ext>
              </a:extLst>
            </p:cNvPr>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7" name="Trapezoid 106">
              <a:extLst>
                <a:ext uri="{FF2B5EF4-FFF2-40B4-BE49-F238E27FC236}">
                  <a16:creationId xmlns:a16="http://schemas.microsoft.com/office/drawing/2014/main" id="{6407D4D9-F400-1786-9979-9DF189EB5328}"/>
                </a:ext>
              </a:extLst>
            </p:cNvPr>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8" name="Trapezoid 107">
              <a:extLst>
                <a:ext uri="{FF2B5EF4-FFF2-40B4-BE49-F238E27FC236}">
                  <a16:creationId xmlns:a16="http://schemas.microsoft.com/office/drawing/2014/main" id="{E1A9F6A0-1C47-843F-2D4C-E68BFEF12A1D}"/>
                </a:ext>
              </a:extLst>
            </p:cNvPr>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9" name="Trapezoid 108">
              <a:extLst>
                <a:ext uri="{FF2B5EF4-FFF2-40B4-BE49-F238E27FC236}">
                  <a16:creationId xmlns:a16="http://schemas.microsoft.com/office/drawing/2014/main" id="{66743165-2011-B6E0-3089-917A942528AF}"/>
                </a:ext>
              </a:extLst>
            </p:cNvPr>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0" name="Isosceles Triangle 109">
              <a:extLst>
                <a:ext uri="{FF2B5EF4-FFF2-40B4-BE49-F238E27FC236}">
                  <a16:creationId xmlns:a16="http://schemas.microsoft.com/office/drawing/2014/main" id="{75046133-9005-D0E9-15D5-870A4CABA87F}"/>
                </a:ext>
              </a:extLst>
            </p:cNvPr>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1" name="Rounded Rectangle 110">
              <a:extLst>
                <a:ext uri="{FF2B5EF4-FFF2-40B4-BE49-F238E27FC236}">
                  <a16:creationId xmlns:a16="http://schemas.microsoft.com/office/drawing/2014/main" id="{C0AD0A84-14D8-FECE-FDBD-0AA11BB33C0B}"/>
                </a:ext>
              </a:extLst>
            </p:cNvPr>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2" name="Oval 111">
              <a:extLst>
                <a:ext uri="{FF2B5EF4-FFF2-40B4-BE49-F238E27FC236}">
                  <a16:creationId xmlns:a16="http://schemas.microsoft.com/office/drawing/2014/main" id="{CC82AF25-1C6D-742D-EA89-D65ADA7C1F0E}"/>
                </a:ext>
              </a:extLst>
            </p:cNvPr>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3" name="Rounded Rectangle 112">
              <a:extLst>
                <a:ext uri="{FF2B5EF4-FFF2-40B4-BE49-F238E27FC236}">
                  <a16:creationId xmlns:a16="http://schemas.microsoft.com/office/drawing/2014/main" id="{3CF5D856-6E34-DEBE-9153-9852C480FF9D}"/>
                </a:ext>
              </a:extLst>
            </p:cNvPr>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Moon 113">
              <a:extLst>
                <a:ext uri="{FF2B5EF4-FFF2-40B4-BE49-F238E27FC236}">
                  <a16:creationId xmlns:a16="http://schemas.microsoft.com/office/drawing/2014/main" id="{B9B60E8A-D644-BF32-5BB8-880CB8F4A4AC}"/>
                </a:ext>
              </a:extLst>
            </p:cNvPr>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5" name="Moon 114">
              <a:extLst>
                <a:ext uri="{FF2B5EF4-FFF2-40B4-BE49-F238E27FC236}">
                  <a16:creationId xmlns:a16="http://schemas.microsoft.com/office/drawing/2014/main" id="{1211C4EF-B8E2-29CE-1062-FD90D1A9540C}"/>
                </a:ext>
              </a:extLst>
            </p:cNvPr>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6" name="Trapezoid 115">
              <a:extLst>
                <a:ext uri="{FF2B5EF4-FFF2-40B4-BE49-F238E27FC236}">
                  <a16:creationId xmlns:a16="http://schemas.microsoft.com/office/drawing/2014/main" id="{D1499C5E-16EB-C933-5B07-29353C7749B6}"/>
                </a:ext>
              </a:extLst>
            </p:cNvPr>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7" name="Trapezoid 116">
              <a:extLst>
                <a:ext uri="{FF2B5EF4-FFF2-40B4-BE49-F238E27FC236}">
                  <a16:creationId xmlns:a16="http://schemas.microsoft.com/office/drawing/2014/main" id="{4720A924-BF8B-4047-0985-3661E5539EE6}"/>
                </a:ext>
              </a:extLst>
            </p:cNvPr>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8" name="Trapezoid 117">
              <a:extLst>
                <a:ext uri="{FF2B5EF4-FFF2-40B4-BE49-F238E27FC236}">
                  <a16:creationId xmlns:a16="http://schemas.microsoft.com/office/drawing/2014/main" id="{6EB4FD65-BE4C-49E7-7FA0-3F6E83C70916}"/>
                </a:ext>
              </a:extLst>
            </p:cNvPr>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9" name="Rounded Rectangle 118">
              <a:extLst>
                <a:ext uri="{FF2B5EF4-FFF2-40B4-BE49-F238E27FC236}">
                  <a16:creationId xmlns:a16="http://schemas.microsoft.com/office/drawing/2014/main" id="{B31B39DF-72B8-82CB-8691-E1D79BF0F987}"/>
                </a:ext>
              </a:extLst>
            </p:cNvPr>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0" name="Isosceles Triangle 119">
              <a:extLst>
                <a:ext uri="{FF2B5EF4-FFF2-40B4-BE49-F238E27FC236}">
                  <a16:creationId xmlns:a16="http://schemas.microsoft.com/office/drawing/2014/main" id="{49E9A062-F7A2-B99E-F41D-844D362E1032}"/>
                </a:ext>
              </a:extLst>
            </p:cNvPr>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1" name="Moon 120">
              <a:extLst>
                <a:ext uri="{FF2B5EF4-FFF2-40B4-BE49-F238E27FC236}">
                  <a16:creationId xmlns:a16="http://schemas.microsoft.com/office/drawing/2014/main" id="{0339ADCE-3E66-440C-7CD7-D96CFFA62BA8}"/>
                </a:ext>
              </a:extLst>
            </p:cNvPr>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2" name="Moon 121">
              <a:extLst>
                <a:ext uri="{FF2B5EF4-FFF2-40B4-BE49-F238E27FC236}">
                  <a16:creationId xmlns:a16="http://schemas.microsoft.com/office/drawing/2014/main" id="{4918F69D-FD8C-7F4E-6AEA-ED583C7AB119}"/>
                </a:ext>
              </a:extLst>
            </p:cNvPr>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3" name="Moon 122">
              <a:extLst>
                <a:ext uri="{FF2B5EF4-FFF2-40B4-BE49-F238E27FC236}">
                  <a16:creationId xmlns:a16="http://schemas.microsoft.com/office/drawing/2014/main" id="{2062D8EB-4BA4-3D6E-3DB7-0BC8BC0700B5}"/>
                </a:ext>
              </a:extLst>
            </p:cNvPr>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4" name="Oval 123">
              <a:extLst>
                <a:ext uri="{FF2B5EF4-FFF2-40B4-BE49-F238E27FC236}">
                  <a16:creationId xmlns:a16="http://schemas.microsoft.com/office/drawing/2014/main" id="{71E2249F-E088-3598-FF95-B246F0E633F5}"/>
                </a:ext>
              </a:extLst>
            </p:cNvPr>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5" name="Moon 124">
              <a:extLst>
                <a:ext uri="{FF2B5EF4-FFF2-40B4-BE49-F238E27FC236}">
                  <a16:creationId xmlns:a16="http://schemas.microsoft.com/office/drawing/2014/main" id="{C82F20EA-5CE6-1E48-ED32-8F23D90DF1D0}"/>
                </a:ext>
              </a:extLst>
            </p:cNvPr>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6" name="Rounded Rectangle 125">
              <a:extLst>
                <a:ext uri="{FF2B5EF4-FFF2-40B4-BE49-F238E27FC236}">
                  <a16:creationId xmlns:a16="http://schemas.microsoft.com/office/drawing/2014/main" id="{ACA6C3D9-D1AD-9957-CB69-7BDCA8E6F78D}"/>
                </a:ext>
              </a:extLst>
            </p:cNvPr>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7" name="Cloud 126">
              <a:extLst>
                <a:ext uri="{FF2B5EF4-FFF2-40B4-BE49-F238E27FC236}">
                  <a16:creationId xmlns:a16="http://schemas.microsoft.com/office/drawing/2014/main" id="{E6D2E6A9-A454-9588-3994-149BECFCE242}"/>
                </a:ext>
              </a:extLst>
            </p:cNvPr>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8" name="Oval 127">
              <a:extLst>
                <a:ext uri="{FF2B5EF4-FFF2-40B4-BE49-F238E27FC236}">
                  <a16:creationId xmlns:a16="http://schemas.microsoft.com/office/drawing/2014/main" id="{A2214926-3675-7B69-5F9E-BA957E74F690}"/>
                </a:ext>
              </a:extLst>
            </p:cNvPr>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9" name="6-Point Star 128">
              <a:extLst>
                <a:ext uri="{FF2B5EF4-FFF2-40B4-BE49-F238E27FC236}">
                  <a16:creationId xmlns:a16="http://schemas.microsoft.com/office/drawing/2014/main" id="{C10C3EAB-30C6-A228-CDFC-80754F6C4623}"/>
                </a:ext>
              </a:extLst>
            </p:cNvPr>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0" name="6-Point Star 129">
              <a:extLst>
                <a:ext uri="{FF2B5EF4-FFF2-40B4-BE49-F238E27FC236}">
                  <a16:creationId xmlns:a16="http://schemas.microsoft.com/office/drawing/2014/main" id="{4D818F73-0093-7844-7BB5-934DA5BA38CC}"/>
                </a:ext>
              </a:extLst>
            </p:cNvPr>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1" name="6-Point Star 130">
              <a:extLst>
                <a:ext uri="{FF2B5EF4-FFF2-40B4-BE49-F238E27FC236}">
                  <a16:creationId xmlns:a16="http://schemas.microsoft.com/office/drawing/2014/main" id="{E5800209-E340-9639-A93A-D5ACA5D45AFF}"/>
                </a:ext>
              </a:extLst>
            </p:cNvPr>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2" name="6-Point Star 131">
              <a:extLst>
                <a:ext uri="{FF2B5EF4-FFF2-40B4-BE49-F238E27FC236}">
                  <a16:creationId xmlns:a16="http://schemas.microsoft.com/office/drawing/2014/main" id="{92863020-F1CC-F276-B1DE-E91B656A5764}"/>
                </a:ext>
              </a:extLst>
            </p:cNvPr>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3" name="6-Point Star 132">
              <a:extLst>
                <a:ext uri="{FF2B5EF4-FFF2-40B4-BE49-F238E27FC236}">
                  <a16:creationId xmlns:a16="http://schemas.microsoft.com/office/drawing/2014/main" id="{02BCFE82-AC4B-8E70-BC4E-226D0BFB9847}"/>
                </a:ext>
              </a:extLst>
            </p:cNvPr>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4" name="6-Point Star 133">
              <a:extLst>
                <a:ext uri="{FF2B5EF4-FFF2-40B4-BE49-F238E27FC236}">
                  <a16:creationId xmlns:a16="http://schemas.microsoft.com/office/drawing/2014/main" id="{C4CEFEBF-95BA-A3A8-29D6-FD935EC37DEF}"/>
                </a:ext>
              </a:extLst>
            </p:cNvPr>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3" name="Rectangle 2">
            <a:extLst>
              <a:ext uri="{FF2B5EF4-FFF2-40B4-BE49-F238E27FC236}">
                <a16:creationId xmlns:a16="http://schemas.microsoft.com/office/drawing/2014/main" id="{780CCF05-A4FB-9177-3531-B9EACE177CE4}"/>
              </a:ext>
            </a:extLst>
          </p:cNvPr>
          <p:cNvSpPr/>
          <p:nvPr/>
        </p:nvSpPr>
        <p:spPr>
          <a:xfrm>
            <a:off x="441201" y="916120"/>
            <a:ext cx="7886327" cy="369332"/>
          </a:xfrm>
          <a:prstGeom prst="rect">
            <a:avLst/>
          </a:prstGeom>
        </p:spPr>
        <p:txBody>
          <a:bodyPr wrap="square">
            <a:spAutoFit/>
          </a:bodyPr>
          <a:lstStyle/>
          <a:p>
            <a:r>
              <a:rPr lang="en-US" b="0" i="0" dirty="0">
                <a:solidFill>
                  <a:srgbClr val="333333"/>
                </a:solidFill>
                <a:effectLst/>
                <a:latin typeface="Abadi" panose="020B0604020202020204" charset="0"/>
              </a:rPr>
              <a:t>Jezebel had killed many of the Lord’s prophets, but Elijah had survived. </a:t>
            </a:r>
            <a:endParaRPr lang="en-US" dirty="0">
              <a:latin typeface="Abadi" panose="020B0604020202020204" charset="0"/>
            </a:endParaRPr>
          </a:p>
        </p:txBody>
      </p:sp>
      <p:grpSp>
        <p:nvGrpSpPr>
          <p:cNvPr id="135" name="Group 134">
            <a:extLst>
              <a:ext uri="{FF2B5EF4-FFF2-40B4-BE49-F238E27FC236}">
                <a16:creationId xmlns:a16="http://schemas.microsoft.com/office/drawing/2014/main" id="{12214B10-94D5-0B1A-ED09-21DB65599E25}"/>
              </a:ext>
            </a:extLst>
          </p:cNvPr>
          <p:cNvGrpSpPr/>
          <p:nvPr/>
        </p:nvGrpSpPr>
        <p:grpSpPr>
          <a:xfrm>
            <a:off x="9547690" y="1613497"/>
            <a:ext cx="2001888" cy="4934660"/>
            <a:chOff x="3379176" y="481253"/>
            <a:chExt cx="2001888" cy="4934660"/>
          </a:xfrm>
        </p:grpSpPr>
        <p:grpSp>
          <p:nvGrpSpPr>
            <p:cNvPr id="136" name="Group 135">
              <a:extLst>
                <a:ext uri="{FF2B5EF4-FFF2-40B4-BE49-F238E27FC236}">
                  <a16:creationId xmlns:a16="http://schemas.microsoft.com/office/drawing/2014/main" id="{20D66C06-B99E-D7E2-90AC-B1D9B225219B}"/>
                </a:ext>
              </a:extLst>
            </p:cNvPr>
            <p:cNvGrpSpPr/>
            <p:nvPr/>
          </p:nvGrpSpPr>
          <p:grpSpPr>
            <a:xfrm>
              <a:off x="3379176" y="481253"/>
              <a:ext cx="2001888" cy="4934660"/>
              <a:chOff x="3104183" y="529034"/>
              <a:chExt cx="1415407" cy="3344532"/>
            </a:xfrm>
          </p:grpSpPr>
          <p:sp>
            <p:nvSpPr>
              <p:cNvPr id="159" name="Oval 158">
                <a:extLst>
                  <a:ext uri="{FF2B5EF4-FFF2-40B4-BE49-F238E27FC236}">
                    <a16:creationId xmlns:a16="http://schemas.microsoft.com/office/drawing/2014/main" id="{FAF6BC0E-769E-3C2C-9CFD-B018582F50F0}"/>
                  </a:ext>
                </a:extLst>
              </p:cNvPr>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0" name="Oval 159">
                <a:extLst>
                  <a:ext uri="{FF2B5EF4-FFF2-40B4-BE49-F238E27FC236}">
                    <a16:creationId xmlns:a16="http://schemas.microsoft.com/office/drawing/2014/main" id="{4687B215-C18D-EC44-6C63-0AA52CA6FF9B}"/>
                  </a:ext>
                </a:extLst>
              </p:cNvPr>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1" name="Oval 160">
                <a:extLst>
                  <a:ext uri="{FF2B5EF4-FFF2-40B4-BE49-F238E27FC236}">
                    <a16:creationId xmlns:a16="http://schemas.microsoft.com/office/drawing/2014/main" id="{040A6292-7E66-C0DE-9909-C15FFCC4020A}"/>
                  </a:ext>
                </a:extLst>
              </p:cNvPr>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2" name="Oval 161">
                <a:extLst>
                  <a:ext uri="{FF2B5EF4-FFF2-40B4-BE49-F238E27FC236}">
                    <a16:creationId xmlns:a16="http://schemas.microsoft.com/office/drawing/2014/main" id="{75E4300A-1B8E-23DA-4D8B-CC1CFE10F64D}"/>
                  </a:ext>
                </a:extLst>
              </p:cNvPr>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3" name="Oval 162">
                <a:extLst>
                  <a:ext uri="{FF2B5EF4-FFF2-40B4-BE49-F238E27FC236}">
                    <a16:creationId xmlns:a16="http://schemas.microsoft.com/office/drawing/2014/main" id="{6511A090-DA56-C039-5575-45451A0EE342}"/>
                  </a:ext>
                </a:extLst>
              </p:cNvPr>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4" name="Trapezoid 163">
                <a:extLst>
                  <a:ext uri="{FF2B5EF4-FFF2-40B4-BE49-F238E27FC236}">
                    <a16:creationId xmlns:a16="http://schemas.microsoft.com/office/drawing/2014/main" id="{1FF4379E-2BCE-8A7E-7C71-42843EF863A0}"/>
                  </a:ext>
                </a:extLst>
              </p:cNvPr>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5" name="Trapezoid 164">
                <a:extLst>
                  <a:ext uri="{FF2B5EF4-FFF2-40B4-BE49-F238E27FC236}">
                    <a16:creationId xmlns:a16="http://schemas.microsoft.com/office/drawing/2014/main" id="{A8937AA6-82C1-87B8-C322-9B297663B7DA}"/>
                  </a:ext>
                </a:extLst>
              </p:cNvPr>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6" name="Trapezoid 165">
                <a:extLst>
                  <a:ext uri="{FF2B5EF4-FFF2-40B4-BE49-F238E27FC236}">
                    <a16:creationId xmlns:a16="http://schemas.microsoft.com/office/drawing/2014/main" id="{D3E49485-4E3A-7665-4365-5C49AC946847}"/>
                  </a:ext>
                </a:extLst>
              </p:cNvPr>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7" name="Oval 166">
                <a:extLst>
                  <a:ext uri="{FF2B5EF4-FFF2-40B4-BE49-F238E27FC236}">
                    <a16:creationId xmlns:a16="http://schemas.microsoft.com/office/drawing/2014/main" id="{595A5CC7-5E20-779E-15C7-9208AAF0F675}"/>
                  </a:ext>
                </a:extLst>
              </p:cNvPr>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8" name="Round Diagonal Corner Rectangle 167">
                <a:extLst>
                  <a:ext uri="{FF2B5EF4-FFF2-40B4-BE49-F238E27FC236}">
                    <a16:creationId xmlns:a16="http://schemas.microsoft.com/office/drawing/2014/main" id="{23AD7D7E-F2BE-5DA9-2FD6-044FAA60DB3F}"/>
                  </a:ext>
                </a:extLst>
              </p:cNvPr>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9" name="Round Diagonal Corner Rectangle 168">
                <a:extLst>
                  <a:ext uri="{FF2B5EF4-FFF2-40B4-BE49-F238E27FC236}">
                    <a16:creationId xmlns:a16="http://schemas.microsoft.com/office/drawing/2014/main" id="{A130EFB6-B884-DFFE-F6A9-E7E169865A4F}"/>
                  </a:ext>
                </a:extLst>
              </p:cNvPr>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0" name="Oval 169">
                <a:extLst>
                  <a:ext uri="{FF2B5EF4-FFF2-40B4-BE49-F238E27FC236}">
                    <a16:creationId xmlns:a16="http://schemas.microsoft.com/office/drawing/2014/main" id="{DE43F2E0-22E1-BF05-E2A4-6DD76FC53ECC}"/>
                  </a:ext>
                </a:extLst>
              </p:cNvPr>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1" name="Trapezoid 170">
                <a:extLst>
                  <a:ext uri="{FF2B5EF4-FFF2-40B4-BE49-F238E27FC236}">
                    <a16:creationId xmlns:a16="http://schemas.microsoft.com/office/drawing/2014/main" id="{4EB7D473-2C73-27BF-F6B8-1318FD9332E9}"/>
                  </a:ext>
                </a:extLst>
              </p:cNvPr>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2" name="Trapezoid 171">
                <a:extLst>
                  <a:ext uri="{FF2B5EF4-FFF2-40B4-BE49-F238E27FC236}">
                    <a16:creationId xmlns:a16="http://schemas.microsoft.com/office/drawing/2014/main" id="{CC0A6162-EE59-1651-0040-D46B337948E5}"/>
                  </a:ext>
                </a:extLst>
              </p:cNvPr>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3" name="Oval 172">
                <a:extLst>
                  <a:ext uri="{FF2B5EF4-FFF2-40B4-BE49-F238E27FC236}">
                    <a16:creationId xmlns:a16="http://schemas.microsoft.com/office/drawing/2014/main" id="{651A9E86-5A49-107E-8664-F0FB948B81A7}"/>
                  </a:ext>
                </a:extLst>
              </p:cNvPr>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4" name="Oval 173">
                <a:extLst>
                  <a:ext uri="{FF2B5EF4-FFF2-40B4-BE49-F238E27FC236}">
                    <a16:creationId xmlns:a16="http://schemas.microsoft.com/office/drawing/2014/main" id="{B5EE124D-AB8A-B1EF-8A52-AECC619E4F87}"/>
                  </a:ext>
                </a:extLst>
              </p:cNvPr>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37" name="Group 136">
              <a:extLst>
                <a:ext uri="{FF2B5EF4-FFF2-40B4-BE49-F238E27FC236}">
                  <a16:creationId xmlns:a16="http://schemas.microsoft.com/office/drawing/2014/main" id="{EC76C13D-23A7-11D2-2385-49F9F5E30095}"/>
                </a:ext>
              </a:extLst>
            </p:cNvPr>
            <p:cNvGrpSpPr/>
            <p:nvPr/>
          </p:nvGrpSpPr>
          <p:grpSpPr>
            <a:xfrm rot="5064542">
              <a:off x="3663476" y="3438057"/>
              <a:ext cx="2025923" cy="403837"/>
              <a:chOff x="5852664" y="2219295"/>
              <a:chExt cx="4456611" cy="986155"/>
            </a:xfrm>
          </p:grpSpPr>
          <p:grpSp>
            <p:nvGrpSpPr>
              <p:cNvPr id="149" name="Group 148">
                <a:extLst>
                  <a:ext uri="{FF2B5EF4-FFF2-40B4-BE49-F238E27FC236}">
                    <a16:creationId xmlns:a16="http://schemas.microsoft.com/office/drawing/2014/main" id="{6D6F376D-4B93-49A3-1520-F51ECC39D1F6}"/>
                  </a:ext>
                </a:extLst>
              </p:cNvPr>
              <p:cNvGrpSpPr/>
              <p:nvPr/>
            </p:nvGrpSpPr>
            <p:grpSpPr>
              <a:xfrm>
                <a:off x="5852664" y="2219295"/>
                <a:ext cx="1926771" cy="964384"/>
                <a:chOff x="5852664" y="2219295"/>
                <a:chExt cx="1926771" cy="964384"/>
              </a:xfrm>
            </p:grpSpPr>
            <p:sp>
              <p:nvSpPr>
                <p:cNvPr id="156" name="Notched Right Arrow 155">
                  <a:extLst>
                    <a:ext uri="{FF2B5EF4-FFF2-40B4-BE49-F238E27FC236}">
                      <a16:creationId xmlns:a16="http://schemas.microsoft.com/office/drawing/2014/main" id="{9C3B6FE3-E91F-A9B8-6F3C-B510E0C57DEC}"/>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7" name="Notched Right Arrow 156">
                  <a:extLst>
                    <a:ext uri="{FF2B5EF4-FFF2-40B4-BE49-F238E27FC236}">
                      <a16:creationId xmlns:a16="http://schemas.microsoft.com/office/drawing/2014/main" id="{B2D397B0-269D-CE88-D870-6241CE5D32F0}"/>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8" name="Diamond 157">
                  <a:extLst>
                    <a:ext uri="{FF2B5EF4-FFF2-40B4-BE49-F238E27FC236}">
                      <a16:creationId xmlns:a16="http://schemas.microsoft.com/office/drawing/2014/main" id="{1CD24492-E27F-722A-434F-A8BC5073D42C}"/>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50" name="Notched Right Arrow 149">
                <a:extLst>
                  <a:ext uri="{FF2B5EF4-FFF2-40B4-BE49-F238E27FC236}">
                    <a16:creationId xmlns:a16="http://schemas.microsoft.com/office/drawing/2014/main" id="{20EBB932-FEA5-174E-77E4-65260279A2CB}"/>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1" name="Notched Right Arrow 150">
                <a:extLst>
                  <a:ext uri="{FF2B5EF4-FFF2-40B4-BE49-F238E27FC236}">
                    <a16:creationId xmlns:a16="http://schemas.microsoft.com/office/drawing/2014/main" id="{9E5D9D6D-B122-5ED6-469F-35164A47BD0F}"/>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52" name="Group 151">
                <a:extLst>
                  <a:ext uri="{FF2B5EF4-FFF2-40B4-BE49-F238E27FC236}">
                    <a16:creationId xmlns:a16="http://schemas.microsoft.com/office/drawing/2014/main" id="{6074AC6E-C154-5B1B-8675-6CC1E8235F92}"/>
                  </a:ext>
                </a:extLst>
              </p:cNvPr>
              <p:cNvGrpSpPr/>
              <p:nvPr/>
            </p:nvGrpSpPr>
            <p:grpSpPr>
              <a:xfrm>
                <a:off x="8382504" y="2241066"/>
                <a:ext cx="1926771" cy="964384"/>
                <a:chOff x="5852664" y="2219295"/>
                <a:chExt cx="1926771" cy="964384"/>
              </a:xfrm>
            </p:grpSpPr>
            <p:sp>
              <p:nvSpPr>
                <p:cNvPr id="153" name="Notched Right Arrow 152">
                  <a:extLst>
                    <a:ext uri="{FF2B5EF4-FFF2-40B4-BE49-F238E27FC236}">
                      <a16:creationId xmlns:a16="http://schemas.microsoft.com/office/drawing/2014/main" id="{26108DDE-B7F5-F620-897F-C9205DE25E22}"/>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4" name="Notched Right Arrow 153">
                  <a:extLst>
                    <a:ext uri="{FF2B5EF4-FFF2-40B4-BE49-F238E27FC236}">
                      <a16:creationId xmlns:a16="http://schemas.microsoft.com/office/drawing/2014/main" id="{6096859A-7537-E082-AB90-CCA4226CA664}"/>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5" name="Diamond 154">
                  <a:extLst>
                    <a:ext uri="{FF2B5EF4-FFF2-40B4-BE49-F238E27FC236}">
                      <a16:creationId xmlns:a16="http://schemas.microsoft.com/office/drawing/2014/main" id="{1682FE2A-2CB5-FFB2-5989-E92A21A883DB}"/>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138" name="Group 137">
              <a:extLst>
                <a:ext uri="{FF2B5EF4-FFF2-40B4-BE49-F238E27FC236}">
                  <a16:creationId xmlns:a16="http://schemas.microsoft.com/office/drawing/2014/main" id="{37057892-3C44-63A5-9729-9833D90D60C6}"/>
                </a:ext>
              </a:extLst>
            </p:cNvPr>
            <p:cNvGrpSpPr/>
            <p:nvPr/>
          </p:nvGrpSpPr>
          <p:grpSpPr>
            <a:xfrm rot="16535458" flipH="1">
              <a:off x="3004808" y="3414764"/>
              <a:ext cx="2025923" cy="403837"/>
              <a:chOff x="5852664" y="2219295"/>
              <a:chExt cx="4456611" cy="986155"/>
            </a:xfrm>
          </p:grpSpPr>
          <p:grpSp>
            <p:nvGrpSpPr>
              <p:cNvPr id="139" name="Group 138">
                <a:extLst>
                  <a:ext uri="{FF2B5EF4-FFF2-40B4-BE49-F238E27FC236}">
                    <a16:creationId xmlns:a16="http://schemas.microsoft.com/office/drawing/2014/main" id="{5D410D08-5CE0-3AE4-CA14-93A65592D3B9}"/>
                  </a:ext>
                </a:extLst>
              </p:cNvPr>
              <p:cNvGrpSpPr/>
              <p:nvPr/>
            </p:nvGrpSpPr>
            <p:grpSpPr>
              <a:xfrm>
                <a:off x="5852664" y="2219295"/>
                <a:ext cx="1926771" cy="964384"/>
                <a:chOff x="5852664" y="2219295"/>
                <a:chExt cx="1926771" cy="964384"/>
              </a:xfrm>
            </p:grpSpPr>
            <p:sp>
              <p:nvSpPr>
                <p:cNvPr id="146" name="Notched Right Arrow 145">
                  <a:extLst>
                    <a:ext uri="{FF2B5EF4-FFF2-40B4-BE49-F238E27FC236}">
                      <a16:creationId xmlns:a16="http://schemas.microsoft.com/office/drawing/2014/main" id="{58D1CFAB-D75A-1229-29EE-3F30ED9F5441}"/>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7" name="Notched Right Arrow 146">
                  <a:extLst>
                    <a:ext uri="{FF2B5EF4-FFF2-40B4-BE49-F238E27FC236}">
                      <a16:creationId xmlns:a16="http://schemas.microsoft.com/office/drawing/2014/main" id="{B3D1EFF7-F3EE-9B78-848A-71FC0F5B7E06}"/>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8" name="Diamond 147">
                  <a:extLst>
                    <a:ext uri="{FF2B5EF4-FFF2-40B4-BE49-F238E27FC236}">
                      <a16:creationId xmlns:a16="http://schemas.microsoft.com/office/drawing/2014/main" id="{435D5C80-994E-75BD-AA9F-0E96DAFBF8E8}"/>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40" name="Notched Right Arrow 139">
                <a:extLst>
                  <a:ext uri="{FF2B5EF4-FFF2-40B4-BE49-F238E27FC236}">
                    <a16:creationId xmlns:a16="http://schemas.microsoft.com/office/drawing/2014/main" id="{2B2AB049-CBBC-8BB5-07B9-82241334D482}"/>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1" name="Notched Right Arrow 140">
                <a:extLst>
                  <a:ext uri="{FF2B5EF4-FFF2-40B4-BE49-F238E27FC236}">
                    <a16:creationId xmlns:a16="http://schemas.microsoft.com/office/drawing/2014/main" id="{791E03AF-F58E-648C-7FF6-6018CC2CED61}"/>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42" name="Group 141">
                <a:extLst>
                  <a:ext uri="{FF2B5EF4-FFF2-40B4-BE49-F238E27FC236}">
                    <a16:creationId xmlns:a16="http://schemas.microsoft.com/office/drawing/2014/main" id="{8F2B8D41-D8DB-34EB-0A4F-4671F260C3BD}"/>
                  </a:ext>
                </a:extLst>
              </p:cNvPr>
              <p:cNvGrpSpPr/>
              <p:nvPr/>
            </p:nvGrpSpPr>
            <p:grpSpPr>
              <a:xfrm>
                <a:off x="8382504" y="2241066"/>
                <a:ext cx="1926771" cy="964384"/>
                <a:chOff x="5852664" y="2219295"/>
                <a:chExt cx="1926771" cy="964384"/>
              </a:xfrm>
            </p:grpSpPr>
            <p:sp>
              <p:nvSpPr>
                <p:cNvPr id="143" name="Notched Right Arrow 142">
                  <a:extLst>
                    <a:ext uri="{FF2B5EF4-FFF2-40B4-BE49-F238E27FC236}">
                      <a16:creationId xmlns:a16="http://schemas.microsoft.com/office/drawing/2014/main" id="{BDCA778E-A79C-B08D-16E9-238E8BFE7214}"/>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4" name="Notched Right Arrow 143">
                  <a:extLst>
                    <a:ext uri="{FF2B5EF4-FFF2-40B4-BE49-F238E27FC236}">
                      <a16:creationId xmlns:a16="http://schemas.microsoft.com/office/drawing/2014/main" id="{D398D5EC-1E67-56D1-19F9-9FE872C092CB}"/>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5" name="Diamond 144">
                  <a:extLst>
                    <a:ext uri="{FF2B5EF4-FFF2-40B4-BE49-F238E27FC236}">
                      <a16:creationId xmlns:a16="http://schemas.microsoft.com/office/drawing/2014/main" id="{749ADBD8-4F63-3B2F-7588-D0121FAB507F}"/>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sp>
        <p:nvSpPr>
          <p:cNvPr id="175" name="TextBox 174">
            <a:extLst>
              <a:ext uri="{FF2B5EF4-FFF2-40B4-BE49-F238E27FC236}">
                <a16:creationId xmlns:a16="http://schemas.microsoft.com/office/drawing/2014/main" id="{B496E6EB-9930-068C-8535-EF7B385F8241}"/>
              </a:ext>
            </a:extLst>
          </p:cNvPr>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18:1-16</a:t>
            </a:r>
          </a:p>
        </p:txBody>
      </p:sp>
      <p:sp>
        <p:nvSpPr>
          <p:cNvPr id="177" name="TextBox 176">
            <a:extLst>
              <a:ext uri="{FF2B5EF4-FFF2-40B4-BE49-F238E27FC236}">
                <a16:creationId xmlns:a16="http://schemas.microsoft.com/office/drawing/2014/main" id="{00C13C54-C795-EF58-0DD3-15755D3C9414}"/>
              </a:ext>
            </a:extLst>
          </p:cNvPr>
          <p:cNvSpPr txBox="1"/>
          <p:nvPr/>
        </p:nvSpPr>
        <p:spPr>
          <a:xfrm>
            <a:off x="5298616" y="1841022"/>
            <a:ext cx="3807434" cy="3416320"/>
          </a:xfrm>
          <a:prstGeom prst="rect">
            <a:avLst/>
          </a:prstGeom>
          <a:noFill/>
        </p:spPr>
        <p:txBody>
          <a:bodyPr wrap="square" rtlCol="0">
            <a:spAutoFit/>
          </a:bodyPr>
          <a:lstStyle/>
          <a:p>
            <a:r>
              <a:rPr lang="en-US" dirty="0">
                <a:latin typeface="Abadi" panose="020B0604020202020204" charset="0"/>
              </a:rPr>
              <a:t>Ahab wanted to find the prophets to kill them. But Obadiah a steward of Ahab found them (100) first and hid them, fifty in a cave, and fed them with bread and water. </a:t>
            </a:r>
          </a:p>
          <a:p>
            <a:endParaRPr lang="en-US" dirty="0">
              <a:latin typeface="Abadi" panose="020B0604020202020204" charset="0"/>
            </a:endParaRPr>
          </a:p>
          <a:p>
            <a:r>
              <a:rPr lang="en-US" dirty="0">
                <a:latin typeface="Abadi" panose="020B0604020202020204" charset="0"/>
              </a:rPr>
              <a:t>Elijah runs across him on his way to Ahab after his visit with the widow in </a:t>
            </a:r>
            <a:r>
              <a:rPr lang="en-US" dirty="0" err="1">
                <a:latin typeface="Abadi" panose="020B0604020202020204" charset="0"/>
              </a:rPr>
              <a:t>Zarephath</a:t>
            </a:r>
            <a:r>
              <a:rPr lang="en-US" dirty="0">
                <a:latin typeface="Abadi" panose="020B0604020202020204" charset="0"/>
              </a:rPr>
              <a:t> during the drought and sends Obadiah to tell Ahab that “Elijah is here.”</a:t>
            </a:r>
          </a:p>
          <a:p>
            <a:endParaRPr lang="en-US" dirty="0">
              <a:latin typeface="Abadi" panose="020B0604020202020204" charset="0"/>
            </a:endParaRPr>
          </a:p>
        </p:txBody>
      </p:sp>
    </p:spTree>
    <p:extLst>
      <p:ext uri="{BB962C8B-B14F-4D97-AF65-F5344CB8AC3E}">
        <p14:creationId xmlns:p14="http://schemas.microsoft.com/office/powerpoint/2010/main" val="39535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The Contest</a:t>
            </a:r>
          </a:p>
        </p:txBody>
      </p:sp>
      <p:sp>
        <p:nvSpPr>
          <p:cNvPr id="3" name="Rectangle 2"/>
          <p:cNvSpPr/>
          <p:nvPr/>
        </p:nvSpPr>
        <p:spPr>
          <a:xfrm>
            <a:off x="4843604" y="783047"/>
            <a:ext cx="3591019" cy="369332"/>
          </a:xfrm>
          <a:prstGeom prst="rect">
            <a:avLst/>
          </a:prstGeom>
        </p:spPr>
        <p:txBody>
          <a:bodyPr wrap="square">
            <a:spAutoFit/>
          </a:bodyPr>
          <a:lstStyle/>
          <a:p>
            <a:r>
              <a:rPr lang="en-US" b="0" i="0" dirty="0">
                <a:solidFill>
                  <a:srgbClr val="333333"/>
                </a:solidFill>
                <a:effectLst/>
                <a:latin typeface="Abadi" panose="020B0604020202020204" charset="0"/>
              </a:rPr>
              <a:t>Which is the true God? </a:t>
            </a:r>
            <a:endParaRPr lang="en-US" dirty="0">
              <a:latin typeface="Abadi" panose="020B0604020202020204" charset="0"/>
            </a:endParaRPr>
          </a:p>
        </p:txBody>
      </p:sp>
      <p:sp>
        <p:nvSpPr>
          <p:cNvPr id="175" name="TextBox 174"/>
          <p:cNvSpPr txBox="1"/>
          <p:nvPr/>
        </p:nvSpPr>
        <p:spPr>
          <a:xfrm>
            <a:off x="97589" y="6435500"/>
            <a:ext cx="2057400" cy="369332"/>
          </a:xfrm>
          <a:prstGeom prst="rect">
            <a:avLst/>
          </a:prstGeom>
          <a:noFill/>
        </p:spPr>
        <p:txBody>
          <a:bodyPr wrap="square" rtlCol="0">
            <a:spAutoFit/>
          </a:bodyPr>
          <a:lstStyle/>
          <a:p>
            <a:r>
              <a:rPr lang="en-US" dirty="0">
                <a:latin typeface="Abadi" panose="020B0604020202020204" charset="0"/>
              </a:rPr>
              <a:t>1 Kings 18:19-24</a:t>
            </a:r>
          </a:p>
        </p:txBody>
      </p:sp>
      <p:sp>
        <p:nvSpPr>
          <p:cNvPr id="2" name="Rectangle 1"/>
          <p:cNvSpPr/>
          <p:nvPr/>
        </p:nvSpPr>
        <p:spPr>
          <a:xfrm>
            <a:off x="2370887" y="1319251"/>
            <a:ext cx="5311440" cy="646331"/>
          </a:xfrm>
          <a:prstGeom prst="rect">
            <a:avLst/>
          </a:prstGeom>
        </p:spPr>
        <p:txBody>
          <a:bodyPr wrap="square">
            <a:spAutoFit/>
          </a:bodyPr>
          <a:lstStyle/>
          <a:p>
            <a:r>
              <a:rPr lang="en-US" b="0" i="0" dirty="0">
                <a:solidFill>
                  <a:srgbClr val="333333"/>
                </a:solidFill>
                <a:effectLst/>
                <a:latin typeface="Abadi" panose="020B0604020202020204" charset="0"/>
              </a:rPr>
              <a:t>All the Israelites and 450 false prophets (of Baal) who worshipped Baal was invited to attend</a:t>
            </a:r>
            <a:endParaRPr lang="en-US" dirty="0">
              <a:latin typeface="Abadi" panose="020B0604020202020204" charset="0"/>
            </a:endParaRPr>
          </a:p>
        </p:txBody>
      </p:sp>
      <p:sp>
        <p:nvSpPr>
          <p:cNvPr id="504" name="Rectangle 503"/>
          <p:cNvSpPr/>
          <p:nvPr/>
        </p:nvSpPr>
        <p:spPr>
          <a:xfrm>
            <a:off x="289560" y="239488"/>
            <a:ext cx="3591019" cy="369332"/>
          </a:xfrm>
          <a:prstGeom prst="rect">
            <a:avLst/>
          </a:prstGeom>
        </p:spPr>
        <p:txBody>
          <a:bodyPr wrap="square">
            <a:spAutoFit/>
          </a:bodyPr>
          <a:lstStyle/>
          <a:p>
            <a:r>
              <a:rPr lang="en-US" b="0" i="0" dirty="0">
                <a:solidFill>
                  <a:srgbClr val="333333"/>
                </a:solidFill>
                <a:effectLst/>
                <a:latin typeface="Abadi" panose="020B0604020202020204" charset="0"/>
              </a:rPr>
              <a:t>Mt. Carmel </a:t>
            </a:r>
            <a:endParaRPr lang="en-US" dirty="0">
              <a:latin typeface="Abadi" panose="020B0604020202020204" charset="0"/>
            </a:endParaRPr>
          </a:p>
        </p:txBody>
      </p:sp>
      <p:sp>
        <p:nvSpPr>
          <p:cNvPr id="505" name="Freeform 504"/>
          <p:cNvSpPr/>
          <p:nvPr/>
        </p:nvSpPr>
        <p:spPr>
          <a:xfrm>
            <a:off x="7494776" y="1204625"/>
            <a:ext cx="4464860" cy="1692364"/>
          </a:xfrm>
          <a:custGeom>
            <a:avLst/>
            <a:gdLst>
              <a:gd name="connsiteX0" fmla="*/ 0 w 5160475"/>
              <a:gd name="connsiteY0" fmla="*/ 1484768 h 2045167"/>
              <a:gd name="connsiteX1" fmla="*/ 0 w 5160475"/>
              <a:gd name="connsiteY1" fmla="*/ 1484768 h 2045167"/>
              <a:gd name="connsiteX2" fmla="*/ 144855 w 5160475"/>
              <a:gd name="connsiteY2" fmla="*/ 1475715 h 2045167"/>
              <a:gd name="connsiteX3" fmla="*/ 172016 w 5160475"/>
              <a:gd name="connsiteY3" fmla="*/ 1466661 h 2045167"/>
              <a:gd name="connsiteX4" fmla="*/ 235390 w 5160475"/>
              <a:gd name="connsiteY4" fmla="*/ 1448554 h 2045167"/>
              <a:gd name="connsiteX5" fmla="*/ 253497 w 5160475"/>
              <a:gd name="connsiteY5" fmla="*/ 1421394 h 2045167"/>
              <a:gd name="connsiteX6" fmla="*/ 289711 w 5160475"/>
              <a:gd name="connsiteY6" fmla="*/ 1412340 h 2045167"/>
              <a:gd name="connsiteX7" fmla="*/ 353085 w 5160475"/>
              <a:gd name="connsiteY7" fmla="*/ 1385180 h 2045167"/>
              <a:gd name="connsiteX8" fmla="*/ 407406 w 5160475"/>
              <a:gd name="connsiteY8" fmla="*/ 1330859 h 2045167"/>
              <a:gd name="connsiteX9" fmla="*/ 461727 w 5160475"/>
              <a:gd name="connsiteY9" fmla="*/ 1294645 h 2045167"/>
              <a:gd name="connsiteX10" fmla="*/ 488887 w 5160475"/>
              <a:gd name="connsiteY10" fmla="*/ 1276538 h 2045167"/>
              <a:gd name="connsiteX11" fmla="*/ 552261 w 5160475"/>
              <a:gd name="connsiteY11" fmla="*/ 1240325 h 2045167"/>
              <a:gd name="connsiteX12" fmla="*/ 624689 w 5160475"/>
              <a:gd name="connsiteY12" fmla="*/ 1195057 h 2045167"/>
              <a:gd name="connsiteX13" fmla="*/ 660903 w 5160475"/>
              <a:gd name="connsiteY13" fmla="*/ 1176950 h 2045167"/>
              <a:gd name="connsiteX14" fmla="*/ 742384 w 5160475"/>
              <a:gd name="connsiteY14" fmla="*/ 1113576 h 2045167"/>
              <a:gd name="connsiteX15" fmla="*/ 796705 w 5160475"/>
              <a:gd name="connsiteY15" fmla="*/ 1059255 h 2045167"/>
              <a:gd name="connsiteX16" fmla="*/ 814812 w 5160475"/>
              <a:gd name="connsiteY16" fmla="*/ 1032095 h 2045167"/>
              <a:gd name="connsiteX17" fmla="*/ 869133 w 5160475"/>
              <a:gd name="connsiteY17" fmla="*/ 1004935 h 2045167"/>
              <a:gd name="connsiteX18" fmla="*/ 923453 w 5160475"/>
              <a:gd name="connsiteY18" fmla="*/ 950614 h 2045167"/>
              <a:gd name="connsiteX19" fmla="*/ 950614 w 5160475"/>
              <a:gd name="connsiteY19" fmla="*/ 923453 h 2045167"/>
              <a:gd name="connsiteX20" fmla="*/ 995881 w 5160475"/>
              <a:gd name="connsiteY20" fmla="*/ 860079 h 2045167"/>
              <a:gd name="connsiteX21" fmla="*/ 1023041 w 5160475"/>
              <a:gd name="connsiteY21" fmla="*/ 841972 h 2045167"/>
              <a:gd name="connsiteX22" fmla="*/ 1050202 w 5160475"/>
              <a:gd name="connsiteY22" fmla="*/ 814812 h 2045167"/>
              <a:gd name="connsiteX23" fmla="*/ 1104523 w 5160475"/>
              <a:gd name="connsiteY23" fmla="*/ 787651 h 2045167"/>
              <a:gd name="connsiteX24" fmla="*/ 1195057 w 5160475"/>
              <a:gd name="connsiteY24" fmla="*/ 733331 h 2045167"/>
              <a:gd name="connsiteX25" fmla="*/ 1258432 w 5160475"/>
              <a:gd name="connsiteY25" fmla="*/ 706170 h 2045167"/>
              <a:gd name="connsiteX26" fmla="*/ 1285592 w 5160475"/>
              <a:gd name="connsiteY26" fmla="*/ 688063 h 2045167"/>
              <a:gd name="connsiteX27" fmla="*/ 1321806 w 5160475"/>
              <a:gd name="connsiteY27" fmla="*/ 669956 h 2045167"/>
              <a:gd name="connsiteX28" fmla="*/ 1348966 w 5160475"/>
              <a:gd name="connsiteY28" fmla="*/ 642796 h 2045167"/>
              <a:gd name="connsiteX29" fmla="*/ 1412340 w 5160475"/>
              <a:gd name="connsiteY29" fmla="*/ 615636 h 2045167"/>
              <a:gd name="connsiteX30" fmla="*/ 1448554 w 5160475"/>
              <a:gd name="connsiteY30" fmla="*/ 606582 h 2045167"/>
              <a:gd name="connsiteX31" fmla="*/ 1539089 w 5160475"/>
              <a:gd name="connsiteY31" fmla="*/ 570368 h 2045167"/>
              <a:gd name="connsiteX32" fmla="*/ 1602463 w 5160475"/>
              <a:gd name="connsiteY32" fmla="*/ 552261 h 2045167"/>
              <a:gd name="connsiteX33" fmla="*/ 1683944 w 5160475"/>
              <a:gd name="connsiteY33" fmla="*/ 516047 h 2045167"/>
              <a:gd name="connsiteX34" fmla="*/ 1729212 w 5160475"/>
              <a:gd name="connsiteY34" fmla="*/ 506994 h 2045167"/>
              <a:gd name="connsiteX35" fmla="*/ 1765426 w 5160475"/>
              <a:gd name="connsiteY35" fmla="*/ 497940 h 2045167"/>
              <a:gd name="connsiteX36" fmla="*/ 1883121 w 5160475"/>
              <a:gd name="connsiteY36" fmla="*/ 443620 h 2045167"/>
              <a:gd name="connsiteX37" fmla="*/ 1928388 w 5160475"/>
              <a:gd name="connsiteY37" fmla="*/ 434566 h 2045167"/>
              <a:gd name="connsiteX38" fmla="*/ 1991762 w 5160475"/>
              <a:gd name="connsiteY38" fmla="*/ 407406 h 2045167"/>
              <a:gd name="connsiteX39" fmla="*/ 2027976 w 5160475"/>
              <a:gd name="connsiteY39" fmla="*/ 398352 h 2045167"/>
              <a:gd name="connsiteX40" fmla="*/ 2091350 w 5160475"/>
              <a:gd name="connsiteY40" fmla="*/ 380245 h 2045167"/>
              <a:gd name="connsiteX41" fmla="*/ 2136618 w 5160475"/>
              <a:gd name="connsiteY41" fmla="*/ 353085 h 2045167"/>
              <a:gd name="connsiteX42" fmla="*/ 2190938 w 5160475"/>
              <a:gd name="connsiteY42" fmla="*/ 334978 h 2045167"/>
              <a:gd name="connsiteX43" fmla="*/ 2218099 w 5160475"/>
              <a:gd name="connsiteY43" fmla="*/ 325925 h 2045167"/>
              <a:gd name="connsiteX44" fmla="*/ 2245259 w 5160475"/>
              <a:gd name="connsiteY44" fmla="*/ 316871 h 2045167"/>
              <a:gd name="connsiteX45" fmla="*/ 2281473 w 5160475"/>
              <a:gd name="connsiteY45" fmla="*/ 307818 h 2045167"/>
              <a:gd name="connsiteX46" fmla="*/ 2344847 w 5160475"/>
              <a:gd name="connsiteY46" fmla="*/ 280657 h 2045167"/>
              <a:gd name="connsiteX47" fmla="*/ 2408222 w 5160475"/>
              <a:gd name="connsiteY47" fmla="*/ 262550 h 2045167"/>
              <a:gd name="connsiteX48" fmla="*/ 2489703 w 5160475"/>
              <a:gd name="connsiteY48" fmla="*/ 226336 h 2045167"/>
              <a:gd name="connsiteX49" fmla="*/ 2589291 w 5160475"/>
              <a:gd name="connsiteY49" fmla="*/ 199176 h 2045167"/>
              <a:gd name="connsiteX50" fmla="*/ 2643612 w 5160475"/>
              <a:gd name="connsiteY50" fmla="*/ 172016 h 2045167"/>
              <a:gd name="connsiteX51" fmla="*/ 2725093 w 5160475"/>
              <a:gd name="connsiteY51" fmla="*/ 153909 h 2045167"/>
              <a:gd name="connsiteX52" fmla="*/ 2788467 w 5160475"/>
              <a:gd name="connsiteY52" fmla="*/ 135802 h 2045167"/>
              <a:gd name="connsiteX53" fmla="*/ 2824681 w 5160475"/>
              <a:gd name="connsiteY53" fmla="*/ 126748 h 2045167"/>
              <a:gd name="connsiteX54" fmla="*/ 2851841 w 5160475"/>
              <a:gd name="connsiteY54" fmla="*/ 108641 h 2045167"/>
              <a:gd name="connsiteX55" fmla="*/ 2933323 w 5160475"/>
              <a:gd name="connsiteY55" fmla="*/ 90535 h 2045167"/>
              <a:gd name="connsiteX56" fmla="*/ 2987643 w 5160475"/>
              <a:gd name="connsiteY56" fmla="*/ 72428 h 2045167"/>
              <a:gd name="connsiteX57" fmla="*/ 3087232 w 5160475"/>
              <a:gd name="connsiteY57" fmla="*/ 36214 h 2045167"/>
              <a:gd name="connsiteX58" fmla="*/ 3141552 w 5160475"/>
              <a:gd name="connsiteY58" fmla="*/ 18107 h 2045167"/>
              <a:gd name="connsiteX59" fmla="*/ 3204927 w 5160475"/>
              <a:gd name="connsiteY59" fmla="*/ 0 h 2045167"/>
              <a:gd name="connsiteX60" fmla="*/ 3413156 w 5160475"/>
              <a:gd name="connsiteY60" fmla="*/ 9053 h 2045167"/>
              <a:gd name="connsiteX61" fmla="*/ 3440317 w 5160475"/>
              <a:gd name="connsiteY61" fmla="*/ 18107 h 2045167"/>
              <a:gd name="connsiteX62" fmla="*/ 3494637 w 5160475"/>
              <a:gd name="connsiteY62" fmla="*/ 27160 h 2045167"/>
              <a:gd name="connsiteX63" fmla="*/ 3585172 w 5160475"/>
              <a:gd name="connsiteY63" fmla="*/ 63374 h 2045167"/>
              <a:gd name="connsiteX64" fmla="*/ 3612333 w 5160475"/>
              <a:gd name="connsiteY64" fmla="*/ 72428 h 2045167"/>
              <a:gd name="connsiteX65" fmla="*/ 3666653 w 5160475"/>
              <a:gd name="connsiteY65" fmla="*/ 81481 h 2045167"/>
              <a:gd name="connsiteX66" fmla="*/ 3757188 w 5160475"/>
              <a:gd name="connsiteY66" fmla="*/ 117695 h 2045167"/>
              <a:gd name="connsiteX67" fmla="*/ 3802455 w 5160475"/>
              <a:gd name="connsiteY67" fmla="*/ 135802 h 2045167"/>
              <a:gd name="connsiteX68" fmla="*/ 3865830 w 5160475"/>
              <a:gd name="connsiteY68" fmla="*/ 153909 h 2045167"/>
              <a:gd name="connsiteX69" fmla="*/ 3938257 w 5160475"/>
              <a:gd name="connsiteY69" fmla="*/ 199176 h 2045167"/>
              <a:gd name="connsiteX70" fmla="*/ 4010685 w 5160475"/>
              <a:gd name="connsiteY70" fmla="*/ 253497 h 2045167"/>
              <a:gd name="connsiteX71" fmla="*/ 4028792 w 5160475"/>
              <a:gd name="connsiteY71" fmla="*/ 280657 h 2045167"/>
              <a:gd name="connsiteX72" fmla="*/ 4083113 w 5160475"/>
              <a:gd name="connsiteY72" fmla="*/ 316871 h 2045167"/>
              <a:gd name="connsiteX73" fmla="*/ 4137434 w 5160475"/>
              <a:gd name="connsiteY73" fmla="*/ 353085 h 2045167"/>
              <a:gd name="connsiteX74" fmla="*/ 4182701 w 5160475"/>
              <a:gd name="connsiteY74" fmla="*/ 407406 h 2045167"/>
              <a:gd name="connsiteX75" fmla="*/ 4227968 w 5160475"/>
              <a:gd name="connsiteY75" fmla="*/ 425513 h 2045167"/>
              <a:gd name="connsiteX76" fmla="*/ 4255129 w 5160475"/>
              <a:gd name="connsiteY76" fmla="*/ 461727 h 2045167"/>
              <a:gd name="connsiteX77" fmla="*/ 4309449 w 5160475"/>
              <a:gd name="connsiteY77" fmla="*/ 497940 h 2045167"/>
              <a:gd name="connsiteX78" fmla="*/ 4363770 w 5160475"/>
              <a:gd name="connsiteY78" fmla="*/ 561315 h 2045167"/>
              <a:gd name="connsiteX79" fmla="*/ 4418091 w 5160475"/>
              <a:gd name="connsiteY79" fmla="*/ 615636 h 2045167"/>
              <a:gd name="connsiteX80" fmla="*/ 4445251 w 5160475"/>
              <a:gd name="connsiteY80" fmla="*/ 651849 h 2045167"/>
              <a:gd name="connsiteX81" fmla="*/ 4463358 w 5160475"/>
              <a:gd name="connsiteY81" fmla="*/ 679010 h 2045167"/>
              <a:gd name="connsiteX82" fmla="*/ 4499572 w 5160475"/>
              <a:gd name="connsiteY82" fmla="*/ 706170 h 2045167"/>
              <a:gd name="connsiteX83" fmla="*/ 4553893 w 5160475"/>
              <a:gd name="connsiteY83" fmla="*/ 760491 h 2045167"/>
              <a:gd name="connsiteX84" fmla="*/ 4572000 w 5160475"/>
              <a:gd name="connsiteY84" fmla="*/ 796705 h 2045167"/>
              <a:gd name="connsiteX85" fmla="*/ 4617267 w 5160475"/>
              <a:gd name="connsiteY85" fmla="*/ 860079 h 2045167"/>
              <a:gd name="connsiteX86" fmla="*/ 4635374 w 5160475"/>
              <a:gd name="connsiteY86" fmla="*/ 896293 h 2045167"/>
              <a:gd name="connsiteX87" fmla="*/ 4662535 w 5160475"/>
              <a:gd name="connsiteY87" fmla="*/ 914400 h 2045167"/>
              <a:gd name="connsiteX88" fmla="*/ 4689695 w 5160475"/>
              <a:gd name="connsiteY88" fmla="*/ 941560 h 2045167"/>
              <a:gd name="connsiteX89" fmla="*/ 4725909 w 5160475"/>
              <a:gd name="connsiteY89" fmla="*/ 995881 h 2045167"/>
              <a:gd name="connsiteX90" fmla="*/ 4762123 w 5160475"/>
              <a:gd name="connsiteY90" fmla="*/ 1050202 h 2045167"/>
              <a:gd name="connsiteX91" fmla="*/ 4798336 w 5160475"/>
              <a:gd name="connsiteY91" fmla="*/ 1122630 h 2045167"/>
              <a:gd name="connsiteX92" fmla="*/ 4825497 w 5160475"/>
              <a:gd name="connsiteY92" fmla="*/ 1186004 h 2045167"/>
              <a:gd name="connsiteX93" fmla="*/ 4861711 w 5160475"/>
              <a:gd name="connsiteY93" fmla="*/ 1258432 h 2045167"/>
              <a:gd name="connsiteX94" fmla="*/ 4897925 w 5160475"/>
              <a:gd name="connsiteY94" fmla="*/ 1312752 h 2045167"/>
              <a:gd name="connsiteX95" fmla="*/ 4916032 w 5160475"/>
              <a:gd name="connsiteY95" fmla="*/ 1367073 h 2045167"/>
              <a:gd name="connsiteX96" fmla="*/ 4943192 w 5160475"/>
              <a:gd name="connsiteY96" fmla="*/ 1421394 h 2045167"/>
              <a:gd name="connsiteX97" fmla="*/ 4961299 w 5160475"/>
              <a:gd name="connsiteY97" fmla="*/ 1448554 h 2045167"/>
              <a:gd name="connsiteX98" fmla="*/ 4979406 w 5160475"/>
              <a:gd name="connsiteY98" fmla="*/ 1502875 h 2045167"/>
              <a:gd name="connsiteX99" fmla="*/ 5024673 w 5160475"/>
              <a:gd name="connsiteY99" fmla="*/ 1566249 h 2045167"/>
              <a:gd name="connsiteX100" fmla="*/ 5042780 w 5160475"/>
              <a:gd name="connsiteY100" fmla="*/ 1620570 h 2045167"/>
              <a:gd name="connsiteX101" fmla="*/ 5069940 w 5160475"/>
              <a:gd name="connsiteY101" fmla="*/ 1647731 h 2045167"/>
              <a:gd name="connsiteX102" fmla="*/ 5097101 w 5160475"/>
              <a:gd name="connsiteY102" fmla="*/ 1711105 h 2045167"/>
              <a:gd name="connsiteX103" fmla="*/ 5115208 w 5160475"/>
              <a:gd name="connsiteY103" fmla="*/ 1738265 h 2045167"/>
              <a:gd name="connsiteX104" fmla="*/ 5124261 w 5160475"/>
              <a:gd name="connsiteY104" fmla="*/ 1765426 h 2045167"/>
              <a:gd name="connsiteX105" fmla="*/ 5160475 w 5160475"/>
              <a:gd name="connsiteY105" fmla="*/ 1828800 h 2045167"/>
              <a:gd name="connsiteX106" fmla="*/ 5151422 w 5160475"/>
              <a:gd name="connsiteY106" fmla="*/ 1855960 h 2045167"/>
              <a:gd name="connsiteX107" fmla="*/ 5106154 w 5160475"/>
              <a:gd name="connsiteY107" fmla="*/ 1874067 h 2045167"/>
              <a:gd name="connsiteX108" fmla="*/ 5078994 w 5160475"/>
              <a:gd name="connsiteY108" fmla="*/ 1892174 h 2045167"/>
              <a:gd name="connsiteX109" fmla="*/ 5042780 w 5160475"/>
              <a:gd name="connsiteY109" fmla="*/ 1901228 h 2045167"/>
              <a:gd name="connsiteX110" fmla="*/ 5006566 w 5160475"/>
              <a:gd name="connsiteY110" fmla="*/ 1919335 h 2045167"/>
              <a:gd name="connsiteX111" fmla="*/ 4816443 w 5160475"/>
              <a:gd name="connsiteY111" fmla="*/ 1946495 h 2045167"/>
              <a:gd name="connsiteX112" fmla="*/ 1466661 w 5160475"/>
              <a:gd name="connsiteY112" fmla="*/ 1946495 h 2045167"/>
              <a:gd name="connsiteX113" fmla="*/ 1303699 w 5160475"/>
              <a:gd name="connsiteY113" fmla="*/ 1910281 h 2045167"/>
              <a:gd name="connsiteX114" fmla="*/ 1240325 w 5160475"/>
              <a:gd name="connsiteY114" fmla="*/ 1901228 h 2045167"/>
              <a:gd name="connsiteX115" fmla="*/ 1195057 w 5160475"/>
              <a:gd name="connsiteY115" fmla="*/ 1883121 h 2045167"/>
              <a:gd name="connsiteX116" fmla="*/ 1149790 w 5160475"/>
              <a:gd name="connsiteY116" fmla="*/ 1874067 h 2045167"/>
              <a:gd name="connsiteX117" fmla="*/ 1113576 w 5160475"/>
              <a:gd name="connsiteY117" fmla="*/ 1865014 h 2045167"/>
              <a:gd name="connsiteX118" fmla="*/ 1023041 w 5160475"/>
              <a:gd name="connsiteY118" fmla="*/ 1837853 h 2045167"/>
              <a:gd name="connsiteX119" fmla="*/ 950614 w 5160475"/>
              <a:gd name="connsiteY119" fmla="*/ 1828800 h 2045167"/>
              <a:gd name="connsiteX120" fmla="*/ 896293 w 5160475"/>
              <a:gd name="connsiteY120" fmla="*/ 1819746 h 2045167"/>
              <a:gd name="connsiteX121" fmla="*/ 832919 w 5160475"/>
              <a:gd name="connsiteY121" fmla="*/ 1810693 h 2045167"/>
              <a:gd name="connsiteX122" fmla="*/ 805758 w 5160475"/>
              <a:gd name="connsiteY122" fmla="*/ 1801639 h 2045167"/>
              <a:gd name="connsiteX123" fmla="*/ 688063 w 5160475"/>
              <a:gd name="connsiteY123" fmla="*/ 1783533 h 2045167"/>
              <a:gd name="connsiteX124" fmla="*/ 497940 w 5160475"/>
              <a:gd name="connsiteY124" fmla="*/ 1756372 h 2045167"/>
              <a:gd name="connsiteX125" fmla="*/ 452673 w 5160475"/>
              <a:gd name="connsiteY125" fmla="*/ 1747319 h 2045167"/>
              <a:gd name="connsiteX126" fmla="*/ 389299 w 5160475"/>
              <a:gd name="connsiteY126" fmla="*/ 1738265 h 2045167"/>
              <a:gd name="connsiteX127" fmla="*/ 353085 w 5160475"/>
              <a:gd name="connsiteY127" fmla="*/ 1729212 h 2045167"/>
              <a:gd name="connsiteX128" fmla="*/ 253497 w 5160475"/>
              <a:gd name="connsiteY128" fmla="*/ 1720158 h 2045167"/>
              <a:gd name="connsiteX129" fmla="*/ 144855 w 5160475"/>
              <a:gd name="connsiteY129" fmla="*/ 1692998 h 2045167"/>
              <a:gd name="connsiteX130" fmla="*/ 117695 w 5160475"/>
              <a:gd name="connsiteY130" fmla="*/ 1674891 h 2045167"/>
              <a:gd name="connsiteX131" fmla="*/ 54321 w 5160475"/>
              <a:gd name="connsiteY131" fmla="*/ 1593410 h 2045167"/>
              <a:gd name="connsiteX132" fmla="*/ 45267 w 5160475"/>
              <a:gd name="connsiteY132" fmla="*/ 1566249 h 2045167"/>
              <a:gd name="connsiteX133" fmla="*/ 27160 w 5160475"/>
              <a:gd name="connsiteY133" fmla="*/ 1530036 h 2045167"/>
              <a:gd name="connsiteX134" fmla="*/ 0 w 5160475"/>
              <a:gd name="connsiteY134" fmla="*/ 1484768 h 204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160475" h="2045167">
                <a:moveTo>
                  <a:pt x="0" y="1484768"/>
                </a:moveTo>
                <a:lnTo>
                  <a:pt x="0" y="1484768"/>
                </a:lnTo>
                <a:cubicBezTo>
                  <a:pt x="48285" y="1481750"/>
                  <a:pt x="96742" y="1480780"/>
                  <a:pt x="144855" y="1475715"/>
                </a:cubicBezTo>
                <a:cubicBezTo>
                  <a:pt x="154346" y="1474716"/>
                  <a:pt x="162840" y="1469283"/>
                  <a:pt x="172016" y="1466661"/>
                </a:cubicBezTo>
                <a:cubicBezTo>
                  <a:pt x="251584" y="1443927"/>
                  <a:pt x="170276" y="1470260"/>
                  <a:pt x="235390" y="1448554"/>
                </a:cubicBezTo>
                <a:cubicBezTo>
                  <a:pt x="241426" y="1439501"/>
                  <a:pt x="244444" y="1427430"/>
                  <a:pt x="253497" y="1421394"/>
                </a:cubicBezTo>
                <a:cubicBezTo>
                  <a:pt x="263850" y="1414492"/>
                  <a:pt x="277747" y="1415758"/>
                  <a:pt x="289711" y="1412340"/>
                </a:cubicBezTo>
                <a:cubicBezTo>
                  <a:pt x="307517" y="1407252"/>
                  <a:pt x="339671" y="1395911"/>
                  <a:pt x="353085" y="1385180"/>
                </a:cubicBezTo>
                <a:cubicBezTo>
                  <a:pt x="373081" y="1369183"/>
                  <a:pt x="386100" y="1345063"/>
                  <a:pt x="407406" y="1330859"/>
                </a:cubicBezTo>
                <a:lnTo>
                  <a:pt x="461727" y="1294645"/>
                </a:lnTo>
                <a:cubicBezTo>
                  <a:pt x="470780" y="1288609"/>
                  <a:pt x="480182" y="1283066"/>
                  <a:pt x="488887" y="1276538"/>
                </a:cubicBezTo>
                <a:cubicBezTo>
                  <a:pt x="532735" y="1243652"/>
                  <a:pt x="510786" y="1254149"/>
                  <a:pt x="552261" y="1240325"/>
                </a:cubicBezTo>
                <a:cubicBezTo>
                  <a:pt x="576404" y="1225236"/>
                  <a:pt x="599224" y="1207789"/>
                  <a:pt x="624689" y="1195057"/>
                </a:cubicBezTo>
                <a:cubicBezTo>
                  <a:pt x="636760" y="1189021"/>
                  <a:pt x="649807" y="1184632"/>
                  <a:pt x="660903" y="1176950"/>
                </a:cubicBezTo>
                <a:cubicBezTo>
                  <a:pt x="689193" y="1157364"/>
                  <a:pt x="723297" y="1142205"/>
                  <a:pt x="742384" y="1113576"/>
                </a:cubicBezTo>
                <a:cubicBezTo>
                  <a:pt x="785056" y="1049569"/>
                  <a:pt x="729327" y="1126633"/>
                  <a:pt x="796705" y="1059255"/>
                </a:cubicBezTo>
                <a:cubicBezTo>
                  <a:pt x="804399" y="1051561"/>
                  <a:pt x="807118" y="1039789"/>
                  <a:pt x="814812" y="1032095"/>
                </a:cubicBezTo>
                <a:cubicBezTo>
                  <a:pt x="832364" y="1014543"/>
                  <a:pt x="847041" y="1012298"/>
                  <a:pt x="869133" y="1004935"/>
                </a:cubicBezTo>
                <a:lnTo>
                  <a:pt x="923453" y="950614"/>
                </a:lnTo>
                <a:cubicBezTo>
                  <a:pt x="932507" y="941560"/>
                  <a:pt x="943512" y="934106"/>
                  <a:pt x="950614" y="923453"/>
                </a:cubicBezTo>
                <a:cubicBezTo>
                  <a:pt x="960894" y="908033"/>
                  <a:pt x="984654" y="871306"/>
                  <a:pt x="995881" y="860079"/>
                </a:cubicBezTo>
                <a:cubicBezTo>
                  <a:pt x="1003575" y="852385"/>
                  <a:pt x="1014682" y="848938"/>
                  <a:pt x="1023041" y="841972"/>
                </a:cubicBezTo>
                <a:cubicBezTo>
                  <a:pt x="1032877" y="833775"/>
                  <a:pt x="1040366" y="823009"/>
                  <a:pt x="1050202" y="814812"/>
                </a:cubicBezTo>
                <a:cubicBezTo>
                  <a:pt x="1095193" y="777320"/>
                  <a:pt x="1058364" y="812505"/>
                  <a:pt x="1104523" y="787651"/>
                </a:cubicBezTo>
                <a:cubicBezTo>
                  <a:pt x="1135510" y="770966"/>
                  <a:pt x="1161670" y="744460"/>
                  <a:pt x="1195057" y="733331"/>
                </a:cubicBezTo>
                <a:cubicBezTo>
                  <a:pt x="1225528" y="723174"/>
                  <a:pt x="1227108" y="724069"/>
                  <a:pt x="1258432" y="706170"/>
                </a:cubicBezTo>
                <a:cubicBezTo>
                  <a:pt x="1267879" y="700772"/>
                  <a:pt x="1276145" y="693461"/>
                  <a:pt x="1285592" y="688063"/>
                </a:cubicBezTo>
                <a:cubicBezTo>
                  <a:pt x="1297310" y="681367"/>
                  <a:pt x="1310824" y="677800"/>
                  <a:pt x="1321806" y="669956"/>
                </a:cubicBezTo>
                <a:cubicBezTo>
                  <a:pt x="1332225" y="662514"/>
                  <a:pt x="1338547" y="650238"/>
                  <a:pt x="1348966" y="642796"/>
                </a:cubicBezTo>
                <a:cubicBezTo>
                  <a:pt x="1365063" y="631298"/>
                  <a:pt x="1392636" y="621266"/>
                  <a:pt x="1412340" y="615636"/>
                </a:cubicBezTo>
                <a:cubicBezTo>
                  <a:pt x="1424304" y="612218"/>
                  <a:pt x="1436903" y="610951"/>
                  <a:pt x="1448554" y="606582"/>
                </a:cubicBezTo>
                <a:cubicBezTo>
                  <a:pt x="1523470" y="578488"/>
                  <a:pt x="1441374" y="594795"/>
                  <a:pt x="1539089" y="570368"/>
                </a:cubicBezTo>
                <a:cubicBezTo>
                  <a:pt x="1557474" y="565772"/>
                  <a:pt x="1584274" y="560057"/>
                  <a:pt x="1602463" y="552261"/>
                </a:cubicBezTo>
                <a:cubicBezTo>
                  <a:pt x="1644067" y="534430"/>
                  <a:pt x="1637158" y="530082"/>
                  <a:pt x="1683944" y="516047"/>
                </a:cubicBezTo>
                <a:cubicBezTo>
                  <a:pt x="1698683" y="511625"/>
                  <a:pt x="1714190" y="510332"/>
                  <a:pt x="1729212" y="506994"/>
                </a:cubicBezTo>
                <a:cubicBezTo>
                  <a:pt x="1741359" y="504295"/>
                  <a:pt x="1753355" y="500958"/>
                  <a:pt x="1765426" y="497940"/>
                </a:cubicBezTo>
                <a:cubicBezTo>
                  <a:pt x="1805192" y="471430"/>
                  <a:pt x="1825615" y="455122"/>
                  <a:pt x="1883121" y="443620"/>
                </a:cubicBezTo>
                <a:cubicBezTo>
                  <a:pt x="1898210" y="440602"/>
                  <a:pt x="1913460" y="438298"/>
                  <a:pt x="1928388" y="434566"/>
                </a:cubicBezTo>
                <a:cubicBezTo>
                  <a:pt x="1973354" y="423324"/>
                  <a:pt x="1939937" y="426841"/>
                  <a:pt x="1991762" y="407406"/>
                </a:cubicBezTo>
                <a:cubicBezTo>
                  <a:pt x="2003413" y="403037"/>
                  <a:pt x="2016012" y="401770"/>
                  <a:pt x="2027976" y="398352"/>
                </a:cubicBezTo>
                <a:cubicBezTo>
                  <a:pt x="2118894" y="372375"/>
                  <a:pt x="1978137" y="408550"/>
                  <a:pt x="2091350" y="380245"/>
                </a:cubicBezTo>
                <a:cubicBezTo>
                  <a:pt x="2106439" y="371192"/>
                  <a:pt x="2120598" y="360367"/>
                  <a:pt x="2136618" y="353085"/>
                </a:cubicBezTo>
                <a:cubicBezTo>
                  <a:pt x="2153993" y="345187"/>
                  <a:pt x="2172831" y="341014"/>
                  <a:pt x="2190938" y="334978"/>
                </a:cubicBezTo>
                <a:lnTo>
                  <a:pt x="2218099" y="325925"/>
                </a:lnTo>
                <a:cubicBezTo>
                  <a:pt x="2227152" y="322907"/>
                  <a:pt x="2236001" y="319185"/>
                  <a:pt x="2245259" y="316871"/>
                </a:cubicBezTo>
                <a:lnTo>
                  <a:pt x="2281473" y="307818"/>
                </a:lnTo>
                <a:cubicBezTo>
                  <a:pt x="2313657" y="291726"/>
                  <a:pt x="2313769" y="289537"/>
                  <a:pt x="2344847" y="280657"/>
                </a:cubicBezTo>
                <a:cubicBezTo>
                  <a:pt x="2364996" y="274900"/>
                  <a:pt x="2388679" y="271236"/>
                  <a:pt x="2408222" y="262550"/>
                </a:cubicBezTo>
                <a:cubicBezTo>
                  <a:pt x="2446879" y="245369"/>
                  <a:pt x="2454745" y="235075"/>
                  <a:pt x="2489703" y="226336"/>
                </a:cubicBezTo>
                <a:cubicBezTo>
                  <a:pt x="2529443" y="216401"/>
                  <a:pt x="2550441" y="218600"/>
                  <a:pt x="2589291" y="199176"/>
                </a:cubicBezTo>
                <a:cubicBezTo>
                  <a:pt x="2607398" y="190123"/>
                  <a:pt x="2624816" y="179534"/>
                  <a:pt x="2643612" y="172016"/>
                </a:cubicBezTo>
                <a:cubicBezTo>
                  <a:pt x="2657418" y="166494"/>
                  <a:pt x="2713797" y="156419"/>
                  <a:pt x="2725093" y="153909"/>
                </a:cubicBezTo>
                <a:cubicBezTo>
                  <a:pt x="2788754" y="139762"/>
                  <a:pt x="2735553" y="150920"/>
                  <a:pt x="2788467" y="135802"/>
                </a:cubicBezTo>
                <a:cubicBezTo>
                  <a:pt x="2800431" y="132384"/>
                  <a:pt x="2812610" y="129766"/>
                  <a:pt x="2824681" y="126748"/>
                </a:cubicBezTo>
                <a:cubicBezTo>
                  <a:pt x="2833734" y="120712"/>
                  <a:pt x="2841840" y="112927"/>
                  <a:pt x="2851841" y="108641"/>
                </a:cubicBezTo>
                <a:cubicBezTo>
                  <a:pt x="2866068" y="102544"/>
                  <a:pt x="2921508" y="93757"/>
                  <a:pt x="2933323" y="90535"/>
                </a:cubicBezTo>
                <a:cubicBezTo>
                  <a:pt x="2951737" y="85513"/>
                  <a:pt x="2987643" y="72428"/>
                  <a:pt x="2987643" y="72428"/>
                </a:cubicBezTo>
                <a:cubicBezTo>
                  <a:pt x="3044582" y="34469"/>
                  <a:pt x="2983499" y="70792"/>
                  <a:pt x="3087232" y="36214"/>
                </a:cubicBezTo>
                <a:cubicBezTo>
                  <a:pt x="3105339" y="30178"/>
                  <a:pt x="3123036" y="22736"/>
                  <a:pt x="3141552" y="18107"/>
                </a:cubicBezTo>
                <a:cubicBezTo>
                  <a:pt x="3187024" y="6738"/>
                  <a:pt x="3165962" y="12988"/>
                  <a:pt x="3204927" y="0"/>
                </a:cubicBezTo>
                <a:cubicBezTo>
                  <a:pt x="3274337" y="3018"/>
                  <a:pt x="3343885" y="3724"/>
                  <a:pt x="3413156" y="9053"/>
                </a:cubicBezTo>
                <a:cubicBezTo>
                  <a:pt x="3422671" y="9785"/>
                  <a:pt x="3431001" y="16037"/>
                  <a:pt x="3440317" y="18107"/>
                </a:cubicBezTo>
                <a:cubicBezTo>
                  <a:pt x="3458236" y="22089"/>
                  <a:pt x="3476530" y="24142"/>
                  <a:pt x="3494637" y="27160"/>
                </a:cubicBezTo>
                <a:cubicBezTo>
                  <a:pt x="3547924" y="53803"/>
                  <a:pt x="3518046" y="40998"/>
                  <a:pt x="3585172" y="63374"/>
                </a:cubicBezTo>
                <a:cubicBezTo>
                  <a:pt x="3594226" y="66392"/>
                  <a:pt x="3602919" y="70859"/>
                  <a:pt x="3612333" y="72428"/>
                </a:cubicBezTo>
                <a:lnTo>
                  <a:pt x="3666653" y="81481"/>
                </a:lnTo>
                <a:cubicBezTo>
                  <a:pt x="3717319" y="115258"/>
                  <a:pt x="3672803" y="89566"/>
                  <a:pt x="3757188" y="117695"/>
                </a:cubicBezTo>
                <a:cubicBezTo>
                  <a:pt x="3772605" y="122834"/>
                  <a:pt x="3787038" y="130663"/>
                  <a:pt x="3802455" y="135802"/>
                </a:cubicBezTo>
                <a:cubicBezTo>
                  <a:pt x="3819868" y="141606"/>
                  <a:pt x="3848386" y="145187"/>
                  <a:pt x="3865830" y="153909"/>
                </a:cubicBezTo>
                <a:cubicBezTo>
                  <a:pt x="3878382" y="160185"/>
                  <a:pt x="3922455" y="187683"/>
                  <a:pt x="3938257" y="199176"/>
                </a:cubicBezTo>
                <a:cubicBezTo>
                  <a:pt x="3962663" y="216926"/>
                  <a:pt x="3993945" y="228387"/>
                  <a:pt x="4010685" y="253497"/>
                </a:cubicBezTo>
                <a:cubicBezTo>
                  <a:pt x="4016721" y="262550"/>
                  <a:pt x="4020603" y="273492"/>
                  <a:pt x="4028792" y="280657"/>
                </a:cubicBezTo>
                <a:cubicBezTo>
                  <a:pt x="4045170" y="294987"/>
                  <a:pt x="4083113" y="316871"/>
                  <a:pt x="4083113" y="316871"/>
                </a:cubicBezTo>
                <a:cubicBezTo>
                  <a:pt x="4122279" y="375621"/>
                  <a:pt x="4074475" y="317109"/>
                  <a:pt x="4137434" y="353085"/>
                </a:cubicBezTo>
                <a:cubicBezTo>
                  <a:pt x="4230859" y="406469"/>
                  <a:pt x="4107715" y="353844"/>
                  <a:pt x="4182701" y="407406"/>
                </a:cubicBezTo>
                <a:cubicBezTo>
                  <a:pt x="4195925" y="416852"/>
                  <a:pt x="4212879" y="419477"/>
                  <a:pt x="4227968" y="425513"/>
                </a:cubicBezTo>
                <a:cubicBezTo>
                  <a:pt x="4237022" y="437584"/>
                  <a:pt x="4243851" y="451702"/>
                  <a:pt x="4255129" y="461727"/>
                </a:cubicBezTo>
                <a:cubicBezTo>
                  <a:pt x="4271394" y="476184"/>
                  <a:pt x="4309449" y="497940"/>
                  <a:pt x="4309449" y="497940"/>
                </a:cubicBezTo>
                <a:cubicBezTo>
                  <a:pt x="4325972" y="547508"/>
                  <a:pt x="4308300" y="510888"/>
                  <a:pt x="4363770" y="561315"/>
                </a:cubicBezTo>
                <a:cubicBezTo>
                  <a:pt x="4382718" y="578540"/>
                  <a:pt x="4402727" y="595150"/>
                  <a:pt x="4418091" y="615636"/>
                </a:cubicBezTo>
                <a:cubicBezTo>
                  <a:pt x="4427144" y="627707"/>
                  <a:pt x="4436481" y="639571"/>
                  <a:pt x="4445251" y="651849"/>
                </a:cubicBezTo>
                <a:cubicBezTo>
                  <a:pt x="4451575" y="660703"/>
                  <a:pt x="4455664" y="671316"/>
                  <a:pt x="4463358" y="679010"/>
                </a:cubicBezTo>
                <a:cubicBezTo>
                  <a:pt x="4474028" y="689680"/>
                  <a:pt x="4487501" y="697117"/>
                  <a:pt x="4499572" y="706170"/>
                </a:cubicBezTo>
                <a:cubicBezTo>
                  <a:pt x="4566535" y="806616"/>
                  <a:pt x="4452831" y="642586"/>
                  <a:pt x="4553893" y="760491"/>
                </a:cubicBezTo>
                <a:cubicBezTo>
                  <a:pt x="4562676" y="770738"/>
                  <a:pt x="4565304" y="784987"/>
                  <a:pt x="4572000" y="796705"/>
                </a:cubicBezTo>
                <a:cubicBezTo>
                  <a:pt x="4597532" y="841386"/>
                  <a:pt x="4584889" y="808273"/>
                  <a:pt x="4617267" y="860079"/>
                </a:cubicBezTo>
                <a:cubicBezTo>
                  <a:pt x="4624420" y="871524"/>
                  <a:pt x="4626734" y="885925"/>
                  <a:pt x="4635374" y="896293"/>
                </a:cubicBezTo>
                <a:cubicBezTo>
                  <a:pt x="4642340" y="904652"/>
                  <a:pt x="4654176" y="907434"/>
                  <a:pt x="4662535" y="914400"/>
                </a:cubicBezTo>
                <a:cubicBezTo>
                  <a:pt x="4672371" y="922596"/>
                  <a:pt x="4681835" y="931454"/>
                  <a:pt x="4689695" y="941560"/>
                </a:cubicBezTo>
                <a:cubicBezTo>
                  <a:pt x="4703056" y="958738"/>
                  <a:pt x="4713838" y="977774"/>
                  <a:pt x="4725909" y="995881"/>
                </a:cubicBezTo>
                <a:cubicBezTo>
                  <a:pt x="4725913" y="995886"/>
                  <a:pt x="4762120" y="1050197"/>
                  <a:pt x="4762123" y="1050202"/>
                </a:cubicBezTo>
                <a:cubicBezTo>
                  <a:pt x="4774194" y="1074345"/>
                  <a:pt x="4789800" y="1097023"/>
                  <a:pt x="4798336" y="1122630"/>
                </a:cubicBezTo>
                <a:cubicBezTo>
                  <a:pt x="4816933" y="1178417"/>
                  <a:pt x="4795662" y="1118876"/>
                  <a:pt x="4825497" y="1186004"/>
                </a:cubicBezTo>
                <a:cubicBezTo>
                  <a:pt x="4855028" y="1252448"/>
                  <a:pt x="4829646" y="1210334"/>
                  <a:pt x="4861711" y="1258432"/>
                </a:cubicBezTo>
                <a:cubicBezTo>
                  <a:pt x="4891660" y="1348282"/>
                  <a:pt x="4841412" y="1211031"/>
                  <a:pt x="4897925" y="1312752"/>
                </a:cubicBezTo>
                <a:cubicBezTo>
                  <a:pt x="4907194" y="1329436"/>
                  <a:pt x="4905445" y="1351192"/>
                  <a:pt x="4916032" y="1367073"/>
                </a:cubicBezTo>
                <a:cubicBezTo>
                  <a:pt x="4967931" y="1444927"/>
                  <a:pt x="4905701" y="1346415"/>
                  <a:pt x="4943192" y="1421394"/>
                </a:cubicBezTo>
                <a:cubicBezTo>
                  <a:pt x="4948058" y="1431126"/>
                  <a:pt x="4955263" y="1439501"/>
                  <a:pt x="4961299" y="1448554"/>
                </a:cubicBezTo>
                <a:cubicBezTo>
                  <a:pt x="4967335" y="1466661"/>
                  <a:pt x="4967954" y="1487606"/>
                  <a:pt x="4979406" y="1502875"/>
                </a:cubicBezTo>
                <a:cubicBezTo>
                  <a:pt x="4983051" y="1507735"/>
                  <a:pt x="5019860" y="1555420"/>
                  <a:pt x="5024673" y="1566249"/>
                </a:cubicBezTo>
                <a:cubicBezTo>
                  <a:pt x="5032425" y="1583690"/>
                  <a:pt x="5029284" y="1607074"/>
                  <a:pt x="5042780" y="1620570"/>
                </a:cubicBezTo>
                <a:cubicBezTo>
                  <a:pt x="5051833" y="1629624"/>
                  <a:pt x="5062498" y="1637312"/>
                  <a:pt x="5069940" y="1647731"/>
                </a:cubicBezTo>
                <a:cubicBezTo>
                  <a:pt x="5101339" y="1691690"/>
                  <a:pt x="5077398" y="1671699"/>
                  <a:pt x="5097101" y="1711105"/>
                </a:cubicBezTo>
                <a:cubicBezTo>
                  <a:pt x="5101967" y="1720837"/>
                  <a:pt x="5109172" y="1729212"/>
                  <a:pt x="5115208" y="1738265"/>
                </a:cubicBezTo>
                <a:cubicBezTo>
                  <a:pt x="5118226" y="1747319"/>
                  <a:pt x="5120502" y="1756654"/>
                  <a:pt x="5124261" y="1765426"/>
                </a:cubicBezTo>
                <a:cubicBezTo>
                  <a:pt x="5138043" y="1797584"/>
                  <a:pt x="5142293" y="1801526"/>
                  <a:pt x="5160475" y="1828800"/>
                </a:cubicBezTo>
                <a:cubicBezTo>
                  <a:pt x="5157457" y="1837853"/>
                  <a:pt x="5158753" y="1849851"/>
                  <a:pt x="5151422" y="1855960"/>
                </a:cubicBezTo>
                <a:cubicBezTo>
                  <a:pt x="5138937" y="1866364"/>
                  <a:pt x="5120690" y="1866799"/>
                  <a:pt x="5106154" y="1874067"/>
                </a:cubicBezTo>
                <a:cubicBezTo>
                  <a:pt x="5096422" y="1878933"/>
                  <a:pt x="5088995" y="1887888"/>
                  <a:pt x="5078994" y="1892174"/>
                </a:cubicBezTo>
                <a:cubicBezTo>
                  <a:pt x="5067557" y="1897076"/>
                  <a:pt x="5054431" y="1896859"/>
                  <a:pt x="5042780" y="1901228"/>
                </a:cubicBezTo>
                <a:cubicBezTo>
                  <a:pt x="5030143" y="1905967"/>
                  <a:pt x="5019543" y="1915627"/>
                  <a:pt x="5006566" y="1919335"/>
                </a:cubicBezTo>
                <a:cubicBezTo>
                  <a:pt x="4937568" y="1939048"/>
                  <a:pt x="4887953" y="1939994"/>
                  <a:pt x="4816443" y="1946495"/>
                </a:cubicBezTo>
                <a:cubicBezTo>
                  <a:pt x="3721531" y="2165468"/>
                  <a:pt x="2583239" y="1952514"/>
                  <a:pt x="1466661" y="1946495"/>
                </a:cubicBezTo>
                <a:cubicBezTo>
                  <a:pt x="1435213" y="1946325"/>
                  <a:pt x="1308763" y="1911347"/>
                  <a:pt x="1303699" y="1910281"/>
                </a:cubicBezTo>
                <a:cubicBezTo>
                  <a:pt x="1282818" y="1905885"/>
                  <a:pt x="1261450" y="1904246"/>
                  <a:pt x="1240325" y="1901228"/>
                </a:cubicBezTo>
                <a:cubicBezTo>
                  <a:pt x="1225236" y="1895192"/>
                  <a:pt x="1210623" y="1887791"/>
                  <a:pt x="1195057" y="1883121"/>
                </a:cubicBezTo>
                <a:cubicBezTo>
                  <a:pt x="1180318" y="1878699"/>
                  <a:pt x="1164811" y="1877405"/>
                  <a:pt x="1149790" y="1874067"/>
                </a:cubicBezTo>
                <a:cubicBezTo>
                  <a:pt x="1137643" y="1871368"/>
                  <a:pt x="1125494" y="1868589"/>
                  <a:pt x="1113576" y="1865014"/>
                </a:cubicBezTo>
                <a:cubicBezTo>
                  <a:pt x="1083397" y="1855960"/>
                  <a:pt x="1054338" y="1843069"/>
                  <a:pt x="1023041" y="1837853"/>
                </a:cubicBezTo>
                <a:cubicBezTo>
                  <a:pt x="999042" y="1833853"/>
                  <a:pt x="974700" y="1832241"/>
                  <a:pt x="950614" y="1828800"/>
                </a:cubicBezTo>
                <a:cubicBezTo>
                  <a:pt x="932442" y="1826204"/>
                  <a:pt x="914436" y="1822537"/>
                  <a:pt x="896293" y="1819746"/>
                </a:cubicBezTo>
                <a:cubicBezTo>
                  <a:pt x="875202" y="1816501"/>
                  <a:pt x="854044" y="1813711"/>
                  <a:pt x="832919" y="1810693"/>
                </a:cubicBezTo>
                <a:cubicBezTo>
                  <a:pt x="823865" y="1807675"/>
                  <a:pt x="815074" y="1803709"/>
                  <a:pt x="805758" y="1801639"/>
                </a:cubicBezTo>
                <a:cubicBezTo>
                  <a:pt x="770375" y="1793776"/>
                  <a:pt x="723126" y="1789720"/>
                  <a:pt x="688063" y="1783533"/>
                </a:cubicBezTo>
                <a:cubicBezTo>
                  <a:pt x="530950" y="1755807"/>
                  <a:pt x="664888" y="1771550"/>
                  <a:pt x="497940" y="1756372"/>
                </a:cubicBezTo>
                <a:cubicBezTo>
                  <a:pt x="482851" y="1753354"/>
                  <a:pt x="467851" y="1749849"/>
                  <a:pt x="452673" y="1747319"/>
                </a:cubicBezTo>
                <a:cubicBezTo>
                  <a:pt x="431624" y="1743811"/>
                  <a:pt x="410294" y="1742082"/>
                  <a:pt x="389299" y="1738265"/>
                </a:cubicBezTo>
                <a:cubicBezTo>
                  <a:pt x="377057" y="1736039"/>
                  <a:pt x="365419" y="1730856"/>
                  <a:pt x="353085" y="1729212"/>
                </a:cubicBezTo>
                <a:cubicBezTo>
                  <a:pt x="320044" y="1724807"/>
                  <a:pt x="286693" y="1723176"/>
                  <a:pt x="253497" y="1720158"/>
                </a:cubicBezTo>
                <a:cubicBezTo>
                  <a:pt x="181761" y="1696246"/>
                  <a:pt x="218003" y="1705189"/>
                  <a:pt x="144855" y="1692998"/>
                </a:cubicBezTo>
                <a:cubicBezTo>
                  <a:pt x="135802" y="1686962"/>
                  <a:pt x="126054" y="1681857"/>
                  <a:pt x="117695" y="1674891"/>
                </a:cubicBezTo>
                <a:cubicBezTo>
                  <a:pt x="96063" y="1656864"/>
                  <a:pt x="62087" y="1616706"/>
                  <a:pt x="54321" y="1593410"/>
                </a:cubicBezTo>
                <a:cubicBezTo>
                  <a:pt x="51303" y="1584356"/>
                  <a:pt x="49026" y="1575021"/>
                  <a:pt x="45267" y="1566249"/>
                </a:cubicBezTo>
                <a:cubicBezTo>
                  <a:pt x="39951" y="1553844"/>
                  <a:pt x="32476" y="1542441"/>
                  <a:pt x="27160" y="1530036"/>
                </a:cubicBezTo>
                <a:cubicBezTo>
                  <a:pt x="23401" y="1521264"/>
                  <a:pt x="4527" y="1492313"/>
                  <a:pt x="0" y="1484768"/>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35" name="Group 134"/>
          <p:cNvGrpSpPr/>
          <p:nvPr/>
        </p:nvGrpSpPr>
        <p:grpSpPr>
          <a:xfrm>
            <a:off x="9547690" y="1613497"/>
            <a:ext cx="2001888" cy="4934660"/>
            <a:chOff x="3379176" y="481253"/>
            <a:chExt cx="2001888" cy="4934660"/>
          </a:xfrm>
        </p:grpSpPr>
        <p:grpSp>
          <p:nvGrpSpPr>
            <p:cNvPr id="136" name="Group 135"/>
            <p:cNvGrpSpPr/>
            <p:nvPr/>
          </p:nvGrpSpPr>
          <p:grpSpPr>
            <a:xfrm>
              <a:off x="3379176" y="481253"/>
              <a:ext cx="2001888" cy="4934660"/>
              <a:chOff x="3104183" y="529034"/>
              <a:chExt cx="1415407" cy="3344532"/>
            </a:xfrm>
          </p:grpSpPr>
          <p:sp>
            <p:nvSpPr>
              <p:cNvPr id="159" name="Oval 158"/>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0" name="Oval 159"/>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1" name="Oval 160"/>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2" name="Oval 161"/>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3" name="Oval 162"/>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4" name="Trapezoid 163"/>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5" name="Trapezoid 164"/>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6" name="Trapezoid 16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7" name="Oval 16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8" name="Round Diagonal Corner Rectangle 167"/>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69" name="Round Diagonal Corner Rectangle 168"/>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0" name="Oval 169"/>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1" name="Trapezoid 17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2" name="Trapezoid 17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3" name="Oval 172"/>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74" name="Oval 173"/>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137" name="Group 136"/>
            <p:cNvGrpSpPr/>
            <p:nvPr/>
          </p:nvGrpSpPr>
          <p:grpSpPr>
            <a:xfrm rot="5064542">
              <a:off x="3663476" y="3438057"/>
              <a:ext cx="2025923" cy="403837"/>
              <a:chOff x="5852664" y="2219295"/>
              <a:chExt cx="4456611" cy="986155"/>
            </a:xfrm>
          </p:grpSpPr>
          <p:grpSp>
            <p:nvGrpSpPr>
              <p:cNvPr id="149" name="Group 148"/>
              <p:cNvGrpSpPr/>
              <p:nvPr/>
            </p:nvGrpSpPr>
            <p:grpSpPr>
              <a:xfrm>
                <a:off x="5852664" y="2219295"/>
                <a:ext cx="1926771" cy="964384"/>
                <a:chOff x="5852664" y="2219295"/>
                <a:chExt cx="1926771" cy="964384"/>
              </a:xfrm>
            </p:grpSpPr>
            <p:sp>
              <p:nvSpPr>
                <p:cNvPr id="156" name="Notched Right Arrow 15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7" name="Notched Right Arrow 15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8" name="Diamond 15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50" name="Notched Right Arrow 14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1" name="Notched Right Arrow 15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52" name="Group 151"/>
              <p:cNvGrpSpPr/>
              <p:nvPr/>
            </p:nvGrpSpPr>
            <p:grpSpPr>
              <a:xfrm>
                <a:off x="8382504" y="2241066"/>
                <a:ext cx="1926771" cy="964384"/>
                <a:chOff x="5852664" y="2219295"/>
                <a:chExt cx="1926771" cy="964384"/>
              </a:xfrm>
            </p:grpSpPr>
            <p:sp>
              <p:nvSpPr>
                <p:cNvPr id="153" name="Notched Right Arrow 15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4" name="Notched Right Arrow 15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55" name="Diamond 15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138" name="Group 137"/>
            <p:cNvGrpSpPr/>
            <p:nvPr/>
          </p:nvGrpSpPr>
          <p:grpSpPr>
            <a:xfrm rot="16535458" flipH="1">
              <a:off x="3004808" y="3414764"/>
              <a:ext cx="2025923" cy="403837"/>
              <a:chOff x="5852664" y="2219295"/>
              <a:chExt cx="4456611" cy="986155"/>
            </a:xfrm>
          </p:grpSpPr>
          <p:grpSp>
            <p:nvGrpSpPr>
              <p:cNvPr id="139" name="Group 138"/>
              <p:cNvGrpSpPr/>
              <p:nvPr/>
            </p:nvGrpSpPr>
            <p:grpSpPr>
              <a:xfrm>
                <a:off x="5852664" y="2219295"/>
                <a:ext cx="1926771" cy="964384"/>
                <a:chOff x="5852664" y="2219295"/>
                <a:chExt cx="1926771" cy="964384"/>
              </a:xfrm>
            </p:grpSpPr>
            <p:sp>
              <p:nvSpPr>
                <p:cNvPr id="146" name="Notched Right Arrow 14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7" name="Notched Right Arrow 14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8" name="Diamond 14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140" name="Notched Right Arrow 13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1" name="Notched Right Arrow 14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nvGrpSpPr>
              <p:cNvPr id="142" name="Group 141"/>
              <p:cNvGrpSpPr/>
              <p:nvPr/>
            </p:nvGrpSpPr>
            <p:grpSpPr>
              <a:xfrm>
                <a:off x="8382504" y="2241066"/>
                <a:ext cx="1926771" cy="964384"/>
                <a:chOff x="5852664" y="2219295"/>
                <a:chExt cx="1926771" cy="964384"/>
              </a:xfrm>
            </p:grpSpPr>
            <p:sp>
              <p:nvSpPr>
                <p:cNvPr id="143" name="Notched Right Arrow 14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4" name="Notched Right Arrow 14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45" name="Diamond 14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grpSp>
        <p:nvGrpSpPr>
          <p:cNvPr id="6" name="Group 5"/>
          <p:cNvGrpSpPr/>
          <p:nvPr/>
        </p:nvGrpSpPr>
        <p:grpSpPr>
          <a:xfrm>
            <a:off x="137851" y="2020462"/>
            <a:ext cx="8017457" cy="1384447"/>
            <a:chOff x="137851" y="2020462"/>
            <a:chExt cx="8017457" cy="1384447"/>
          </a:xfrm>
        </p:grpSpPr>
        <p:grpSp>
          <p:nvGrpSpPr>
            <p:cNvPr id="5" name="Group 4"/>
            <p:cNvGrpSpPr/>
            <p:nvPr/>
          </p:nvGrpSpPr>
          <p:grpSpPr>
            <a:xfrm>
              <a:off x="2195012" y="2030097"/>
              <a:ext cx="1930534" cy="730764"/>
              <a:chOff x="2683550" y="2021741"/>
              <a:chExt cx="1930534" cy="730764"/>
            </a:xfrm>
          </p:grpSpPr>
          <p:grpSp>
            <p:nvGrpSpPr>
              <p:cNvPr id="246" name="Group 15"/>
              <p:cNvGrpSpPr/>
              <p:nvPr/>
            </p:nvGrpSpPr>
            <p:grpSpPr>
              <a:xfrm>
                <a:off x="4352680" y="2047834"/>
                <a:ext cx="261404" cy="635807"/>
                <a:chOff x="5883426" y="1905000"/>
                <a:chExt cx="1271017" cy="3165915"/>
              </a:xfrm>
              <a:solidFill>
                <a:schemeClr val="tx1"/>
              </a:solidFill>
            </p:grpSpPr>
            <p:sp>
              <p:nvSpPr>
                <p:cNvPr id="277" name="Oval 2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8" name="Rounded Rectangle 2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9" name="Rounded Rectangle 2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0" name="Rounded Rectangle 2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81" name="Rounded Rectangle 2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7" name="Group 15"/>
              <p:cNvGrpSpPr/>
              <p:nvPr/>
            </p:nvGrpSpPr>
            <p:grpSpPr>
              <a:xfrm>
                <a:off x="3012754" y="2021741"/>
                <a:ext cx="261404" cy="635807"/>
                <a:chOff x="5883426" y="1905000"/>
                <a:chExt cx="1271017" cy="3165915"/>
              </a:xfrm>
              <a:solidFill>
                <a:schemeClr val="tx1"/>
              </a:solidFill>
            </p:grpSpPr>
            <p:sp>
              <p:nvSpPr>
                <p:cNvPr id="272" name="Oval 2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3" name="Rounded Rectangle 2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4" name="Rounded Rectangle 2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5" name="Rounded Rectangle 2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6" name="Rounded Rectangle 2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8" name="Group 15"/>
              <p:cNvGrpSpPr/>
              <p:nvPr/>
            </p:nvGrpSpPr>
            <p:grpSpPr>
              <a:xfrm>
                <a:off x="3667590" y="2048761"/>
                <a:ext cx="261404" cy="635807"/>
                <a:chOff x="5883426" y="1905000"/>
                <a:chExt cx="1271017" cy="3165915"/>
              </a:xfrm>
              <a:solidFill>
                <a:schemeClr val="tx1"/>
              </a:solidFill>
            </p:grpSpPr>
            <p:sp>
              <p:nvSpPr>
                <p:cNvPr id="267" name="Oval 2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8" name="Rounded Rectangle 2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9" name="Rounded Rectangle 2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0" name="Rounded Rectangle 2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71" name="Rounded Rectangle 2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49" name="Group 15"/>
              <p:cNvGrpSpPr/>
              <p:nvPr/>
            </p:nvGrpSpPr>
            <p:grpSpPr>
              <a:xfrm>
                <a:off x="2683550" y="2110395"/>
                <a:ext cx="261404" cy="635807"/>
                <a:chOff x="5883426" y="1905000"/>
                <a:chExt cx="1271017" cy="3165915"/>
              </a:xfrm>
              <a:solidFill>
                <a:schemeClr val="tx1"/>
              </a:solidFill>
            </p:grpSpPr>
            <p:sp>
              <p:nvSpPr>
                <p:cNvPr id="262" name="Oval 2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3" name="Rounded Rectangle 2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4" name="Rounded Rectangle 2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5" name="Rounded Rectangle 2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6" name="Rounded Rectangle 2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50" name="Group 15"/>
              <p:cNvGrpSpPr/>
              <p:nvPr/>
            </p:nvGrpSpPr>
            <p:grpSpPr>
              <a:xfrm>
                <a:off x="3343849" y="2116698"/>
                <a:ext cx="261404" cy="635807"/>
                <a:chOff x="5883426" y="1905000"/>
                <a:chExt cx="1271017" cy="3165915"/>
              </a:xfrm>
              <a:solidFill>
                <a:schemeClr val="tx1"/>
              </a:solidFill>
            </p:grpSpPr>
            <p:sp>
              <p:nvSpPr>
                <p:cNvPr id="257" name="Oval 2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8" name="Rounded Rectangle 2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9" name="Rounded Rectangle 2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0" name="Rounded Rectangle 2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61" name="Rounded Rectangle 2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51" name="Group 15"/>
              <p:cNvGrpSpPr/>
              <p:nvPr/>
            </p:nvGrpSpPr>
            <p:grpSpPr>
              <a:xfrm>
                <a:off x="4018875" y="2096144"/>
                <a:ext cx="261404" cy="635807"/>
                <a:chOff x="5883426" y="1905000"/>
                <a:chExt cx="1271017" cy="3165915"/>
              </a:xfrm>
              <a:solidFill>
                <a:schemeClr val="tx1"/>
              </a:solidFill>
            </p:grpSpPr>
            <p:sp>
              <p:nvSpPr>
                <p:cNvPr id="252" name="Oval 2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3" name="Rounded Rectangle 2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4" name="Rounded Rectangle 2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5" name="Rounded Rectangle 2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56" name="Rounded Rectangle 2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282" name="Group 281"/>
            <p:cNvGrpSpPr/>
            <p:nvPr/>
          </p:nvGrpSpPr>
          <p:grpSpPr>
            <a:xfrm>
              <a:off x="4193904" y="2047834"/>
              <a:ext cx="1930534" cy="730764"/>
              <a:chOff x="2683550" y="2021741"/>
              <a:chExt cx="1930534" cy="730764"/>
            </a:xfrm>
          </p:grpSpPr>
          <p:grpSp>
            <p:nvGrpSpPr>
              <p:cNvPr id="283" name="Group 15"/>
              <p:cNvGrpSpPr/>
              <p:nvPr/>
            </p:nvGrpSpPr>
            <p:grpSpPr>
              <a:xfrm>
                <a:off x="4352680" y="2047834"/>
                <a:ext cx="261404" cy="635807"/>
                <a:chOff x="5883426" y="1905000"/>
                <a:chExt cx="1271017" cy="3165915"/>
              </a:xfrm>
              <a:solidFill>
                <a:schemeClr val="tx1"/>
              </a:solidFill>
            </p:grpSpPr>
            <p:sp>
              <p:nvSpPr>
                <p:cNvPr id="314" name="Oval 31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5" name="Rounded Rectangle 31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6" name="Rounded Rectangle 31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7" name="Rounded Rectangle 31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8" name="Rounded Rectangle 31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4" name="Group 15"/>
              <p:cNvGrpSpPr/>
              <p:nvPr/>
            </p:nvGrpSpPr>
            <p:grpSpPr>
              <a:xfrm>
                <a:off x="3012754" y="2021741"/>
                <a:ext cx="261404" cy="635807"/>
                <a:chOff x="5883426" y="1905000"/>
                <a:chExt cx="1271017" cy="3165915"/>
              </a:xfrm>
              <a:solidFill>
                <a:schemeClr val="tx1"/>
              </a:solidFill>
            </p:grpSpPr>
            <p:sp>
              <p:nvSpPr>
                <p:cNvPr id="309" name="Oval 30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0" name="Rounded Rectangle 30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1" name="Rounded Rectangle 31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2" name="Rounded Rectangle 31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13" name="Rounded Rectangle 31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5" name="Group 15"/>
              <p:cNvGrpSpPr/>
              <p:nvPr/>
            </p:nvGrpSpPr>
            <p:grpSpPr>
              <a:xfrm>
                <a:off x="3667590" y="2048761"/>
                <a:ext cx="261404" cy="635807"/>
                <a:chOff x="5883426" y="1905000"/>
                <a:chExt cx="1271017" cy="3165915"/>
              </a:xfrm>
              <a:solidFill>
                <a:schemeClr val="tx1"/>
              </a:solidFill>
            </p:grpSpPr>
            <p:sp>
              <p:nvSpPr>
                <p:cNvPr id="304" name="Oval 30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5" name="Rounded Rectangle 30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6" name="Rounded Rectangle 30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7" name="Rounded Rectangle 30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8" name="Rounded Rectangle 30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6" name="Group 15"/>
              <p:cNvGrpSpPr/>
              <p:nvPr/>
            </p:nvGrpSpPr>
            <p:grpSpPr>
              <a:xfrm>
                <a:off x="2683550" y="2110395"/>
                <a:ext cx="261404" cy="635807"/>
                <a:chOff x="5883426" y="1905000"/>
                <a:chExt cx="1271017" cy="3165915"/>
              </a:xfrm>
              <a:solidFill>
                <a:schemeClr val="tx1"/>
              </a:solidFill>
            </p:grpSpPr>
            <p:sp>
              <p:nvSpPr>
                <p:cNvPr id="299" name="Oval 29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0" name="Rounded Rectangle 29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1" name="Rounded Rectangle 30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2" name="Rounded Rectangle 30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03" name="Rounded Rectangle 30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7" name="Group 15"/>
              <p:cNvGrpSpPr/>
              <p:nvPr/>
            </p:nvGrpSpPr>
            <p:grpSpPr>
              <a:xfrm>
                <a:off x="3343849" y="2116698"/>
                <a:ext cx="261404" cy="635807"/>
                <a:chOff x="5883426" y="1905000"/>
                <a:chExt cx="1271017" cy="3165915"/>
              </a:xfrm>
              <a:solidFill>
                <a:schemeClr val="tx1"/>
              </a:solidFill>
            </p:grpSpPr>
            <p:sp>
              <p:nvSpPr>
                <p:cNvPr id="294" name="Oval 29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5" name="Rounded Rectangle 29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6" name="Rounded Rectangle 29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7" name="Rounded Rectangle 29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8" name="Rounded Rectangle 29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288" name="Group 15"/>
              <p:cNvGrpSpPr/>
              <p:nvPr/>
            </p:nvGrpSpPr>
            <p:grpSpPr>
              <a:xfrm>
                <a:off x="4018875" y="2096144"/>
                <a:ext cx="261404" cy="635807"/>
                <a:chOff x="5883426" y="1905000"/>
                <a:chExt cx="1271017" cy="3165915"/>
              </a:xfrm>
              <a:solidFill>
                <a:schemeClr val="tx1"/>
              </a:solidFill>
            </p:grpSpPr>
            <p:sp>
              <p:nvSpPr>
                <p:cNvPr id="289" name="Oval 28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0" name="Rounded Rectangle 28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1" name="Rounded Rectangle 29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2" name="Rounded Rectangle 29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293" name="Rounded Rectangle 29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319" name="Group 318"/>
            <p:cNvGrpSpPr/>
            <p:nvPr/>
          </p:nvGrpSpPr>
          <p:grpSpPr>
            <a:xfrm>
              <a:off x="137851" y="2047834"/>
              <a:ext cx="1930534" cy="730764"/>
              <a:chOff x="2683550" y="2021741"/>
              <a:chExt cx="1930534" cy="730764"/>
            </a:xfrm>
          </p:grpSpPr>
          <p:grpSp>
            <p:nvGrpSpPr>
              <p:cNvPr id="320" name="Group 15"/>
              <p:cNvGrpSpPr/>
              <p:nvPr/>
            </p:nvGrpSpPr>
            <p:grpSpPr>
              <a:xfrm>
                <a:off x="4352680" y="2047834"/>
                <a:ext cx="261404" cy="635807"/>
                <a:chOff x="5883426" y="1905000"/>
                <a:chExt cx="1271017" cy="3165915"/>
              </a:xfrm>
              <a:solidFill>
                <a:schemeClr val="tx1"/>
              </a:solidFill>
            </p:grpSpPr>
            <p:sp>
              <p:nvSpPr>
                <p:cNvPr id="351" name="Oval 35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2" name="Rounded Rectangle 35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3" name="Rounded Rectangle 35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4" name="Rounded Rectangle 35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5" name="Rounded Rectangle 35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1" name="Group 15"/>
              <p:cNvGrpSpPr/>
              <p:nvPr/>
            </p:nvGrpSpPr>
            <p:grpSpPr>
              <a:xfrm>
                <a:off x="3012754" y="2021741"/>
                <a:ext cx="261404" cy="635807"/>
                <a:chOff x="5883426" y="1905000"/>
                <a:chExt cx="1271017" cy="3165915"/>
              </a:xfrm>
              <a:solidFill>
                <a:schemeClr val="tx1"/>
              </a:solidFill>
            </p:grpSpPr>
            <p:sp>
              <p:nvSpPr>
                <p:cNvPr id="346" name="Oval 34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7" name="Rounded Rectangle 34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8" name="Rounded Rectangle 34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9" name="Rounded Rectangle 34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50" name="Rounded Rectangle 34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2" name="Group 15"/>
              <p:cNvGrpSpPr/>
              <p:nvPr/>
            </p:nvGrpSpPr>
            <p:grpSpPr>
              <a:xfrm>
                <a:off x="3667590" y="2048761"/>
                <a:ext cx="261404" cy="635807"/>
                <a:chOff x="5883426" y="1905000"/>
                <a:chExt cx="1271017" cy="3165915"/>
              </a:xfrm>
              <a:solidFill>
                <a:schemeClr val="tx1"/>
              </a:solidFill>
            </p:grpSpPr>
            <p:sp>
              <p:nvSpPr>
                <p:cNvPr id="341" name="Oval 3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2" name="Rounded Rectangle 3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3" name="Rounded Rectangle 3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4" name="Rounded Rectangle 3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5" name="Rounded Rectangle 3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3" name="Group 15"/>
              <p:cNvGrpSpPr/>
              <p:nvPr/>
            </p:nvGrpSpPr>
            <p:grpSpPr>
              <a:xfrm>
                <a:off x="2683550" y="2110395"/>
                <a:ext cx="261404" cy="635807"/>
                <a:chOff x="5883426" y="1905000"/>
                <a:chExt cx="1271017" cy="3165915"/>
              </a:xfrm>
              <a:solidFill>
                <a:schemeClr val="tx1"/>
              </a:solidFill>
            </p:grpSpPr>
            <p:sp>
              <p:nvSpPr>
                <p:cNvPr id="336" name="Oval 3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7" name="Rounded Rectangle 3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8" name="Rounded Rectangle 3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9" name="Rounded Rectangle 3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40" name="Rounded Rectangle 3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4" name="Group 15"/>
              <p:cNvGrpSpPr/>
              <p:nvPr/>
            </p:nvGrpSpPr>
            <p:grpSpPr>
              <a:xfrm>
                <a:off x="3343849" y="2116698"/>
                <a:ext cx="261404" cy="635807"/>
                <a:chOff x="5883426" y="1905000"/>
                <a:chExt cx="1271017" cy="3165915"/>
              </a:xfrm>
              <a:solidFill>
                <a:schemeClr val="tx1"/>
              </a:solidFill>
            </p:grpSpPr>
            <p:sp>
              <p:nvSpPr>
                <p:cNvPr id="331" name="Oval 33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2" name="Rounded Rectangle 33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3" name="Rounded Rectangle 33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4" name="Rounded Rectangle 3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5" name="Rounded Rectangle 3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25" name="Group 15"/>
              <p:cNvGrpSpPr/>
              <p:nvPr/>
            </p:nvGrpSpPr>
            <p:grpSpPr>
              <a:xfrm>
                <a:off x="4018875" y="2096144"/>
                <a:ext cx="261404" cy="635807"/>
                <a:chOff x="5883426" y="1905000"/>
                <a:chExt cx="1271017" cy="3165915"/>
              </a:xfrm>
              <a:solidFill>
                <a:schemeClr val="tx1"/>
              </a:solidFill>
            </p:grpSpPr>
            <p:sp>
              <p:nvSpPr>
                <p:cNvPr id="326" name="Oval 32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7" name="Rounded Rectangle 32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8" name="Rounded Rectangle 32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29" name="Rounded Rectangle 32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30" name="Rounded Rectangle 32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356" name="Group 355"/>
            <p:cNvGrpSpPr/>
            <p:nvPr/>
          </p:nvGrpSpPr>
          <p:grpSpPr>
            <a:xfrm>
              <a:off x="2561261" y="2265069"/>
              <a:ext cx="2288234" cy="866164"/>
              <a:chOff x="2683550" y="2021741"/>
              <a:chExt cx="1930534" cy="730764"/>
            </a:xfrm>
          </p:grpSpPr>
          <p:grpSp>
            <p:nvGrpSpPr>
              <p:cNvPr id="357" name="Group 15"/>
              <p:cNvGrpSpPr/>
              <p:nvPr/>
            </p:nvGrpSpPr>
            <p:grpSpPr>
              <a:xfrm>
                <a:off x="4352680" y="2047834"/>
                <a:ext cx="261404" cy="635807"/>
                <a:chOff x="5883426" y="1905000"/>
                <a:chExt cx="1271017" cy="3165915"/>
              </a:xfrm>
              <a:solidFill>
                <a:schemeClr val="tx1"/>
              </a:solidFill>
            </p:grpSpPr>
            <p:sp>
              <p:nvSpPr>
                <p:cNvPr id="388" name="Oval 38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9" name="Rounded Rectangle 38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0" name="Rounded Rectangle 38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1" name="Rounded Rectangle 39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92" name="Rounded Rectangle 39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58" name="Group 15"/>
              <p:cNvGrpSpPr/>
              <p:nvPr/>
            </p:nvGrpSpPr>
            <p:grpSpPr>
              <a:xfrm>
                <a:off x="3012754" y="2021741"/>
                <a:ext cx="261404" cy="635807"/>
                <a:chOff x="5883426" y="1905000"/>
                <a:chExt cx="1271017" cy="3165915"/>
              </a:xfrm>
              <a:solidFill>
                <a:schemeClr val="tx1"/>
              </a:solidFill>
            </p:grpSpPr>
            <p:sp>
              <p:nvSpPr>
                <p:cNvPr id="383" name="Oval 38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4" name="Rounded Rectangle 38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5" name="Rounded Rectangle 38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6" name="Rounded Rectangle 38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7" name="Rounded Rectangle 38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59" name="Group 15"/>
              <p:cNvGrpSpPr/>
              <p:nvPr/>
            </p:nvGrpSpPr>
            <p:grpSpPr>
              <a:xfrm>
                <a:off x="3667590" y="2048761"/>
                <a:ext cx="261404" cy="635807"/>
                <a:chOff x="5883426" y="1905000"/>
                <a:chExt cx="1271017" cy="3165915"/>
              </a:xfrm>
              <a:solidFill>
                <a:schemeClr val="tx1"/>
              </a:solidFill>
            </p:grpSpPr>
            <p:sp>
              <p:nvSpPr>
                <p:cNvPr id="378" name="Oval 37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9" name="Rounded Rectangle 37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0" name="Rounded Rectangle 37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1" name="Rounded Rectangle 38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82" name="Rounded Rectangle 38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60" name="Group 15"/>
              <p:cNvGrpSpPr/>
              <p:nvPr/>
            </p:nvGrpSpPr>
            <p:grpSpPr>
              <a:xfrm>
                <a:off x="2683550" y="2110395"/>
                <a:ext cx="261404" cy="635807"/>
                <a:chOff x="5883426" y="1905000"/>
                <a:chExt cx="1271017" cy="3165915"/>
              </a:xfrm>
              <a:solidFill>
                <a:schemeClr val="tx1"/>
              </a:solidFill>
            </p:grpSpPr>
            <p:sp>
              <p:nvSpPr>
                <p:cNvPr id="373" name="Oval 3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4" name="Rounded Rectangle 3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5" name="Rounded Rectangle 3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6" name="Rounded Rectangle 3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7" name="Rounded Rectangle 3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61" name="Group 15"/>
              <p:cNvGrpSpPr/>
              <p:nvPr/>
            </p:nvGrpSpPr>
            <p:grpSpPr>
              <a:xfrm>
                <a:off x="3343849" y="2116698"/>
                <a:ext cx="261404" cy="635807"/>
                <a:chOff x="5883426" y="1905000"/>
                <a:chExt cx="1271017" cy="3165915"/>
              </a:xfrm>
              <a:solidFill>
                <a:schemeClr val="tx1"/>
              </a:solidFill>
            </p:grpSpPr>
            <p:sp>
              <p:nvSpPr>
                <p:cNvPr id="368" name="Oval 36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9" name="Rounded Rectangle 36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0" name="Rounded Rectangle 36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1" name="Rounded Rectangle 37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72" name="Rounded Rectangle 37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62" name="Group 15"/>
              <p:cNvGrpSpPr/>
              <p:nvPr/>
            </p:nvGrpSpPr>
            <p:grpSpPr>
              <a:xfrm>
                <a:off x="4018875" y="2096144"/>
                <a:ext cx="261404" cy="635807"/>
                <a:chOff x="5883426" y="1905000"/>
                <a:chExt cx="1271017" cy="3165915"/>
              </a:xfrm>
              <a:solidFill>
                <a:schemeClr val="tx1"/>
              </a:solidFill>
            </p:grpSpPr>
            <p:sp>
              <p:nvSpPr>
                <p:cNvPr id="363" name="Oval 36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4" name="Rounded Rectangle 36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5" name="Rounded Rectangle 36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6" name="Rounded Rectangle 36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367" name="Rounded Rectangle 36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393" name="Group 392"/>
            <p:cNvGrpSpPr/>
            <p:nvPr/>
          </p:nvGrpSpPr>
          <p:grpSpPr>
            <a:xfrm>
              <a:off x="247597" y="2520100"/>
              <a:ext cx="2049185" cy="884809"/>
              <a:chOff x="2683550" y="2021741"/>
              <a:chExt cx="1930534" cy="730764"/>
            </a:xfrm>
          </p:grpSpPr>
          <p:grpSp>
            <p:nvGrpSpPr>
              <p:cNvPr id="394" name="Group 15"/>
              <p:cNvGrpSpPr/>
              <p:nvPr/>
            </p:nvGrpSpPr>
            <p:grpSpPr>
              <a:xfrm>
                <a:off x="4352680" y="2047834"/>
                <a:ext cx="261404" cy="635807"/>
                <a:chOff x="5883426" y="1905000"/>
                <a:chExt cx="1271017" cy="3165915"/>
              </a:xfrm>
              <a:solidFill>
                <a:schemeClr val="tx1"/>
              </a:solidFill>
            </p:grpSpPr>
            <p:sp>
              <p:nvSpPr>
                <p:cNvPr id="425" name="Oval 42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6" name="Rounded Rectangle 42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7" name="Rounded Rectangle 42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8" name="Rounded Rectangle 42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9" name="Rounded Rectangle 42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5" name="Group 15"/>
              <p:cNvGrpSpPr/>
              <p:nvPr/>
            </p:nvGrpSpPr>
            <p:grpSpPr>
              <a:xfrm>
                <a:off x="3012754" y="2021741"/>
                <a:ext cx="261404" cy="635807"/>
                <a:chOff x="5883426" y="1905000"/>
                <a:chExt cx="1271017" cy="3165915"/>
              </a:xfrm>
              <a:solidFill>
                <a:schemeClr val="tx1"/>
              </a:solidFill>
            </p:grpSpPr>
            <p:sp>
              <p:nvSpPr>
                <p:cNvPr id="420" name="Oval 41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1" name="Rounded Rectangle 42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2" name="Rounded Rectangle 42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3" name="Rounded Rectangle 42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24" name="Rounded Rectangle 42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6" name="Group 15"/>
              <p:cNvGrpSpPr/>
              <p:nvPr/>
            </p:nvGrpSpPr>
            <p:grpSpPr>
              <a:xfrm>
                <a:off x="3667590" y="2048761"/>
                <a:ext cx="261404" cy="635807"/>
                <a:chOff x="5883426" y="1905000"/>
                <a:chExt cx="1271017" cy="3165915"/>
              </a:xfrm>
              <a:solidFill>
                <a:schemeClr val="tx1"/>
              </a:solidFill>
            </p:grpSpPr>
            <p:sp>
              <p:nvSpPr>
                <p:cNvPr id="415" name="Oval 41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6" name="Rounded Rectangle 41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7" name="Rounded Rectangle 41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8" name="Rounded Rectangle 41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9" name="Rounded Rectangle 41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7" name="Group 15"/>
              <p:cNvGrpSpPr/>
              <p:nvPr/>
            </p:nvGrpSpPr>
            <p:grpSpPr>
              <a:xfrm>
                <a:off x="2683550" y="2110395"/>
                <a:ext cx="261404" cy="635807"/>
                <a:chOff x="5883426" y="1905000"/>
                <a:chExt cx="1271017" cy="3165915"/>
              </a:xfrm>
              <a:solidFill>
                <a:schemeClr val="tx1"/>
              </a:solidFill>
            </p:grpSpPr>
            <p:sp>
              <p:nvSpPr>
                <p:cNvPr id="410" name="Oval 40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1" name="Rounded Rectangle 41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2" name="Rounded Rectangle 4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3" name="Rounded Rectangle 41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14" name="Rounded Rectangle 41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8" name="Group 15"/>
              <p:cNvGrpSpPr/>
              <p:nvPr/>
            </p:nvGrpSpPr>
            <p:grpSpPr>
              <a:xfrm>
                <a:off x="3343849" y="2116698"/>
                <a:ext cx="261404" cy="635807"/>
                <a:chOff x="5883426" y="1905000"/>
                <a:chExt cx="1271017" cy="3165915"/>
              </a:xfrm>
              <a:solidFill>
                <a:schemeClr val="tx1"/>
              </a:solidFill>
            </p:grpSpPr>
            <p:sp>
              <p:nvSpPr>
                <p:cNvPr id="405" name="Oval 40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6" name="Rounded Rectangle 40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7" name="Rounded Rectangle 40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8" name="Rounded Rectangle 40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9" name="Rounded Rectangle 40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399" name="Group 15"/>
              <p:cNvGrpSpPr/>
              <p:nvPr/>
            </p:nvGrpSpPr>
            <p:grpSpPr>
              <a:xfrm>
                <a:off x="4018875" y="2096144"/>
                <a:ext cx="261404" cy="635807"/>
                <a:chOff x="5883426" y="1905000"/>
                <a:chExt cx="1271017" cy="3165915"/>
              </a:xfrm>
              <a:solidFill>
                <a:schemeClr val="tx1"/>
              </a:solidFill>
            </p:grpSpPr>
            <p:sp>
              <p:nvSpPr>
                <p:cNvPr id="400" name="Oval 39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1" name="Rounded Rectangle 40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2" name="Rounded Rectangle 40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3" name="Rounded Rectangle 4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04" name="Rounded Rectangle 4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430" name="Group 429"/>
            <p:cNvGrpSpPr/>
            <p:nvPr/>
          </p:nvGrpSpPr>
          <p:grpSpPr>
            <a:xfrm>
              <a:off x="6224774" y="2020462"/>
              <a:ext cx="1930534" cy="730764"/>
              <a:chOff x="2683550" y="2021741"/>
              <a:chExt cx="1930534" cy="730764"/>
            </a:xfrm>
          </p:grpSpPr>
          <p:grpSp>
            <p:nvGrpSpPr>
              <p:cNvPr id="431" name="Group 15"/>
              <p:cNvGrpSpPr/>
              <p:nvPr/>
            </p:nvGrpSpPr>
            <p:grpSpPr>
              <a:xfrm>
                <a:off x="4352680" y="2047834"/>
                <a:ext cx="261404" cy="635807"/>
                <a:chOff x="5883426" y="1905000"/>
                <a:chExt cx="1271017" cy="3165915"/>
              </a:xfrm>
              <a:solidFill>
                <a:schemeClr val="tx1"/>
              </a:solidFill>
            </p:grpSpPr>
            <p:sp>
              <p:nvSpPr>
                <p:cNvPr id="462" name="Oval 4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3" name="Rounded Rectangle 4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4" name="Rounded Rectangle 4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5" name="Rounded Rectangle 4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6" name="Rounded Rectangle 4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32" name="Group 15"/>
              <p:cNvGrpSpPr/>
              <p:nvPr/>
            </p:nvGrpSpPr>
            <p:grpSpPr>
              <a:xfrm>
                <a:off x="3012754" y="2021741"/>
                <a:ext cx="261404" cy="635807"/>
                <a:chOff x="5883426" y="1905000"/>
                <a:chExt cx="1271017" cy="3165915"/>
              </a:xfrm>
              <a:solidFill>
                <a:schemeClr val="tx1"/>
              </a:solidFill>
            </p:grpSpPr>
            <p:sp>
              <p:nvSpPr>
                <p:cNvPr id="457" name="Oval 4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8" name="Rounded Rectangle 4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9" name="Rounded Rectangle 4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0" name="Rounded Rectangle 4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61" name="Rounded Rectangle 4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33" name="Group 15"/>
              <p:cNvGrpSpPr/>
              <p:nvPr/>
            </p:nvGrpSpPr>
            <p:grpSpPr>
              <a:xfrm>
                <a:off x="3667590" y="2048761"/>
                <a:ext cx="261404" cy="635807"/>
                <a:chOff x="5883426" y="1905000"/>
                <a:chExt cx="1271017" cy="3165915"/>
              </a:xfrm>
              <a:solidFill>
                <a:schemeClr val="tx1"/>
              </a:solidFill>
            </p:grpSpPr>
            <p:sp>
              <p:nvSpPr>
                <p:cNvPr id="452" name="Oval 4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3" name="Rounded Rectangle 4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4" name="Rounded Rectangle 4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5" name="Rounded Rectangle 4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6" name="Rounded Rectangle 4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34" name="Group 15"/>
              <p:cNvGrpSpPr/>
              <p:nvPr/>
            </p:nvGrpSpPr>
            <p:grpSpPr>
              <a:xfrm>
                <a:off x="2683550" y="2110395"/>
                <a:ext cx="261404" cy="635807"/>
                <a:chOff x="5883426" y="1905000"/>
                <a:chExt cx="1271017" cy="3165915"/>
              </a:xfrm>
              <a:solidFill>
                <a:schemeClr val="tx1"/>
              </a:solidFill>
            </p:grpSpPr>
            <p:sp>
              <p:nvSpPr>
                <p:cNvPr id="447" name="Oval 44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8" name="Rounded Rectangle 44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9" name="Rounded Rectangle 44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0" name="Rounded Rectangle 44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51" name="Rounded Rectangle 45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35" name="Group 15"/>
              <p:cNvGrpSpPr/>
              <p:nvPr/>
            </p:nvGrpSpPr>
            <p:grpSpPr>
              <a:xfrm>
                <a:off x="3343849" y="2116698"/>
                <a:ext cx="261404" cy="635807"/>
                <a:chOff x="5883426" y="1905000"/>
                <a:chExt cx="1271017" cy="3165915"/>
              </a:xfrm>
              <a:solidFill>
                <a:schemeClr val="tx1"/>
              </a:solidFill>
            </p:grpSpPr>
            <p:sp>
              <p:nvSpPr>
                <p:cNvPr id="442" name="Oval 44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3" name="Rounded Rectangle 44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4" name="Rounded Rectangle 44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5" name="Rounded Rectangle 44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6" name="Rounded Rectangle 44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36" name="Group 15"/>
              <p:cNvGrpSpPr/>
              <p:nvPr/>
            </p:nvGrpSpPr>
            <p:grpSpPr>
              <a:xfrm>
                <a:off x="4018875" y="2096144"/>
                <a:ext cx="261404" cy="635807"/>
                <a:chOff x="5883426" y="1905000"/>
                <a:chExt cx="1271017" cy="3165915"/>
              </a:xfrm>
              <a:solidFill>
                <a:schemeClr val="tx1"/>
              </a:solidFill>
            </p:grpSpPr>
            <p:sp>
              <p:nvSpPr>
                <p:cNvPr id="437" name="Oval 43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8" name="Rounded Rectangle 43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39" name="Rounded Rectangle 43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0" name="Rounded Rectangle 43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41" name="Rounded Rectangle 44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467" name="Group 466"/>
            <p:cNvGrpSpPr/>
            <p:nvPr/>
          </p:nvGrpSpPr>
          <p:grpSpPr>
            <a:xfrm>
              <a:off x="5317457" y="2238876"/>
              <a:ext cx="2317444" cy="877221"/>
              <a:chOff x="2683550" y="2021741"/>
              <a:chExt cx="1930534" cy="730764"/>
            </a:xfrm>
          </p:grpSpPr>
          <p:grpSp>
            <p:nvGrpSpPr>
              <p:cNvPr id="468" name="Group 15"/>
              <p:cNvGrpSpPr/>
              <p:nvPr/>
            </p:nvGrpSpPr>
            <p:grpSpPr>
              <a:xfrm>
                <a:off x="4352680" y="2047834"/>
                <a:ext cx="261404" cy="635807"/>
                <a:chOff x="5883426" y="1905000"/>
                <a:chExt cx="1271017" cy="3165915"/>
              </a:xfrm>
              <a:solidFill>
                <a:schemeClr val="tx1"/>
              </a:solidFill>
            </p:grpSpPr>
            <p:sp>
              <p:nvSpPr>
                <p:cNvPr id="499" name="Oval 49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0" name="Rounded Rectangle 49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1" name="Rounded Rectangle 50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2" name="Rounded Rectangle 50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03" name="Rounded Rectangle 50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69" name="Group 15"/>
              <p:cNvGrpSpPr/>
              <p:nvPr/>
            </p:nvGrpSpPr>
            <p:grpSpPr>
              <a:xfrm>
                <a:off x="3012754" y="2021741"/>
                <a:ext cx="261404" cy="635807"/>
                <a:chOff x="5883426" y="1905000"/>
                <a:chExt cx="1271017" cy="3165915"/>
              </a:xfrm>
              <a:solidFill>
                <a:schemeClr val="tx1"/>
              </a:solidFill>
            </p:grpSpPr>
            <p:sp>
              <p:nvSpPr>
                <p:cNvPr id="494" name="Oval 49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5" name="Rounded Rectangle 49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6" name="Rounded Rectangle 49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7" name="Rounded Rectangle 49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8" name="Rounded Rectangle 49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70" name="Group 15"/>
              <p:cNvGrpSpPr/>
              <p:nvPr/>
            </p:nvGrpSpPr>
            <p:grpSpPr>
              <a:xfrm>
                <a:off x="3667590" y="2048761"/>
                <a:ext cx="261404" cy="635807"/>
                <a:chOff x="5883426" y="1905000"/>
                <a:chExt cx="1271017" cy="3165915"/>
              </a:xfrm>
              <a:solidFill>
                <a:schemeClr val="tx1"/>
              </a:solidFill>
            </p:grpSpPr>
            <p:sp>
              <p:nvSpPr>
                <p:cNvPr id="489" name="Oval 48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0" name="Rounded Rectangle 48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1" name="Rounded Rectangle 49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2" name="Rounded Rectangle 49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93" name="Rounded Rectangle 49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71" name="Group 15"/>
              <p:cNvGrpSpPr/>
              <p:nvPr/>
            </p:nvGrpSpPr>
            <p:grpSpPr>
              <a:xfrm>
                <a:off x="2683550" y="2110395"/>
                <a:ext cx="261404" cy="635807"/>
                <a:chOff x="5883426" y="1905000"/>
                <a:chExt cx="1271017" cy="3165915"/>
              </a:xfrm>
              <a:solidFill>
                <a:schemeClr val="tx1"/>
              </a:solidFill>
            </p:grpSpPr>
            <p:sp>
              <p:nvSpPr>
                <p:cNvPr id="484" name="Oval 48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5" name="Rounded Rectangle 48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6" name="Rounded Rectangle 48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7" name="Rounded Rectangle 48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8" name="Rounded Rectangle 48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72" name="Group 15"/>
              <p:cNvGrpSpPr/>
              <p:nvPr/>
            </p:nvGrpSpPr>
            <p:grpSpPr>
              <a:xfrm>
                <a:off x="3343849" y="2116698"/>
                <a:ext cx="261404" cy="635807"/>
                <a:chOff x="5883426" y="1905000"/>
                <a:chExt cx="1271017" cy="3165915"/>
              </a:xfrm>
              <a:solidFill>
                <a:schemeClr val="tx1"/>
              </a:solidFill>
            </p:grpSpPr>
            <p:sp>
              <p:nvSpPr>
                <p:cNvPr id="479" name="Oval 47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0" name="Rounded Rectangle 47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1" name="Rounded Rectangle 48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2" name="Rounded Rectangle 48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83" name="Rounded Rectangle 48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473" name="Group 15"/>
              <p:cNvGrpSpPr/>
              <p:nvPr/>
            </p:nvGrpSpPr>
            <p:grpSpPr>
              <a:xfrm>
                <a:off x="4018875" y="2096144"/>
                <a:ext cx="261404" cy="635807"/>
                <a:chOff x="5883426" y="1905000"/>
                <a:chExt cx="1271017" cy="3165915"/>
              </a:xfrm>
              <a:solidFill>
                <a:schemeClr val="tx1"/>
              </a:solidFill>
            </p:grpSpPr>
            <p:sp>
              <p:nvSpPr>
                <p:cNvPr id="474" name="Oval 47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5" name="Rounded Rectangle 47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6" name="Rounded Rectangle 47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7" name="Rounded Rectangle 47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478" name="Rounded Rectangle 47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grpSp>
        <p:nvGrpSpPr>
          <p:cNvPr id="99" name="Group 98"/>
          <p:cNvGrpSpPr/>
          <p:nvPr/>
        </p:nvGrpSpPr>
        <p:grpSpPr>
          <a:xfrm>
            <a:off x="814307" y="1558888"/>
            <a:ext cx="1546210" cy="4660885"/>
            <a:chOff x="3792654" y="1745464"/>
            <a:chExt cx="1330825" cy="4011630"/>
          </a:xfrm>
        </p:grpSpPr>
        <p:sp>
          <p:nvSpPr>
            <p:cNvPr id="100" name="Cloud 99"/>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1" name="Cloud 100"/>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2" name="Oval 101"/>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3" name="Oval 102"/>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4" name="Oval 103"/>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5" name="Oval 104"/>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6" name="Trapezoid 105"/>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7" name="Trapezoid 106"/>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8" name="Trapezoid 107"/>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09" name="Trapezoid 108"/>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0" name="Isosceles Triangle 109"/>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1" name="Rounded Rectangle 110"/>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2" name="Oval 111"/>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3" name="Rounded Rectangle 112"/>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4" name="Moon 113"/>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5" name="Moon 114"/>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6" name="Trapezoid 115"/>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7" name="Trapezoid 116"/>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8" name="Trapezoid 117"/>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19" name="Rounded Rectangle 118"/>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0" name="Isosceles Triangle 119"/>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1" name="Moon 120"/>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2" name="Moon 121"/>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3" name="Moon 122"/>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4" name="Oval 123"/>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5" name="Moon 124"/>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6" name="Rounded Rectangle 125"/>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7" name="Cloud 126"/>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8" name="Oval 127"/>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29" name="6-Point Star 128"/>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0" name="6-Point Star 129"/>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1" name="6-Point Star 130"/>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2" name="6-Point Star 131"/>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3" name="6-Point Star 132"/>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134" name="6-Point Star 133"/>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06" name="Group 505"/>
          <p:cNvGrpSpPr/>
          <p:nvPr/>
        </p:nvGrpSpPr>
        <p:grpSpPr>
          <a:xfrm>
            <a:off x="2778191" y="3209982"/>
            <a:ext cx="2441249" cy="1915205"/>
            <a:chOff x="5370377" y="1007055"/>
            <a:chExt cx="2950877" cy="1934947"/>
          </a:xfrm>
        </p:grpSpPr>
        <p:grpSp>
          <p:nvGrpSpPr>
            <p:cNvPr id="507" name="Group 506"/>
            <p:cNvGrpSpPr/>
            <p:nvPr/>
          </p:nvGrpSpPr>
          <p:grpSpPr>
            <a:xfrm rot="19232379">
              <a:off x="6136103" y="1007055"/>
              <a:ext cx="1323488" cy="823040"/>
              <a:chOff x="6725631" y="3002610"/>
              <a:chExt cx="725924" cy="533400"/>
            </a:xfrm>
          </p:grpSpPr>
          <p:sp>
            <p:nvSpPr>
              <p:cNvPr id="530" name="Moon 52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2" name="Moon 53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08" name="Group 507"/>
            <p:cNvGrpSpPr/>
            <p:nvPr/>
          </p:nvGrpSpPr>
          <p:grpSpPr>
            <a:xfrm>
              <a:off x="5370377" y="1107350"/>
              <a:ext cx="2950877" cy="1834652"/>
              <a:chOff x="3233872" y="3956180"/>
              <a:chExt cx="2950877" cy="1834652"/>
            </a:xfrm>
          </p:grpSpPr>
          <p:sp>
            <p:nvSpPr>
              <p:cNvPr id="509" name="Rounded Rectangle 508"/>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0" name="Freeform 509"/>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1" name="Freeform 510"/>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2" name="Freeform 511"/>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3" name="Freeform 512"/>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4" name="Freeform 513"/>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5" name="Freeform 514"/>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6" name="Freeform 515"/>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7" name="Freeform 516"/>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8" name="Freeform 517"/>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19" name="Freeform 518"/>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0" name="Freeform 519"/>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1" name="Freeform 520"/>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2" name="Freeform 521"/>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3" name="Freeform 522"/>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4" name="Freeform 523"/>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25" name="Freeform 524"/>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grpSp>
        <p:nvGrpSpPr>
          <p:cNvPr id="534" name="Group 533"/>
          <p:cNvGrpSpPr/>
          <p:nvPr/>
        </p:nvGrpSpPr>
        <p:grpSpPr>
          <a:xfrm rot="19232379">
            <a:off x="7150223" y="2835493"/>
            <a:ext cx="1687474" cy="1723856"/>
            <a:chOff x="6592120" y="2543038"/>
            <a:chExt cx="1180280" cy="1190762"/>
          </a:xfrm>
        </p:grpSpPr>
        <p:sp>
          <p:nvSpPr>
            <p:cNvPr id="553" name="Moon 55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4" name="Moon 55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5" name="Moon 55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6" name="Moon 55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7" name="Moon 55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8" name="Moon 55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9" name="Moon 55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grpSp>
        <p:nvGrpSpPr>
          <p:cNvPr id="535" name="Group 534"/>
          <p:cNvGrpSpPr/>
          <p:nvPr/>
        </p:nvGrpSpPr>
        <p:grpSpPr>
          <a:xfrm>
            <a:off x="6871810" y="3653550"/>
            <a:ext cx="2314058" cy="1721321"/>
            <a:chOff x="3233872" y="3956180"/>
            <a:chExt cx="2950877" cy="1834652"/>
          </a:xfrm>
        </p:grpSpPr>
        <p:sp>
          <p:nvSpPr>
            <p:cNvPr id="536" name="Rounded Rectangle 535"/>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7" name="Freeform 536"/>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8" name="Freeform 537"/>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39" name="Freeform 538"/>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0" name="Freeform 539"/>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1" name="Freeform 540"/>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2" name="Freeform 541"/>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3" name="Freeform 542"/>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4" name="Freeform 543"/>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5" name="Freeform 544"/>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6" name="Freeform 545"/>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7" name="Freeform 546"/>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8" name="Freeform 547"/>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49" name="Freeform 548"/>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0" name="Freeform 549"/>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1" name="Freeform 550"/>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sp>
          <p:nvSpPr>
            <p:cNvPr id="552" name="Freeform 551"/>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202020204" charset="0"/>
              </a:endParaRPr>
            </a:p>
          </p:txBody>
        </p:sp>
      </p:grpSp>
      <p:sp>
        <p:nvSpPr>
          <p:cNvPr id="526" name="Rectangle 525"/>
          <p:cNvSpPr/>
          <p:nvPr/>
        </p:nvSpPr>
        <p:spPr>
          <a:xfrm>
            <a:off x="4134324" y="6042698"/>
            <a:ext cx="5118773" cy="369332"/>
          </a:xfrm>
          <a:prstGeom prst="rect">
            <a:avLst/>
          </a:prstGeom>
        </p:spPr>
        <p:txBody>
          <a:bodyPr wrap="square">
            <a:spAutoFit/>
          </a:bodyPr>
          <a:lstStyle/>
          <a:p>
            <a:r>
              <a:rPr lang="en-US" b="0" i="0" dirty="0">
                <a:solidFill>
                  <a:srgbClr val="333333"/>
                </a:solidFill>
                <a:effectLst/>
                <a:latin typeface="Abadi" panose="020B0604020202020204" charset="0"/>
              </a:rPr>
              <a:t>400 of Jezebel’s ‘ false prophets’ stayed behind</a:t>
            </a:r>
            <a:endParaRPr lang="en-US" dirty="0">
              <a:latin typeface="Abadi" panose="020B0604020202020204" charset="0"/>
            </a:endParaRPr>
          </a:p>
        </p:txBody>
      </p:sp>
      <p:grpSp>
        <p:nvGrpSpPr>
          <p:cNvPr id="26" name="Group 25">
            <a:extLst>
              <a:ext uri="{FF2B5EF4-FFF2-40B4-BE49-F238E27FC236}">
                <a16:creationId xmlns:a16="http://schemas.microsoft.com/office/drawing/2014/main" id="{968DE9CF-C4E5-A662-7C64-B84BC11BF695}"/>
              </a:ext>
            </a:extLst>
          </p:cNvPr>
          <p:cNvGrpSpPr/>
          <p:nvPr/>
        </p:nvGrpSpPr>
        <p:grpSpPr>
          <a:xfrm>
            <a:off x="5275564" y="3269922"/>
            <a:ext cx="1301892" cy="2473829"/>
            <a:chOff x="3866859" y="2751432"/>
            <a:chExt cx="985692" cy="1872992"/>
          </a:xfrm>
        </p:grpSpPr>
        <p:grpSp>
          <p:nvGrpSpPr>
            <p:cNvPr id="27" name="Group 26">
              <a:extLst>
                <a:ext uri="{FF2B5EF4-FFF2-40B4-BE49-F238E27FC236}">
                  <a16:creationId xmlns:a16="http://schemas.microsoft.com/office/drawing/2014/main" id="{51BA55AF-D7F7-9BC6-6578-4828367660B3}"/>
                </a:ext>
              </a:extLst>
            </p:cNvPr>
            <p:cNvGrpSpPr/>
            <p:nvPr/>
          </p:nvGrpSpPr>
          <p:grpSpPr>
            <a:xfrm rot="21123080">
              <a:off x="4133067" y="2751432"/>
              <a:ext cx="177282" cy="787451"/>
              <a:chOff x="1716832" y="1414821"/>
              <a:chExt cx="662474" cy="2942575"/>
            </a:xfrm>
          </p:grpSpPr>
          <p:sp>
            <p:nvSpPr>
              <p:cNvPr id="51" name="Isosceles Triangle 50">
                <a:extLst>
                  <a:ext uri="{FF2B5EF4-FFF2-40B4-BE49-F238E27FC236}">
                    <a16:creationId xmlns:a16="http://schemas.microsoft.com/office/drawing/2014/main" id="{FC00B192-6DFA-2E24-DFD3-49C70F024342}"/>
                  </a:ext>
                </a:extLst>
              </p:cNvPr>
              <p:cNvSpPr/>
              <p:nvPr/>
            </p:nvSpPr>
            <p:spPr>
              <a:xfrm>
                <a:off x="1716832" y="1414821"/>
                <a:ext cx="662474" cy="2942575"/>
              </a:xfrm>
              <a:prstGeom prst="triangl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BDF2029-5615-F91C-8760-9F4D83544584}"/>
                  </a:ext>
                </a:extLst>
              </p:cNvPr>
              <p:cNvCxnSpPr/>
              <p:nvPr/>
            </p:nvCxnSpPr>
            <p:spPr>
              <a:xfrm>
                <a:off x="2006082" y="1903445"/>
                <a:ext cx="93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1AC0C02-7773-2001-C07D-4739C6B5D9DC}"/>
                  </a:ext>
                </a:extLst>
              </p:cNvPr>
              <p:cNvCxnSpPr>
                <a:cxnSpLocks/>
              </p:cNvCxnSpPr>
              <p:nvPr/>
            </p:nvCxnSpPr>
            <p:spPr>
              <a:xfrm>
                <a:off x="1788368" y="4108579"/>
                <a:ext cx="528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A5322FF-C5E0-6AF5-34C5-4E808540191D}"/>
                  </a:ext>
                </a:extLst>
              </p:cNvPr>
              <p:cNvCxnSpPr>
                <a:cxnSpLocks/>
              </p:cNvCxnSpPr>
              <p:nvPr/>
            </p:nvCxnSpPr>
            <p:spPr>
              <a:xfrm>
                <a:off x="1788368" y="3784133"/>
                <a:ext cx="528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D1E8AF8-BC7D-F945-BB2C-7DB22A031937}"/>
                  </a:ext>
                </a:extLst>
              </p:cNvPr>
              <p:cNvCxnSpPr>
                <a:cxnSpLocks/>
              </p:cNvCxnSpPr>
              <p:nvPr/>
            </p:nvCxnSpPr>
            <p:spPr>
              <a:xfrm>
                <a:off x="1850572" y="3290596"/>
                <a:ext cx="379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39F38B-53DD-BE74-9F9F-76DD717B24BE}"/>
                  </a:ext>
                </a:extLst>
              </p:cNvPr>
              <p:cNvCxnSpPr>
                <a:cxnSpLocks/>
              </p:cNvCxnSpPr>
              <p:nvPr/>
            </p:nvCxnSpPr>
            <p:spPr>
              <a:xfrm>
                <a:off x="1894115" y="2805404"/>
                <a:ext cx="3359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AFAE5A4-5519-7829-455D-6C78F020F2F0}"/>
                  </a:ext>
                </a:extLst>
              </p:cNvPr>
              <p:cNvCxnSpPr>
                <a:cxnSpLocks/>
              </p:cNvCxnSpPr>
              <p:nvPr/>
            </p:nvCxnSpPr>
            <p:spPr>
              <a:xfrm>
                <a:off x="1965649" y="2357534"/>
                <a:ext cx="133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BDECEFE-1D65-220A-69B5-BDAEC4754781}"/>
                </a:ext>
              </a:extLst>
            </p:cNvPr>
            <p:cNvGrpSpPr/>
            <p:nvPr/>
          </p:nvGrpSpPr>
          <p:grpSpPr>
            <a:xfrm rot="218534">
              <a:off x="4406956" y="2762005"/>
              <a:ext cx="177282" cy="787451"/>
              <a:chOff x="1716832" y="1414821"/>
              <a:chExt cx="662474" cy="2942575"/>
            </a:xfrm>
          </p:grpSpPr>
          <p:sp>
            <p:nvSpPr>
              <p:cNvPr id="44" name="Isosceles Triangle 43">
                <a:extLst>
                  <a:ext uri="{FF2B5EF4-FFF2-40B4-BE49-F238E27FC236}">
                    <a16:creationId xmlns:a16="http://schemas.microsoft.com/office/drawing/2014/main" id="{607BC6EF-EC51-EAE8-369C-38E0CF320789}"/>
                  </a:ext>
                </a:extLst>
              </p:cNvPr>
              <p:cNvSpPr/>
              <p:nvPr/>
            </p:nvSpPr>
            <p:spPr>
              <a:xfrm>
                <a:off x="1716832" y="1414821"/>
                <a:ext cx="662474" cy="2942575"/>
              </a:xfrm>
              <a:prstGeom prst="triangl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9049094-443F-2410-A563-486C8E8A834E}"/>
                  </a:ext>
                </a:extLst>
              </p:cNvPr>
              <p:cNvCxnSpPr/>
              <p:nvPr/>
            </p:nvCxnSpPr>
            <p:spPr>
              <a:xfrm>
                <a:off x="2006082" y="1903445"/>
                <a:ext cx="93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F6D94C-EDE0-F7C8-D9CD-C0480A229A0F}"/>
                  </a:ext>
                </a:extLst>
              </p:cNvPr>
              <p:cNvCxnSpPr>
                <a:cxnSpLocks/>
              </p:cNvCxnSpPr>
              <p:nvPr/>
            </p:nvCxnSpPr>
            <p:spPr>
              <a:xfrm>
                <a:off x="1788368" y="4108579"/>
                <a:ext cx="528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3A97E1-D5E0-A3E4-1E8A-718404EC82F4}"/>
                  </a:ext>
                </a:extLst>
              </p:cNvPr>
              <p:cNvCxnSpPr>
                <a:cxnSpLocks/>
              </p:cNvCxnSpPr>
              <p:nvPr/>
            </p:nvCxnSpPr>
            <p:spPr>
              <a:xfrm>
                <a:off x="1788368" y="3784133"/>
                <a:ext cx="528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66C4955-7767-2DE3-16DA-F6C4656ECBE0}"/>
                  </a:ext>
                </a:extLst>
              </p:cNvPr>
              <p:cNvCxnSpPr>
                <a:cxnSpLocks/>
              </p:cNvCxnSpPr>
              <p:nvPr/>
            </p:nvCxnSpPr>
            <p:spPr>
              <a:xfrm>
                <a:off x="1850572" y="3290596"/>
                <a:ext cx="379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381B673-E827-8FCB-9575-7F57A53DA3DB}"/>
                  </a:ext>
                </a:extLst>
              </p:cNvPr>
              <p:cNvCxnSpPr>
                <a:cxnSpLocks/>
              </p:cNvCxnSpPr>
              <p:nvPr/>
            </p:nvCxnSpPr>
            <p:spPr>
              <a:xfrm>
                <a:off x="1894115" y="2805404"/>
                <a:ext cx="3359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7BC93E-10C8-03B1-1B55-B51CC9806EB0}"/>
                  </a:ext>
                </a:extLst>
              </p:cNvPr>
              <p:cNvCxnSpPr>
                <a:cxnSpLocks/>
              </p:cNvCxnSpPr>
              <p:nvPr/>
            </p:nvCxnSpPr>
            <p:spPr>
              <a:xfrm>
                <a:off x="1965649" y="2357534"/>
                <a:ext cx="133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5D22C60-DB4C-24EF-9D49-757A21A28964}"/>
                </a:ext>
              </a:extLst>
            </p:cNvPr>
            <p:cNvGrpSpPr/>
            <p:nvPr/>
          </p:nvGrpSpPr>
          <p:grpSpPr>
            <a:xfrm>
              <a:off x="3866859" y="3429000"/>
              <a:ext cx="985692" cy="1195424"/>
              <a:chOff x="5555700" y="3923651"/>
              <a:chExt cx="985692" cy="1195424"/>
            </a:xfrm>
          </p:grpSpPr>
          <p:sp>
            <p:nvSpPr>
              <p:cNvPr id="30" name="Oval 29">
                <a:extLst>
                  <a:ext uri="{FF2B5EF4-FFF2-40B4-BE49-F238E27FC236}">
                    <a16:creationId xmlns:a16="http://schemas.microsoft.com/office/drawing/2014/main" id="{622CAD62-1D61-FBE8-AFC0-C42842F51D67}"/>
                  </a:ext>
                </a:extLst>
              </p:cNvPr>
              <p:cNvSpPr/>
              <p:nvPr/>
            </p:nvSpPr>
            <p:spPr>
              <a:xfrm>
                <a:off x="5555700" y="4126004"/>
                <a:ext cx="985692" cy="99307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667BDAE6-36BE-E28A-1399-1CF6E36BBBE4}"/>
                  </a:ext>
                </a:extLst>
              </p:cNvPr>
              <p:cNvSpPr/>
              <p:nvPr/>
            </p:nvSpPr>
            <p:spPr>
              <a:xfrm>
                <a:off x="5634555" y="3935029"/>
                <a:ext cx="827981" cy="83418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Flowchart: Delay 31">
                <a:extLst>
                  <a:ext uri="{FF2B5EF4-FFF2-40B4-BE49-F238E27FC236}">
                    <a16:creationId xmlns:a16="http://schemas.microsoft.com/office/drawing/2014/main" id="{68D4C12E-4784-8952-38E5-ED926DD25C0B}"/>
                  </a:ext>
                </a:extLst>
              </p:cNvPr>
              <p:cNvSpPr/>
              <p:nvPr/>
            </p:nvSpPr>
            <p:spPr>
              <a:xfrm rot="16200000">
                <a:off x="5736206" y="4865877"/>
                <a:ext cx="190975" cy="31542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lowchart: Delay 32">
                <a:extLst>
                  <a:ext uri="{FF2B5EF4-FFF2-40B4-BE49-F238E27FC236}">
                    <a16:creationId xmlns:a16="http://schemas.microsoft.com/office/drawing/2014/main" id="{DA7A27B8-216C-905B-A7A9-60569F8B5F21}"/>
                  </a:ext>
                </a:extLst>
              </p:cNvPr>
              <p:cNvSpPr/>
              <p:nvPr/>
            </p:nvSpPr>
            <p:spPr>
              <a:xfrm rot="16200000">
                <a:off x="6169910" y="4865877"/>
                <a:ext cx="190975" cy="31542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lowchart: Merge 33">
                <a:extLst>
                  <a:ext uri="{FF2B5EF4-FFF2-40B4-BE49-F238E27FC236}">
                    <a16:creationId xmlns:a16="http://schemas.microsoft.com/office/drawing/2014/main" id="{2103C291-1FE7-591A-9C56-A50D9A8BA734}"/>
                  </a:ext>
                </a:extLst>
              </p:cNvPr>
              <p:cNvSpPr/>
              <p:nvPr/>
            </p:nvSpPr>
            <p:spPr>
              <a:xfrm rot="10800000" flipH="1">
                <a:off x="5792266" y="4966295"/>
                <a:ext cx="94626" cy="152780"/>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Flowchart: Merge 34">
                <a:extLst>
                  <a:ext uri="{FF2B5EF4-FFF2-40B4-BE49-F238E27FC236}">
                    <a16:creationId xmlns:a16="http://schemas.microsoft.com/office/drawing/2014/main" id="{F3FDF6A4-46DB-6C74-2F5D-AE7004D0A861}"/>
                  </a:ext>
                </a:extLst>
              </p:cNvPr>
              <p:cNvSpPr/>
              <p:nvPr/>
            </p:nvSpPr>
            <p:spPr>
              <a:xfrm rot="10800000" flipH="1">
                <a:off x="6225971" y="4966295"/>
                <a:ext cx="94626" cy="152780"/>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ie 81">
                <a:extLst>
                  <a:ext uri="{FF2B5EF4-FFF2-40B4-BE49-F238E27FC236}">
                    <a16:creationId xmlns:a16="http://schemas.microsoft.com/office/drawing/2014/main" id="{1124ABB4-F6E3-3FEB-E587-B6F111165BA0}"/>
                  </a:ext>
                </a:extLst>
              </p:cNvPr>
              <p:cNvSpPr/>
              <p:nvPr/>
            </p:nvSpPr>
            <p:spPr>
              <a:xfrm rot="12070245">
                <a:off x="6232607" y="3932002"/>
                <a:ext cx="249207" cy="318854"/>
              </a:xfrm>
              <a:prstGeom prst="pie">
                <a:avLst>
                  <a:gd name="adj1" fmla="val 0"/>
                  <a:gd name="adj2" fmla="val 940393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 name="Pie 82">
                <a:extLst>
                  <a:ext uri="{FF2B5EF4-FFF2-40B4-BE49-F238E27FC236}">
                    <a16:creationId xmlns:a16="http://schemas.microsoft.com/office/drawing/2014/main" id="{3C101794-5E8F-F44A-8E7B-2562BDAFA5D1}"/>
                  </a:ext>
                </a:extLst>
              </p:cNvPr>
              <p:cNvSpPr/>
              <p:nvPr/>
            </p:nvSpPr>
            <p:spPr>
              <a:xfrm rot="10800000">
                <a:off x="5600401" y="3923651"/>
                <a:ext cx="249207" cy="318854"/>
              </a:xfrm>
              <a:prstGeom prst="pie">
                <a:avLst>
                  <a:gd name="adj1" fmla="val 0"/>
                  <a:gd name="adj2" fmla="val 940393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8" name="Oval 37">
                <a:extLst>
                  <a:ext uri="{FF2B5EF4-FFF2-40B4-BE49-F238E27FC236}">
                    <a16:creationId xmlns:a16="http://schemas.microsoft.com/office/drawing/2014/main" id="{7FB27292-8D3A-323F-7248-DF5CEE7D38DD}"/>
                  </a:ext>
                </a:extLst>
              </p:cNvPr>
              <p:cNvSpPr/>
              <p:nvPr/>
            </p:nvSpPr>
            <p:spPr>
              <a:xfrm>
                <a:off x="5831694" y="4202394"/>
                <a:ext cx="236566" cy="2291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4E27CA20-D6F1-7795-D3B7-70AF2A194399}"/>
                  </a:ext>
                </a:extLst>
              </p:cNvPr>
              <p:cNvSpPr/>
              <p:nvPr/>
            </p:nvSpPr>
            <p:spPr>
              <a:xfrm>
                <a:off x="6068260" y="4202394"/>
                <a:ext cx="236566" cy="2291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E5CF1A60-ED4C-5085-9802-4326AB3C3BFC}"/>
                  </a:ext>
                </a:extLst>
              </p:cNvPr>
              <p:cNvSpPr/>
              <p:nvPr/>
            </p:nvSpPr>
            <p:spPr>
              <a:xfrm>
                <a:off x="5910549" y="4278784"/>
                <a:ext cx="118283" cy="11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1B75F218-5D16-BD25-44D2-1277FD1E8C3C}"/>
                  </a:ext>
                </a:extLst>
              </p:cNvPr>
              <p:cNvSpPr/>
              <p:nvPr/>
            </p:nvSpPr>
            <p:spPr>
              <a:xfrm>
                <a:off x="6107687" y="4278784"/>
                <a:ext cx="118283" cy="11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BCD19202-B043-B3E7-0B52-A3EBA13F6175}"/>
                  </a:ext>
                </a:extLst>
              </p:cNvPr>
              <p:cNvSpPr/>
              <p:nvPr/>
            </p:nvSpPr>
            <p:spPr>
              <a:xfrm>
                <a:off x="5839132" y="4504971"/>
                <a:ext cx="377910" cy="472387"/>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413962E9-A06D-CA99-C8BA-6D16AFAA57EF}"/>
                  </a:ext>
                </a:extLst>
              </p:cNvPr>
              <p:cNvSpPr/>
              <p:nvPr/>
            </p:nvSpPr>
            <p:spPr>
              <a:xfrm>
                <a:off x="5839132" y="4410494"/>
                <a:ext cx="472387" cy="33067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5611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250"/>
                                  </p:stCondLst>
                                  <p:childTnLst>
                                    <p:set>
                                      <p:cBhvr>
                                        <p:cTn id="32" dur="1" fill="hold">
                                          <p:stCondLst>
                                            <p:cond delay="0"/>
                                          </p:stCondLst>
                                        </p:cTn>
                                        <p:tgtEl>
                                          <p:spTgt spid="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26"/>
                                        </p:tgtEl>
                                        <p:attrNameLst>
                                          <p:attrName>style.visibility</p:attrName>
                                        </p:attrNameLst>
                                      </p:cBhvr>
                                      <p:to>
                                        <p:strVal val="visible"/>
                                      </p:to>
                                    </p:set>
                                    <p:animEffect transition="in" filter="fade">
                                      <p:cBhvr>
                                        <p:cTn id="37" dur="1000"/>
                                        <p:tgtEl>
                                          <p:spTgt spid="526"/>
                                        </p:tgtEl>
                                      </p:cBhvr>
                                    </p:animEffect>
                                    <p:anim calcmode="lin" valueType="num">
                                      <p:cBhvr>
                                        <p:cTn id="38" dur="1000" fill="hold"/>
                                        <p:tgtEl>
                                          <p:spTgt spid="526"/>
                                        </p:tgtEl>
                                        <p:attrNameLst>
                                          <p:attrName>ppt_x</p:attrName>
                                        </p:attrNameLst>
                                      </p:cBhvr>
                                      <p:tavLst>
                                        <p:tav tm="0">
                                          <p:val>
                                            <p:strVal val="#ppt_x"/>
                                          </p:val>
                                        </p:tav>
                                        <p:tav tm="100000">
                                          <p:val>
                                            <p:strVal val="#ppt_x"/>
                                          </p:val>
                                        </p:tav>
                                      </p:tavLst>
                                    </p:anim>
                                    <p:anim calcmode="lin" valueType="num">
                                      <p:cBhvr>
                                        <p:cTn id="39" dur="1000" fill="hold"/>
                                        <p:tgtEl>
                                          <p:spTgt spid="5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urple.worldforge.org/~zzorn/scenes/desert_background_hh.jpg">
            <a:extLst>
              <a:ext uri="{FF2B5EF4-FFF2-40B4-BE49-F238E27FC236}">
                <a16:creationId xmlns:a16="http://schemas.microsoft.com/office/drawing/2014/main" id="{9A642F63-539A-5B9E-EF66-3BEF93318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095448-CCF4-E565-007C-841D9000C371}"/>
              </a:ext>
            </a:extLst>
          </p:cNvPr>
          <p:cNvSpPr txBox="1"/>
          <p:nvPr/>
        </p:nvSpPr>
        <p:spPr>
          <a:xfrm>
            <a:off x="4918348" y="2941424"/>
            <a:ext cx="6097554" cy="1631216"/>
          </a:xfrm>
          <a:prstGeom prst="rect">
            <a:avLst/>
          </a:prstGeom>
          <a:noFill/>
        </p:spPr>
        <p:txBody>
          <a:bodyPr wrap="square">
            <a:spAutoFit/>
          </a:bodyPr>
          <a:lstStyle/>
          <a:p>
            <a:pPr algn="l" fontAlgn="base">
              <a:spcAft>
                <a:spcPts val="1200"/>
              </a:spcAft>
              <a:buNone/>
            </a:pPr>
            <a:r>
              <a:rPr lang="en-US" b="0" i="0" dirty="0">
                <a:solidFill>
                  <a:srgbClr val="212225"/>
                </a:solidFill>
                <a:effectLst/>
                <a:latin typeface="Abadi" panose="020B0604020202020204" charset="0"/>
              </a:rPr>
              <a:t>Either God, our Heavenly Father, exists, or He does not, but if He exists, worship Him.</a:t>
            </a:r>
          </a:p>
          <a:p>
            <a:pPr fontAlgn="base">
              <a:spcAft>
                <a:spcPts val="1200"/>
              </a:spcAft>
            </a:pPr>
            <a:r>
              <a:rPr lang="en-US" b="0" i="0" dirty="0">
                <a:solidFill>
                  <a:srgbClr val="212225"/>
                </a:solidFill>
                <a:effectLst/>
                <a:latin typeface="Abadi" panose="020B0604020202020204" charset="0"/>
              </a:rPr>
              <a:t>Either Jesus Christ is the Son of God, the resurrected Redeemer of mankind, or He is not, but if He is, follow Him. </a:t>
            </a:r>
            <a:r>
              <a:rPr lang="en-US" dirty="0">
                <a:latin typeface="Abadi" panose="020B0604020202020204" charset="0"/>
              </a:rPr>
              <a:t>(6)</a:t>
            </a:r>
            <a:endParaRPr lang="en-US" b="0" i="0" dirty="0">
              <a:solidFill>
                <a:srgbClr val="212225"/>
              </a:solidFill>
              <a:effectLst/>
              <a:latin typeface="Abadi" panose="020B0604020202020204" charset="0"/>
            </a:endParaRPr>
          </a:p>
        </p:txBody>
      </p:sp>
      <p:sp>
        <p:nvSpPr>
          <p:cNvPr id="5" name="TextBox 4">
            <a:extLst>
              <a:ext uri="{FF2B5EF4-FFF2-40B4-BE49-F238E27FC236}">
                <a16:creationId xmlns:a16="http://schemas.microsoft.com/office/drawing/2014/main" id="{FACC5161-B029-4ED7-99F0-B4EB368E0B53}"/>
              </a:ext>
            </a:extLst>
          </p:cNvPr>
          <p:cNvSpPr txBox="1"/>
          <p:nvPr/>
        </p:nvSpPr>
        <p:spPr>
          <a:xfrm>
            <a:off x="0" y="6791"/>
            <a:ext cx="12185964" cy="830997"/>
          </a:xfrm>
          <a:prstGeom prst="rect">
            <a:avLst/>
          </a:prstGeom>
          <a:noFill/>
        </p:spPr>
        <p:txBody>
          <a:bodyPr wrap="square" rtlCol="0">
            <a:spAutoFit/>
          </a:bodyPr>
          <a:lstStyle/>
          <a:p>
            <a:pPr algn="ctr"/>
            <a:r>
              <a:rPr lang="en-US" sz="4800" dirty="0">
                <a:latin typeface="Abadi" panose="020B0604020202020204" charset="0"/>
              </a:rPr>
              <a:t>What Might Elijah Say Today?</a:t>
            </a:r>
          </a:p>
        </p:txBody>
      </p:sp>
      <p:pic>
        <p:nvPicPr>
          <p:cNvPr id="7" name="Picture 6">
            <a:extLst>
              <a:ext uri="{FF2B5EF4-FFF2-40B4-BE49-F238E27FC236}">
                <a16:creationId xmlns:a16="http://schemas.microsoft.com/office/drawing/2014/main" id="{2805C404-9C75-9648-5D1F-0344AF391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38" y="2323313"/>
            <a:ext cx="2029012" cy="2729119"/>
          </a:xfrm>
          <a:prstGeom prst="rect">
            <a:avLst/>
          </a:prstGeom>
        </p:spPr>
      </p:pic>
    </p:spTree>
    <p:extLst>
      <p:ext uri="{BB962C8B-B14F-4D97-AF65-F5344CB8AC3E}">
        <p14:creationId xmlns:p14="http://schemas.microsoft.com/office/powerpoint/2010/main" val="15008502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2568</Words>
  <Application>Microsoft Office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Abadi</vt:lpstr>
      <vt:lpstr>Century Gothic</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2016-01-23T01:55:24Z</dcterms:created>
  <dcterms:modified xsi:type="dcterms:W3CDTF">2026-05-16T14:15:26Z</dcterms:modified>
</cp:coreProperties>
</file>