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4C9C-B997-FDBC-FE59-7E29ECCD7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FCBD4-CCE4-5C19-2B58-774605502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70DDD-03B4-8146-2080-CFF9C5BD4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F413D-3A7D-7D11-6A65-C02654344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1340C-40B8-DE0C-E08B-7F75BACB1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71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D6795-F9B8-F36D-4A81-89103C855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560993-F752-E6C6-A874-DCD0F134D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B91EC-B193-DA1A-7ECA-69047804A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90213-C57A-2C7E-11D1-0306870AF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D62C7-9F0B-1110-4867-408A10FF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0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B9C61-1AFC-BDE1-94C5-4F22511E74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E11CCC-C63E-4818-C755-4FF47F9D0A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93897-1943-7020-DFA3-BAA389C7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0AED7-B63B-CD73-A1FC-998F14DC6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1B81B-0D47-EEE0-45F0-B6CCCC3CC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0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4BD2-E45C-0818-2C3D-AB686BFAE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54604-B912-4596-BBA6-242CE7A47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EE0C5-33D7-946E-64C8-29ED21FA6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82238-44C2-1D99-2E52-74BD39A4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5254F-7545-EE48-F99B-BCF513D9F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5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E1CD8-9FA0-A4F0-633A-ADD496367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8662F-0DD0-BCA4-5E2A-C783A35CF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DACF6-701E-AC80-90D1-83E51375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5F29E-9A60-F746-815C-396B931BB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6DF34-31D6-896B-D0F1-6704D934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8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92E3D-BE44-113D-8C9E-E4F3562F2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6F712-30FC-DF10-1CC1-9F35B6890A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05B69-8788-EE4B-3603-8CEBDD931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DCF94-FF4C-411A-6C0D-A55993C6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E0228-C727-81BD-EC7A-ED2771C08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34242-C77B-5EF5-A317-125594A9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225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3406-4F4A-A2C5-BDD7-A9C0BC93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0B903-EE4F-FD41-FAA2-F56AB5D15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959E3-D06F-F089-1446-963F742F8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42737-A0F0-D2B5-5E2B-5C8236D621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11DB6E-0F6D-579A-223F-DC797F7ECF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E757AC-3C2A-D5CD-4AFF-0EB86C8C1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1F7A3A-B71A-1EFF-93ED-9DAE5736F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0132E4-7618-BC49-B4D0-6971E93C7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4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97E78-E8EC-FA07-CD33-B1C6485E2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1F12F2-7D4D-1C21-50AD-822103C40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758EB6-683E-FA19-2B97-CC081A650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A341B-C486-D4A1-7E22-8CE7FB407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4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34D126-7E36-8436-EBBB-AB95CD19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0443E0-B299-9523-D08F-C01F00446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6275E-BB92-8C75-84BA-F74C6C56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32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C27F8-62E4-2DCD-5C28-892B0738C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3A2B2-BF5C-6210-E13F-5ECFCAD9A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99E04-725B-6218-6C6A-FA911AD41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9FE77-117E-53AB-7FBA-A903E2C76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9220F-9364-2835-9DBC-29E8C55A8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F5095-B23C-FA87-FAB8-A8E9D5C67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7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B411E-6A7E-6700-1AF1-493E5693C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B4E96-7104-E7A0-26E0-724A6C3201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5B2E06-FD8F-6267-3E25-CF680E78C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47749-59DF-DF4E-6543-7468DAB99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FCECA-62D0-C82E-1FE2-A814FF926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5644E-2E95-9E91-A144-DB76F0915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4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CE54C0-0B42-68B9-9241-D49F8B87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C190-36CB-8ED2-6C79-56E31C1AA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EE4B7-CDDE-5ADD-D1D6-4F963DB6E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915D20-2B19-4F4A-B769-EA8FA82A6A5C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C15F3-F43C-28C0-166B-C44A87CF1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61BAB-20BC-09F9-342F-CC0332C86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1CBDBC-0E3A-4A2D-957F-73C35579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0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CFF636A-DD6E-769A-E3D9-27228E9BDACF}"/>
              </a:ext>
            </a:extLst>
          </p:cNvPr>
          <p:cNvSpPr/>
          <p:nvPr/>
        </p:nvSpPr>
        <p:spPr>
          <a:xfrm>
            <a:off x="131896" y="766521"/>
            <a:ext cx="1266939" cy="4701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9A3919-75E3-1C86-3B4D-1F9CCB41E0D2}"/>
              </a:ext>
            </a:extLst>
          </p:cNvPr>
          <p:cNvSpPr/>
          <p:nvPr/>
        </p:nvSpPr>
        <p:spPr>
          <a:xfrm>
            <a:off x="10793165" y="750139"/>
            <a:ext cx="1266939" cy="4701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CE7D54E-D880-0AB6-150F-DCBB8A53E292}"/>
              </a:ext>
            </a:extLst>
          </p:cNvPr>
          <p:cNvGrpSpPr/>
          <p:nvPr/>
        </p:nvGrpSpPr>
        <p:grpSpPr>
          <a:xfrm>
            <a:off x="565533" y="220337"/>
            <a:ext cx="11108058" cy="4175393"/>
            <a:chOff x="565533" y="220337"/>
            <a:chExt cx="11108058" cy="4175393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F5B943D-EE6D-4B84-C1CF-9906B5B4A18E}"/>
                </a:ext>
              </a:extLst>
            </p:cNvPr>
            <p:cNvGrpSpPr/>
            <p:nvPr/>
          </p:nvGrpSpPr>
          <p:grpSpPr>
            <a:xfrm>
              <a:off x="565533" y="220337"/>
              <a:ext cx="11108058" cy="4175393"/>
              <a:chOff x="565533" y="220337"/>
              <a:chExt cx="11108058" cy="4175393"/>
            </a:xfrm>
          </p:grpSpPr>
          <p:sp>
            <p:nvSpPr>
              <p:cNvPr id="8" name="Moon 7">
                <a:extLst>
                  <a:ext uri="{FF2B5EF4-FFF2-40B4-BE49-F238E27FC236}">
                    <a16:creationId xmlns:a16="http://schemas.microsoft.com/office/drawing/2014/main" id="{68F93051-0677-1213-B9C5-DE764FCF52F5}"/>
                  </a:ext>
                </a:extLst>
              </p:cNvPr>
              <p:cNvSpPr/>
              <p:nvPr/>
            </p:nvSpPr>
            <p:spPr>
              <a:xfrm rot="5400000">
                <a:off x="5640324" y="-100068"/>
                <a:ext cx="923578" cy="2203374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Heart 3">
                <a:extLst>
                  <a:ext uri="{FF2B5EF4-FFF2-40B4-BE49-F238E27FC236}">
                    <a16:creationId xmlns:a16="http://schemas.microsoft.com/office/drawing/2014/main" id="{6BA45B4A-DDC6-D980-2C17-810CCF7DD8C1}"/>
                  </a:ext>
                </a:extLst>
              </p:cNvPr>
              <p:cNvSpPr/>
              <p:nvPr/>
            </p:nvSpPr>
            <p:spPr>
              <a:xfrm>
                <a:off x="565533" y="220337"/>
                <a:ext cx="4869455" cy="4175393"/>
              </a:xfrm>
              <a:prstGeom prst="heart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Heart 5">
                <a:extLst>
                  <a:ext uri="{FF2B5EF4-FFF2-40B4-BE49-F238E27FC236}">
                    <a16:creationId xmlns:a16="http://schemas.microsoft.com/office/drawing/2014/main" id="{EB92A244-683D-872F-469D-EC1DCF4E5796}"/>
                  </a:ext>
                </a:extLst>
              </p:cNvPr>
              <p:cNvSpPr/>
              <p:nvPr/>
            </p:nvSpPr>
            <p:spPr>
              <a:xfrm>
                <a:off x="6804136" y="220337"/>
                <a:ext cx="4869455" cy="4175393"/>
              </a:xfrm>
              <a:prstGeom prst="heart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Heart 4">
              <a:extLst>
                <a:ext uri="{FF2B5EF4-FFF2-40B4-BE49-F238E27FC236}">
                  <a16:creationId xmlns:a16="http://schemas.microsoft.com/office/drawing/2014/main" id="{58C404C6-65DA-057D-3F8D-01D22D1A31CE}"/>
                </a:ext>
              </a:extLst>
            </p:cNvPr>
            <p:cNvSpPr/>
            <p:nvPr/>
          </p:nvSpPr>
          <p:spPr>
            <a:xfrm>
              <a:off x="1222621" y="1056785"/>
              <a:ext cx="3533919" cy="2871579"/>
            </a:xfrm>
            <a:prstGeom prst="hear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Heart 6">
              <a:extLst>
                <a:ext uri="{FF2B5EF4-FFF2-40B4-BE49-F238E27FC236}">
                  <a16:creationId xmlns:a16="http://schemas.microsoft.com/office/drawing/2014/main" id="{F60AEEE9-C88F-70C4-1C2D-D24632F1C3D4}"/>
                </a:ext>
              </a:extLst>
            </p:cNvPr>
            <p:cNvSpPr/>
            <p:nvPr/>
          </p:nvSpPr>
          <p:spPr>
            <a:xfrm>
              <a:off x="7465757" y="1003606"/>
              <a:ext cx="3544985" cy="2808230"/>
            </a:xfrm>
            <a:prstGeom prst="hear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42CEB7F-85F0-ACE1-FF4B-886345FD7FD7}"/>
              </a:ext>
            </a:extLst>
          </p:cNvPr>
          <p:cNvGrpSpPr/>
          <p:nvPr/>
        </p:nvGrpSpPr>
        <p:grpSpPr>
          <a:xfrm>
            <a:off x="2600122" y="4603989"/>
            <a:ext cx="8689094" cy="1581977"/>
            <a:chOff x="1718631" y="4559144"/>
            <a:chExt cx="8226386" cy="1377636"/>
          </a:xfrm>
          <a:solidFill>
            <a:schemeClr val="tx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31DD691-BCC2-7C20-F9D8-DADB7EF7567F}"/>
                </a:ext>
              </a:extLst>
            </p:cNvPr>
            <p:cNvSpPr/>
            <p:nvPr/>
          </p:nvSpPr>
          <p:spPr>
            <a:xfrm rot="5400000">
              <a:off x="8196286" y="4188049"/>
              <a:ext cx="1377636" cy="2119826"/>
            </a:xfrm>
            <a:custGeom>
              <a:avLst/>
              <a:gdLst>
                <a:gd name="csX0" fmla="*/ 0 w 1377636"/>
                <a:gd name="csY0" fmla="*/ 2119826 h 2119826"/>
                <a:gd name="csX1" fmla="*/ 0 w 1377636"/>
                <a:gd name="csY1" fmla="*/ 619689 h 2119826"/>
                <a:gd name="csX2" fmla="*/ 619688 w 1377636"/>
                <a:gd name="csY2" fmla="*/ 0 h 2119826"/>
                <a:gd name="csX3" fmla="*/ 778077 w 1377636"/>
                <a:gd name="csY3" fmla="*/ 0 h 2119826"/>
                <a:gd name="csX4" fmla="*/ 1349067 w 1377636"/>
                <a:gd name="csY4" fmla="*/ 378479 h 2119826"/>
                <a:gd name="csX5" fmla="*/ 1377636 w 1377636"/>
                <a:gd name="csY5" fmla="*/ 470511 h 2119826"/>
                <a:gd name="csX6" fmla="*/ 938332 w 1377636"/>
                <a:gd name="csY6" fmla="*/ 470511 h 2119826"/>
                <a:gd name="csX7" fmla="*/ 933872 w 1377636"/>
                <a:gd name="csY7" fmla="*/ 463895 h 2119826"/>
                <a:gd name="csX8" fmla="*/ 778077 w 1377636"/>
                <a:gd name="csY8" fmla="*/ 399363 h 2119826"/>
                <a:gd name="csX9" fmla="*/ 619688 w 1377636"/>
                <a:gd name="csY9" fmla="*/ 399363 h 2119826"/>
                <a:gd name="csX10" fmla="*/ 399361 w 1377636"/>
                <a:gd name="csY10" fmla="*/ 619691 h 2119826"/>
                <a:gd name="csX11" fmla="*/ 399362 w 1377636"/>
                <a:gd name="csY11" fmla="*/ 2119826 h 211982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1377636" h="2119826">
                  <a:moveTo>
                    <a:pt x="0" y="2119826"/>
                  </a:moveTo>
                  <a:lnTo>
                    <a:pt x="0" y="619689"/>
                  </a:lnTo>
                  <a:cubicBezTo>
                    <a:pt x="0" y="277445"/>
                    <a:pt x="277444" y="0"/>
                    <a:pt x="619688" y="0"/>
                  </a:cubicBezTo>
                  <a:lnTo>
                    <a:pt x="778077" y="0"/>
                  </a:lnTo>
                  <a:cubicBezTo>
                    <a:pt x="1034760" y="0"/>
                    <a:pt x="1254993" y="156063"/>
                    <a:pt x="1349067" y="378479"/>
                  </a:cubicBezTo>
                  <a:lnTo>
                    <a:pt x="1377636" y="470511"/>
                  </a:lnTo>
                  <a:lnTo>
                    <a:pt x="938332" y="470511"/>
                  </a:lnTo>
                  <a:lnTo>
                    <a:pt x="933872" y="463895"/>
                  </a:lnTo>
                  <a:cubicBezTo>
                    <a:pt x="894001" y="424024"/>
                    <a:pt x="838919" y="399363"/>
                    <a:pt x="778077" y="399363"/>
                  </a:cubicBezTo>
                  <a:lnTo>
                    <a:pt x="619688" y="399363"/>
                  </a:lnTo>
                  <a:cubicBezTo>
                    <a:pt x="498005" y="399363"/>
                    <a:pt x="399361" y="498007"/>
                    <a:pt x="399361" y="619691"/>
                  </a:cubicBezTo>
                  <a:cubicBezTo>
                    <a:pt x="399361" y="1119735"/>
                    <a:pt x="399362" y="1619781"/>
                    <a:pt x="399362" y="2119826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174A29-FBAA-F9B1-91D5-E9CA4EB6131B}"/>
                </a:ext>
              </a:extLst>
            </p:cNvPr>
            <p:cNvSpPr/>
            <p:nvPr/>
          </p:nvSpPr>
          <p:spPr>
            <a:xfrm rot="5400000">
              <a:off x="4567180" y="1710597"/>
              <a:ext cx="409461" cy="610655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44BCCB7-D272-F67C-605C-81736E1D4766}"/>
              </a:ext>
            </a:extLst>
          </p:cNvPr>
          <p:cNvGrpSpPr/>
          <p:nvPr/>
        </p:nvGrpSpPr>
        <p:grpSpPr>
          <a:xfrm flipH="1" flipV="1">
            <a:off x="1480592" y="4572778"/>
            <a:ext cx="8689094" cy="1581977"/>
            <a:chOff x="1718631" y="4559144"/>
            <a:chExt cx="8226386" cy="1377636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E131294-60A1-ACF5-E2F4-2BE6DCE75761}"/>
                </a:ext>
              </a:extLst>
            </p:cNvPr>
            <p:cNvSpPr/>
            <p:nvPr/>
          </p:nvSpPr>
          <p:spPr>
            <a:xfrm rot="5400000">
              <a:off x="8196286" y="4188049"/>
              <a:ext cx="1377636" cy="2119826"/>
            </a:xfrm>
            <a:custGeom>
              <a:avLst/>
              <a:gdLst>
                <a:gd name="csX0" fmla="*/ 0 w 1377636"/>
                <a:gd name="csY0" fmla="*/ 2119826 h 2119826"/>
                <a:gd name="csX1" fmla="*/ 0 w 1377636"/>
                <a:gd name="csY1" fmla="*/ 619689 h 2119826"/>
                <a:gd name="csX2" fmla="*/ 619688 w 1377636"/>
                <a:gd name="csY2" fmla="*/ 0 h 2119826"/>
                <a:gd name="csX3" fmla="*/ 778077 w 1377636"/>
                <a:gd name="csY3" fmla="*/ 0 h 2119826"/>
                <a:gd name="csX4" fmla="*/ 1349067 w 1377636"/>
                <a:gd name="csY4" fmla="*/ 378479 h 2119826"/>
                <a:gd name="csX5" fmla="*/ 1377636 w 1377636"/>
                <a:gd name="csY5" fmla="*/ 470511 h 2119826"/>
                <a:gd name="csX6" fmla="*/ 938332 w 1377636"/>
                <a:gd name="csY6" fmla="*/ 470511 h 2119826"/>
                <a:gd name="csX7" fmla="*/ 933872 w 1377636"/>
                <a:gd name="csY7" fmla="*/ 463895 h 2119826"/>
                <a:gd name="csX8" fmla="*/ 778077 w 1377636"/>
                <a:gd name="csY8" fmla="*/ 399363 h 2119826"/>
                <a:gd name="csX9" fmla="*/ 619688 w 1377636"/>
                <a:gd name="csY9" fmla="*/ 399363 h 2119826"/>
                <a:gd name="csX10" fmla="*/ 399361 w 1377636"/>
                <a:gd name="csY10" fmla="*/ 619691 h 2119826"/>
                <a:gd name="csX11" fmla="*/ 399362 w 1377636"/>
                <a:gd name="csY11" fmla="*/ 2119826 h 211982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1377636" h="2119826">
                  <a:moveTo>
                    <a:pt x="0" y="2119826"/>
                  </a:moveTo>
                  <a:lnTo>
                    <a:pt x="0" y="619689"/>
                  </a:lnTo>
                  <a:cubicBezTo>
                    <a:pt x="0" y="277445"/>
                    <a:pt x="277444" y="0"/>
                    <a:pt x="619688" y="0"/>
                  </a:cubicBezTo>
                  <a:lnTo>
                    <a:pt x="778077" y="0"/>
                  </a:lnTo>
                  <a:cubicBezTo>
                    <a:pt x="1034760" y="0"/>
                    <a:pt x="1254993" y="156063"/>
                    <a:pt x="1349067" y="378479"/>
                  </a:cubicBezTo>
                  <a:lnTo>
                    <a:pt x="1377636" y="470511"/>
                  </a:lnTo>
                  <a:lnTo>
                    <a:pt x="938332" y="470511"/>
                  </a:lnTo>
                  <a:lnTo>
                    <a:pt x="933872" y="463895"/>
                  </a:lnTo>
                  <a:cubicBezTo>
                    <a:pt x="894001" y="424024"/>
                    <a:pt x="838919" y="399363"/>
                    <a:pt x="778077" y="399363"/>
                  </a:cubicBezTo>
                  <a:lnTo>
                    <a:pt x="619688" y="399363"/>
                  </a:lnTo>
                  <a:cubicBezTo>
                    <a:pt x="498005" y="399363"/>
                    <a:pt x="399361" y="498007"/>
                    <a:pt x="399361" y="619691"/>
                  </a:cubicBezTo>
                  <a:cubicBezTo>
                    <a:pt x="399361" y="1119735"/>
                    <a:pt x="399362" y="1619781"/>
                    <a:pt x="399362" y="2119826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E693A4D-BB4D-3FC7-67C9-93ACA1BAC51B}"/>
                </a:ext>
              </a:extLst>
            </p:cNvPr>
            <p:cNvSpPr/>
            <p:nvPr/>
          </p:nvSpPr>
          <p:spPr>
            <a:xfrm rot="5400000">
              <a:off x="4567180" y="1710597"/>
              <a:ext cx="409461" cy="610655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A65DA150-C138-2110-A60A-0D4951498E3D}"/>
              </a:ext>
            </a:extLst>
          </p:cNvPr>
          <p:cNvSpPr txBox="1"/>
          <p:nvPr/>
        </p:nvSpPr>
        <p:spPr>
          <a:xfrm>
            <a:off x="1870114" y="2015645"/>
            <a:ext cx="223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Cut out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F6304A-0567-7F52-ECC8-DBA0B5A995CC}"/>
              </a:ext>
            </a:extLst>
          </p:cNvPr>
          <p:cNvSpPr txBox="1"/>
          <p:nvPr/>
        </p:nvSpPr>
        <p:spPr>
          <a:xfrm>
            <a:off x="8120651" y="2015645"/>
            <a:ext cx="223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Cut out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91A07D-0CB4-9326-C6B9-4F0C75A0447C}"/>
              </a:ext>
            </a:extLst>
          </p:cNvPr>
          <p:cNvSpPr txBox="1"/>
          <p:nvPr/>
        </p:nvSpPr>
        <p:spPr>
          <a:xfrm>
            <a:off x="5074084" y="3341640"/>
            <a:ext cx="17737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The Lord Looketh on </a:t>
            </a:r>
            <a:r>
              <a:rPr lang="en-US" b="1"/>
              <a:t>the Heart Samuel 8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71671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Brad Blau</dc:creator>
  <cp:lastModifiedBy>Brad Blau</cp:lastModifiedBy>
  <cp:revision>3</cp:revision>
  <dcterms:created xsi:type="dcterms:W3CDTF">2026-06-03T20:29:52Z</dcterms:created>
  <dcterms:modified xsi:type="dcterms:W3CDTF">2026-06-07T18:29:57Z</dcterms:modified>
</cp:coreProperties>
</file>