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58" r:id="rId4"/>
    <p:sldId id="262" r:id="rId5"/>
    <p:sldId id="257" r:id="rId6"/>
    <p:sldId id="267" r:id="rId7"/>
    <p:sldId id="263" r:id="rId8"/>
    <p:sldId id="264" r:id="rId9"/>
    <p:sldId id="265" r:id="rId10"/>
    <p:sldId id="259" r:id="rId11"/>
    <p:sldId id="266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420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3FAE3-9CB5-4AA6-9EEC-2A9E9829D8C1}" type="datetimeFigureOut">
              <a:rPr lang="en-US" smtClean="0"/>
              <a:pPr/>
              <a:t>2/20/2016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0720B-2C20-45FB-8C10-1B99D2A9F8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3FAE3-9CB5-4AA6-9EEC-2A9E9829D8C1}" type="datetimeFigureOut">
              <a:rPr lang="en-US" smtClean="0"/>
              <a:pPr/>
              <a:t>2/20/2016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0720B-2C20-45FB-8C10-1B99D2A9F8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3FAE3-9CB5-4AA6-9EEC-2A9E9829D8C1}" type="datetimeFigureOut">
              <a:rPr lang="en-US" smtClean="0"/>
              <a:pPr/>
              <a:t>2/20/2016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0720B-2C20-45FB-8C10-1B99D2A9F8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3FAE3-9CB5-4AA6-9EEC-2A9E9829D8C1}" type="datetimeFigureOut">
              <a:rPr lang="en-US" smtClean="0"/>
              <a:pPr/>
              <a:t>2/20/2016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0720B-2C20-45FB-8C10-1B99D2A9F8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3FAE3-9CB5-4AA6-9EEC-2A9E9829D8C1}" type="datetimeFigureOut">
              <a:rPr lang="en-US" smtClean="0"/>
              <a:pPr/>
              <a:t>2/20/2016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0720B-2C20-45FB-8C10-1B99D2A9F8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3FAE3-9CB5-4AA6-9EEC-2A9E9829D8C1}" type="datetimeFigureOut">
              <a:rPr lang="en-US" smtClean="0"/>
              <a:pPr/>
              <a:t>2/20/2016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0720B-2C20-45FB-8C10-1B99D2A9F8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3FAE3-9CB5-4AA6-9EEC-2A9E9829D8C1}" type="datetimeFigureOut">
              <a:rPr lang="en-US" smtClean="0"/>
              <a:pPr/>
              <a:t>2/20/2016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0720B-2C20-45FB-8C10-1B99D2A9F8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3FAE3-9CB5-4AA6-9EEC-2A9E9829D8C1}" type="datetimeFigureOut">
              <a:rPr lang="en-US" smtClean="0"/>
              <a:pPr/>
              <a:t>2/20/2016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0720B-2C20-45FB-8C10-1B99D2A9F8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3FAE3-9CB5-4AA6-9EEC-2A9E9829D8C1}" type="datetimeFigureOut">
              <a:rPr lang="en-US" smtClean="0"/>
              <a:pPr/>
              <a:t>2/20/2016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0720B-2C20-45FB-8C10-1B99D2A9F8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3FAE3-9CB5-4AA6-9EEC-2A9E9829D8C1}" type="datetimeFigureOut">
              <a:rPr lang="en-US" smtClean="0"/>
              <a:pPr/>
              <a:t>2/20/2016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0720B-2C20-45FB-8C10-1B99D2A9F8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3FAE3-9CB5-4AA6-9EEC-2A9E9829D8C1}" type="datetimeFigureOut">
              <a:rPr lang="en-US" smtClean="0"/>
              <a:pPr/>
              <a:t>2/20/2016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0720B-2C20-45FB-8C10-1B99D2A9F8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3FAE3-9CB5-4AA6-9EEC-2A9E9829D8C1}" type="datetimeFigureOut">
              <a:rPr lang="en-US" smtClean="0"/>
              <a:pPr/>
              <a:t>2/20/2016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A0720B-2C20-45FB-8C10-1B99D2A9F8A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0"/>
            <a:ext cx="1851025" cy="187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85800" y="609600"/>
            <a:ext cx="10474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Heavenly</a:t>
            </a:r>
          </a:p>
          <a:p>
            <a:pPr algn="ctr"/>
            <a:r>
              <a:rPr lang="en-US" dirty="0" smtClean="0"/>
              <a:t>Father</a:t>
            </a:r>
          </a:p>
          <a:p>
            <a:pPr algn="ctr"/>
            <a:r>
              <a:rPr lang="en-US" dirty="0"/>
              <a:t>p</a:t>
            </a:r>
            <a:r>
              <a:rPr lang="en-US" dirty="0" smtClean="0"/>
              <a:t>rotects</a:t>
            </a:r>
          </a:p>
          <a:p>
            <a:pPr algn="ctr"/>
            <a:r>
              <a:rPr lang="en-US" dirty="0" smtClean="0"/>
              <a:t>me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304800"/>
            <a:ext cx="1851025" cy="187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438400" y="609600"/>
            <a:ext cx="10474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Heavenly</a:t>
            </a:r>
          </a:p>
          <a:p>
            <a:pPr algn="ctr"/>
            <a:r>
              <a:rPr lang="en-US" dirty="0" smtClean="0"/>
              <a:t>Father</a:t>
            </a:r>
          </a:p>
          <a:p>
            <a:pPr algn="ctr"/>
            <a:r>
              <a:rPr lang="en-US" dirty="0"/>
              <a:t>p</a:t>
            </a:r>
            <a:r>
              <a:rPr lang="en-US" dirty="0" smtClean="0"/>
              <a:t>rotects</a:t>
            </a:r>
          </a:p>
          <a:p>
            <a:pPr algn="ctr"/>
            <a:r>
              <a:rPr lang="en-US" dirty="0" smtClean="0"/>
              <a:t>me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381000"/>
            <a:ext cx="1851025" cy="187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267200" y="685800"/>
            <a:ext cx="10474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Heavenly</a:t>
            </a:r>
          </a:p>
          <a:p>
            <a:pPr algn="ctr"/>
            <a:r>
              <a:rPr lang="en-US" dirty="0" smtClean="0"/>
              <a:t>Father</a:t>
            </a:r>
          </a:p>
          <a:p>
            <a:pPr algn="ctr"/>
            <a:r>
              <a:rPr lang="en-US" dirty="0"/>
              <a:t>p</a:t>
            </a:r>
            <a:r>
              <a:rPr lang="en-US" dirty="0" smtClean="0"/>
              <a:t>rotects</a:t>
            </a:r>
          </a:p>
          <a:p>
            <a:pPr algn="ctr"/>
            <a:r>
              <a:rPr lang="en-US" dirty="0" smtClean="0"/>
              <a:t>me</a:t>
            </a:r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381000"/>
            <a:ext cx="1851025" cy="187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096000" y="685800"/>
            <a:ext cx="10474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Heavenly</a:t>
            </a:r>
          </a:p>
          <a:p>
            <a:pPr algn="ctr"/>
            <a:r>
              <a:rPr lang="en-US" dirty="0" smtClean="0"/>
              <a:t>Father</a:t>
            </a:r>
          </a:p>
          <a:p>
            <a:pPr algn="ctr"/>
            <a:r>
              <a:rPr lang="en-US" dirty="0"/>
              <a:t>p</a:t>
            </a:r>
            <a:r>
              <a:rPr lang="en-US" dirty="0" smtClean="0"/>
              <a:t>rotects</a:t>
            </a:r>
          </a:p>
          <a:p>
            <a:pPr algn="ctr"/>
            <a:r>
              <a:rPr lang="en-US" dirty="0" smtClean="0"/>
              <a:t>me</a:t>
            </a:r>
            <a:endParaRPr lang="en-US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438400"/>
            <a:ext cx="1851025" cy="187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838200" y="2743200"/>
            <a:ext cx="10474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Heavenly</a:t>
            </a:r>
          </a:p>
          <a:p>
            <a:pPr algn="ctr"/>
            <a:r>
              <a:rPr lang="en-US" dirty="0" smtClean="0"/>
              <a:t>Father</a:t>
            </a:r>
          </a:p>
          <a:p>
            <a:pPr algn="ctr"/>
            <a:r>
              <a:rPr lang="en-US" dirty="0"/>
              <a:t>p</a:t>
            </a:r>
            <a:r>
              <a:rPr lang="en-US" dirty="0" smtClean="0"/>
              <a:t>rotects</a:t>
            </a:r>
          </a:p>
          <a:p>
            <a:pPr algn="ctr"/>
            <a:r>
              <a:rPr lang="en-US" dirty="0" smtClean="0"/>
              <a:t>me</a:t>
            </a:r>
            <a:endParaRPr lang="en-US" dirty="0"/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2438400"/>
            <a:ext cx="1851025" cy="187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2590800" y="2743200"/>
            <a:ext cx="10474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Heavenly</a:t>
            </a:r>
          </a:p>
          <a:p>
            <a:pPr algn="ctr"/>
            <a:r>
              <a:rPr lang="en-US" dirty="0" smtClean="0"/>
              <a:t>Father</a:t>
            </a:r>
          </a:p>
          <a:p>
            <a:pPr algn="ctr"/>
            <a:r>
              <a:rPr lang="en-US" dirty="0"/>
              <a:t>p</a:t>
            </a:r>
            <a:r>
              <a:rPr lang="en-US" dirty="0" smtClean="0"/>
              <a:t>rotects</a:t>
            </a:r>
          </a:p>
          <a:p>
            <a:pPr algn="ctr"/>
            <a:r>
              <a:rPr lang="en-US" dirty="0" smtClean="0"/>
              <a:t>me</a:t>
            </a:r>
            <a:endParaRPr lang="en-US" dirty="0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2514600"/>
            <a:ext cx="1851025" cy="187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4419600" y="2819400"/>
            <a:ext cx="10474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Heavenly</a:t>
            </a:r>
          </a:p>
          <a:p>
            <a:pPr algn="ctr"/>
            <a:r>
              <a:rPr lang="en-US" dirty="0" smtClean="0"/>
              <a:t>Father</a:t>
            </a:r>
          </a:p>
          <a:p>
            <a:pPr algn="ctr"/>
            <a:r>
              <a:rPr lang="en-US" dirty="0"/>
              <a:t>p</a:t>
            </a:r>
            <a:r>
              <a:rPr lang="en-US" dirty="0" smtClean="0"/>
              <a:t>rotects</a:t>
            </a:r>
          </a:p>
          <a:p>
            <a:pPr algn="ctr"/>
            <a:r>
              <a:rPr lang="en-US" dirty="0" smtClean="0"/>
              <a:t>me</a:t>
            </a:r>
            <a:endParaRPr lang="en-US" dirty="0"/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2514600"/>
            <a:ext cx="1851025" cy="187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6248400" y="2819400"/>
            <a:ext cx="10474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Heavenly</a:t>
            </a:r>
          </a:p>
          <a:p>
            <a:pPr algn="ctr"/>
            <a:r>
              <a:rPr lang="en-US" dirty="0" smtClean="0"/>
              <a:t>Father</a:t>
            </a:r>
          </a:p>
          <a:p>
            <a:pPr algn="ctr"/>
            <a:r>
              <a:rPr lang="en-US" dirty="0"/>
              <a:t>p</a:t>
            </a:r>
            <a:r>
              <a:rPr lang="en-US" dirty="0" smtClean="0"/>
              <a:t>rotects</a:t>
            </a:r>
          </a:p>
          <a:p>
            <a:pPr algn="ctr"/>
            <a:r>
              <a:rPr lang="en-US" dirty="0" smtClean="0"/>
              <a:t>me</a:t>
            </a:r>
            <a:endParaRPr lang="en-US" dirty="0"/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419600"/>
            <a:ext cx="1851025" cy="187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914400" y="4724400"/>
            <a:ext cx="10474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Heavenly</a:t>
            </a:r>
          </a:p>
          <a:p>
            <a:pPr algn="ctr"/>
            <a:r>
              <a:rPr lang="en-US" dirty="0" smtClean="0"/>
              <a:t>Father</a:t>
            </a:r>
          </a:p>
          <a:p>
            <a:pPr algn="ctr"/>
            <a:r>
              <a:rPr lang="en-US" dirty="0"/>
              <a:t>p</a:t>
            </a:r>
            <a:r>
              <a:rPr lang="en-US" dirty="0" smtClean="0"/>
              <a:t>rotects</a:t>
            </a:r>
          </a:p>
          <a:p>
            <a:pPr algn="ctr"/>
            <a:r>
              <a:rPr lang="en-US" dirty="0" smtClean="0"/>
              <a:t>me</a:t>
            </a:r>
            <a:endParaRPr lang="en-US" dirty="0"/>
          </a:p>
        </p:txBody>
      </p:sp>
      <p:pic>
        <p:nvPicPr>
          <p:cNvPr id="20" name="Picture 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4419600"/>
            <a:ext cx="1851025" cy="187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2667000" y="4724400"/>
            <a:ext cx="10474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Heavenly</a:t>
            </a:r>
          </a:p>
          <a:p>
            <a:pPr algn="ctr"/>
            <a:r>
              <a:rPr lang="en-US" dirty="0" smtClean="0"/>
              <a:t>Father</a:t>
            </a:r>
          </a:p>
          <a:p>
            <a:pPr algn="ctr"/>
            <a:r>
              <a:rPr lang="en-US" dirty="0"/>
              <a:t>p</a:t>
            </a:r>
            <a:r>
              <a:rPr lang="en-US" dirty="0" smtClean="0"/>
              <a:t>rotects</a:t>
            </a:r>
          </a:p>
          <a:p>
            <a:pPr algn="ctr"/>
            <a:r>
              <a:rPr lang="en-US" dirty="0" smtClean="0"/>
              <a:t>me</a:t>
            </a:r>
            <a:endParaRPr lang="en-US" dirty="0"/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4495800"/>
            <a:ext cx="1851025" cy="187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4495800" y="4800600"/>
            <a:ext cx="10474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Heavenly</a:t>
            </a:r>
          </a:p>
          <a:p>
            <a:pPr algn="ctr"/>
            <a:r>
              <a:rPr lang="en-US" dirty="0" smtClean="0"/>
              <a:t>Father</a:t>
            </a:r>
          </a:p>
          <a:p>
            <a:pPr algn="ctr"/>
            <a:r>
              <a:rPr lang="en-US" dirty="0"/>
              <a:t>p</a:t>
            </a:r>
            <a:r>
              <a:rPr lang="en-US" dirty="0" smtClean="0"/>
              <a:t>rotects</a:t>
            </a:r>
          </a:p>
          <a:p>
            <a:pPr algn="ctr"/>
            <a:r>
              <a:rPr lang="en-US" dirty="0" smtClean="0"/>
              <a:t>me</a:t>
            </a:r>
            <a:endParaRPr lang="en-US" dirty="0"/>
          </a:p>
        </p:txBody>
      </p:sp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4495800"/>
            <a:ext cx="1851025" cy="187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6324600" y="4800600"/>
            <a:ext cx="10474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Heavenly</a:t>
            </a:r>
          </a:p>
          <a:p>
            <a:pPr algn="ctr"/>
            <a:r>
              <a:rPr lang="en-US" dirty="0" smtClean="0"/>
              <a:t>Father</a:t>
            </a:r>
          </a:p>
          <a:p>
            <a:pPr algn="ctr"/>
            <a:r>
              <a:rPr lang="en-US" dirty="0"/>
              <a:t>p</a:t>
            </a:r>
            <a:r>
              <a:rPr lang="en-US" dirty="0" smtClean="0"/>
              <a:t>rotects</a:t>
            </a:r>
          </a:p>
          <a:p>
            <a:pPr algn="ctr"/>
            <a:r>
              <a:rPr lang="en-US" dirty="0" smtClean="0"/>
              <a:t>me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 cstate="print"/>
          <a:srcRect l="7170" r="13966" b="3346"/>
          <a:stretch>
            <a:fillRect/>
          </a:stretch>
        </p:blipFill>
        <p:spPr bwMode="auto">
          <a:xfrm>
            <a:off x="304800" y="0"/>
            <a:ext cx="16764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/>
          <a:srcRect l="7170" r="13966" b="3346"/>
          <a:stretch>
            <a:fillRect/>
          </a:stretch>
        </p:blipFill>
        <p:spPr bwMode="auto">
          <a:xfrm>
            <a:off x="1981200" y="0"/>
            <a:ext cx="16764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 cstate="print"/>
          <a:srcRect l="7170" r="13966" b="3346"/>
          <a:stretch>
            <a:fillRect/>
          </a:stretch>
        </p:blipFill>
        <p:spPr bwMode="auto">
          <a:xfrm>
            <a:off x="3657600" y="0"/>
            <a:ext cx="16764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 cstate="print"/>
          <a:srcRect l="7170" r="13966" b="3346"/>
          <a:stretch>
            <a:fillRect/>
          </a:stretch>
        </p:blipFill>
        <p:spPr bwMode="auto">
          <a:xfrm>
            <a:off x="5410200" y="0"/>
            <a:ext cx="16764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/>
          <a:srcRect l="7170" r="13966" b="3346"/>
          <a:stretch>
            <a:fillRect/>
          </a:stretch>
        </p:blipFill>
        <p:spPr bwMode="auto">
          <a:xfrm>
            <a:off x="7162800" y="0"/>
            <a:ext cx="16764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2" cstate="print"/>
          <a:srcRect l="7170" r="13966" b="3346"/>
          <a:stretch>
            <a:fillRect/>
          </a:stretch>
        </p:blipFill>
        <p:spPr bwMode="auto">
          <a:xfrm rot="5400000">
            <a:off x="2857500" y="3314700"/>
            <a:ext cx="16764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775"/>
          <a:stretch>
            <a:fillRect/>
          </a:stretch>
        </p:blipFill>
        <p:spPr bwMode="auto">
          <a:xfrm flipH="1" flipV="1">
            <a:off x="0" y="0"/>
            <a:ext cx="1828800" cy="494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 t="-827" r="4017"/>
          <a:stretch>
            <a:fillRect/>
          </a:stretch>
        </p:blipFill>
        <p:spPr bwMode="auto">
          <a:xfrm flipH="1" flipV="1">
            <a:off x="1905000" y="0"/>
            <a:ext cx="1820863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t="-225" r="8268"/>
          <a:stretch>
            <a:fillRect/>
          </a:stretch>
        </p:blipFill>
        <p:spPr bwMode="auto">
          <a:xfrm flipH="1" flipV="1">
            <a:off x="3810000" y="0"/>
            <a:ext cx="1690687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t="-225" r="4134"/>
          <a:stretch>
            <a:fillRect/>
          </a:stretch>
        </p:blipFill>
        <p:spPr bwMode="auto">
          <a:xfrm flipH="1" flipV="1">
            <a:off x="5562600" y="0"/>
            <a:ext cx="1766887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 l="2652" r="11232" b="3062"/>
          <a:stretch>
            <a:fillRect/>
          </a:stretch>
        </p:blipFill>
        <p:spPr bwMode="auto">
          <a:xfrm flipH="1" flipV="1">
            <a:off x="7391400" y="228600"/>
            <a:ext cx="1752600" cy="482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 l="2652" r="11232" b="3062"/>
          <a:stretch>
            <a:fillRect/>
          </a:stretch>
        </p:blipFill>
        <p:spPr bwMode="auto">
          <a:xfrm rot="5400000" flipH="1" flipV="1">
            <a:off x="2527300" y="3568700"/>
            <a:ext cx="1752600" cy="482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00297" y="76200"/>
            <a:ext cx="1447799" cy="1524000"/>
            <a:chOff x="200297" y="76200"/>
            <a:chExt cx="1447799" cy="1524000"/>
          </a:xfrm>
        </p:grpSpPr>
        <p:pic>
          <p:nvPicPr>
            <p:cNvPr id="2" name="Picture 2" descr="http://vignette1.wikia.nocookie.net/ultradragonball/images/0/03/CTR_Shield_3.jpg/revision/latest?cb=2013062309255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76200"/>
              <a:ext cx="1381125" cy="152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200297" y="274321"/>
              <a:ext cx="144779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Heavenly</a:t>
              </a:r>
            </a:p>
            <a:p>
              <a:pPr algn="ctr"/>
              <a:r>
                <a:rPr lang="en-US" dirty="0" smtClean="0"/>
                <a:t>Father</a:t>
              </a:r>
            </a:p>
            <a:p>
              <a:pPr algn="ctr"/>
              <a:r>
                <a:rPr lang="en-US" dirty="0"/>
                <a:t>p</a:t>
              </a:r>
              <a:r>
                <a:rPr lang="en-US" dirty="0" smtClean="0"/>
                <a:t>rotects </a:t>
              </a:r>
            </a:p>
            <a:p>
              <a:pPr algn="ctr"/>
              <a:r>
                <a:rPr lang="en-US" dirty="0" smtClean="0"/>
                <a:t>me</a:t>
              </a:r>
              <a:endParaRPr lang="en-US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664154" y="76200"/>
            <a:ext cx="1447799" cy="1524000"/>
            <a:chOff x="200297" y="76200"/>
            <a:chExt cx="1447799" cy="1524000"/>
          </a:xfrm>
        </p:grpSpPr>
        <p:pic>
          <p:nvPicPr>
            <p:cNvPr id="6" name="Picture 2" descr="http://vignette1.wikia.nocookie.net/ultradragonball/images/0/03/CTR_Shield_3.jpg/revision/latest?cb=2013062309255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76200"/>
              <a:ext cx="1381125" cy="152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200297" y="274321"/>
              <a:ext cx="144779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Heavenly</a:t>
              </a:r>
            </a:p>
            <a:p>
              <a:pPr algn="ctr"/>
              <a:r>
                <a:rPr lang="en-US" dirty="0" smtClean="0"/>
                <a:t>Father</a:t>
              </a:r>
            </a:p>
            <a:p>
              <a:pPr algn="ctr"/>
              <a:r>
                <a:rPr lang="en-US" dirty="0"/>
                <a:t>p</a:t>
              </a:r>
              <a:r>
                <a:rPr lang="en-US" dirty="0" smtClean="0"/>
                <a:t>rotects </a:t>
              </a:r>
            </a:p>
            <a:p>
              <a:pPr algn="ctr"/>
              <a:r>
                <a:rPr lang="en-US" dirty="0" smtClean="0"/>
                <a:t>me</a:t>
              </a:r>
              <a:endParaRPr lang="en-US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111953" y="76200"/>
            <a:ext cx="1447799" cy="1524000"/>
            <a:chOff x="200297" y="76200"/>
            <a:chExt cx="1447799" cy="1524000"/>
          </a:xfrm>
        </p:grpSpPr>
        <p:pic>
          <p:nvPicPr>
            <p:cNvPr id="9" name="Picture 2" descr="http://vignette1.wikia.nocookie.net/ultradragonball/images/0/03/CTR_Shield_3.jpg/revision/latest?cb=2013062309255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76200"/>
              <a:ext cx="1381125" cy="152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200297" y="274321"/>
              <a:ext cx="144779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Heavenly</a:t>
              </a:r>
            </a:p>
            <a:p>
              <a:pPr algn="ctr"/>
              <a:r>
                <a:rPr lang="en-US" dirty="0" smtClean="0"/>
                <a:t>Father</a:t>
              </a:r>
            </a:p>
            <a:p>
              <a:pPr algn="ctr"/>
              <a:r>
                <a:rPr lang="en-US" dirty="0"/>
                <a:t>p</a:t>
              </a:r>
              <a:r>
                <a:rPr lang="en-US" dirty="0" smtClean="0"/>
                <a:t>rotects </a:t>
              </a:r>
            </a:p>
            <a:p>
              <a:pPr algn="ctr"/>
              <a:r>
                <a:rPr lang="en-US" dirty="0" smtClean="0"/>
                <a:t>me</a:t>
              </a:r>
              <a:endParaRPr lang="en-US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559752" y="76200"/>
            <a:ext cx="1447799" cy="1524000"/>
            <a:chOff x="200297" y="76200"/>
            <a:chExt cx="1447799" cy="1524000"/>
          </a:xfrm>
        </p:grpSpPr>
        <p:pic>
          <p:nvPicPr>
            <p:cNvPr id="12" name="Picture 2" descr="http://vignette1.wikia.nocookie.net/ultradragonball/images/0/03/CTR_Shield_3.jpg/revision/latest?cb=2013062309255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76200"/>
              <a:ext cx="1381125" cy="152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200297" y="274321"/>
              <a:ext cx="144779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Heavenly</a:t>
              </a:r>
            </a:p>
            <a:p>
              <a:pPr algn="ctr"/>
              <a:r>
                <a:rPr lang="en-US" dirty="0" smtClean="0"/>
                <a:t>Father</a:t>
              </a:r>
            </a:p>
            <a:p>
              <a:pPr algn="ctr"/>
              <a:r>
                <a:rPr lang="en-US" dirty="0"/>
                <a:t>p</a:t>
              </a:r>
              <a:r>
                <a:rPr lang="en-US" dirty="0" smtClean="0"/>
                <a:t>rotects </a:t>
              </a:r>
            </a:p>
            <a:p>
              <a:pPr algn="ctr"/>
              <a:r>
                <a:rPr lang="en-US" dirty="0" smtClean="0"/>
                <a:t>me</a:t>
              </a:r>
              <a:endParaRPr lang="en-US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007551" y="76200"/>
            <a:ext cx="1447799" cy="1524000"/>
            <a:chOff x="200297" y="76200"/>
            <a:chExt cx="1447799" cy="1524000"/>
          </a:xfrm>
        </p:grpSpPr>
        <p:pic>
          <p:nvPicPr>
            <p:cNvPr id="15" name="Picture 2" descr="http://vignette1.wikia.nocookie.net/ultradragonball/images/0/03/CTR_Shield_3.jpg/revision/latest?cb=2013062309255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76200"/>
              <a:ext cx="1381125" cy="152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200297" y="274321"/>
              <a:ext cx="144779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Heavenly</a:t>
              </a:r>
            </a:p>
            <a:p>
              <a:pPr algn="ctr"/>
              <a:r>
                <a:rPr lang="en-US" dirty="0" smtClean="0"/>
                <a:t>Father</a:t>
              </a:r>
            </a:p>
            <a:p>
              <a:pPr algn="ctr"/>
              <a:r>
                <a:rPr lang="en-US" dirty="0"/>
                <a:t>p</a:t>
              </a:r>
              <a:r>
                <a:rPr lang="en-US" dirty="0" smtClean="0"/>
                <a:t>rotects </a:t>
              </a:r>
            </a:p>
            <a:p>
              <a:pPr algn="ctr"/>
              <a:r>
                <a:rPr lang="en-US" dirty="0" smtClean="0"/>
                <a:t>me</a:t>
              </a:r>
              <a:endParaRPr lang="en-US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483653" y="76200"/>
            <a:ext cx="1447799" cy="1524000"/>
            <a:chOff x="200297" y="76200"/>
            <a:chExt cx="1447799" cy="1524000"/>
          </a:xfrm>
        </p:grpSpPr>
        <p:pic>
          <p:nvPicPr>
            <p:cNvPr id="18" name="Picture 2" descr="http://vignette1.wikia.nocookie.net/ultradragonball/images/0/03/CTR_Shield_3.jpg/revision/latest?cb=2013062309255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76200"/>
              <a:ext cx="1381125" cy="152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/>
            <p:cNvSpPr txBox="1"/>
            <p:nvPr/>
          </p:nvSpPr>
          <p:spPr>
            <a:xfrm>
              <a:off x="200297" y="274321"/>
              <a:ext cx="144779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Heavenly</a:t>
              </a:r>
            </a:p>
            <a:p>
              <a:pPr algn="ctr"/>
              <a:r>
                <a:rPr lang="en-US" dirty="0" smtClean="0"/>
                <a:t>Father</a:t>
              </a:r>
            </a:p>
            <a:p>
              <a:pPr algn="ctr"/>
              <a:r>
                <a:rPr lang="en-US" dirty="0"/>
                <a:t>p</a:t>
              </a:r>
              <a:r>
                <a:rPr lang="en-US" dirty="0" smtClean="0"/>
                <a:t>rotects </a:t>
              </a:r>
            </a:p>
            <a:p>
              <a:pPr algn="ctr"/>
              <a:r>
                <a:rPr lang="en-US" dirty="0" smtClean="0"/>
                <a:t>me</a:t>
              </a:r>
              <a:endParaRPr lang="en-US" dirty="0"/>
            </a:p>
          </p:txBody>
        </p:sp>
      </p:grp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 cstate="print"/>
          <a:srcRect l="11286" t="2952" r="5956" b="4059"/>
          <a:stretch>
            <a:fillRect/>
          </a:stretch>
        </p:blipFill>
        <p:spPr bwMode="auto">
          <a:xfrm>
            <a:off x="200297" y="1833155"/>
            <a:ext cx="1676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 cstate="print"/>
          <a:srcRect l="11286" t="2952" r="5956" b="4059"/>
          <a:stretch>
            <a:fillRect/>
          </a:stretch>
        </p:blipFill>
        <p:spPr bwMode="auto">
          <a:xfrm>
            <a:off x="1981200" y="1833155"/>
            <a:ext cx="1676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print"/>
          <a:srcRect l="11286" t="2952" r="5956" b="4059"/>
          <a:stretch>
            <a:fillRect/>
          </a:stretch>
        </p:blipFill>
        <p:spPr bwMode="auto">
          <a:xfrm>
            <a:off x="3817755" y="1833155"/>
            <a:ext cx="1676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 cstate="print"/>
          <a:srcRect l="11286" t="2952" r="5956" b="4059"/>
          <a:stretch>
            <a:fillRect/>
          </a:stretch>
        </p:blipFill>
        <p:spPr bwMode="auto">
          <a:xfrm>
            <a:off x="5654310" y="1793967"/>
            <a:ext cx="1676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4" cstate="print"/>
          <a:srcRect l="4733" r="10992" b="1542"/>
          <a:stretch>
            <a:fillRect/>
          </a:stretch>
        </p:blipFill>
        <p:spPr bwMode="auto">
          <a:xfrm flipH="1" flipV="1">
            <a:off x="7391400" y="1726703"/>
            <a:ext cx="1752600" cy="486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51346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 cstate="print"/>
          <a:srcRect r="7615" b="10244"/>
          <a:stretch>
            <a:fillRect/>
          </a:stretch>
        </p:blipFill>
        <p:spPr bwMode="auto">
          <a:xfrm>
            <a:off x="228600" y="228600"/>
            <a:ext cx="1752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09600" y="457200"/>
            <a:ext cx="10474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Heavenly</a:t>
            </a:r>
          </a:p>
          <a:p>
            <a:pPr algn="ctr"/>
            <a:r>
              <a:rPr lang="en-US" dirty="0" smtClean="0"/>
              <a:t>Father</a:t>
            </a:r>
          </a:p>
          <a:p>
            <a:pPr algn="ctr"/>
            <a:r>
              <a:rPr lang="en-US" dirty="0"/>
              <a:t>p</a:t>
            </a:r>
            <a:r>
              <a:rPr lang="en-US" dirty="0" smtClean="0"/>
              <a:t>rotects </a:t>
            </a:r>
          </a:p>
          <a:p>
            <a:pPr algn="ctr"/>
            <a:r>
              <a:rPr lang="en-US" dirty="0" smtClean="0"/>
              <a:t>me</a:t>
            </a:r>
            <a:endParaRPr lang="en-US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/>
          <a:srcRect r="7615" b="10244"/>
          <a:stretch>
            <a:fillRect/>
          </a:stretch>
        </p:blipFill>
        <p:spPr bwMode="auto">
          <a:xfrm>
            <a:off x="2057400" y="304800"/>
            <a:ext cx="1752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438400" y="533400"/>
            <a:ext cx="10474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Heavenly</a:t>
            </a:r>
          </a:p>
          <a:p>
            <a:pPr algn="ctr"/>
            <a:r>
              <a:rPr lang="en-US" dirty="0" smtClean="0"/>
              <a:t>Father</a:t>
            </a:r>
          </a:p>
          <a:p>
            <a:pPr algn="ctr"/>
            <a:r>
              <a:rPr lang="en-US" dirty="0"/>
              <a:t>p</a:t>
            </a:r>
            <a:r>
              <a:rPr lang="en-US" dirty="0" smtClean="0"/>
              <a:t>rotects </a:t>
            </a:r>
          </a:p>
          <a:p>
            <a:pPr algn="ctr"/>
            <a:r>
              <a:rPr lang="en-US" dirty="0" smtClean="0"/>
              <a:t>me</a:t>
            </a:r>
            <a:endParaRPr lang="en-US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/>
          <a:srcRect r="7615" b="10244"/>
          <a:stretch>
            <a:fillRect/>
          </a:stretch>
        </p:blipFill>
        <p:spPr bwMode="auto">
          <a:xfrm>
            <a:off x="3810000" y="304800"/>
            <a:ext cx="1752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191000" y="533400"/>
            <a:ext cx="10474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Heavenly</a:t>
            </a:r>
          </a:p>
          <a:p>
            <a:pPr algn="ctr"/>
            <a:r>
              <a:rPr lang="en-US" dirty="0" smtClean="0"/>
              <a:t>Father</a:t>
            </a:r>
          </a:p>
          <a:p>
            <a:pPr algn="ctr"/>
            <a:r>
              <a:rPr lang="en-US" dirty="0"/>
              <a:t>p</a:t>
            </a:r>
            <a:r>
              <a:rPr lang="en-US" dirty="0" smtClean="0"/>
              <a:t>rotects </a:t>
            </a:r>
          </a:p>
          <a:p>
            <a:pPr algn="ctr"/>
            <a:r>
              <a:rPr lang="en-US" dirty="0" smtClean="0"/>
              <a:t>me</a:t>
            </a:r>
            <a:endParaRPr lang="en-US" dirty="0"/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2" cstate="print"/>
          <a:srcRect r="7615" b="10244"/>
          <a:stretch>
            <a:fillRect/>
          </a:stretch>
        </p:blipFill>
        <p:spPr bwMode="auto">
          <a:xfrm>
            <a:off x="5562600" y="304800"/>
            <a:ext cx="1752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5943600" y="533400"/>
            <a:ext cx="10474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Heavenly</a:t>
            </a:r>
          </a:p>
          <a:p>
            <a:pPr algn="ctr"/>
            <a:r>
              <a:rPr lang="en-US" dirty="0" smtClean="0"/>
              <a:t>Father</a:t>
            </a:r>
          </a:p>
          <a:p>
            <a:pPr algn="ctr"/>
            <a:r>
              <a:rPr lang="en-US" dirty="0"/>
              <a:t>p</a:t>
            </a:r>
            <a:r>
              <a:rPr lang="en-US" dirty="0" smtClean="0"/>
              <a:t>rotects </a:t>
            </a:r>
          </a:p>
          <a:p>
            <a:pPr algn="ctr"/>
            <a:r>
              <a:rPr lang="en-US" dirty="0" smtClean="0"/>
              <a:t>me</a:t>
            </a:r>
            <a:endParaRPr lang="en-US" dirty="0"/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2" cstate="print"/>
          <a:srcRect r="7615" b="10244"/>
          <a:stretch>
            <a:fillRect/>
          </a:stretch>
        </p:blipFill>
        <p:spPr bwMode="auto">
          <a:xfrm>
            <a:off x="457200" y="2438400"/>
            <a:ext cx="1752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838200" y="2667000"/>
            <a:ext cx="10474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Heavenly</a:t>
            </a:r>
          </a:p>
          <a:p>
            <a:pPr algn="ctr"/>
            <a:r>
              <a:rPr lang="en-US" dirty="0" smtClean="0"/>
              <a:t>Father</a:t>
            </a:r>
          </a:p>
          <a:p>
            <a:pPr algn="ctr"/>
            <a:r>
              <a:rPr lang="en-US" dirty="0"/>
              <a:t>p</a:t>
            </a:r>
            <a:r>
              <a:rPr lang="en-US" dirty="0" smtClean="0"/>
              <a:t>rotects </a:t>
            </a:r>
          </a:p>
          <a:p>
            <a:pPr algn="ctr"/>
            <a:r>
              <a:rPr lang="en-US" dirty="0" smtClean="0"/>
              <a:t>me</a:t>
            </a:r>
            <a:endParaRPr lang="en-US" dirty="0"/>
          </a:p>
        </p:txBody>
      </p:sp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2" cstate="print"/>
          <a:srcRect r="7615" b="10244"/>
          <a:stretch>
            <a:fillRect/>
          </a:stretch>
        </p:blipFill>
        <p:spPr bwMode="auto">
          <a:xfrm>
            <a:off x="2286000" y="2514600"/>
            <a:ext cx="1752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2667000" y="2743200"/>
            <a:ext cx="10474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Heavenly</a:t>
            </a:r>
          </a:p>
          <a:p>
            <a:pPr algn="ctr"/>
            <a:r>
              <a:rPr lang="en-US" dirty="0" smtClean="0"/>
              <a:t>Father</a:t>
            </a:r>
          </a:p>
          <a:p>
            <a:pPr algn="ctr"/>
            <a:r>
              <a:rPr lang="en-US" dirty="0"/>
              <a:t>p</a:t>
            </a:r>
            <a:r>
              <a:rPr lang="en-US" dirty="0" smtClean="0"/>
              <a:t>rotects </a:t>
            </a:r>
          </a:p>
          <a:p>
            <a:pPr algn="ctr"/>
            <a:r>
              <a:rPr lang="en-US" dirty="0" smtClean="0"/>
              <a:t>me</a:t>
            </a:r>
            <a:endParaRPr lang="en-US" dirty="0"/>
          </a:p>
        </p:txBody>
      </p:sp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2" cstate="print"/>
          <a:srcRect r="7615" b="10244"/>
          <a:stretch>
            <a:fillRect/>
          </a:stretch>
        </p:blipFill>
        <p:spPr bwMode="auto">
          <a:xfrm>
            <a:off x="4038600" y="2514600"/>
            <a:ext cx="1752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4419600" y="2743200"/>
            <a:ext cx="10474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Heavenly</a:t>
            </a:r>
          </a:p>
          <a:p>
            <a:pPr algn="ctr"/>
            <a:r>
              <a:rPr lang="en-US" dirty="0" smtClean="0"/>
              <a:t>Father</a:t>
            </a:r>
          </a:p>
          <a:p>
            <a:pPr algn="ctr"/>
            <a:r>
              <a:rPr lang="en-US" dirty="0"/>
              <a:t>p</a:t>
            </a:r>
            <a:r>
              <a:rPr lang="en-US" dirty="0" smtClean="0"/>
              <a:t>rotects </a:t>
            </a:r>
          </a:p>
          <a:p>
            <a:pPr algn="ctr"/>
            <a:r>
              <a:rPr lang="en-US" dirty="0" smtClean="0"/>
              <a:t>me</a:t>
            </a:r>
            <a:endParaRPr lang="en-US" dirty="0"/>
          </a:p>
        </p:txBody>
      </p:sp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2" cstate="print"/>
          <a:srcRect r="7615" b="10244"/>
          <a:stretch>
            <a:fillRect/>
          </a:stretch>
        </p:blipFill>
        <p:spPr bwMode="auto">
          <a:xfrm>
            <a:off x="5791200" y="2514600"/>
            <a:ext cx="1752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6172200" y="2743200"/>
            <a:ext cx="10474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Heavenly</a:t>
            </a:r>
          </a:p>
          <a:p>
            <a:pPr algn="ctr"/>
            <a:r>
              <a:rPr lang="en-US" dirty="0" smtClean="0"/>
              <a:t>Father</a:t>
            </a:r>
          </a:p>
          <a:p>
            <a:pPr algn="ctr"/>
            <a:r>
              <a:rPr lang="en-US" dirty="0"/>
              <a:t>p</a:t>
            </a:r>
            <a:r>
              <a:rPr lang="en-US" dirty="0" smtClean="0"/>
              <a:t>rotects </a:t>
            </a:r>
          </a:p>
          <a:p>
            <a:pPr algn="ctr"/>
            <a:r>
              <a:rPr lang="en-US" dirty="0" smtClean="0"/>
              <a:t>me</a:t>
            </a:r>
            <a:endParaRPr lang="en-US" dirty="0"/>
          </a:p>
        </p:txBody>
      </p:sp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2" cstate="print"/>
          <a:srcRect r="7615" b="10244"/>
          <a:stretch>
            <a:fillRect/>
          </a:stretch>
        </p:blipFill>
        <p:spPr bwMode="auto">
          <a:xfrm>
            <a:off x="457200" y="4419600"/>
            <a:ext cx="1752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838200" y="4648200"/>
            <a:ext cx="10474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Heavenly</a:t>
            </a:r>
          </a:p>
          <a:p>
            <a:pPr algn="ctr"/>
            <a:r>
              <a:rPr lang="en-US" dirty="0" smtClean="0"/>
              <a:t>Father</a:t>
            </a:r>
          </a:p>
          <a:p>
            <a:pPr algn="ctr"/>
            <a:r>
              <a:rPr lang="en-US" dirty="0"/>
              <a:t>p</a:t>
            </a:r>
            <a:r>
              <a:rPr lang="en-US" dirty="0" smtClean="0"/>
              <a:t>rotects </a:t>
            </a:r>
          </a:p>
          <a:p>
            <a:pPr algn="ctr"/>
            <a:r>
              <a:rPr lang="en-US" dirty="0" smtClean="0"/>
              <a:t>me</a:t>
            </a:r>
            <a:endParaRPr lang="en-US" dirty="0"/>
          </a:p>
        </p:txBody>
      </p:sp>
      <p:pic>
        <p:nvPicPr>
          <p:cNvPr id="21" name="Picture 6"/>
          <p:cNvPicPr>
            <a:picLocks noChangeAspect="1" noChangeArrowheads="1"/>
          </p:cNvPicPr>
          <p:nvPr/>
        </p:nvPicPr>
        <p:blipFill>
          <a:blip r:embed="rId2" cstate="print"/>
          <a:srcRect r="7615" b="10244"/>
          <a:stretch>
            <a:fillRect/>
          </a:stretch>
        </p:blipFill>
        <p:spPr bwMode="auto">
          <a:xfrm>
            <a:off x="2286000" y="4495800"/>
            <a:ext cx="1752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21"/>
          <p:cNvSpPr txBox="1"/>
          <p:nvPr/>
        </p:nvSpPr>
        <p:spPr>
          <a:xfrm>
            <a:off x="2667000" y="4724400"/>
            <a:ext cx="10474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Heavenly</a:t>
            </a:r>
          </a:p>
          <a:p>
            <a:pPr algn="ctr"/>
            <a:r>
              <a:rPr lang="en-US" dirty="0" smtClean="0"/>
              <a:t>Father</a:t>
            </a:r>
          </a:p>
          <a:p>
            <a:pPr algn="ctr"/>
            <a:r>
              <a:rPr lang="en-US" dirty="0"/>
              <a:t>p</a:t>
            </a:r>
            <a:r>
              <a:rPr lang="en-US" dirty="0" smtClean="0"/>
              <a:t>rotects </a:t>
            </a:r>
          </a:p>
          <a:p>
            <a:pPr algn="ctr"/>
            <a:r>
              <a:rPr lang="en-US" dirty="0" smtClean="0"/>
              <a:t>me</a:t>
            </a:r>
            <a:endParaRPr lang="en-US" dirty="0"/>
          </a:p>
        </p:txBody>
      </p:sp>
      <p:pic>
        <p:nvPicPr>
          <p:cNvPr id="23" name="Picture 22"/>
          <p:cNvPicPr>
            <a:picLocks noChangeAspect="1" noChangeArrowheads="1"/>
          </p:cNvPicPr>
          <p:nvPr/>
        </p:nvPicPr>
        <p:blipFill>
          <a:blip r:embed="rId2" cstate="print"/>
          <a:srcRect r="7615" b="10244"/>
          <a:stretch>
            <a:fillRect/>
          </a:stretch>
        </p:blipFill>
        <p:spPr bwMode="auto">
          <a:xfrm>
            <a:off x="4038600" y="4495800"/>
            <a:ext cx="1752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/>
          <p:nvPr/>
        </p:nvSpPr>
        <p:spPr>
          <a:xfrm>
            <a:off x="4419600" y="4724400"/>
            <a:ext cx="10474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Heavenly</a:t>
            </a:r>
          </a:p>
          <a:p>
            <a:pPr algn="ctr"/>
            <a:r>
              <a:rPr lang="en-US" dirty="0" smtClean="0"/>
              <a:t>Father</a:t>
            </a:r>
          </a:p>
          <a:p>
            <a:pPr algn="ctr"/>
            <a:r>
              <a:rPr lang="en-US" dirty="0"/>
              <a:t>p</a:t>
            </a:r>
            <a:r>
              <a:rPr lang="en-US" dirty="0" smtClean="0"/>
              <a:t>rotects </a:t>
            </a:r>
          </a:p>
          <a:p>
            <a:pPr algn="ctr"/>
            <a:r>
              <a:rPr lang="en-US" dirty="0" smtClean="0"/>
              <a:t>me</a:t>
            </a:r>
            <a:endParaRPr lang="en-US" dirty="0"/>
          </a:p>
        </p:txBody>
      </p:sp>
      <p:pic>
        <p:nvPicPr>
          <p:cNvPr id="25" name="Picture 6"/>
          <p:cNvPicPr>
            <a:picLocks noChangeAspect="1" noChangeArrowheads="1"/>
          </p:cNvPicPr>
          <p:nvPr/>
        </p:nvPicPr>
        <p:blipFill>
          <a:blip r:embed="rId2" cstate="print"/>
          <a:srcRect r="7615" b="10244"/>
          <a:stretch>
            <a:fillRect/>
          </a:stretch>
        </p:blipFill>
        <p:spPr bwMode="auto">
          <a:xfrm>
            <a:off x="5791200" y="4495800"/>
            <a:ext cx="1752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Box 25"/>
          <p:cNvSpPr txBox="1"/>
          <p:nvPr/>
        </p:nvSpPr>
        <p:spPr>
          <a:xfrm>
            <a:off x="6172200" y="4724400"/>
            <a:ext cx="10474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Heavenly</a:t>
            </a:r>
          </a:p>
          <a:p>
            <a:pPr algn="ctr"/>
            <a:r>
              <a:rPr lang="en-US" dirty="0" smtClean="0"/>
              <a:t>Father</a:t>
            </a:r>
          </a:p>
          <a:p>
            <a:pPr algn="ctr"/>
            <a:r>
              <a:rPr lang="en-US" dirty="0"/>
              <a:t>p</a:t>
            </a:r>
            <a:r>
              <a:rPr lang="en-US" dirty="0" smtClean="0"/>
              <a:t>rotects </a:t>
            </a:r>
          </a:p>
          <a:p>
            <a:pPr algn="ctr"/>
            <a:r>
              <a:rPr lang="en-US" dirty="0" smtClean="0"/>
              <a:t>me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 cstate="print"/>
          <a:srcRect l="6111" t="8333" r="5278"/>
          <a:stretch>
            <a:fillRect/>
          </a:stretch>
        </p:blipFill>
        <p:spPr bwMode="auto">
          <a:xfrm>
            <a:off x="0" y="228600"/>
            <a:ext cx="4419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 cstate="print"/>
          <a:srcRect l="6111" t="8333" r="5278"/>
          <a:stretch>
            <a:fillRect/>
          </a:stretch>
        </p:blipFill>
        <p:spPr bwMode="auto">
          <a:xfrm>
            <a:off x="0" y="1905000"/>
            <a:ext cx="4419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2" cstate="print"/>
          <a:srcRect l="6111" t="8333" r="5278"/>
          <a:stretch>
            <a:fillRect/>
          </a:stretch>
        </p:blipFill>
        <p:spPr bwMode="auto">
          <a:xfrm>
            <a:off x="0" y="3581400"/>
            <a:ext cx="4419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2" cstate="print"/>
          <a:srcRect l="6111" t="8333" r="5278"/>
          <a:stretch>
            <a:fillRect/>
          </a:stretch>
        </p:blipFill>
        <p:spPr bwMode="auto">
          <a:xfrm>
            <a:off x="0" y="5181600"/>
            <a:ext cx="4419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52400" y="609600"/>
            <a:ext cx="939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Sadness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28600" y="2133600"/>
            <a:ext cx="9066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Bad </a:t>
            </a:r>
          </a:p>
          <a:p>
            <a:pPr algn="ctr"/>
            <a:r>
              <a:rPr lang="en-US" dirty="0" smtClean="0"/>
              <a:t>feelings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04800" y="3886200"/>
            <a:ext cx="8819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Wrong</a:t>
            </a:r>
          </a:p>
          <a:p>
            <a:r>
              <a:rPr lang="en-US" dirty="0" smtClean="0"/>
              <a:t>choices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5638800"/>
            <a:ext cx="719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anger</a:t>
            </a:r>
            <a:endParaRPr lang="en-US" dirty="0"/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2" cstate="print"/>
          <a:srcRect l="6111" t="8333" r="5278"/>
          <a:stretch>
            <a:fillRect/>
          </a:stretch>
        </p:blipFill>
        <p:spPr bwMode="auto">
          <a:xfrm>
            <a:off x="4724400" y="228600"/>
            <a:ext cx="4419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2" cstate="print"/>
          <a:srcRect l="6111" t="8333" r="5278"/>
          <a:stretch>
            <a:fillRect/>
          </a:stretch>
        </p:blipFill>
        <p:spPr bwMode="auto">
          <a:xfrm>
            <a:off x="4724400" y="1905000"/>
            <a:ext cx="4419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2" cstate="print"/>
          <a:srcRect l="6111" t="8333" r="5278"/>
          <a:stretch>
            <a:fillRect/>
          </a:stretch>
        </p:blipFill>
        <p:spPr bwMode="auto">
          <a:xfrm>
            <a:off x="4724400" y="3581400"/>
            <a:ext cx="4419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2" cstate="print"/>
          <a:srcRect l="6111" t="8333" r="5278"/>
          <a:stretch>
            <a:fillRect/>
          </a:stretch>
        </p:blipFill>
        <p:spPr bwMode="auto">
          <a:xfrm>
            <a:off x="4724400" y="5181600"/>
            <a:ext cx="4419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4876800" y="609600"/>
            <a:ext cx="939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Sadness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953000" y="2133600"/>
            <a:ext cx="9066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Bad </a:t>
            </a:r>
          </a:p>
          <a:p>
            <a:pPr algn="ctr"/>
            <a:r>
              <a:rPr lang="en-US" dirty="0" smtClean="0"/>
              <a:t>feelings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029200" y="3886200"/>
            <a:ext cx="8819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Wrong</a:t>
            </a:r>
          </a:p>
          <a:p>
            <a:r>
              <a:rPr lang="en-US" dirty="0" smtClean="0"/>
              <a:t>choices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029200" y="5638800"/>
            <a:ext cx="719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anger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2" cstate="print"/>
          <a:srcRect l="6780" t="12268" r="5085"/>
          <a:stretch>
            <a:fillRect/>
          </a:stretch>
        </p:blipFill>
        <p:spPr bwMode="auto">
          <a:xfrm>
            <a:off x="457200" y="381000"/>
            <a:ext cx="3962400" cy="1634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2" cstate="print"/>
          <a:srcRect l="6780" t="12268" r="5085"/>
          <a:stretch>
            <a:fillRect/>
          </a:stretch>
        </p:blipFill>
        <p:spPr bwMode="auto">
          <a:xfrm>
            <a:off x="457200" y="2057400"/>
            <a:ext cx="3962400" cy="1634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2" cstate="print"/>
          <a:srcRect l="6780" t="12268" r="5085"/>
          <a:stretch>
            <a:fillRect/>
          </a:stretch>
        </p:blipFill>
        <p:spPr bwMode="auto">
          <a:xfrm>
            <a:off x="457200" y="3581400"/>
            <a:ext cx="3962400" cy="1634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2" cstate="print"/>
          <a:srcRect l="6780" t="12268" r="5085"/>
          <a:stretch>
            <a:fillRect/>
          </a:stretch>
        </p:blipFill>
        <p:spPr bwMode="auto">
          <a:xfrm>
            <a:off x="381000" y="5223293"/>
            <a:ext cx="3962400" cy="1634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2" cstate="print"/>
          <a:srcRect l="6780" t="12268" r="5085"/>
          <a:stretch>
            <a:fillRect/>
          </a:stretch>
        </p:blipFill>
        <p:spPr bwMode="auto">
          <a:xfrm>
            <a:off x="4648200" y="304800"/>
            <a:ext cx="3962400" cy="1634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2" cstate="print"/>
          <a:srcRect l="6780" t="12268" r="5085"/>
          <a:stretch>
            <a:fillRect/>
          </a:stretch>
        </p:blipFill>
        <p:spPr bwMode="auto">
          <a:xfrm>
            <a:off x="4648200" y="1905000"/>
            <a:ext cx="3962400" cy="1634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2" cstate="print"/>
          <a:srcRect l="6780" t="12268" r="5085"/>
          <a:stretch>
            <a:fillRect/>
          </a:stretch>
        </p:blipFill>
        <p:spPr bwMode="auto">
          <a:xfrm>
            <a:off x="4648200" y="3429000"/>
            <a:ext cx="3962400" cy="1634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2" cstate="print"/>
          <a:srcRect l="6780" t="12268" r="5085"/>
          <a:stretch>
            <a:fillRect/>
          </a:stretch>
        </p:blipFill>
        <p:spPr bwMode="auto">
          <a:xfrm>
            <a:off x="4648200" y="5029200"/>
            <a:ext cx="3962400" cy="1634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609600" y="762000"/>
            <a:ext cx="923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sadness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85800" y="2362200"/>
            <a:ext cx="8819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Wrong</a:t>
            </a:r>
          </a:p>
          <a:p>
            <a:r>
              <a:rPr lang="en-US" dirty="0" smtClean="0"/>
              <a:t>choices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85800" y="3886200"/>
            <a:ext cx="9066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Bad</a:t>
            </a:r>
          </a:p>
          <a:p>
            <a:r>
              <a:rPr lang="en-US" dirty="0" smtClean="0"/>
              <a:t>feelings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09600" y="5638800"/>
            <a:ext cx="719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anger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4800600" y="762000"/>
            <a:ext cx="923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sadness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76800" y="2209800"/>
            <a:ext cx="8819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Wrong</a:t>
            </a:r>
          </a:p>
          <a:p>
            <a:r>
              <a:rPr lang="en-US" dirty="0" smtClean="0"/>
              <a:t>choices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4800600" y="3733800"/>
            <a:ext cx="9066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Bad </a:t>
            </a:r>
          </a:p>
          <a:p>
            <a:pPr algn="ctr"/>
            <a:r>
              <a:rPr lang="en-US" dirty="0" smtClean="0"/>
              <a:t>feelings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4876800" y="5486400"/>
            <a:ext cx="719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anger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652" r="11232" b="3062"/>
          <a:stretch>
            <a:fillRect/>
          </a:stretch>
        </p:blipFill>
        <p:spPr bwMode="auto">
          <a:xfrm flipH="1" flipV="1">
            <a:off x="152400" y="1752600"/>
            <a:ext cx="1752600" cy="482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1" y="1733550"/>
            <a:ext cx="2030838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print"/>
          <a:srcRect r="7615" b="10244"/>
          <a:stretch>
            <a:fillRect/>
          </a:stretch>
        </p:blipFill>
        <p:spPr bwMode="auto">
          <a:xfrm>
            <a:off x="1143000" y="0"/>
            <a:ext cx="1752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524000" y="228600"/>
            <a:ext cx="10474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Heavenly</a:t>
            </a:r>
          </a:p>
          <a:p>
            <a:pPr algn="ctr"/>
            <a:r>
              <a:rPr lang="en-US" dirty="0" smtClean="0"/>
              <a:t>Father</a:t>
            </a:r>
          </a:p>
          <a:p>
            <a:pPr algn="ctr"/>
            <a:r>
              <a:rPr lang="en-US" dirty="0"/>
              <a:t>p</a:t>
            </a:r>
            <a:r>
              <a:rPr lang="en-US" dirty="0" smtClean="0"/>
              <a:t>rotects </a:t>
            </a:r>
          </a:p>
          <a:p>
            <a:pPr algn="ctr"/>
            <a:r>
              <a:rPr lang="en-US" dirty="0" smtClean="0"/>
              <a:t>me</a:t>
            </a:r>
            <a:endParaRPr lang="en-US" dirty="0"/>
          </a:p>
        </p:txBody>
      </p:sp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5" cstate="print"/>
          <a:srcRect l="6780" t="12268" r="5085"/>
          <a:stretch>
            <a:fillRect/>
          </a:stretch>
        </p:blipFill>
        <p:spPr bwMode="auto">
          <a:xfrm>
            <a:off x="4648200" y="304800"/>
            <a:ext cx="3962400" cy="1634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5" cstate="print"/>
          <a:srcRect l="6780" t="12268" r="5085"/>
          <a:stretch>
            <a:fillRect/>
          </a:stretch>
        </p:blipFill>
        <p:spPr bwMode="auto">
          <a:xfrm>
            <a:off x="4648200" y="1905000"/>
            <a:ext cx="3962400" cy="1634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5" cstate="print"/>
          <a:srcRect l="6780" t="12268" r="5085"/>
          <a:stretch>
            <a:fillRect/>
          </a:stretch>
        </p:blipFill>
        <p:spPr bwMode="auto">
          <a:xfrm>
            <a:off x="4648200" y="3429000"/>
            <a:ext cx="3962400" cy="1634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5" cstate="print"/>
          <a:srcRect l="6780" t="12268" r="5085"/>
          <a:stretch>
            <a:fillRect/>
          </a:stretch>
        </p:blipFill>
        <p:spPr bwMode="auto">
          <a:xfrm>
            <a:off x="4648200" y="5029200"/>
            <a:ext cx="3962400" cy="1634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4800600" y="762000"/>
            <a:ext cx="923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sadness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876800" y="2209800"/>
            <a:ext cx="8819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Wrong</a:t>
            </a:r>
          </a:p>
          <a:p>
            <a:r>
              <a:rPr lang="en-US" dirty="0" smtClean="0"/>
              <a:t>choices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800600" y="3733800"/>
            <a:ext cx="9066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Bad </a:t>
            </a:r>
          </a:p>
          <a:p>
            <a:pPr algn="ctr"/>
            <a:r>
              <a:rPr lang="en-US" dirty="0" smtClean="0"/>
              <a:t>feelings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4876800" y="5486400"/>
            <a:ext cx="719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anger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 l="4733" r="10992" b="1542"/>
          <a:stretch>
            <a:fillRect/>
          </a:stretch>
        </p:blipFill>
        <p:spPr bwMode="auto">
          <a:xfrm flipH="1" flipV="1">
            <a:off x="304800" y="0"/>
            <a:ext cx="1752600" cy="486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 l="4733" r="10992" b="1542"/>
          <a:stretch>
            <a:fillRect/>
          </a:stretch>
        </p:blipFill>
        <p:spPr bwMode="auto">
          <a:xfrm flipH="1" flipV="1">
            <a:off x="2133600" y="0"/>
            <a:ext cx="1752600" cy="486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l="4733" r="10992" b="1542"/>
          <a:stretch>
            <a:fillRect/>
          </a:stretch>
        </p:blipFill>
        <p:spPr bwMode="auto">
          <a:xfrm flipH="1" flipV="1">
            <a:off x="3886200" y="0"/>
            <a:ext cx="1752600" cy="486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 l="4733" r="10992" b="1542"/>
          <a:stretch>
            <a:fillRect/>
          </a:stretch>
        </p:blipFill>
        <p:spPr bwMode="auto">
          <a:xfrm flipH="1" flipV="1">
            <a:off x="5638800" y="0"/>
            <a:ext cx="1752600" cy="486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 l="4733" r="10992" b="1542"/>
          <a:stretch>
            <a:fillRect/>
          </a:stretch>
        </p:blipFill>
        <p:spPr bwMode="auto">
          <a:xfrm flipH="1" flipV="1">
            <a:off x="7391400" y="0"/>
            <a:ext cx="1752600" cy="486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 l="4733" r="10992" b="1542"/>
          <a:stretch>
            <a:fillRect/>
          </a:stretch>
        </p:blipFill>
        <p:spPr bwMode="auto">
          <a:xfrm rot="5400000" flipH="1" flipV="1">
            <a:off x="2318545" y="3320256"/>
            <a:ext cx="1752600" cy="486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2652" r="11232" b="3062"/>
          <a:stretch>
            <a:fillRect/>
          </a:stretch>
        </p:blipFill>
        <p:spPr bwMode="auto">
          <a:xfrm flipH="1" flipV="1">
            <a:off x="152400" y="228600"/>
            <a:ext cx="1752600" cy="482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2652" r="11232" b="3062"/>
          <a:stretch>
            <a:fillRect/>
          </a:stretch>
        </p:blipFill>
        <p:spPr bwMode="auto">
          <a:xfrm flipH="1" flipV="1">
            <a:off x="1905000" y="228600"/>
            <a:ext cx="1752600" cy="482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2652" r="11232" b="3062"/>
          <a:stretch>
            <a:fillRect/>
          </a:stretch>
        </p:blipFill>
        <p:spPr bwMode="auto">
          <a:xfrm flipH="1" flipV="1">
            <a:off x="3657600" y="228600"/>
            <a:ext cx="1752600" cy="482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2652" r="11232" b="3062"/>
          <a:stretch>
            <a:fillRect/>
          </a:stretch>
        </p:blipFill>
        <p:spPr bwMode="auto">
          <a:xfrm flipH="1" flipV="1">
            <a:off x="5410200" y="228600"/>
            <a:ext cx="1752600" cy="482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2652" r="11232" b="3062"/>
          <a:stretch>
            <a:fillRect/>
          </a:stretch>
        </p:blipFill>
        <p:spPr bwMode="auto">
          <a:xfrm flipH="1" flipV="1">
            <a:off x="7162800" y="228600"/>
            <a:ext cx="1752600" cy="482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2652" r="11232" b="3062"/>
          <a:stretch>
            <a:fillRect/>
          </a:stretch>
        </p:blipFill>
        <p:spPr bwMode="auto">
          <a:xfrm rot="5400000" flipH="1" flipV="1">
            <a:off x="2146300" y="3568700"/>
            <a:ext cx="1752600" cy="482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11286" t="2952" r="5956" b="4059"/>
          <a:stretch>
            <a:fillRect/>
          </a:stretch>
        </p:blipFill>
        <p:spPr bwMode="auto">
          <a:xfrm>
            <a:off x="228600" y="304800"/>
            <a:ext cx="1676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11286" t="2952" r="5956" b="4059"/>
          <a:stretch>
            <a:fillRect/>
          </a:stretch>
        </p:blipFill>
        <p:spPr bwMode="auto">
          <a:xfrm>
            <a:off x="1981200" y="228600"/>
            <a:ext cx="1676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11286" t="2952" r="5956" b="4059"/>
          <a:stretch>
            <a:fillRect/>
          </a:stretch>
        </p:blipFill>
        <p:spPr bwMode="auto">
          <a:xfrm>
            <a:off x="3733800" y="228600"/>
            <a:ext cx="1676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11286" t="2952" r="5956" b="4059"/>
          <a:stretch>
            <a:fillRect/>
          </a:stretch>
        </p:blipFill>
        <p:spPr bwMode="auto">
          <a:xfrm>
            <a:off x="5562600" y="228600"/>
            <a:ext cx="1676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11286" t="2952" r="5956" b="4059"/>
          <a:stretch>
            <a:fillRect/>
          </a:stretch>
        </p:blipFill>
        <p:spPr bwMode="auto">
          <a:xfrm>
            <a:off x="7239000" y="304800"/>
            <a:ext cx="1676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11286" t="2952" r="5956" b="4059"/>
          <a:stretch>
            <a:fillRect/>
          </a:stretch>
        </p:blipFill>
        <p:spPr bwMode="auto">
          <a:xfrm rot="5400000">
            <a:off x="3048000" y="3429000"/>
            <a:ext cx="16002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154</Words>
  <Application>Microsoft Office PowerPoint</Application>
  <PresentationFormat>On-screen Show (4:3)</PresentationFormat>
  <Paragraphs>154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Brad</dc:creator>
  <cp:lastModifiedBy>lynda blau</cp:lastModifiedBy>
  <cp:revision>20</cp:revision>
  <dcterms:created xsi:type="dcterms:W3CDTF">2010-01-20T02:21:14Z</dcterms:created>
  <dcterms:modified xsi:type="dcterms:W3CDTF">2016-02-20T17:36:18Z</dcterms:modified>
</cp:coreProperties>
</file>