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>
                <a:latin typeface="Happy Monkey" panose="02000500000000020004" pitchFamily="2" charset="0"/>
              </a:rPr>
              <a:t> Und wie ich nun vom Glauben gesagt habe—Glaubeheißt nicht, daß man eine vollkommene Kenntnis von etwas hat; wenn ihr darum Glauben habt, so hofft ihr auf etwas, was man nicht sieht, was aber wahr ist.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065018" y="22887"/>
            <a:ext cx="6506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de-DE" sz="3200" dirty="0">
                <a:latin typeface="Happy Monkey" panose="02000500000000020004" pitchFamily="2" charset="0"/>
              </a:rPr>
              <a:t>Alma spricht über den Glauben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13658" y="3297976"/>
            <a:ext cx="19737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en-US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Primäre 4: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en-US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Das Buch Mormon Lektion 22 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en-US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Alma Unterrichtet über den Glauben SAMPLE</a:t>
            </a:r>
            <a:r>
              <a:rPr kumimoji="0" lang="de-DE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64198" y="3302562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>
                <a:latin typeface="Happy Monkey" panose="02000500000000020004" pitchFamily="2" charset="0"/>
              </a:rPr>
              <a:t> Und wie ich nun vom Glauben gesagt habe—Glaubeheißt nicht, daß man eine vollkommene Kenntnis von etwas hat; wenn ihr darum Glauben habt, so hofft ihr auf etwas, was man nicht sieht, was aber wahr ist.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21062" y="0"/>
            <a:ext cx="6506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de-DE" sz="3200" dirty="0">
                <a:latin typeface="Happy Monkey" panose="02000500000000020004" pitchFamily="2" charset="0"/>
              </a:rPr>
              <a:t>Alma spricht über den Glauben</a:t>
            </a:r>
          </a:p>
        </p:txBody>
      </p:sp>
    </p:spTree>
    <p:extLst>
      <p:ext uri="{BB962C8B-B14F-4D97-AF65-F5344CB8AC3E}">
        <p14:creationId xmlns:p14="http://schemas.microsoft.com/office/powerpoint/2010/main" val="11953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  <a:solidFill>
            <a:schemeClr val="bg1"/>
          </a:solidFill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  <a:grpFill/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  <a:grpFill/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  <a:grpFill/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  <a:solidFill>
            <a:schemeClr val="bg1"/>
          </a:solidFill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  <a:grpFill/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  <a:grpFill/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  <a:grpFill/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  <a:solidFill>
            <a:schemeClr val="bg1"/>
          </a:solidFill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  <a:grpFill/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  <a:grpFill/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2095874" y="3325631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>
                <a:latin typeface="Happy Monkey" panose="02000500000000020004" pitchFamily="2" charset="0"/>
              </a:rPr>
              <a:t> Und wie ich nun vom Glauben gesagt habe—Glaubeheißt nicht, daß man eine vollkommene Kenntnis von etwas hat; wenn ihr darum Glauben habt, so hofft ihr auf etwas, was man nicht sieht, was aber wahr ist.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811830" y="37899"/>
            <a:ext cx="6506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de-DE" sz="3200" dirty="0">
                <a:latin typeface="Happy Monkey" panose="02000500000000020004" pitchFamily="2" charset="0"/>
              </a:rPr>
              <a:t>Alma spricht über den Glauben</a:t>
            </a:r>
          </a:p>
        </p:txBody>
      </p:sp>
    </p:spTree>
    <p:extLst>
      <p:ext uri="{BB962C8B-B14F-4D97-AF65-F5344CB8AC3E}">
        <p14:creationId xmlns:p14="http://schemas.microsoft.com/office/powerpoint/2010/main" val="14504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5698" y="3331682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>
                <a:latin typeface="Happy Monkey" panose="02000500000000020004" pitchFamily="2" charset="0"/>
              </a:rPr>
              <a:t> Und wie ich nun vom Glauben gesagt habe—Glaubeheißt nicht, daß man eine vollkommene Kenntnis von etwas hat; wenn ihr darum Glauben habt, so hofft ihr auf etwas, was man nicht sieht, was aber wahr ist.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727" y="699150"/>
            <a:ext cx="11160508" cy="22703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1830" y="37899"/>
            <a:ext cx="6506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de-DE" sz="3200" dirty="0">
                <a:latin typeface="Happy Monkey" panose="02000500000000020004" pitchFamily="2" charset="0"/>
              </a:rPr>
              <a:t>Alma spricht über den Glauben</a:t>
            </a:r>
          </a:p>
        </p:txBody>
      </p:sp>
    </p:spTree>
    <p:extLst>
      <p:ext uri="{BB962C8B-B14F-4D97-AF65-F5344CB8AC3E}">
        <p14:creationId xmlns:p14="http://schemas.microsoft.com/office/powerpoint/2010/main" val="32793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495" y="1341806"/>
            <a:ext cx="2961604" cy="2245260"/>
            <a:chOff x="470778" y="724277"/>
            <a:chExt cx="2961604" cy="2245260"/>
          </a:xfrm>
        </p:grpSpPr>
        <p:grpSp>
          <p:nvGrpSpPr>
            <p:cNvPr id="7" name="Group 6"/>
            <p:cNvGrpSpPr/>
            <p:nvPr/>
          </p:nvGrpSpPr>
          <p:grpSpPr>
            <a:xfrm>
              <a:off x="470778" y="724277"/>
              <a:ext cx="2320103" cy="2245260"/>
              <a:chOff x="470778" y="724277"/>
              <a:chExt cx="2320103" cy="22452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077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74737" y="1196177"/>
                <a:ext cx="995881" cy="488889"/>
              </a:xfrm>
              <a:prstGeom prst="ellipse">
                <a:avLst/>
              </a:prstGeom>
              <a:solidFill>
                <a:srgbClr val="FFD8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44971" y="2529110"/>
                <a:ext cx="147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Alma 32:___</a:t>
                </a:r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662579" y="1445968"/>
              <a:ext cx="769803" cy="7698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747935" y="1258259"/>
            <a:ext cx="3667254" cy="2245260"/>
            <a:chOff x="2585706" y="135802"/>
            <a:chExt cx="3667254" cy="2245260"/>
          </a:xfrm>
        </p:grpSpPr>
        <p:grpSp>
          <p:nvGrpSpPr>
            <p:cNvPr id="14" name="Group 13"/>
            <p:cNvGrpSpPr/>
            <p:nvPr/>
          </p:nvGrpSpPr>
          <p:grpSpPr>
            <a:xfrm>
              <a:off x="2585706" y="135802"/>
              <a:ext cx="3667254" cy="2245260"/>
              <a:chOff x="2021078" y="724277"/>
              <a:chExt cx="3667254" cy="22452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3877" y="656373"/>
              <a:ext cx="903304" cy="1204113"/>
              <a:chOff x="5092828" y="4172764"/>
              <a:chExt cx="1463943" cy="195145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88362" y="4330091"/>
                <a:ext cx="900067" cy="775063"/>
                <a:chOff x="5326705" y="4315886"/>
                <a:chExt cx="900067" cy="775063"/>
              </a:xfrm>
            </p:grpSpPr>
            <p:sp>
              <p:nvSpPr>
                <p:cNvPr id="21" name="Round Diagonal Corner Rectangle 20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20368131">
                  <a:off x="5677810" y="4315886"/>
                  <a:ext cx="299157" cy="775063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092828" y="4934888"/>
                <a:ext cx="1463943" cy="1189326"/>
                <a:chOff x="5092828" y="4934888"/>
                <a:chExt cx="1463943" cy="1189326"/>
              </a:xfrm>
            </p:grpSpPr>
            <p:sp>
              <p:nvSpPr>
                <p:cNvPr id="19" name="Trapezoid 18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 Diagonal Corner Rectangle 17"/>
              <p:cNvSpPr/>
              <p:nvPr/>
            </p:nvSpPr>
            <p:spPr>
              <a:xfrm rot="18440863">
                <a:off x="5710380" y="4111631"/>
                <a:ext cx="257308" cy="3795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624473" y="1970562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09474" y="1278687"/>
            <a:ext cx="3667254" cy="2245260"/>
            <a:chOff x="5909474" y="1278687"/>
            <a:chExt cx="3667254" cy="224526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09474" y="1278687"/>
              <a:ext cx="3667254" cy="2245260"/>
              <a:chOff x="5729711" y="156230"/>
              <a:chExt cx="3667254" cy="224526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9711" y="156230"/>
                <a:ext cx="3667254" cy="2245260"/>
                <a:chOff x="2021078" y="724277"/>
                <a:chExt cx="3667254" cy="224526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882548" y="310772"/>
                <a:ext cx="1492211" cy="1549714"/>
                <a:chOff x="5438490" y="785109"/>
                <a:chExt cx="1492211" cy="1549714"/>
              </a:xfrm>
            </p:grpSpPr>
            <p:sp>
              <p:nvSpPr>
                <p:cNvPr id="49" name="Sun 48"/>
                <p:cNvSpPr/>
                <p:nvPr/>
              </p:nvSpPr>
              <p:spPr>
                <a:xfrm>
                  <a:off x="6263569" y="785109"/>
                  <a:ext cx="667132" cy="643916"/>
                </a:xfrm>
                <a:prstGeom prst="sun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38490" y="1130710"/>
                  <a:ext cx="903304" cy="1204113"/>
                  <a:chOff x="5092828" y="4172764"/>
                  <a:chExt cx="1463943" cy="195145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5388362" y="4330091"/>
                    <a:ext cx="900067" cy="775063"/>
                    <a:chOff x="5326705" y="4315886"/>
                    <a:chExt cx="900067" cy="775063"/>
                  </a:xfrm>
                </p:grpSpPr>
                <p:sp>
                  <p:nvSpPr>
                    <p:cNvPr id="56" name="Round Diagonal Corner Rectangle 55"/>
                    <p:cNvSpPr/>
                    <p:nvPr/>
                  </p:nvSpPr>
                  <p:spPr>
                    <a:xfrm rot="2623431">
                      <a:off x="5326705" y="451045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reeform 56"/>
                    <p:cNvSpPr/>
                    <p:nvPr/>
                  </p:nvSpPr>
                  <p:spPr>
                    <a:xfrm rot="20368131">
                      <a:off x="5677810" y="4315886"/>
                      <a:ext cx="299157" cy="775063"/>
                    </a:xfrm>
                    <a:custGeom>
                      <a:avLst/>
                      <a:gdLst>
                        <a:gd name="connsiteX0" fmla="*/ 0 w 299157"/>
                        <a:gd name="connsiteY0" fmla="*/ 775063 h 775063"/>
                        <a:gd name="connsiteX1" fmla="*/ 26125 w 299157"/>
                        <a:gd name="connsiteY1" fmla="*/ 731520 h 775063"/>
                        <a:gd name="connsiteX2" fmla="*/ 43542 w 299157"/>
                        <a:gd name="connsiteY2" fmla="*/ 661852 h 775063"/>
                        <a:gd name="connsiteX3" fmla="*/ 52251 w 299157"/>
                        <a:gd name="connsiteY3" fmla="*/ 496389 h 775063"/>
                        <a:gd name="connsiteX4" fmla="*/ 69668 w 299157"/>
                        <a:gd name="connsiteY4" fmla="*/ 418012 h 775063"/>
                        <a:gd name="connsiteX5" fmla="*/ 87085 w 299157"/>
                        <a:gd name="connsiteY5" fmla="*/ 400594 h 775063"/>
                        <a:gd name="connsiteX6" fmla="*/ 130628 w 299157"/>
                        <a:gd name="connsiteY6" fmla="*/ 322217 h 775063"/>
                        <a:gd name="connsiteX7" fmla="*/ 182880 w 299157"/>
                        <a:gd name="connsiteY7" fmla="*/ 287383 h 775063"/>
                        <a:gd name="connsiteX8" fmla="*/ 226422 w 299157"/>
                        <a:gd name="connsiteY8" fmla="*/ 235132 h 775063"/>
                        <a:gd name="connsiteX9" fmla="*/ 269965 w 299157"/>
                        <a:gd name="connsiteY9" fmla="*/ 182880 h 775063"/>
                        <a:gd name="connsiteX10" fmla="*/ 287382 w 299157"/>
                        <a:gd name="connsiteY10" fmla="*/ 130629 h 775063"/>
                        <a:gd name="connsiteX11" fmla="*/ 296091 w 299157"/>
                        <a:gd name="connsiteY11" fmla="*/ 0 h 775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99157" h="775063">
                          <a:moveTo>
                            <a:pt x="0" y="775063"/>
                          </a:moveTo>
                          <a:cubicBezTo>
                            <a:pt x="8708" y="760549"/>
                            <a:pt x="20049" y="747318"/>
                            <a:pt x="26125" y="731520"/>
                          </a:cubicBezTo>
                          <a:cubicBezTo>
                            <a:pt x="34718" y="709178"/>
                            <a:pt x="43542" y="661852"/>
                            <a:pt x="43542" y="661852"/>
                          </a:cubicBezTo>
                          <a:cubicBezTo>
                            <a:pt x="46445" y="606698"/>
                            <a:pt x="47846" y="551444"/>
                            <a:pt x="52251" y="496389"/>
                          </a:cubicBezTo>
                          <a:cubicBezTo>
                            <a:pt x="52954" y="487598"/>
                            <a:pt x="60323" y="433588"/>
                            <a:pt x="69668" y="418012"/>
                          </a:cubicBezTo>
                          <a:cubicBezTo>
                            <a:pt x="73892" y="410971"/>
                            <a:pt x="81279" y="406400"/>
                            <a:pt x="87085" y="400594"/>
                          </a:cubicBezTo>
                          <a:cubicBezTo>
                            <a:pt x="96160" y="373370"/>
                            <a:pt x="104963" y="339326"/>
                            <a:pt x="130628" y="322217"/>
                          </a:cubicBezTo>
                          <a:lnTo>
                            <a:pt x="182880" y="287383"/>
                          </a:lnTo>
                          <a:cubicBezTo>
                            <a:pt x="226119" y="222523"/>
                            <a:pt x="170550" y="302177"/>
                            <a:pt x="226422" y="235132"/>
                          </a:cubicBezTo>
                          <a:cubicBezTo>
                            <a:pt x="287050" y="162379"/>
                            <a:pt x="193634" y="259214"/>
                            <a:pt x="269965" y="182880"/>
                          </a:cubicBezTo>
                          <a:lnTo>
                            <a:pt x="287382" y="130629"/>
                          </a:lnTo>
                          <a:cubicBezTo>
                            <a:pt x="307107" y="71455"/>
                            <a:pt x="296091" y="113689"/>
                            <a:pt x="296091" y="0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 Diagonal Corner Rectangle 57"/>
                    <p:cNvSpPr/>
                    <p:nvPr/>
                  </p:nvSpPr>
                  <p:spPr>
                    <a:xfrm rot="1670958">
                      <a:off x="5803146" y="454202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5092828" y="4934888"/>
                    <a:ext cx="1463943" cy="1189326"/>
                    <a:chOff x="5092828" y="4934888"/>
                    <a:chExt cx="1463943" cy="1189326"/>
                  </a:xfrm>
                </p:grpSpPr>
                <p:sp>
                  <p:nvSpPr>
                    <p:cNvPr id="54" name="Trapezoid 53"/>
                    <p:cNvSpPr/>
                    <p:nvPr/>
                  </p:nvSpPr>
                  <p:spPr>
                    <a:xfrm rot="10800000">
                      <a:off x="5151495" y="4981214"/>
                      <a:ext cx="1356791" cy="1143000"/>
                    </a:xfrm>
                    <a:prstGeom prst="trapezoid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5092828" y="4934888"/>
                      <a:ext cx="1463943" cy="246712"/>
                    </a:xfrm>
                    <a:prstGeom prst="round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" name="Round Diagonal Corner Rectangle 52"/>
                  <p:cNvSpPr/>
                  <p:nvPr/>
                </p:nvSpPr>
                <p:spPr>
                  <a:xfrm rot="18440863">
                    <a:off x="5710380" y="4111631"/>
                    <a:ext cx="257308" cy="379573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0" name="Rectangle 59"/>
            <p:cNvSpPr/>
            <p:nvPr/>
          </p:nvSpPr>
          <p:spPr>
            <a:xfrm>
              <a:off x="6993373" y="3065943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79437" y="3827043"/>
            <a:ext cx="3667254" cy="2245260"/>
            <a:chOff x="291694" y="2542689"/>
            <a:chExt cx="3667254" cy="2245260"/>
          </a:xfrm>
        </p:grpSpPr>
        <p:grpSp>
          <p:nvGrpSpPr>
            <p:cNvPr id="30" name="Group 29"/>
            <p:cNvGrpSpPr/>
            <p:nvPr/>
          </p:nvGrpSpPr>
          <p:grpSpPr>
            <a:xfrm>
              <a:off x="291694" y="2542689"/>
              <a:ext cx="3667254" cy="2245260"/>
              <a:chOff x="2021078" y="724277"/>
              <a:chExt cx="3667254" cy="224526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113265" y="2607270"/>
              <a:ext cx="1021266" cy="691403"/>
              <a:chOff x="6279308" y="2893769"/>
              <a:chExt cx="2125148" cy="1438737"/>
            </a:xfrm>
          </p:grpSpPr>
          <p:grpSp>
            <p:nvGrpSpPr>
              <p:cNvPr id="62" name="Group 61"/>
              <p:cNvGrpSpPr/>
              <p:nvPr/>
            </p:nvGrpSpPr>
            <p:grpSpPr>
              <a:xfrm rot="20929805">
                <a:off x="6745722" y="2893769"/>
                <a:ext cx="1658734" cy="1295400"/>
                <a:chOff x="6745722" y="2893769"/>
                <a:chExt cx="1658734" cy="1295400"/>
              </a:xfrm>
            </p:grpSpPr>
            <p:sp>
              <p:nvSpPr>
                <p:cNvPr id="69" name="Donut 68"/>
                <p:cNvSpPr/>
                <p:nvPr/>
              </p:nvSpPr>
              <p:spPr>
                <a:xfrm rot="19682422">
                  <a:off x="7718656" y="3122049"/>
                  <a:ext cx="685800" cy="685800"/>
                </a:xfrm>
                <a:prstGeom prst="donut">
                  <a:avLst>
                    <a:gd name="adj" fmla="val 1691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lowchart: Magnetic Disk 69"/>
                <p:cNvSpPr/>
                <p:nvPr/>
              </p:nvSpPr>
              <p:spPr>
                <a:xfrm rot="19682422">
                  <a:off x="7413948" y="2893769"/>
                  <a:ext cx="762000" cy="1295400"/>
                </a:xfrm>
                <a:prstGeom prst="flowChartMagneticDisk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745722" y="3384183"/>
                  <a:ext cx="824877" cy="446601"/>
                  <a:chOff x="6692640" y="3330269"/>
                  <a:chExt cx="973936" cy="678796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6692640" y="3330269"/>
                    <a:ext cx="973936" cy="678796"/>
                    <a:chOff x="6692640" y="3330269"/>
                    <a:chExt cx="973936" cy="678796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>
                    <a:xfrm rot="16159196">
                      <a:off x="7095076" y="3290139"/>
                      <a:ext cx="304800" cy="838200"/>
                    </a:xfrm>
                    <a:prstGeom prst="roundRect">
                      <a:avLst>
                        <a:gd name="adj" fmla="val 25758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Isosceles Triangle 74"/>
                    <p:cNvSpPr/>
                    <p:nvPr/>
                  </p:nvSpPr>
                  <p:spPr>
                    <a:xfrm rot="18826199">
                      <a:off x="6520299" y="3502610"/>
                      <a:ext cx="678796" cy="334114"/>
                    </a:xfrm>
                    <a:prstGeom prst="triangl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" name="Rounded Rectangle 72"/>
                  <p:cNvSpPr/>
                  <p:nvPr/>
                </p:nvSpPr>
                <p:spPr>
                  <a:xfrm rot="16159196">
                    <a:off x="6983768" y="3487701"/>
                    <a:ext cx="258665" cy="421479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6279308" y="3853175"/>
                <a:ext cx="487508" cy="479331"/>
                <a:chOff x="5861966" y="3431424"/>
                <a:chExt cx="781352" cy="768246"/>
              </a:xfrm>
            </p:grpSpPr>
            <p:sp>
              <p:nvSpPr>
                <p:cNvPr id="64" name="Teardrop 63"/>
                <p:cNvSpPr/>
                <p:nvPr/>
              </p:nvSpPr>
              <p:spPr>
                <a:xfrm>
                  <a:off x="6088147" y="3656276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6417137" y="3562588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6005899" y="3431424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5861966" y="3993555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211518" y="3974817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1191465" y="2706078"/>
              <a:ext cx="903304" cy="1685887"/>
              <a:chOff x="522440" y="4127737"/>
              <a:chExt cx="903304" cy="16858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13622" y="4465215"/>
                <a:ext cx="555373" cy="721399"/>
                <a:chOff x="5326705" y="4361592"/>
                <a:chExt cx="900067" cy="1169138"/>
              </a:xfrm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rot="20368131">
                  <a:off x="5425440" y="4361592"/>
                  <a:ext cx="631175" cy="1169138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22440" y="5079768"/>
                <a:ext cx="903304" cy="733856"/>
                <a:chOff x="5092828" y="4934888"/>
                <a:chExt cx="1463943" cy="1189326"/>
              </a:xfrm>
            </p:grpSpPr>
            <p:sp>
              <p:nvSpPr>
                <p:cNvPr id="82" name="Trapezoid 81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8440863">
                <a:off x="1002377" y="4763034"/>
                <a:ext cx="187890" cy="26381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20917776">
                <a:off x="1122053" y="4286563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6473170">
                <a:off x="901251" y="4158846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1373624" y="437956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67488" y="3810339"/>
            <a:ext cx="2940220" cy="2245260"/>
            <a:chOff x="6738004" y="2516328"/>
            <a:chExt cx="2940220" cy="2245260"/>
          </a:xfrm>
        </p:grpSpPr>
        <p:grpSp>
          <p:nvGrpSpPr>
            <p:cNvPr id="43" name="Group 42"/>
            <p:cNvGrpSpPr/>
            <p:nvPr/>
          </p:nvGrpSpPr>
          <p:grpSpPr>
            <a:xfrm>
              <a:off x="6738004" y="2516328"/>
              <a:ext cx="2940220" cy="2245260"/>
              <a:chOff x="2021078" y="724277"/>
              <a:chExt cx="2940220" cy="224526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940372" y="2649228"/>
              <a:ext cx="1248959" cy="1701036"/>
              <a:chOff x="489721" y="762000"/>
              <a:chExt cx="3372907" cy="5156757"/>
            </a:xfrm>
          </p:grpSpPr>
          <p:sp>
            <p:nvSpPr>
              <p:cNvPr id="89" name="Round Diagonal Corner Rectangle 88"/>
              <p:cNvSpPr/>
              <p:nvPr/>
            </p:nvSpPr>
            <p:spPr>
              <a:xfrm rot="5131315">
                <a:off x="2304288" y="193022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 Diagonal Corner Rectangle 89"/>
              <p:cNvSpPr/>
              <p:nvPr/>
            </p:nvSpPr>
            <p:spPr>
              <a:xfrm rot="19793848">
                <a:off x="1841536" y="15295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622482">
                <a:off x="1245627" y="171121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917089">
                <a:off x="1270492" y="238312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 rot="18050365">
                <a:off x="585523" y="2430332"/>
                <a:ext cx="1227297" cy="1228666"/>
                <a:chOff x="2787732" y="2273525"/>
                <a:chExt cx="1227297" cy="1228666"/>
              </a:xfrm>
            </p:grpSpPr>
            <p:sp>
              <p:nvSpPr>
                <p:cNvPr id="135" name="Round Diagonal Corner Rectangle 134"/>
                <p:cNvSpPr/>
                <p:nvPr/>
              </p:nvSpPr>
              <p:spPr>
                <a:xfrm rot="5131315">
                  <a:off x="3314367" y="22453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rot="5283283">
                  <a:off x="2815922" y="232290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rot="7854556">
                  <a:off x="2917055" y="2923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"/>
              <p:cNvGrpSpPr/>
              <p:nvPr/>
            </p:nvGrpSpPr>
            <p:grpSpPr>
              <a:xfrm>
                <a:off x="1203637" y="1103097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129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 Diagonal Corner Rectangle 94"/>
              <p:cNvSpPr/>
              <p:nvPr/>
            </p:nvSpPr>
            <p:spPr>
              <a:xfrm rot="2289744">
                <a:off x="559773" y="2008064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1239603">
                <a:off x="2466567" y="76200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4188031">
                <a:off x="944511" y="87526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532267">
                <a:off x="1156696" y="1858515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2"/>
              <p:cNvSpPr/>
              <p:nvPr/>
            </p:nvSpPr>
            <p:spPr>
              <a:xfrm rot="5132198">
                <a:off x="513001" y="1517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225016">
                <a:off x="1623267" y="1323007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rot="1370784">
                <a:off x="995542" y="2973163"/>
                <a:ext cx="535057" cy="5947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7584521">
                <a:off x="1240655" y="24663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225016">
                <a:off x="2078854" y="26949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7559949">
                <a:off x="1781862" y="215981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536728">
                <a:off x="1628056" y="83781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5225016">
                <a:off x="2536055" y="22377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5131315">
                <a:off x="3161966" y="203922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7559949">
                <a:off x="2731461" y="168209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 Diagonal Corner Rectangle 108"/>
              <p:cNvSpPr/>
              <p:nvPr/>
            </p:nvSpPr>
            <p:spPr>
              <a:xfrm rot="4764557">
                <a:off x="2413026" y="1281695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 Diagonal Corner Rectangle 109"/>
              <p:cNvSpPr/>
              <p:nvPr/>
            </p:nvSpPr>
            <p:spPr>
              <a:xfrm rot="7854556">
                <a:off x="2764655" y="27711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9"/>
              <p:cNvGrpSpPr/>
              <p:nvPr/>
            </p:nvGrpSpPr>
            <p:grpSpPr>
              <a:xfrm>
                <a:off x="975037" y="1331697"/>
                <a:ext cx="2159000" cy="1701800"/>
                <a:chOff x="558800" y="2235200"/>
                <a:chExt cx="2159000" cy="17018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558800" y="3225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514600" y="3429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62200" y="30226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35000" y="2717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1092200" y="2235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59000" y="2463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549400" y="3683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006600" y="3378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ound Diagonal Corner Rectangle 111"/>
              <p:cNvSpPr/>
              <p:nvPr/>
            </p:nvSpPr>
            <p:spPr>
              <a:xfrm rot="16565366">
                <a:off x="1625690" y="3008004"/>
                <a:ext cx="461565" cy="50223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14318143">
                <a:off x="1444934" y="334915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31082" y="3339342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 rot="3103668">
                <a:off x="1941267" y="2985381"/>
                <a:ext cx="1159358" cy="1639506"/>
                <a:chOff x="2201943" y="2655174"/>
                <a:chExt cx="1159358" cy="1639506"/>
              </a:xfrm>
            </p:grpSpPr>
            <p:sp>
              <p:nvSpPr>
                <p:cNvPr id="118" name="Round Diagonal Corner Rectangle 117"/>
                <p:cNvSpPr/>
                <p:nvPr/>
              </p:nvSpPr>
              <p:spPr>
                <a:xfrm rot="5131315">
                  <a:off x="2660639" y="303782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rot="7559949">
                  <a:off x="2230133" y="262698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 Diagonal Corner Rectangle 119"/>
                <p:cNvSpPr/>
                <p:nvPr/>
              </p:nvSpPr>
              <p:spPr>
                <a:xfrm rot="7854556">
                  <a:off x="2263327" y="371605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Round Diagonal Corner Rectangle 115"/>
              <p:cNvSpPr/>
              <p:nvPr/>
            </p:nvSpPr>
            <p:spPr>
              <a:xfrm rot="11594902">
                <a:off x="2023352" y="3115687"/>
                <a:ext cx="583372" cy="61099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43675" y="3559044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641921" y="4348152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32:___-___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884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69495" y="1258259"/>
            <a:ext cx="9307233" cy="4814044"/>
            <a:chOff x="269495" y="1258259"/>
            <a:chExt cx="9307233" cy="481404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69495" y="1341806"/>
              <a:ext cx="2961604" cy="2245260"/>
              <a:chOff x="470778" y="724277"/>
              <a:chExt cx="2961604" cy="2245260"/>
            </a:xfrm>
            <a:grpFill/>
          </p:grpSpPr>
          <p:grpSp>
            <p:nvGrpSpPr>
              <p:cNvPr id="7" name="Group 6"/>
              <p:cNvGrpSpPr/>
              <p:nvPr/>
            </p:nvGrpSpPr>
            <p:grpSpPr>
              <a:xfrm>
                <a:off x="470778" y="724277"/>
                <a:ext cx="2320103" cy="2245260"/>
                <a:chOff x="470778" y="724277"/>
                <a:chExt cx="2320103" cy="2245260"/>
              </a:xfrm>
              <a:grpFill/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7077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874737" y="1196177"/>
                  <a:ext cx="995881" cy="48888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744971" y="2529110"/>
                  <a:ext cx="147989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333333"/>
                      </a:solidFill>
                      <a:latin typeface="Palatino"/>
                    </a:rPr>
                    <a:t>Alma 32:___</a:t>
                  </a:r>
                  <a:endParaRPr lang="en-US" dirty="0"/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747935" y="1258259"/>
              <a:ext cx="3667254" cy="2245260"/>
              <a:chOff x="2585706" y="135802"/>
              <a:chExt cx="3667254" cy="2245260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585706" y="135802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723877" y="656373"/>
                <a:ext cx="903304" cy="1204113"/>
                <a:chOff x="5092828" y="4172764"/>
                <a:chExt cx="1463943" cy="1951450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388362" y="4330091"/>
                  <a:ext cx="900067" cy="775063"/>
                  <a:chOff x="5326705" y="4315886"/>
                  <a:chExt cx="900067" cy="775063"/>
                </a:xfrm>
                <a:grpFill/>
              </p:grpSpPr>
              <p:sp>
                <p:nvSpPr>
                  <p:cNvPr id="21" name="Round Diagonal Corner Rectangle 20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20368131">
                    <a:off x="5677810" y="4315886"/>
                    <a:ext cx="299157" cy="775063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 Diagonal Corner Rectangle 22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92828" y="4934888"/>
                  <a:ext cx="1463943" cy="1189326"/>
                  <a:chOff x="5092828" y="4934888"/>
                  <a:chExt cx="1463943" cy="1189326"/>
                </a:xfrm>
                <a:grpFill/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Round Diagonal Corner Rectangle 17"/>
                <p:cNvSpPr/>
                <p:nvPr/>
              </p:nvSpPr>
              <p:spPr>
                <a:xfrm rot="18440863">
                  <a:off x="5710380" y="4111631"/>
                  <a:ext cx="257308" cy="37957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624473" y="1970562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09474" y="1278687"/>
              <a:ext cx="3667254" cy="2245260"/>
              <a:chOff x="5909474" y="1278687"/>
              <a:chExt cx="3667254" cy="2245260"/>
            </a:xfrm>
            <a:grpFill/>
          </p:grpSpPr>
          <p:grpSp>
            <p:nvGrpSpPr>
              <p:cNvPr id="165" name="Group 164"/>
              <p:cNvGrpSpPr/>
              <p:nvPr/>
            </p:nvGrpSpPr>
            <p:grpSpPr>
              <a:xfrm>
                <a:off x="5909474" y="1278687"/>
                <a:ext cx="3667254" cy="2245260"/>
                <a:chOff x="5729711" y="156230"/>
                <a:chExt cx="3667254" cy="2245260"/>
              </a:xfrm>
              <a:grpFill/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729711" y="156230"/>
                  <a:ext cx="3667254" cy="2245260"/>
                  <a:chOff x="2021078" y="724277"/>
                  <a:chExt cx="3667254" cy="2245260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716038" y="724277"/>
                    <a:ext cx="2245260" cy="224526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02107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26633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918529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2662579" y="1445968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882548" y="310772"/>
                  <a:ext cx="1492211" cy="1549714"/>
                  <a:chOff x="5438490" y="785109"/>
                  <a:chExt cx="1492211" cy="1549714"/>
                </a:xfrm>
                <a:grpFill/>
              </p:grpSpPr>
              <p:sp>
                <p:nvSpPr>
                  <p:cNvPr id="49" name="Sun 48"/>
                  <p:cNvSpPr/>
                  <p:nvPr/>
                </p:nvSpPr>
                <p:spPr>
                  <a:xfrm>
                    <a:off x="6263569" y="785109"/>
                    <a:ext cx="667132" cy="643916"/>
                  </a:xfrm>
                  <a:prstGeom prst="sun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38490" y="1130710"/>
                    <a:ext cx="903304" cy="1204113"/>
                    <a:chOff x="5092828" y="4172764"/>
                    <a:chExt cx="1463943" cy="1951450"/>
                  </a:xfrm>
                  <a:grpFill/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5388362" y="4330091"/>
                      <a:ext cx="900067" cy="775063"/>
                      <a:chOff x="5326705" y="4315886"/>
                      <a:chExt cx="900067" cy="775063"/>
                    </a:xfrm>
                    <a:grpFill/>
                  </p:grpSpPr>
                  <p:sp>
                    <p:nvSpPr>
                      <p:cNvPr id="56" name="Round Diagonal Corner Rectangle 55"/>
                      <p:cNvSpPr/>
                      <p:nvPr/>
                    </p:nvSpPr>
                    <p:spPr>
                      <a:xfrm rot="2623431">
                        <a:off x="5326705" y="451045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Freeform 56"/>
                      <p:cNvSpPr/>
                      <p:nvPr/>
                    </p:nvSpPr>
                    <p:spPr>
                      <a:xfrm rot="20368131">
                        <a:off x="5677810" y="4315886"/>
                        <a:ext cx="299157" cy="775063"/>
                      </a:xfrm>
                      <a:custGeom>
                        <a:avLst/>
                        <a:gdLst>
                          <a:gd name="connsiteX0" fmla="*/ 0 w 299157"/>
                          <a:gd name="connsiteY0" fmla="*/ 775063 h 775063"/>
                          <a:gd name="connsiteX1" fmla="*/ 26125 w 299157"/>
                          <a:gd name="connsiteY1" fmla="*/ 731520 h 775063"/>
                          <a:gd name="connsiteX2" fmla="*/ 43542 w 299157"/>
                          <a:gd name="connsiteY2" fmla="*/ 661852 h 775063"/>
                          <a:gd name="connsiteX3" fmla="*/ 52251 w 299157"/>
                          <a:gd name="connsiteY3" fmla="*/ 496389 h 775063"/>
                          <a:gd name="connsiteX4" fmla="*/ 69668 w 299157"/>
                          <a:gd name="connsiteY4" fmla="*/ 418012 h 775063"/>
                          <a:gd name="connsiteX5" fmla="*/ 87085 w 299157"/>
                          <a:gd name="connsiteY5" fmla="*/ 400594 h 775063"/>
                          <a:gd name="connsiteX6" fmla="*/ 130628 w 299157"/>
                          <a:gd name="connsiteY6" fmla="*/ 322217 h 775063"/>
                          <a:gd name="connsiteX7" fmla="*/ 182880 w 299157"/>
                          <a:gd name="connsiteY7" fmla="*/ 287383 h 775063"/>
                          <a:gd name="connsiteX8" fmla="*/ 226422 w 299157"/>
                          <a:gd name="connsiteY8" fmla="*/ 235132 h 775063"/>
                          <a:gd name="connsiteX9" fmla="*/ 269965 w 299157"/>
                          <a:gd name="connsiteY9" fmla="*/ 182880 h 775063"/>
                          <a:gd name="connsiteX10" fmla="*/ 287382 w 299157"/>
                          <a:gd name="connsiteY10" fmla="*/ 130629 h 775063"/>
                          <a:gd name="connsiteX11" fmla="*/ 296091 w 299157"/>
                          <a:gd name="connsiteY11" fmla="*/ 0 h 7750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99157" h="775063">
                            <a:moveTo>
                              <a:pt x="0" y="775063"/>
                            </a:moveTo>
                            <a:cubicBezTo>
                              <a:pt x="8708" y="760549"/>
                              <a:pt x="20049" y="747318"/>
                              <a:pt x="26125" y="731520"/>
                            </a:cubicBezTo>
                            <a:cubicBezTo>
                              <a:pt x="34718" y="709178"/>
                              <a:pt x="43542" y="661852"/>
                              <a:pt x="43542" y="661852"/>
                            </a:cubicBezTo>
                            <a:cubicBezTo>
                              <a:pt x="46445" y="606698"/>
                              <a:pt x="47846" y="551444"/>
                              <a:pt x="52251" y="496389"/>
                            </a:cubicBezTo>
                            <a:cubicBezTo>
                              <a:pt x="52954" y="487598"/>
                              <a:pt x="60323" y="433588"/>
                              <a:pt x="69668" y="418012"/>
                            </a:cubicBezTo>
                            <a:cubicBezTo>
                              <a:pt x="73892" y="410971"/>
                              <a:pt x="81279" y="406400"/>
                              <a:pt x="87085" y="400594"/>
                            </a:cubicBezTo>
                            <a:cubicBezTo>
                              <a:pt x="96160" y="373370"/>
                              <a:pt x="104963" y="339326"/>
                              <a:pt x="130628" y="322217"/>
                            </a:cubicBezTo>
                            <a:lnTo>
                              <a:pt x="182880" y="287383"/>
                            </a:lnTo>
                            <a:cubicBezTo>
                              <a:pt x="226119" y="222523"/>
                              <a:pt x="170550" y="302177"/>
                              <a:pt x="226422" y="235132"/>
                            </a:cubicBezTo>
                            <a:cubicBezTo>
                              <a:pt x="287050" y="162379"/>
                              <a:pt x="193634" y="259214"/>
                              <a:pt x="269965" y="182880"/>
                            </a:cubicBezTo>
                            <a:lnTo>
                              <a:pt x="287382" y="130629"/>
                            </a:lnTo>
                            <a:cubicBezTo>
                              <a:pt x="307107" y="71455"/>
                              <a:pt x="296091" y="113689"/>
                              <a:pt x="296091" y="0"/>
                            </a:cubicBezTo>
                          </a:path>
                        </a:pathLst>
                      </a:cu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ound Diagonal Corner Rectangle 57"/>
                      <p:cNvSpPr/>
                      <p:nvPr/>
                    </p:nvSpPr>
                    <p:spPr>
                      <a:xfrm rot="1670958">
                        <a:off x="5803146" y="454202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5092828" y="4934888"/>
                      <a:ext cx="1463943" cy="1189326"/>
                      <a:chOff x="5092828" y="4934888"/>
                      <a:chExt cx="1463943" cy="1189326"/>
                    </a:xfrm>
                    <a:grpFill/>
                  </p:grpSpPr>
                  <p:sp>
                    <p:nvSpPr>
                      <p:cNvPr id="54" name="Trapezoid 53"/>
                      <p:cNvSpPr/>
                      <p:nvPr/>
                    </p:nvSpPr>
                    <p:spPr>
                      <a:xfrm rot="10800000">
                        <a:off x="5151495" y="4981214"/>
                        <a:ext cx="1356791" cy="1143000"/>
                      </a:xfrm>
                      <a:prstGeom prst="trapezoid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ounded Rectangle 54"/>
                      <p:cNvSpPr/>
                      <p:nvPr/>
                    </p:nvSpPr>
                    <p:spPr>
                      <a:xfrm>
                        <a:off x="5092828" y="4934888"/>
                        <a:ext cx="1463943" cy="246712"/>
                      </a:xfrm>
                      <a:prstGeom prst="round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3" name="Round Diagonal Corner Rectangle 52"/>
                    <p:cNvSpPr/>
                    <p:nvPr/>
                  </p:nvSpPr>
                  <p:spPr>
                    <a:xfrm rot="18440863">
                      <a:off x="5710380" y="4111631"/>
                      <a:ext cx="257308" cy="37957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0" name="Rectangle 59"/>
              <p:cNvSpPr/>
              <p:nvPr/>
            </p:nvSpPr>
            <p:spPr>
              <a:xfrm>
                <a:off x="6993373" y="3065943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79437" y="3827043"/>
              <a:ext cx="3667254" cy="2245260"/>
              <a:chOff x="291694" y="2542689"/>
              <a:chExt cx="3667254" cy="2245260"/>
            </a:xfrm>
            <a:grp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91694" y="2542689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113265" y="2607270"/>
                <a:ext cx="1021266" cy="691403"/>
                <a:chOff x="6279308" y="2893769"/>
                <a:chExt cx="2125148" cy="1438737"/>
              </a:xfrm>
              <a:grpFill/>
            </p:grpSpPr>
            <p:grpSp>
              <p:nvGrpSpPr>
                <p:cNvPr id="62" name="Group 61"/>
                <p:cNvGrpSpPr/>
                <p:nvPr/>
              </p:nvGrpSpPr>
              <p:grpSpPr>
                <a:xfrm rot="20929805">
                  <a:off x="6745722" y="2893769"/>
                  <a:ext cx="1658734" cy="1295400"/>
                  <a:chOff x="6745722" y="2893769"/>
                  <a:chExt cx="1658734" cy="1295400"/>
                </a:xfrm>
                <a:grpFill/>
              </p:grpSpPr>
              <p:sp>
                <p:nvSpPr>
                  <p:cNvPr id="69" name="Donut 68"/>
                  <p:cNvSpPr/>
                  <p:nvPr/>
                </p:nvSpPr>
                <p:spPr>
                  <a:xfrm rot="19682422">
                    <a:off x="7718656" y="3122049"/>
                    <a:ext cx="685800" cy="685800"/>
                  </a:xfrm>
                  <a:prstGeom prst="donut">
                    <a:avLst>
                      <a:gd name="adj" fmla="val 1691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Flowchart: Magnetic Disk 69"/>
                  <p:cNvSpPr/>
                  <p:nvPr/>
                </p:nvSpPr>
                <p:spPr>
                  <a:xfrm rot="19682422">
                    <a:off x="7413948" y="2893769"/>
                    <a:ext cx="762000" cy="1295400"/>
                  </a:xfrm>
                  <a:prstGeom prst="flowChartMagneticDisk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6745722" y="3384183"/>
                    <a:ext cx="824877" cy="446601"/>
                    <a:chOff x="6692640" y="3330269"/>
                    <a:chExt cx="973936" cy="678796"/>
                  </a:xfrm>
                  <a:grpFill/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6692640" y="3330269"/>
                      <a:ext cx="973936" cy="678796"/>
                      <a:chOff x="6692640" y="3330269"/>
                      <a:chExt cx="973936" cy="678796"/>
                    </a:xfrm>
                    <a:grpFill/>
                  </p:grpSpPr>
                  <p:sp>
                    <p:nvSpPr>
                      <p:cNvPr id="74" name="Rounded Rectangle 73"/>
                      <p:cNvSpPr/>
                      <p:nvPr/>
                    </p:nvSpPr>
                    <p:spPr>
                      <a:xfrm rot="16159196">
                        <a:off x="7095076" y="3290139"/>
                        <a:ext cx="304800" cy="838200"/>
                      </a:xfrm>
                      <a:prstGeom prst="roundRect">
                        <a:avLst>
                          <a:gd name="adj" fmla="val 2575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Isosceles Triangle 74"/>
                      <p:cNvSpPr/>
                      <p:nvPr/>
                    </p:nvSpPr>
                    <p:spPr>
                      <a:xfrm rot="18826199">
                        <a:off x="6520299" y="3502610"/>
                        <a:ext cx="678796" cy="334114"/>
                      </a:xfrm>
                      <a:prstGeom prst="triangl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3" name="Rounded Rectangle 72"/>
                    <p:cNvSpPr/>
                    <p:nvPr/>
                  </p:nvSpPr>
                  <p:spPr>
                    <a:xfrm rot="16159196">
                      <a:off x="6983768" y="3487701"/>
                      <a:ext cx="258665" cy="421479"/>
                    </a:xfrm>
                    <a:prstGeom prst="roundRect">
                      <a:avLst>
                        <a:gd name="adj" fmla="val 2575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279308" y="3853175"/>
                  <a:ext cx="487508" cy="479331"/>
                  <a:chOff x="5861966" y="3431424"/>
                  <a:chExt cx="781352" cy="768246"/>
                </a:xfrm>
                <a:grpFill/>
              </p:grpSpPr>
              <p:sp>
                <p:nvSpPr>
                  <p:cNvPr id="64" name="Teardrop 63"/>
                  <p:cNvSpPr/>
                  <p:nvPr/>
                </p:nvSpPr>
                <p:spPr>
                  <a:xfrm>
                    <a:off x="6088147" y="3656276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ardrop 64"/>
                  <p:cNvSpPr/>
                  <p:nvPr/>
                </p:nvSpPr>
                <p:spPr>
                  <a:xfrm>
                    <a:off x="6417137" y="3562588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ardrop 65"/>
                  <p:cNvSpPr/>
                  <p:nvPr/>
                </p:nvSpPr>
                <p:spPr>
                  <a:xfrm>
                    <a:off x="6005899" y="3431424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ardrop 66"/>
                  <p:cNvSpPr/>
                  <p:nvPr/>
                </p:nvSpPr>
                <p:spPr>
                  <a:xfrm>
                    <a:off x="5861966" y="3993555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ardrop 67"/>
                  <p:cNvSpPr/>
                  <p:nvPr/>
                </p:nvSpPr>
                <p:spPr>
                  <a:xfrm>
                    <a:off x="6211518" y="3974817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1191465" y="2706078"/>
                <a:ext cx="903304" cy="1685887"/>
                <a:chOff x="522440" y="4127737"/>
                <a:chExt cx="903304" cy="1685887"/>
              </a:xfrm>
              <a:grpFill/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813622" y="4465215"/>
                  <a:ext cx="555373" cy="721399"/>
                  <a:chOff x="5326705" y="4361592"/>
                  <a:chExt cx="900067" cy="1169138"/>
                </a:xfrm>
                <a:grpFill/>
              </p:grpSpPr>
              <p:sp>
                <p:nvSpPr>
                  <p:cNvPr id="84" name="Round Diagonal Corner Rectangle 83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 rot="20368131">
                    <a:off x="5425440" y="4361592"/>
                    <a:ext cx="631175" cy="1169138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ound Diagonal Corner Rectangle 85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22440" y="5079768"/>
                  <a:ext cx="903304" cy="733856"/>
                  <a:chOff x="5092828" y="4934888"/>
                  <a:chExt cx="1463943" cy="1189326"/>
                </a:xfrm>
                <a:grpFill/>
              </p:grpSpPr>
              <p:sp>
                <p:nvSpPr>
                  <p:cNvPr id="82" name="Trapezoid 81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ound Diagonal Corner Rectangle 78"/>
                <p:cNvSpPr/>
                <p:nvPr/>
              </p:nvSpPr>
              <p:spPr>
                <a:xfrm rot="18440863">
                  <a:off x="1002377" y="4763034"/>
                  <a:ext cx="187890" cy="26381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rot="20917776">
                  <a:off x="1122053" y="4286563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rot="16473170">
                  <a:off x="901251" y="4158846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1373624" y="4379566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567488" y="3810339"/>
              <a:ext cx="2940220" cy="2245260"/>
              <a:chOff x="6738004" y="2516328"/>
              <a:chExt cx="2940220" cy="2245260"/>
            </a:xfrm>
            <a:grpFill/>
          </p:grpSpPr>
          <p:grpSp>
            <p:nvGrpSpPr>
              <p:cNvPr id="43" name="Group 42"/>
              <p:cNvGrpSpPr/>
              <p:nvPr/>
            </p:nvGrpSpPr>
            <p:grpSpPr>
              <a:xfrm>
                <a:off x="6738004" y="2516328"/>
                <a:ext cx="2940220" cy="2245260"/>
                <a:chOff x="2021078" y="724277"/>
                <a:chExt cx="2940220" cy="2245260"/>
              </a:xfrm>
              <a:grpFill/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940372" y="2649228"/>
                <a:ext cx="1248959" cy="1701036"/>
                <a:chOff x="489721" y="762000"/>
                <a:chExt cx="3372907" cy="5156757"/>
              </a:xfrm>
              <a:grpFill/>
            </p:grpSpPr>
            <p:sp>
              <p:nvSpPr>
                <p:cNvPr id="89" name="Round Diagonal Corner Rectangle 88"/>
                <p:cNvSpPr/>
                <p:nvPr/>
              </p:nvSpPr>
              <p:spPr>
                <a:xfrm rot="5131315">
                  <a:off x="2304288" y="193022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19793848">
                  <a:off x="1841536" y="15295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622482">
                  <a:off x="1245627" y="171121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rot="917089">
                  <a:off x="1270492" y="238312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 rot="18050365">
                  <a:off x="585523" y="2430332"/>
                  <a:ext cx="1227297" cy="1228666"/>
                  <a:chOff x="2787732" y="2273525"/>
                  <a:chExt cx="1227297" cy="1228666"/>
                </a:xfrm>
                <a:grpFill/>
              </p:grpSpPr>
              <p:sp>
                <p:nvSpPr>
                  <p:cNvPr id="135" name="Round Diagonal Corner Rectangle 134"/>
                  <p:cNvSpPr/>
                  <p:nvPr/>
                </p:nvSpPr>
                <p:spPr>
                  <a:xfrm rot="5131315">
                    <a:off x="3314367" y="2245335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ound Diagonal Corner Rectangle 135"/>
                  <p:cNvSpPr/>
                  <p:nvPr/>
                </p:nvSpPr>
                <p:spPr>
                  <a:xfrm rot="5283283">
                    <a:off x="2815922" y="2322909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ound Diagonal Corner Rectangle 136"/>
                  <p:cNvSpPr/>
                  <p:nvPr/>
                </p:nvSpPr>
                <p:spPr>
                  <a:xfrm rot="7854556">
                    <a:off x="2917055" y="2923570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1"/>
                <p:cNvGrpSpPr/>
                <p:nvPr/>
              </p:nvGrpSpPr>
              <p:grpSpPr>
                <a:xfrm>
                  <a:off x="1203637" y="1103097"/>
                  <a:ext cx="1639906" cy="4815660"/>
                  <a:chOff x="3482985" y="1496025"/>
                  <a:chExt cx="1639906" cy="4815660"/>
                </a:xfrm>
                <a:grpFill/>
              </p:grpSpPr>
              <p:sp>
                <p:nvSpPr>
                  <p:cNvPr id="129" name="Double Wave 2"/>
                  <p:cNvSpPr/>
                  <p:nvPr/>
                </p:nvSpPr>
                <p:spPr>
                  <a:xfrm rot="16200000">
                    <a:off x="2767739" y="4401519"/>
                    <a:ext cx="3161654" cy="658678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ouble Wave 3"/>
                  <p:cNvSpPr/>
                  <p:nvPr/>
                </p:nvSpPr>
                <p:spPr>
                  <a:xfrm rot="14132626">
                    <a:off x="2342779" y="31064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ouble Wave 4"/>
                  <p:cNvSpPr/>
                  <p:nvPr/>
                </p:nvSpPr>
                <p:spPr>
                  <a:xfrm rot="17924385">
                    <a:off x="3623275" y="3555370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ouble Wave 5"/>
                  <p:cNvSpPr/>
                  <p:nvPr/>
                </p:nvSpPr>
                <p:spPr>
                  <a:xfrm rot="17365274">
                    <a:off x="3307681" y="26940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ouble Wave 6"/>
                  <p:cNvSpPr/>
                  <p:nvPr/>
                </p:nvSpPr>
                <p:spPr>
                  <a:xfrm rot="15146068">
                    <a:off x="2807912" y="2636231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7"/>
                  <p:cNvSpPr/>
                  <p:nvPr/>
                </p:nvSpPr>
                <p:spPr>
                  <a:xfrm>
                    <a:off x="4150963" y="3676973"/>
                    <a:ext cx="461075" cy="18442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Round Diagonal Corner Rectangle 94"/>
                <p:cNvSpPr/>
                <p:nvPr/>
              </p:nvSpPr>
              <p:spPr>
                <a:xfrm rot="2289744">
                  <a:off x="559773" y="2008064"/>
                  <a:ext cx="629133" cy="6818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1239603">
                  <a:off x="2466567" y="76200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4188031">
                  <a:off x="944511" y="87526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 rot="2532267">
                  <a:off x="1156696" y="1858515"/>
                  <a:ext cx="438958" cy="4757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2"/>
                <p:cNvSpPr/>
                <p:nvPr/>
              </p:nvSpPr>
              <p:spPr>
                <a:xfrm rot="5132198">
                  <a:off x="513001" y="1517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225016">
                  <a:off x="1623267" y="1323007"/>
                  <a:ext cx="579529" cy="6281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rot="1370784">
                  <a:off x="995542" y="2973163"/>
                  <a:ext cx="535057" cy="59470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7584521">
                  <a:off x="1240655" y="24663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5225016">
                  <a:off x="2078854" y="26949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7559949">
                  <a:off x="1781862" y="2159813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536728">
                  <a:off x="1628056" y="837813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5225016">
                  <a:off x="2536055" y="22377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rot="5131315">
                  <a:off x="3161966" y="203922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rot="7559949">
                  <a:off x="2731461" y="168209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108"/>
                <p:cNvSpPr/>
                <p:nvPr/>
              </p:nvSpPr>
              <p:spPr>
                <a:xfrm rot="4764557">
                  <a:off x="2413026" y="1281695"/>
                  <a:ext cx="532883" cy="5775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109"/>
                <p:cNvSpPr/>
                <p:nvPr/>
              </p:nvSpPr>
              <p:spPr>
                <a:xfrm rot="7854556">
                  <a:off x="2764655" y="27711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39"/>
                <p:cNvGrpSpPr/>
                <p:nvPr/>
              </p:nvGrpSpPr>
              <p:grpSpPr>
                <a:xfrm>
                  <a:off x="975037" y="1331697"/>
                  <a:ext cx="2159000" cy="1701800"/>
                  <a:chOff x="558800" y="2235200"/>
                  <a:chExt cx="2159000" cy="1701800"/>
                </a:xfrm>
                <a:grpFill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558800" y="3225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514600" y="3429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362200" y="30226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35000" y="2717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092200" y="2235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159000" y="2463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1549400" y="3683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006600" y="3378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" name="Round Diagonal Corner Rectangle 111"/>
                <p:cNvSpPr/>
                <p:nvPr/>
              </p:nvSpPr>
              <p:spPr>
                <a:xfrm rot="16565366">
                  <a:off x="1625690" y="3008004"/>
                  <a:ext cx="461565" cy="50223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rot="14318143">
                  <a:off x="1444934" y="334915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31082" y="3339342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3103668">
                  <a:off x="1941267" y="2985381"/>
                  <a:ext cx="1159358" cy="1639506"/>
                  <a:chOff x="2201943" y="2655174"/>
                  <a:chExt cx="1159358" cy="1639506"/>
                </a:xfrm>
                <a:grpFill/>
              </p:grpSpPr>
              <p:sp>
                <p:nvSpPr>
                  <p:cNvPr id="118" name="Round Diagonal Corner Rectangle 117"/>
                  <p:cNvSpPr/>
                  <p:nvPr/>
                </p:nvSpPr>
                <p:spPr>
                  <a:xfrm rot="5131315">
                    <a:off x="2660639" y="303782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ound Diagonal Corner Rectangle 118"/>
                  <p:cNvSpPr/>
                  <p:nvPr/>
                </p:nvSpPr>
                <p:spPr>
                  <a:xfrm rot="7559949">
                    <a:off x="2230133" y="262698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ound Diagonal Corner Rectangle 119"/>
                  <p:cNvSpPr/>
                  <p:nvPr/>
                </p:nvSpPr>
                <p:spPr>
                  <a:xfrm rot="7854556">
                    <a:off x="2263327" y="3716059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Round Diagonal Corner Rectangle 115"/>
                <p:cNvSpPr/>
                <p:nvPr/>
              </p:nvSpPr>
              <p:spPr>
                <a:xfrm rot="11594902">
                  <a:off x="2023352" y="3115687"/>
                  <a:ext cx="583372" cy="61099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343675" y="3559044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7641921" y="4348152"/>
                <a:ext cx="1941557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32:___-___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999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Happy Monkey</vt:lpstr>
      <vt:lpstr>inherit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6</cp:revision>
  <dcterms:created xsi:type="dcterms:W3CDTF">2016-05-14T14:38:04Z</dcterms:created>
  <dcterms:modified xsi:type="dcterms:W3CDTF">2016-05-14T15:09:21Z</dcterms:modified>
</cp:coreProperties>
</file>